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4"/>
  </p:sldMasterIdLst>
  <p:notesMasterIdLst>
    <p:notesMasterId r:id="rId29"/>
  </p:notesMasterIdLst>
  <p:handoutMasterIdLst>
    <p:handoutMasterId r:id="rId30"/>
  </p:handoutMasterIdLst>
  <p:sldIdLst>
    <p:sldId id="467" r:id="rId5"/>
    <p:sldId id="485" r:id="rId6"/>
    <p:sldId id="490" r:id="rId7"/>
    <p:sldId id="487" r:id="rId8"/>
    <p:sldId id="497" r:id="rId9"/>
    <p:sldId id="492" r:id="rId10"/>
    <p:sldId id="495" r:id="rId11"/>
    <p:sldId id="494" r:id="rId12"/>
    <p:sldId id="499" r:id="rId13"/>
    <p:sldId id="500" r:id="rId14"/>
    <p:sldId id="505" r:id="rId15"/>
    <p:sldId id="506" r:id="rId16"/>
    <p:sldId id="496" r:id="rId17"/>
    <p:sldId id="501" r:id="rId18"/>
    <p:sldId id="512" r:id="rId19"/>
    <p:sldId id="515" r:id="rId20"/>
    <p:sldId id="503" r:id="rId21"/>
    <p:sldId id="504" r:id="rId22"/>
    <p:sldId id="513" r:id="rId23"/>
    <p:sldId id="507" r:id="rId24"/>
    <p:sldId id="508" r:id="rId25"/>
    <p:sldId id="516" r:id="rId26"/>
    <p:sldId id="509" r:id="rId27"/>
    <p:sldId id="481" r:id="rId28"/>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34" charset="0"/>
        <a:ea typeface="+mn-ea"/>
        <a:cs typeface="Arial" pitchFamily="34" charset="0"/>
      </a:defRPr>
    </a:lvl1pPr>
    <a:lvl2pPr marL="457200" algn="l" defTabSz="457200" rtl="0" fontAlgn="base">
      <a:spcBef>
        <a:spcPct val="0"/>
      </a:spcBef>
      <a:spcAft>
        <a:spcPct val="0"/>
      </a:spcAft>
      <a:defRPr kern="1200">
        <a:solidFill>
          <a:schemeClr val="tx1"/>
        </a:solidFill>
        <a:latin typeface="Arial" pitchFamily="34" charset="0"/>
        <a:ea typeface="+mn-ea"/>
        <a:cs typeface="Arial" pitchFamily="34" charset="0"/>
      </a:defRPr>
    </a:lvl2pPr>
    <a:lvl3pPr marL="914400" algn="l" defTabSz="457200"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defTabSz="457200"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defTabSz="457200"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clrMru>
    <a:srgbClr val="A9316F"/>
    <a:srgbClr val="419A3C"/>
    <a:srgbClr val="0B7CCB"/>
    <a:srgbClr val="FF7600"/>
    <a:srgbClr val="E18100"/>
    <a:srgbClr val="CCFF66"/>
    <a:srgbClr val="2F416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86" autoAdjust="0"/>
  </p:normalViewPr>
  <p:slideViewPr>
    <p:cSldViewPr snapToObjects="1">
      <p:cViewPr varScale="1">
        <p:scale>
          <a:sx n="83" d="100"/>
          <a:sy n="83" d="100"/>
        </p:scale>
        <p:origin x="-906" y="-96"/>
      </p:cViewPr>
      <p:guideLst>
        <p:guide orient="horz" pos="672"/>
        <p:guide/>
      </p:guideLst>
    </p:cSldViewPr>
  </p:slideViewPr>
  <p:notesTextViewPr>
    <p:cViewPr>
      <p:scale>
        <a:sx n="100" d="100"/>
        <a:sy n="100" d="100"/>
      </p:scale>
      <p:origin x="0" y="0"/>
    </p:cViewPr>
  </p:notesTextViewPr>
  <p:sorterViewPr>
    <p:cViewPr>
      <p:scale>
        <a:sx n="75" d="100"/>
        <a:sy n="75"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nl-NL"/>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567E248A-28B5-49A9-A277-BB1790A2819A}" type="datetimeFigureOut">
              <a:rPr lang="en-US"/>
              <a:pPr/>
              <a:t>4/22/2013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nl-NL"/>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6BC18F12-8026-41D0-B72B-54A05AC9C0E2}"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nl-NL"/>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899A4265-D9C4-40CD-9979-EED4BF1F0CCA}" type="datetimeFigureOut">
              <a:rPr lang="en-US"/>
              <a:pPr/>
              <a:t>4/22/2013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nl-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28494EDF-D24E-4684-9D5C-C1FA08C28702}" type="slidenum">
              <a:rPr lang="en-US"/>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8494EDF-D24E-4684-9D5C-C1FA08C28702}" type="slidenum">
              <a:rPr lang="en-US" smtClean="0"/>
              <a:pPr/>
              <a:t>4</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8494EDF-D24E-4684-9D5C-C1FA08C28702}" type="slidenum">
              <a:rPr lang="en-US" smtClean="0"/>
              <a:pPr/>
              <a:t>20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8494EDF-D24E-4684-9D5C-C1FA08C28702}" type="slidenum">
              <a:rPr lang="en-US" smtClean="0"/>
              <a:pPr/>
              <a:t>21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8494EDF-D24E-4684-9D5C-C1FA08C28702}" type="slidenum">
              <a:rPr lang="en-US" smtClean="0"/>
              <a:pPr/>
              <a:t>23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noFill/>
          <a:ln>
            <a:miter lim="800000"/>
            <a:headEnd/>
            <a:tailEnd/>
          </a:ln>
        </p:spPr>
        <p:txBody>
          <a:bodyPr/>
          <a:lstStyle/>
          <a:p>
            <a:fld id="{BE5E2160-3B4B-4694-A0FC-A5447EE36355}" type="slidenum">
              <a:rPr lang="en-US"/>
              <a:pPr/>
              <a:t>24</a:t>
            </a:fld>
            <a:endParaRPr lang="en-US"/>
          </a:p>
        </p:txBody>
      </p:sp>
      <p:sp>
        <p:nvSpPr>
          <p:cNvPr id="6144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33" tIns="45717" rIns="91433" bIns="45717" anchor="b"/>
          <a:lstStyle/>
          <a:p>
            <a:pPr algn="r"/>
            <a:fld id="{87D84AFA-A409-4BE0-B5F5-81BF76F22A73}" type="slidenum">
              <a:rPr lang="en-US" sz="1000">
                <a:latin typeface="Calibri" pitchFamily="34" charset="0"/>
              </a:rPr>
              <a:pPr algn="r"/>
              <a:t>24</a:t>
            </a:fld>
            <a:endParaRPr lang="en-US" sz="1000">
              <a:latin typeface="Calibri" pitchFamily="34" charset="0"/>
            </a:endParaRPr>
          </a:p>
        </p:txBody>
      </p:sp>
      <p:sp>
        <p:nvSpPr>
          <p:cNvPr id="6144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33" tIns="45717" rIns="91433" bIns="45717" anchor="b"/>
          <a:lstStyle/>
          <a:p>
            <a:pPr algn="r"/>
            <a:fld id="{00F4FF3D-E446-45BD-8542-CF36EFFAC451}" type="slidenum">
              <a:rPr lang="en-US" sz="1000">
                <a:solidFill>
                  <a:srgbClr val="000000"/>
                </a:solidFill>
              </a:rPr>
              <a:pPr algn="r"/>
              <a:t>24</a:t>
            </a:fld>
            <a:endParaRPr lang="en-US" sz="1000">
              <a:solidFill>
                <a:srgbClr val="000000"/>
              </a:solidFill>
            </a:endParaRPr>
          </a:p>
        </p:txBody>
      </p:sp>
      <p:sp>
        <p:nvSpPr>
          <p:cNvPr id="6144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33" tIns="45717" rIns="91433" bIns="45717" anchor="b"/>
          <a:lstStyle/>
          <a:p>
            <a:pPr algn="r"/>
            <a:fld id="{F796CEDD-54D0-43ED-AA92-C6DD9960B458}" type="slidenum">
              <a:rPr lang="en-US" sz="1000">
                <a:solidFill>
                  <a:srgbClr val="000000"/>
                </a:solidFill>
              </a:rPr>
              <a:pPr algn="r"/>
              <a:t>24</a:t>
            </a:fld>
            <a:endParaRPr lang="en-US" sz="1000">
              <a:solidFill>
                <a:srgbClr val="000000"/>
              </a:solidFill>
            </a:endParaRPr>
          </a:p>
        </p:txBody>
      </p:sp>
      <p:sp>
        <p:nvSpPr>
          <p:cNvPr id="61446" name="Rectangle 7"/>
          <p:cNvSpPr>
            <a:spLocks noGrp="1" noRot="1" noChangeAspect="1" noChangeArrowheads="1" noTextEdit="1"/>
          </p:cNvSpPr>
          <p:nvPr>
            <p:ph type="sldImg"/>
          </p:nvPr>
        </p:nvSpPr>
        <p:spPr bwMode="auto">
          <a:xfrm>
            <a:off x="1185863" y="292100"/>
            <a:ext cx="4486275" cy="3365500"/>
          </a:xfrm>
          <a:noFill/>
          <a:ln>
            <a:solidFill>
              <a:srgbClr val="000000"/>
            </a:solidFill>
            <a:miter lim="800000"/>
            <a:headEnd/>
            <a:tailEnd/>
          </a:ln>
        </p:spPr>
      </p:sp>
      <p:sp>
        <p:nvSpPr>
          <p:cNvPr id="61447" name="Rectangle 8"/>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nl-NL" sz="1800" b="1"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8494EDF-D24E-4684-9D5C-C1FA08C28702}"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sz="1200" dirty="0" smtClean="0"/>
          </a:p>
          <a:p>
            <a:endParaRPr lang="nl-NL" sz="1200" kern="1200" dirty="0" smtClean="0">
              <a:solidFill>
                <a:schemeClr val="tx1"/>
              </a:solidFill>
              <a:latin typeface="+mn-lt"/>
              <a:ea typeface="+mn-ea"/>
              <a:cs typeface="+mn-cs"/>
            </a:endParaRPr>
          </a:p>
          <a:p>
            <a:pPr marL="0" marR="0" lvl="0" indent="0" algn="l" defTabSz="457200" rtl="0" eaLnBrk="1" fontAlgn="base" latinLnBrk="0" hangingPunct="1">
              <a:lnSpc>
                <a:spcPct val="100000"/>
              </a:lnSpc>
              <a:spcBef>
                <a:spcPct val="30000"/>
              </a:spcBef>
              <a:spcAft>
                <a:spcPct val="0"/>
              </a:spcAft>
              <a:buClrTx/>
              <a:buSzTx/>
              <a:buFontTx/>
              <a:buNone/>
              <a:tabLst/>
              <a:defRPr/>
            </a:pPr>
            <a:endParaRPr lang="nl-NL" sz="1200" dirty="0" smtClean="0"/>
          </a:p>
          <a:p>
            <a:endParaRPr lang="en-GB" dirty="0"/>
          </a:p>
        </p:txBody>
      </p:sp>
      <p:sp>
        <p:nvSpPr>
          <p:cNvPr id="4" name="Slide Number Placeholder 3"/>
          <p:cNvSpPr>
            <a:spLocks noGrp="1"/>
          </p:cNvSpPr>
          <p:nvPr>
            <p:ph type="sldNum" sz="quarter" idx="10"/>
          </p:nvPr>
        </p:nvSpPr>
        <p:spPr/>
        <p:txBody>
          <a:bodyPr/>
          <a:lstStyle/>
          <a:p>
            <a:fld id="{28494EDF-D24E-4684-9D5C-C1FA08C28702}"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nl-NL" sz="1200" kern="1200" dirty="0" smtClean="0">
              <a:solidFill>
                <a:schemeClr val="tx1"/>
              </a:solidFill>
              <a:latin typeface="+mn-lt"/>
              <a:ea typeface="+mn-ea"/>
              <a:cs typeface="+mn-cs"/>
            </a:endParaRPr>
          </a:p>
          <a:p>
            <a:pPr lvl="0"/>
            <a:endParaRPr lang="nl-NL" sz="1200" dirty="0" smtClean="0"/>
          </a:p>
          <a:p>
            <a:endParaRPr lang="en-GB" dirty="0"/>
          </a:p>
        </p:txBody>
      </p:sp>
      <p:sp>
        <p:nvSpPr>
          <p:cNvPr id="4" name="Slide Number Placeholder 3"/>
          <p:cNvSpPr>
            <a:spLocks noGrp="1"/>
          </p:cNvSpPr>
          <p:nvPr>
            <p:ph type="sldNum" sz="quarter" idx="10"/>
          </p:nvPr>
        </p:nvSpPr>
        <p:spPr/>
        <p:txBody>
          <a:bodyPr/>
          <a:lstStyle/>
          <a:p>
            <a:fld id="{28494EDF-D24E-4684-9D5C-C1FA08C28702}"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8494EDF-D24E-4684-9D5C-C1FA08C28702}"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8494EDF-D24E-4684-9D5C-C1FA08C28702}"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8494EDF-D24E-4684-9D5C-C1FA08C28702}"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8494EDF-D24E-4684-9D5C-C1FA08C28702}" type="slidenum">
              <a:rPr lang="en-US" smtClean="0"/>
              <a:pPr/>
              <a:t>17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8494EDF-D24E-4684-9D5C-C1FA08C28702}"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248400"/>
          </a:xfrm>
          <a:prstGeom prst="rect">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pic>
        <p:nvPicPr>
          <p:cNvPr id="8" name="Picture 11" descr="oclclogo-rings-transparent.png"/>
          <p:cNvPicPr>
            <a:picLocks noChangeAspect="1"/>
          </p:cNvPicPr>
          <p:nvPr userDrawn="1"/>
        </p:nvPicPr>
        <p:blipFill>
          <a:blip r:embed="rId2"/>
          <a:srcRect b="8763"/>
          <a:stretch>
            <a:fillRect/>
          </a:stretch>
        </p:blipFill>
        <p:spPr bwMode="auto">
          <a:xfrm>
            <a:off x="5326063" y="2852738"/>
            <a:ext cx="3513137" cy="3395662"/>
          </a:xfrm>
          <a:prstGeom prst="rect">
            <a:avLst/>
          </a:prstGeom>
          <a:noFill/>
          <a:ln w="9525">
            <a:noFill/>
            <a:miter lim="800000"/>
            <a:headEnd/>
            <a:tailEnd/>
          </a:ln>
        </p:spPr>
      </p:pic>
      <p:sp>
        <p:nvSpPr>
          <p:cNvPr id="14" name="Title 1"/>
          <p:cNvSpPr>
            <a:spLocks noGrp="1"/>
          </p:cNvSpPr>
          <p:nvPr>
            <p:ph type="ctrTitle"/>
          </p:nvPr>
        </p:nvSpPr>
        <p:spPr>
          <a:xfrm>
            <a:off x="685800" y="1523999"/>
            <a:ext cx="7772400" cy="2732725"/>
          </a:xfrm>
        </p:spPr>
        <p:txBody>
          <a:bodyPr tIns="0" bIns="0" anchor="t">
            <a:normAutofit/>
          </a:bodyPr>
          <a:lstStyle>
            <a:lvl1pPr algn="l">
              <a:defRPr sz="6000">
                <a:solidFill>
                  <a:schemeClr val="bg1"/>
                </a:solidFill>
              </a:defRPr>
            </a:lvl1pPr>
          </a:lstStyle>
          <a:p>
            <a:r>
              <a:rPr lang="en-US" smtClean="0"/>
              <a:t>Click to edit Master title style</a:t>
            </a:r>
            <a:endParaRPr lang="en-US" dirty="0"/>
          </a:p>
        </p:txBody>
      </p:sp>
      <p:sp>
        <p:nvSpPr>
          <p:cNvPr id="15" name="Subtitle 2"/>
          <p:cNvSpPr>
            <a:spLocks noGrp="1"/>
          </p:cNvSpPr>
          <p:nvPr>
            <p:ph type="subTitle" idx="1"/>
          </p:nvPr>
        </p:nvSpPr>
        <p:spPr>
          <a:xfrm>
            <a:off x="685800" y="990216"/>
            <a:ext cx="7772400" cy="533784"/>
          </a:xfrm>
        </p:spPr>
        <p:txBody>
          <a:bodyPr>
            <a:normAutofit/>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ext Placeholder 15"/>
          <p:cNvSpPr>
            <a:spLocks noGrp="1"/>
          </p:cNvSpPr>
          <p:nvPr>
            <p:ph type="body" sz="quarter" idx="14"/>
          </p:nvPr>
        </p:nvSpPr>
        <p:spPr>
          <a:xfrm>
            <a:off x="685800" y="245651"/>
            <a:ext cx="8153400" cy="491741"/>
          </a:xfrm>
        </p:spPr>
        <p:txBody>
          <a:bodyPr>
            <a:normAutofit/>
          </a:bodyPr>
          <a:lstStyle>
            <a:lvl1pPr marL="0" indent="0" algn="r">
              <a:spcBef>
                <a:spcPts val="1200"/>
              </a:spcBef>
              <a:buNone/>
              <a:defRPr sz="1400" baseline="0">
                <a:solidFill>
                  <a:srgbClr val="FFFFFF"/>
                </a:solidFill>
              </a:defRPr>
            </a:lvl1pPr>
          </a:lstStyle>
          <a:p>
            <a:pPr lvl="0"/>
            <a:r>
              <a:rPr lang="en-US" smtClean="0"/>
              <a:t>Click to edit Master text styles</a:t>
            </a:r>
          </a:p>
          <a:p>
            <a:pPr lvl="1"/>
            <a:r>
              <a:rPr lang="en-US" smtClean="0"/>
              <a:t>Second level</a:t>
            </a:r>
          </a:p>
        </p:txBody>
      </p:sp>
      <p:sp>
        <p:nvSpPr>
          <p:cNvPr id="17" name="Text Placeholder 15"/>
          <p:cNvSpPr>
            <a:spLocks noGrp="1"/>
          </p:cNvSpPr>
          <p:nvPr>
            <p:ph type="body" sz="quarter" idx="13"/>
          </p:nvPr>
        </p:nvSpPr>
        <p:spPr>
          <a:xfrm>
            <a:off x="685800" y="4256725"/>
            <a:ext cx="3693697" cy="457200"/>
          </a:xfrm>
        </p:spPr>
        <p:txBody>
          <a:bodyPr>
            <a:normAutofit/>
          </a:bodyPr>
          <a:lstStyle>
            <a:lvl1pPr marL="0" indent="0">
              <a:spcBef>
                <a:spcPts val="1200"/>
              </a:spcBef>
              <a:buNone/>
              <a:defRPr sz="2000">
                <a:solidFill>
                  <a:schemeClr val="bg1"/>
                </a:solidFill>
              </a:defRPr>
            </a:lvl1pPr>
          </a:lstStyle>
          <a:p>
            <a:pPr lvl="0"/>
            <a:r>
              <a:rPr lang="en-US" smtClean="0"/>
              <a:t>Click to edit Master text styles</a:t>
            </a:r>
          </a:p>
        </p:txBody>
      </p:sp>
      <p:sp>
        <p:nvSpPr>
          <p:cNvPr id="18" name="Text Placeholder 15"/>
          <p:cNvSpPr>
            <a:spLocks noGrp="1"/>
          </p:cNvSpPr>
          <p:nvPr>
            <p:ph type="body" sz="quarter" idx="15"/>
          </p:nvPr>
        </p:nvSpPr>
        <p:spPr>
          <a:xfrm>
            <a:off x="685800" y="4713925"/>
            <a:ext cx="3693697" cy="1305875"/>
          </a:xfrm>
        </p:spPr>
        <p:txBody>
          <a:bodyPr>
            <a:normAutofit/>
          </a:bodyPr>
          <a:lstStyle>
            <a:lvl1pPr marL="0" indent="0">
              <a:spcBef>
                <a:spcPts val="1200"/>
              </a:spcBef>
              <a:buNone/>
              <a:defRPr sz="1400">
                <a:solidFill>
                  <a:schemeClr val="bg1"/>
                </a:solidFill>
              </a:defRPr>
            </a:lvl1pPr>
          </a:lstStyle>
          <a:p>
            <a:pPr lvl="0"/>
            <a:r>
              <a:rPr lang="en-US" smtClean="0"/>
              <a:t>Click to edit Master text styles</a:t>
            </a:r>
          </a:p>
          <a:p>
            <a:pPr lvl="1"/>
            <a:r>
              <a:rPr lang="en-US" smtClean="0"/>
              <a:t>Second level</a:t>
            </a:r>
          </a:p>
        </p:txBody>
      </p:sp>
      <p:sp>
        <p:nvSpPr>
          <p:cNvPr id="9" name="Date Placeholder 3"/>
          <p:cNvSpPr>
            <a:spLocks noGrp="1"/>
          </p:cNvSpPr>
          <p:nvPr>
            <p:ph type="dt" sz="half" idx="16"/>
          </p:nvPr>
        </p:nvSpPr>
        <p:spPr/>
        <p:txBody>
          <a:bodyPr/>
          <a:lstStyle>
            <a:lvl1pPr>
              <a:defRPr/>
            </a:lvl1pPr>
          </a:lstStyle>
          <a:p>
            <a:fld id="{D178B324-8D0C-4A7F-8EE6-2B4190905872}" type="datetimeFigureOut">
              <a:rPr lang="en-US"/>
              <a:pPr/>
              <a:t>4/22/2013</a:t>
            </a:fld>
            <a:endParaRPr lang="en-US"/>
          </a:p>
        </p:txBody>
      </p:sp>
      <p:sp>
        <p:nvSpPr>
          <p:cNvPr id="10" name="Footer Placeholder 4"/>
          <p:cNvSpPr>
            <a:spLocks noGrp="1"/>
          </p:cNvSpPr>
          <p:nvPr>
            <p:ph type="ftr" sz="quarter" idx="17"/>
          </p:nvPr>
        </p:nvSpPr>
        <p:spPr/>
        <p:txBody>
          <a:bodyPr/>
          <a:lstStyle>
            <a:lvl1pPr>
              <a:defRPr/>
            </a:lvl1pPr>
          </a:lstStyle>
          <a:p>
            <a:endParaRPr lang="nl-NL"/>
          </a:p>
        </p:txBody>
      </p:sp>
      <p:sp>
        <p:nvSpPr>
          <p:cNvPr id="11" name="Slide Number Placeholder 5"/>
          <p:cNvSpPr>
            <a:spLocks noGrp="1"/>
          </p:cNvSpPr>
          <p:nvPr>
            <p:ph type="sldNum" sz="quarter" idx="18"/>
          </p:nvPr>
        </p:nvSpPr>
        <p:spPr/>
        <p:txBody>
          <a:bodyPr/>
          <a:lstStyle>
            <a:lvl1pPr>
              <a:defRPr/>
            </a:lvl1pPr>
          </a:lstStyle>
          <a:p>
            <a:fld id="{ABA13373-2448-4C2F-BE90-41C1ADCBBA97}" type="slidenum">
              <a:rPr lang="en-US"/>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ll Head and Open Layout">
    <p:spTree>
      <p:nvGrpSpPr>
        <p:cNvPr id="1" name=""/>
        <p:cNvGrpSpPr/>
        <p:nvPr/>
      </p:nvGrpSpPr>
      <p:grpSpPr>
        <a:xfrm>
          <a:off x="0" y="0"/>
          <a:ext cx="0" cy="0"/>
          <a:chOff x="0" y="0"/>
          <a:chExt cx="0" cy="0"/>
        </a:xfrm>
      </p:grpSpPr>
      <p:grpSp>
        <p:nvGrpSpPr>
          <p:cNvPr id="3" name="Group 11"/>
          <p:cNvGrpSpPr>
            <a:grpSpLocks/>
          </p:cNvGrpSpPr>
          <p:nvPr userDrawn="1"/>
        </p:nvGrpSpPr>
        <p:grpSpPr bwMode="auto">
          <a:xfrm>
            <a:off x="0" y="0"/>
            <a:ext cx="9144000" cy="855663"/>
            <a:chOff x="0" y="0"/>
            <a:chExt cx="9144000" cy="855144"/>
          </a:xfrm>
        </p:grpSpPr>
        <p:sp>
          <p:nvSpPr>
            <p:cNvPr id="4" name="Rounded Rectangle 3"/>
            <p:cNvSpPr/>
            <p:nvPr userDrawn="1"/>
          </p:nvSpPr>
          <p:spPr>
            <a:xfrm>
              <a:off x="0" y="0"/>
              <a:ext cx="9144000" cy="60923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sp>
          <p:nvSpPr>
            <p:cNvPr id="5" name="Isosceles Triangle 4"/>
            <p:cNvSpPr/>
            <p:nvPr userDrawn="1"/>
          </p:nvSpPr>
          <p:spPr>
            <a:xfrm rot="10800000">
              <a:off x="714375" y="599711"/>
              <a:ext cx="504825" cy="255433"/>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6" name="Date Placeholder 3"/>
          <p:cNvSpPr>
            <a:spLocks noGrp="1"/>
          </p:cNvSpPr>
          <p:nvPr>
            <p:ph type="dt" sz="half" idx="10"/>
          </p:nvPr>
        </p:nvSpPr>
        <p:spPr/>
        <p:txBody>
          <a:bodyPr/>
          <a:lstStyle>
            <a:lvl1pPr>
              <a:defRPr/>
            </a:lvl1pPr>
          </a:lstStyle>
          <a:p>
            <a:fld id="{9D779918-0E81-4D68-ABC1-C8E772023CF3}" type="datetimeFigureOut">
              <a:rPr lang="en-US"/>
              <a:pPr/>
              <a:t>4/22/2013</a:t>
            </a:fld>
            <a:endParaRPr lang="en-US"/>
          </a:p>
        </p:txBody>
      </p:sp>
      <p:sp>
        <p:nvSpPr>
          <p:cNvPr id="7" name="Footer Placeholder 4"/>
          <p:cNvSpPr>
            <a:spLocks noGrp="1"/>
          </p:cNvSpPr>
          <p:nvPr>
            <p:ph type="ftr" sz="quarter" idx="11"/>
          </p:nvPr>
        </p:nvSpPr>
        <p:spPr/>
        <p:txBody>
          <a:bodyPr/>
          <a:lstStyle>
            <a:lvl1pPr>
              <a:defRPr/>
            </a:lvl1pPr>
          </a:lstStyle>
          <a:p>
            <a:endParaRPr lang="nl-NL"/>
          </a:p>
        </p:txBody>
      </p:sp>
      <p:sp>
        <p:nvSpPr>
          <p:cNvPr id="8" name="Slide Number Placeholder 5"/>
          <p:cNvSpPr>
            <a:spLocks noGrp="1"/>
          </p:cNvSpPr>
          <p:nvPr>
            <p:ph type="sldNum" sz="quarter" idx="12"/>
          </p:nvPr>
        </p:nvSpPr>
        <p:spPr/>
        <p:txBody>
          <a:bodyPr/>
          <a:lstStyle>
            <a:lvl1pPr>
              <a:defRPr/>
            </a:lvl1pPr>
          </a:lstStyle>
          <a:p>
            <a:fld id="{FB63BA3E-4634-4B84-B59E-9C65DF76CE72}" type="slidenum">
              <a:rPr lang="en-US"/>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DAFF6697-FC14-426B-9D9D-D9C9911E4658}" type="datetimeFigureOut">
              <a:rPr lang="en-US"/>
              <a:pPr/>
              <a:t>4/22/2013</a:t>
            </a:fld>
            <a:endParaRPr lang="en-US"/>
          </a:p>
        </p:txBody>
      </p:sp>
      <p:sp>
        <p:nvSpPr>
          <p:cNvPr id="3" name="Footer Placeholder 4"/>
          <p:cNvSpPr>
            <a:spLocks noGrp="1"/>
          </p:cNvSpPr>
          <p:nvPr>
            <p:ph type="ftr" sz="quarter" idx="11"/>
          </p:nvPr>
        </p:nvSpPr>
        <p:spPr/>
        <p:txBody>
          <a:bodyPr/>
          <a:lstStyle>
            <a:lvl1pPr>
              <a:defRPr/>
            </a:lvl1pPr>
          </a:lstStyle>
          <a:p>
            <a:endParaRPr lang="nl-NL"/>
          </a:p>
        </p:txBody>
      </p:sp>
      <p:sp>
        <p:nvSpPr>
          <p:cNvPr id="4" name="Slide Number Placeholder 5"/>
          <p:cNvSpPr>
            <a:spLocks noGrp="1"/>
          </p:cNvSpPr>
          <p:nvPr>
            <p:ph type="sldNum" sz="quarter" idx="12"/>
          </p:nvPr>
        </p:nvSpPr>
        <p:spPr/>
        <p:txBody>
          <a:bodyPr/>
          <a:lstStyle>
            <a:lvl1pPr>
              <a:defRPr/>
            </a:lvl1pPr>
          </a:lstStyle>
          <a:p>
            <a:fld id="{1F4C68F6-CEE5-4CF2-8F14-212908426591}" type="slidenum">
              <a:rPr lang="en-US"/>
              <a:pPr/>
              <a:t>‹#›</a:t>
            </a:fld>
            <a:endParaRPr 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mall Head and Big Text">
    <p:spTree>
      <p:nvGrpSpPr>
        <p:cNvPr id="1" name=""/>
        <p:cNvGrpSpPr/>
        <p:nvPr/>
      </p:nvGrpSpPr>
      <p:grpSpPr>
        <a:xfrm>
          <a:off x="0" y="0"/>
          <a:ext cx="0" cy="0"/>
          <a:chOff x="0" y="0"/>
          <a:chExt cx="0" cy="0"/>
        </a:xfrm>
      </p:grpSpPr>
      <p:grpSp>
        <p:nvGrpSpPr>
          <p:cNvPr id="4" name="Group 14"/>
          <p:cNvGrpSpPr>
            <a:grpSpLocks/>
          </p:cNvGrpSpPr>
          <p:nvPr userDrawn="1"/>
        </p:nvGrpSpPr>
        <p:grpSpPr bwMode="auto">
          <a:xfrm>
            <a:off x="0" y="0"/>
            <a:ext cx="9144000" cy="855663"/>
            <a:chOff x="0" y="0"/>
            <a:chExt cx="9144000" cy="855144"/>
          </a:xfrm>
        </p:grpSpPr>
        <p:sp>
          <p:nvSpPr>
            <p:cNvPr id="5" name="Rounded Rectangle 4"/>
            <p:cNvSpPr/>
            <p:nvPr userDrawn="1"/>
          </p:nvSpPr>
          <p:spPr>
            <a:xfrm>
              <a:off x="0" y="0"/>
              <a:ext cx="9144000" cy="60923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sp>
          <p:nvSpPr>
            <p:cNvPr id="6" name="Isosceles Triangle 5"/>
            <p:cNvSpPr/>
            <p:nvPr userDrawn="1"/>
          </p:nvSpPr>
          <p:spPr>
            <a:xfrm rot="10800000">
              <a:off x="714375" y="599711"/>
              <a:ext cx="504825" cy="255433"/>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13" name="Text Placeholder 12"/>
          <p:cNvSpPr>
            <a:spLocks noGrp="1"/>
          </p:cNvSpPr>
          <p:nvPr>
            <p:ph type="body" sz="quarter" idx="13"/>
          </p:nvPr>
        </p:nvSpPr>
        <p:spPr>
          <a:xfrm>
            <a:off x="152400" y="609600"/>
            <a:ext cx="8839200" cy="5410200"/>
          </a:xfrm>
        </p:spPr>
        <p:txBody>
          <a:bodyPr lIns="457200" tIns="457200" rIns="457200" bIns="457200" anchor="ctr">
            <a:noAutofit/>
          </a:bodyPr>
          <a:lstStyle>
            <a:lvl1pPr marL="0" indent="0" algn="ctr">
              <a:lnSpc>
                <a:spcPct val="100000"/>
              </a:lnSpc>
              <a:spcBef>
                <a:spcPts val="1200"/>
              </a:spcBef>
              <a:buNone/>
              <a:defRPr sz="6600">
                <a:gradFill flip="none" rotWithShape="1">
                  <a:gsLst>
                    <a:gs pos="0">
                      <a:schemeClr val="accent1">
                        <a:lumMod val="75000"/>
                      </a:schemeClr>
                    </a:gs>
                    <a:gs pos="100000">
                      <a:schemeClr val="accent1"/>
                    </a:gs>
                  </a:gsLst>
                  <a:lin ang="16200000" scaled="0"/>
                  <a:tileRect/>
                </a:gradFill>
              </a:defRPr>
            </a:lvl1pPr>
            <a:lvl2pPr algn="ctr">
              <a:buNone/>
              <a:defRPr sz="8800">
                <a:solidFill>
                  <a:schemeClr val="bg1"/>
                </a:solidFill>
              </a:defRPr>
            </a:lvl2pPr>
            <a:lvl3pPr algn="ctr">
              <a:buNone/>
              <a:defRPr sz="8800">
                <a:solidFill>
                  <a:schemeClr val="bg1"/>
                </a:solidFill>
              </a:defRPr>
            </a:lvl3pPr>
            <a:lvl4pPr algn="ctr">
              <a:buNone/>
              <a:defRPr sz="8800">
                <a:solidFill>
                  <a:schemeClr val="bg1"/>
                </a:solidFill>
              </a:defRPr>
            </a:lvl4pPr>
            <a:lvl5pPr algn="ctr">
              <a:buNone/>
              <a:defRPr sz="8800">
                <a:solidFill>
                  <a:schemeClr val="bg1"/>
                </a:solidFill>
              </a:defRPr>
            </a:lvl5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fld id="{50A61E8A-402F-4D85-B6B3-2CD5CA64DE02}" type="datetimeFigureOut">
              <a:rPr lang="en-US"/>
              <a:pPr/>
              <a:t>4/22/2013</a:t>
            </a:fld>
            <a:endParaRPr lang="en-US"/>
          </a:p>
        </p:txBody>
      </p:sp>
      <p:sp>
        <p:nvSpPr>
          <p:cNvPr id="8" name="Footer Placeholder 4"/>
          <p:cNvSpPr>
            <a:spLocks noGrp="1"/>
          </p:cNvSpPr>
          <p:nvPr>
            <p:ph type="ftr" sz="quarter" idx="15"/>
          </p:nvPr>
        </p:nvSpPr>
        <p:spPr/>
        <p:txBody>
          <a:bodyPr/>
          <a:lstStyle>
            <a:lvl1pPr>
              <a:defRPr/>
            </a:lvl1pPr>
          </a:lstStyle>
          <a:p>
            <a:endParaRPr lang="nl-NL"/>
          </a:p>
        </p:txBody>
      </p:sp>
      <p:sp>
        <p:nvSpPr>
          <p:cNvPr id="9" name="Slide Number Placeholder 5"/>
          <p:cNvSpPr>
            <a:spLocks noGrp="1"/>
          </p:cNvSpPr>
          <p:nvPr>
            <p:ph type="sldNum" sz="quarter" idx="16"/>
          </p:nvPr>
        </p:nvSpPr>
        <p:spPr/>
        <p:txBody>
          <a:bodyPr/>
          <a:lstStyle>
            <a:lvl1pPr>
              <a:defRPr/>
            </a:lvl1pPr>
          </a:lstStyle>
          <a:p>
            <a:fld id="{46907E5D-1A8A-4226-9285-6AC6F1CA5FD2}" type="slidenum">
              <a:rPr lang="en-US"/>
              <a:pPr/>
              <a:t>‹#›</a:t>
            </a:fld>
            <a:endParaRPr lang="en-US"/>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mall Head and Big Text-Blue">
    <p:spTree>
      <p:nvGrpSpPr>
        <p:cNvPr id="1" name=""/>
        <p:cNvGrpSpPr/>
        <p:nvPr/>
      </p:nvGrpSpPr>
      <p:grpSpPr>
        <a:xfrm>
          <a:off x="0" y="0"/>
          <a:ext cx="0" cy="0"/>
          <a:chOff x="0" y="0"/>
          <a:chExt cx="0" cy="0"/>
        </a:xfrm>
      </p:grpSpPr>
      <p:sp>
        <p:nvSpPr>
          <p:cNvPr id="4" name="Rectangle 3"/>
          <p:cNvSpPr/>
          <p:nvPr userDrawn="1"/>
        </p:nvSpPr>
        <p:spPr>
          <a:xfrm>
            <a:off x="0" y="0"/>
            <a:ext cx="9144000" cy="6248400"/>
          </a:xfrm>
          <a:prstGeom prst="rect">
            <a:avLst/>
          </a:prstGeom>
          <a:gradFill flip="none" rotWithShape="1">
            <a:gsLst>
              <a:gs pos="0">
                <a:schemeClr val="accent1">
                  <a:lumMod val="50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grpSp>
        <p:nvGrpSpPr>
          <p:cNvPr id="5" name="Group 14"/>
          <p:cNvGrpSpPr>
            <a:grpSpLocks/>
          </p:cNvGrpSpPr>
          <p:nvPr userDrawn="1"/>
        </p:nvGrpSpPr>
        <p:grpSpPr bwMode="auto">
          <a:xfrm>
            <a:off x="0" y="0"/>
            <a:ext cx="9144000" cy="855663"/>
            <a:chOff x="0" y="0"/>
            <a:chExt cx="9144000" cy="855144"/>
          </a:xfrm>
        </p:grpSpPr>
        <p:sp>
          <p:nvSpPr>
            <p:cNvPr id="6" name="Rounded Rectangle 5"/>
            <p:cNvSpPr/>
            <p:nvPr userDrawn="1"/>
          </p:nvSpPr>
          <p:spPr>
            <a:xfrm>
              <a:off x="0" y="0"/>
              <a:ext cx="9144000" cy="60923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sp>
          <p:nvSpPr>
            <p:cNvPr id="7" name="Isosceles Triangle 6"/>
            <p:cNvSpPr/>
            <p:nvPr userDrawn="1"/>
          </p:nvSpPr>
          <p:spPr>
            <a:xfrm rot="10800000">
              <a:off x="714375" y="599711"/>
              <a:ext cx="504825" cy="255433"/>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13" name="Text Placeholder 12"/>
          <p:cNvSpPr>
            <a:spLocks noGrp="1"/>
          </p:cNvSpPr>
          <p:nvPr>
            <p:ph type="body" sz="quarter" idx="13"/>
          </p:nvPr>
        </p:nvSpPr>
        <p:spPr>
          <a:xfrm>
            <a:off x="152400" y="609600"/>
            <a:ext cx="8839200" cy="5410200"/>
          </a:xfrm>
        </p:spPr>
        <p:txBody>
          <a:bodyPr lIns="457200" tIns="457200" rIns="457200" bIns="457200" rtlCol="0" anchor="ctr">
            <a:noAutofit/>
          </a:bodyPr>
          <a:lstStyle>
            <a:lvl1pPr marL="0" indent="0" algn="ctr">
              <a:lnSpc>
                <a:spcPct val="100000"/>
              </a:lnSpc>
              <a:spcBef>
                <a:spcPts val="1200"/>
              </a:spcBef>
              <a:buNone/>
              <a:defRPr lang="en-US" sz="6600" b="0" i="0" kern="1200" dirty="0" smtClean="0">
                <a:solidFill>
                  <a:srgbClr val="FFFFFF"/>
                </a:solidFill>
                <a:latin typeface="Arial"/>
                <a:ea typeface="+mn-ea"/>
                <a:cs typeface="Arial"/>
              </a:defRPr>
            </a:lvl1pPr>
            <a:lvl2pPr algn="ctr">
              <a:buNone/>
              <a:defRPr sz="8800">
                <a:solidFill>
                  <a:schemeClr val="bg1"/>
                </a:solidFill>
              </a:defRPr>
            </a:lvl2pPr>
            <a:lvl3pPr algn="ctr">
              <a:buNone/>
              <a:defRPr sz="8800">
                <a:solidFill>
                  <a:schemeClr val="bg1"/>
                </a:solidFill>
              </a:defRPr>
            </a:lvl3pPr>
            <a:lvl4pPr algn="ctr">
              <a:buNone/>
              <a:defRPr sz="8800">
                <a:solidFill>
                  <a:schemeClr val="bg1"/>
                </a:solidFill>
              </a:defRPr>
            </a:lvl4pPr>
            <a:lvl5pPr algn="ctr">
              <a:buNone/>
              <a:defRPr sz="8800">
                <a:solidFill>
                  <a:schemeClr val="bg1"/>
                </a:solidFill>
              </a:defRPr>
            </a:lvl5pPr>
          </a:lstStyle>
          <a:p>
            <a:pPr lvl="0"/>
            <a:r>
              <a:rPr lang="en-US" smtClean="0"/>
              <a:t>Click to edit Master text styles</a:t>
            </a:r>
          </a:p>
        </p:txBody>
      </p:sp>
      <p:sp>
        <p:nvSpPr>
          <p:cNvPr id="8" name="Date Placeholder 3"/>
          <p:cNvSpPr>
            <a:spLocks noGrp="1"/>
          </p:cNvSpPr>
          <p:nvPr>
            <p:ph type="dt" sz="half" idx="14"/>
          </p:nvPr>
        </p:nvSpPr>
        <p:spPr/>
        <p:txBody>
          <a:bodyPr/>
          <a:lstStyle>
            <a:lvl1pPr>
              <a:defRPr/>
            </a:lvl1pPr>
          </a:lstStyle>
          <a:p>
            <a:fld id="{EA3CE76E-1847-45AC-8F46-7661B59303CC}" type="datetimeFigureOut">
              <a:rPr lang="en-US"/>
              <a:pPr/>
              <a:t>4/22/2013</a:t>
            </a:fld>
            <a:endParaRPr lang="en-US"/>
          </a:p>
        </p:txBody>
      </p:sp>
      <p:sp>
        <p:nvSpPr>
          <p:cNvPr id="9" name="Footer Placeholder 4"/>
          <p:cNvSpPr>
            <a:spLocks noGrp="1"/>
          </p:cNvSpPr>
          <p:nvPr>
            <p:ph type="ftr" sz="quarter" idx="15"/>
          </p:nvPr>
        </p:nvSpPr>
        <p:spPr/>
        <p:txBody>
          <a:bodyPr/>
          <a:lstStyle>
            <a:lvl1pPr>
              <a:defRPr/>
            </a:lvl1pPr>
          </a:lstStyle>
          <a:p>
            <a:endParaRPr lang="nl-NL"/>
          </a:p>
        </p:txBody>
      </p:sp>
      <p:sp>
        <p:nvSpPr>
          <p:cNvPr id="10" name="Slide Number Placeholder 5"/>
          <p:cNvSpPr>
            <a:spLocks noGrp="1"/>
          </p:cNvSpPr>
          <p:nvPr>
            <p:ph type="sldNum" sz="quarter" idx="16"/>
          </p:nvPr>
        </p:nvSpPr>
        <p:spPr/>
        <p:txBody>
          <a:bodyPr/>
          <a:lstStyle>
            <a:lvl1pPr>
              <a:defRPr/>
            </a:lvl1pPr>
          </a:lstStyle>
          <a:p>
            <a:fld id="{D1CFD76D-6D4F-4642-82BC-0C6812E50857}" type="slidenum">
              <a:rPr lang="en-US"/>
              <a:pPr/>
              <a:t>‹#›</a:t>
            </a:fld>
            <a:endParaRPr lang="en-US"/>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ig Text-Blue">
    <p:spTree>
      <p:nvGrpSpPr>
        <p:cNvPr id="1" name=""/>
        <p:cNvGrpSpPr/>
        <p:nvPr/>
      </p:nvGrpSpPr>
      <p:grpSpPr>
        <a:xfrm>
          <a:off x="0" y="0"/>
          <a:ext cx="0" cy="0"/>
          <a:chOff x="0" y="0"/>
          <a:chExt cx="0" cy="0"/>
        </a:xfrm>
      </p:grpSpPr>
      <p:sp>
        <p:nvSpPr>
          <p:cNvPr id="3" name="Rectangle 2"/>
          <p:cNvSpPr/>
          <p:nvPr userDrawn="1"/>
        </p:nvSpPr>
        <p:spPr>
          <a:xfrm>
            <a:off x="0" y="0"/>
            <a:ext cx="9144000" cy="6248400"/>
          </a:xfrm>
          <a:prstGeom prst="rect">
            <a:avLst/>
          </a:prstGeom>
          <a:gradFill flip="none" rotWithShape="1">
            <a:gsLst>
              <a:gs pos="0">
                <a:schemeClr val="accent1">
                  <a:lumMod val="50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sp>
        <p:nvSpPr>
          <p:cNvPr id="13" name="Text Placeholder 12"/>
          <p:cNvSpPr>
            <a:spLocks noGrp="1"/>
          </p:cNvSpPr>
          <p:nvPr>
            <p:ph type="body" sz="quarter" idx="13"/>
          </p:nvPr>
        </p:nvSpPr>
        <p:spPr>
          <a:xfrm>
            <a:off x="152400" y="228600"/>
            <a:ext cx="8839200" cy="5791200"/>
          </a:xfrm>
        </p:spPr>
        <p:txBody>
          <a:bodyPr lIns="457200" tIns="457200" rIns="457200" bIns="457200" anchor="ctr">
            <a:noAutofit/>
          </a:bodyPr>
          <a:lstStyle>
            <a:lvl1pPr marL="0" indent="0" algn="ctr">
              <a:lnSpc>
                <a:spcPct val="100000"/>
              </a:lnSpc>
              <a:spcBef>
                <a:spcPts val="1200"/>
              </a:spcBef>
              <a:buNone/>
              <a:defRPr sz="8000">
                <a:solidFill>
                  <a:srgbClr val="FFFFFF"/>
                </a:solidFill>
              </a:defRPr>
            </a:lvl1pPr>
            <a:lvl2pPr algn="ctr">
              <a:buNone/>
              <a:defRPr sz="8800">
                <a:solidFill>
                  <a:schemeClr val="bg1"/>
                </a:solidFill>
              </a:defRPr>
            </a:lvl2pPr>
            <a:lvl3pPr algn="ctr">
              <a:buNone/>
              <a:defRPr sz="8800">
                <a:solidFill>
                  <a:schemeClr val="bg1"/>
                </a:solidFill>
              </a:defRPr>
            </a:lvl3pPr>
            <a:lvl4pPr algn="ctr">
              <a:buNone/>
              <a:defRPr sz="8800">
                <a:solidFill>
                  <a:schemeClr val="bg1"/>
                </a:solidFill>
              </a:defRPr>
            </a:lvl4pPr>
            <a:lvl5pPr algn="ctr">
              <a:buNone/>
              <a:defRPr sz="8800">
                <a:solidFill>
                  <a:schemeClr val="bg1"/>
                </a:solidFill>
              </a:defRPr>
            </a:lvl5pPr>
          </a:lstStyle>
          <a:p>
            <a:pPr lvl="0"/>
            <a:r>
              <a:rPr lang="en-US" smtClean="0"/>
              <a:t>Click to edit Master text styles</a:t>
            </a:r>
          </a:p>
        </p:txBody>
      </p:sp>
      <p:sp>
        <p:nvSpPr>
          <p:cNvPr id="4" name="Date Placeholder 3"/>
          <p:cNvSpPr>
            <a:spLocks noGrp="1"/>
          </p:cNvSpPr>
          <p:nvPr>
            <p:ph type="dt" sz="half" idx="14"/>
          </p:nvPr>
        </p:nvSpPr>
        <p:spPr/>
        <p:txBody>
          <a:bodyPr/>
          <a:lstStyle>
            <a:lvl1pPr>
              <a:defRPr/>
            </a:lvl1pPr>
          </a:lstStyle>
          <a:p>
            <a:fld id="{6227CF24-13B7-4432-B13A-9111F5049F74}" type="datetimeFigureOut">
              <a:rPr lang="en-US"/>
              <a:pPr/>
              <a:t>4/22/2013</a:t>
            </a:fld>
            <a:endParaRPr lang="en-US"/>
          </a:p>
        </p:txBody>
      </p:sp>
      <p:sp>
        <p:nvSpPr>
          <p:cNvPr id="5" name="Footer Placeholder 4"/>
          <p:cNvSpPr>
            <a:spLocks noGrp="1"/>
          </p:cNvSpPr>
          <p:nvPr>
            <p:ph type="ftr" sz="quarter" idx="15"/>
          </p:nvPr>
        </p:nvSpPr>
        <p:spPr/>
        <p:txBody>
          <a:bodyPr/>
          <a:lstStyle>
            <a:lvl1pPr>
              <a:defRPr/>
            </a:lvl1pPr>
          </a:lstStyle>
          <a:p>
            <a:endParaRPr lang="nl-NL"/>
          </a:p>
        </p:txBody>
      </p:sp>
      <p:sp>
        <p:nvSpPr>
          <p:cNvPr id="6" name="Slide Number Placeholder 5"/>
          <p:cNvSpPr>
            <a:spLocks noGrp="1"/>
          </p:cNvSpPr>
          <p:nvPr>
            <p:ph type="sldNum" sz="quarter" idx="16"/>
          </p:nvPr>
        </p:nvSpPr>
        <p:spPr/>
        <p:txBody>
          <a:bodyPr/>
          <a:lstStyle>
            <a:lvl1pPr>
              <a:defRPr/>
            </a:lvl1pPr>
          </a:lstStyle>
          <a:p>
            <a:fld id="{5C5ACBC6-38E4-46C4-831D-C5EC94782664}" type="slidenum">
              <a:rPr lang="en-US"/>
              <a:pPr/>
              <a:t>‹#›</a:t>
            </a:fld>
            <a:endParaRPr lang="en-US"/>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mall Head and Chart-Blue">
    <p:spTree>
      <p:nvGrpSpPr>
        <p:cNvPr id="1" name=""/>
        <p:cNvGrpSpPr/>
        <p:nvPr/>
      </p:nvGrpSpPr>
      <p:grpSpPr>
        <a:xfrm>
          <a:off x="0" y="0"/>
          <a:ext cx="0" cy="0"/>
          <a:chOff x="0" y="0"/>
          <a:chExt cx="0" cy="0"/>
        </a:xfrm>
      </p:grpSpPr>
      <p:sp>
        <p:nvSpPr>
          <p:cNvPr id="4" name="Rectangle 3"/>
          <p:cNvSpPr/>
          <p:nvPr userDrawn="1"/>
        </p:nvSpPr>
        <p:spPr>
          <a:xfrm>
            <a:off x="0" y="0"/>
            <a:ext cx="9144000" cy="6248400"/>
          </a:xfrm>
          <a:prstGeom prst="rect">
            <a:avLst/>
          </a:prstGeom>
          <a:gradFill flip="none" rotWithShape="1">
            <a:gsLst>
              <a:gs pos="0">
                <a:schemeClr val="accent1">
                  <a:lumMod val="50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grpSp>
        <p:nvGrpSpPr>
          <p:cNvPr id="5" name="Group 14"/>
          <p:cNvGrpSpPr>
            <a:grpSpLocks/>
          </p:cNvGrpSpPr>
          <p:nvPr userDrawn="1"/>
        </p:nvGrpSpPr>
        <p:grpSpPr bwMode="auto">
          <a:xfrm>
            <a:off x="0" y="0"/>
            <a:ext cx="9144000" cy="855663"/>
            <a:chOff x="0" y="0"/>
            <a:chExt cx="9144000" cy="855144"/>
          </a:xfrm>
        </p:grpSpPr>
        <p:sp>
          <p:nvSpPr>
            <p:cNvPr id="6" name="Rounded Rectangle 5"/>
            <p:cNvSpPr/>
            <p:nvPr userDrawn="1"/>
          </p:nvSpPr>
          <p:spPr>
            <a:xfrm>
              <a:off x="0" y="0"/>
              <a:ext cx="9144000" cy="60923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sp>
          <p:nvSpPr>
            <p:cNvPr id="7" name="Isosceles Triangle 6"/>
            <p:cNvSpPr/>
            <p:nvPr userDrawn="1"/>
          </p:nvSpPr>
          <p:spPr>
            <a:xfrm rot="10800000">
              <a:off x="714375" y="599711"/>
              <a:ext cx="504825" cy="255433"/>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14" name="Chart Placeholder 13"/>
          <p:cNvSpPr>
            <a:spLocks noGrp="1"/>
          </p:cNvSpPr>
          <p:nvPr>
            <p:ph type="chart" sz="quarter" idx="13"/>
          </p:nvPr>
        </p:nvSpPr>
        <p:spPr>
          <a:xfrm>
            <a:off x="152400" y="609600"/>
            <a:ext cx="8839200" cy="5486400"/>
          </a:xfrm>
        </p:spPr>
        <p:txBody>
          <a:bodyPr rtlCol="0">
            <a:normAutofit/>
          </a:bodyPr>
          <a:lstStyle>
            <a:lvl1pPr>
              <a:defRPr>
                <a:solidFill>
                  <a:srgbClr val="FFFFFF"/>
                </a:solidFill>
              </a:defRPr>
            </a:lvl1pPr>
          </a:lstStyle>
          <a:p>
            <a:pPr lvl="0"/>
            <a:r>
              <a:rPr lang="en-US" noProof="0" smtClean="0"/>
              <a:t>Click icon to add chart</a:t>
            </a:r>
            <a:endParaRPr lang="en-US" noProof="0" dirty="0"/>
          </a:p>
        </p:txBody>
      </p:sp>
      <p:sp>
        <p:nvSpPr>
          <p:cNvPr id="8" name="Date Placeholder 3"/>
          <p:cNvSpPr>
            <a:spLocks noGrp="1"/>
          </p:cNvSpPr>
          <p:nvPr>
            <p:ph type="dt" sz="half" idx="14"/>
          </p:nvPr>
        </p:nvSpPr>
        <p:spPr/>
        <p:txBody>
          <a:bodyPr/>
          <a:lstStyle>
            <a:lvl1pPr>
              <a:defRPr/>
            </a:lvl1pPr>
          </a:lstStyle>
          <a:p>
            <a:fld id="{784E77C6-C8B2-4DB9-9275-A9F06DE59AB5}" type="datetimeFigureOut">
              <a:rPr lang="en-US"/>
              <a:pPr/>
              <a:t>4/22/2013</a:t>
            </a:fld>
            <a:endParaRPr lang="en-US"/>
          </a:p>
        </p:txBody>
      </p:sp>
      <p:sp>
        <p:nvSpPr>
          <p:cNvPr id="9" name="Footer Placeholder 4"/>
          <p:cNvSpPr>
            <a:spLocks noGrp="1"/>
          </p:cNvSpPr>
          <p:nvPr>
            <p:ph type="ftr" sz="quarter" idx="15"/>
          </p:nvPr>
        </p:nvSpPr>
        <p:spPr/>
        <p:txBody>
          <a:bodyPr/>
          <a:lstStyle>
            <a:lvl1pPr>
              <a:defRPr/>
            </a:lvl1pPr>
          </a:lstStyle>
          <a:p>
            <a:endParaRPr lang="nl-NL"/>
          </a:p>
        </p:txBody>
      </p:sp>
      <p:sp>
        <p:nvSpPr>
          <p:cNvPr id="10" name="Slide Number Placeholder 5"/>
          <p:cNvSpPr>
            <a:spLocks noGrp="1"/>
          </p:cNvSpPr>
          <p:nvPr>
            <p:ph type="sldNum" sz="quarter" idx="16"/>
          </p:nvPr>
        </p:nvSpPr>
        <p:spPr/>
        <p:txBody>
          <a:bodyPr/>
          <a:lstStyle>
            <a:lvl1pPr>
              <a:defRPr/>
            </a:lvl1pPr>
          </a:lstStyle>
          <a:p>
            <a:fld id="{3E6D22B7-A6F2-4241-917C-3A5A7DAEB258}" type="slidenum">
              <a:rPr lang="en-US"/>
              <a:pPr/>
              <a:t>‹#›</a:t>
            </a:fld>
            <a:endParaRPr lang="en-US"/>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Big Head and Content-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05FB176-AD0A-40F5-8BB4-A52FC6A8CB5C}" type="datetimeFigureOut">
              <a:rPr lang="en-US"/>
              <a:pPr/>
              <a:t>4/22/2013</a:t>
            </a:fld>
            <a:endParaRPr lang="en-US"/>
          </a:p>
        </p:txBody>
      </p:sp>
      <p:sp>
        <p:nvSpPr>
          <p:cNvPr id="5" name="Footer Placeholder 4"/>
          <p:cNvSpPr>
            <a:spLocks noGrp="1"/>
          </p:cNvSpPr>
          <p:nvPr>
            <p:ph type="ftr" sz="quarter" idx="11"/>
          </p:nvPr>
        </p:nvSpPr>
        <p:spPr/>
        <p:txBody>
          <a:bodyPr/>
          <a:lstStyle>
            <a:lvl1pPr>
              <a:defRPr/>
            </a:lvl1pPr>
          </a:lstStyle>
          <a:p>
            <a:endParaRPr lang="nl-NL"/>
          </a:p>
        </p:txBody>
      </p:sp>
      <p:sp>
        <p:nvSpPr>
          <p:cNvPr id="6" name="Slide Number Placeholder 5"/>
          <p:cNvSpPr>
            <a:spLocks noGrp="1"/>
          </p:cNvSpPr>
          <p:nvPr>
            <p:ph type="sldNum" sz="quarter" idx="12"/>
          </p:nvPr>
        </p:nvSpPr>
        <p:spPr/>
        <p:txBody>
          <a:bodyPr/>
          <a:lstStyle>
            <a:lvl1pPr>
              <a:defRPr/>
            </a:lvl1pPr>
          </a:lstStyle>
          <a:p>
            <a:fld id="{50E81080-B783-4F5A-8819-39DCA3372A25}" type="slidenum">
              <a:rPr lang="en-US"/>
              <a:pPr/>
              <a:t>‹#›</a:t>
            </a:fld>
            <a:endParaRPr lang="en-US"/>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Big Head and Open Layout-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43D2C024-4D43-4ED3-9AF4-A9521AF0893E}" type="datetimeFigureOut">
              <a:rPr lang="en-US"/>
              <a:pPr/>
              <a:t>4/22/2013</a:t>
            </a:fld>
            <a:endParaRPr lang="en-US"/>
          </a:p>
        </p:txBody>
      </p:sp>
      <p:sp>
        <p:nvSpPr>
          <p:cNvPr id="4" name="Footer Placeholder 4"/>
          <p:cNvSpPr>
            <a:spLocks noGrp="1"/>
          </p:cNvSpPr>
          <p:nvPr>
            <p:ph type="ftr" sz="quarter" idx="11"/>
          </p:nvPr>
        </p:nvSpPr>
        <p:spPr/>
        <p:txBody>
          <a:bodyPr/>
          <a:lstStyle>
            <a:lvl1pPr>
              <a:defRPr/>
            </a:lvl1pPr>
          </a:lstStyle>
          <a:p>
            <a:endParaRPr lang="nl-NL"/>
          </a:p>
        </p:txBody>
      </p:sp>
      <p:sp>
        <p:nvSpPr>
          <p:cNvPr id="5" name="Slide Number Placeholder 5"/>
          <p:cNvSpPr>
            <a:spLocks noGrp="1"/>
          </p:cNvSpPr>
          <p:nvPr>
            <p:ph type="sldNum" sz="quarter" idx="12"/>
          </p:nvPr>
        </p:nvSpPr>
        <p:spPr/>
        <p:txBody>
          <a:bodyPr/>
          <a:lstStyle>
            <a:lvl1pPr>
              <a:defRPr/>
            </a:lvl1pPr>
          </a:lstStyle>
          <a:p>
            <a:fld id="{2AB62DF5-5D5D-4F93-9CC3-75722E54222F}" type="slidenum">
              <a:rPr lang="en-US"/>
              <a:pPr/>
              <a:t>‹#›</a:t>
            </a:fld>
            <a:endParaRPr lang="en-US"/>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ig Text-White">
    <p:spTree>
      <p:nvGrpSpPr>
        <p:cNvPr id="1" name=""/>
        <p:cNvGrpSpPr/>
        <p:nvPr/>
      </p:nvGrpSpPr>
      <p:grpSpPr>
        <a:xfrm>
          <a:off x="0" y="0"/>
          <a:ext cx="0" cy="0"/>
          <a:chOff x="0" y="0"/>
          <a:chExt cx="0" cy="0"/>
        </a:xfrm>
      </p:grpSpPr>
      <p:sp>
        <p:nvSpPr>
          <p:cNvPr id="13" name="Text Placeholder 12"/>
          <p:cNvSpPr>
            <a:spLocks noGrp="1"/>
          </p:cNvSpPr>
          <p:nvPr>
            <p:ph type="body" sz="quarter" idx="13"/>
          </p:nvPr>
        </p:nvSpPr>
        <p:spPr>
          <a:xfrm>
            <a:off x="152400" y="228600"/>
            <a:ext cx="8839200" cy="5791200"/>
          </a:xfrm>
        </p:spPr>
        <p:txBody>
          <a:bodyPr lIns="457200" tIns="457200" rIns="457200" bIns="457200" anchor="ctr">
            <a:noAutofit/>
          </a:bodyPr>
          <a:lstStyle>
            <a:lvl1pPr marL="0" indent="0" algn="ctr">
              <a:lnSpc>
                <a:spcPct val="100000"/>
              </a:lnSpc>
              <a:spcBef>
                <a:spcPts val="1200"/>
              </a:spcBef>
              <a:buNone/>
              <a:defRPr sz="8000">
                <a:gradFill flip="none" rotWithShape="1">
                  <a:gsLst>
                    <a:gs pos="0">
                      <a:schemeClr val="accent1">
                        <a:lumMod val="75000"/>
                      </a:schemeClr>
                    </a:gs>
                    <a:gs pos="100000">
                      <a:schemeClr val="accent1"/>
                    </a:gs>
                  </a:gsLst>
                  <a:lin ang="16200000" scaled="0"/>
                  <a:tileRect/>
                </a:gradFill>
              </a:defRPr>
            </a:lvl1pPr>
            <a:lvl2pPr algn="ctr">
              <a:buNone/>
              <a:defRPr sz="8800">
                <a:solidFill>
                  <a:schemeClr val="bg1"/>
                </a:solidFill>
              </a:defRPr>
            </a:lvl2pPr>
            <a:lvl3pPr algn="ctr">
              <a:buNone/>
              <a:defRPr sz="8800">
                <a:solidFill>
                  <a:schemeClr val="bg1"/>
                </a:solidFill>
              </a:defRPr>
            </a:lvl3pPr>
            <a:lvl4pPr algn="ctr">
              <a:buNone/>
              <a:defRPr sz="8800">
                <a:solidFill>
                  <a:schemeClr val="bg1"/>
                </a:solidFill>
              </a:defRPr>
            </a:lvl4pPr>
            <a:lvl5pPr algn="ctr">
              <a:buNone/>
              <a:defRPr sz="8800">
                <a:solidFill>
                  <a:schemeClr val="bg1"/>
                </a:solidFill>
              </a:defRPr>
            </a:lvl5pPr>
          </a:lstStyle>
          <a:p>
            <a:pPr lvl="0"/>
            <a:r>
              <a:rPr lang="en-US" smtClean="0"/>
              <a:t>Click to edit Master text styles</a:t>
            </a:r>
          </a:p>
        </p:txBody>
      </p:sp>
      <p:sp>
        <p:nvSpPr>
          <p:cNvPr id="3" name="Date Placeholder 3"/>
          <p:cNvSpPr>
            <a:spLocks noGrp="1"/>
          </p:cNvSpPr>
          <p:nvPr>
            <p:ph type="dt" sz="half" idx="14"/>
          </p:nvPr>
        </p:nvSpPr>
        <p:spPr/>
        <p:txBody>
          <a:bodyPr/>
          <a:lstStyle>
            <a:lvl1pPr>
              <a:defRPr/>
            </a:lvl1pPr>
          </a:lstStyle>
          <a:p>
            <a:fld id="{F029AD62-1979-454B-B304-0A3D56BFE5BA}" type="datetimeFigureOut">
              <a:rPr lang="en-US"/>
              <a:pPr/>
              <a:t>4/22/2013</a:t>
            </a:fld>
            <a:endParaRPr lang="en-US"/>
          </a:p>
        </p:txBody>
      </p:sp>
      <p:sp>
        <p:nvSpPr>
          <p:cNvPr id="4" name="Footer Placeholder 4"/>
          <p:cNvSpPr>
            <a:spLocks noGrp="1"/>
          </p:cNvSpPr>
          <p:nvPr>
            <p:ph type="ftr" sz="quarter" idx="15"/>
          </p:nvPr>
        </p:nvSpPr>
        <p:spPr/>
        <p:txBody>
          <a:bodyPr/>
          <a:lstStyle>
            <a:lvl1pPr>
              <a:defRPr/>
            </a:lvl1pPr>
          </a:lstStyle>
          <a:p>
            <a:endParaRPr lang="nl-NL"/>
          </a:p>
        </p:txBody>
      </p:sp>
      <p:sp>
        <p:nvSpPr>
          <p:cNvPr id="5" name="Slide Number Placeholder 5"/>
          <p:cNvSpPr>
            <a:spLocks noGrp="1"/>
          </p:cNvSpPr>
          <p:nvPr>
            <p:ph type="sldNum" sz="quarter" idx="16"/>
          </p:nvPr>
        </p:nvSpPr>
        <p:spPr/>
        <p:txBody>
          <a:bodyPr/>
          <a:lstStyle>
            <a:lvl1pPr>
              <a:defRPr/>
            </a:lvl1pPr>
          </a:lstStyle>
          <a:p>
            <a:fld id="{C6CD2970-C022-45DB-8C3E-377EBED292D1}" type="slidenum">
              <a:rPr lang="en-US"/>
              <a:pPr/>
              <a:t>‹#›</a:t>
            </a:fld>
            <a:endParaRPr lang="en-US"/>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0_Chart">
    <p:spTree>
      <p:nvGrpSpPr>
        <p:cNvPr id="1" name=""/>
        <p:cNvGrpSpPr/>
        <p:nvPr/>
      </p:nvGrpSpPr>
      <p:grpSpPr>
        <a:xfrm>
          <a:off x="0" y="0"/>
          <a:ext cx="0" cy="0"/>
          <a:chOff x="0" y="0"/>
          <a:chExt cx="0" cy="0"/>
        </a:xfrm>
      </p:grpSpPr>
      <p:sp>
        <p:nvSpPr>
          <p:cNvPr id="5" name="Rectangle 4"/>
          <p:cNvSpPr/>
          <p:nvPr/>
        </p:nvSpPr>
        <p:spPr>
          <a:xfrm>
            <a:off x="0" y="0"/>
            <a:ext cx="9144000" cy="6248400"/>
          </a:xfrm>
          <a:prstGeom prst="rect">
            <a:avLst/>
          </a:prstGeom>
          <a:gradFill flip="none" rotWithShape="1">
            <a:gsLst>
              <a:gs pos="0">
                <a:schemeClr val="tx2">
                  <a:lumMod val="50000"/>
                </a:schemeClr>
              </a:gs>
              <a:gs pos="100000">
                <a:schemeClr val="tx2"/>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grpSp>
        <p:nvGrpSpPr>
          <p:cNvPr id="6" name="Group 14"/>
          <p:cNvGrpSpPr>
            <a:grpSpLocks/>
          </p:cNvGrpSpPr>
          <p:nvPr/>
        </p:nvGrpSpPr>
        <p:grpSpPr bwMode="auto">
          <a:xfrm>
            <a:off x="0" y="0"/>
            <a:ext cx="9144000" cy="855663"/>
            <a:chOff x="0" y="0"/>
            <a:chExt cx="9144000" cy="855144"/>
          </a:xfrm>
        </p:grpSpPr>
        <p:sp>
          <p:nvSpPr>
            <p:cNvPr id="7" name="Rounded Rectangle 6"/>
            <p:cNvSpPr/>
            <p:nvPr userDrawn="1"/>
          </p:nvSpPr>
          <p:spPr>
            <a:xfrm>
              <a:off x="0" y="0"/>
              <a:ext cx="9144000" cy="60923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sp>
          <p:nvSpPr>
            <p:cNvPr id="8" name="Isosceles Triangle 7"/>
            <p:cNvSpPr/>
            <p:nvPr userDrawn="1"/>
          </p:nvSpPr>
          <p:spPr>
            <a:xfrm rot="10800000">
              <a:off x="714375" y="599711"/>
              <a:ext cx="504825" cy="255433"/>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11" name="Content Placeholder 2"/>
          <p:cNvSpPr>
            <a:spLocks noGrp="1"/>
          </p:cNvSpPr>
          <p:nvPr>
            <p:ph idx="1"/>
          </p:nvPr>
        </p:nvSpPr>
        <p:spPr>
          <a:xfrm>
            <a:off x="3505200" y="990600"/>
            <a:ext cx="5181600" cy="5153025"/>
          </a:xfrm>
        </p:spPr>
        <p:txBody>
          <a:bodyPr/>
          <a:lstStyle>
            <a:lvl1pPr>
              <a:defRPr sz="2400">
                <a:solidFill>
                  <a:schemeClr val="bg1"/>
                </a:solidFill>
              </a:defRPr>
            </a:lvl1pPr>
            <a:lvl2pPr>
              <a:defRPr sz="2000">
                <a:solidFill>
                  <a:schemeClr val="bg1"/>
                </a:solidFill>
              </a:defRPr>
            </a:lvl2pPr>
            <a:lvl3pPr marL="914400" indent="-228600">
              <a:defRPr sz="1800">
                <a:solidFill>
                  <a:schemeClr val="bg1"/>
                </a:solidFill>
              </a:defRPr>
            </a:lvl3pPr>
            <a:lvl4pPr>
              <a:defRPr sz="1600">
                <a:solidFill>
                  <a:schemeClr val="bg1"/>
                </a:solidFill>
              </a:defRPr>
            </a:lvl4pPr>
            <a:lvl5pPr>
              <a:defRPr sz="1400">
                <a:solidFill>
                  <a:schemeClr val="bg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3"/>
          <p:cNvSpPr>
            <a:spLocks noGrp="1"/>
          </p:cNvSpPr>
          <p:nvPr>
            <p:ph type="body" sz="half" idx="2"/>
          </p:nvPr>
        </p:nvSpPr>
        <p:spPr>
          <a:xfrm>
            <a:off x="457201" y="990600"/>
            <a:ext cx="2667000" cy="5153025"/>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fld id="{3BCB0177-CA83-4E0B-B149-8020218F5497}" type="datetimeFigureOut">
              <a:rPr lang="en-US"/>
              <a:pPr/>
              <a:t>4/22/2013</a:t>
            </a:fld>
            <a:endParaRPr lang="en-US"/>
          </a:p>
        </p:txBody>
      </p:sp>
      <p:sp>
        <p:nvSpPr>
          <p:cNvPr id="10" name="Footer Placeholder 4"/>
          <p:cNvSpPr>
            <a:spLocks noGrp="1"/>
          </p:cNvSpPr>
          <p:nvPr>
            <p:ph type="ftr" sz="quarter" idx="11"/>
          </p:nvPr>
        </p:nvSpPr>
        <p:spPr/>
        <p:txBody>
          <a:bodyPr/>
          <a:lstStyle>
            <a:lvl1pPr>
              <a:defRPr/>
            </a:lvl1pPr>
          </a:lstStyle>
          <a:p>
            <a:endParaRPr lang="nl-NL"/>
          </a:p>
        </p:txBody>
      </p:sp>
      <p:sp>
        <p:nvSpPr>
          <p:cNvPr id="13" name="Slide Number Placeholder 5"/>
          <p:cNvSpPr>
            <a:spLocks noGrp="1"/>
          </p:cNvSpPr>
          <p:nvPr>
            <p:ph type="sldNum" sz="quarter" idx="12"/>
          </p:nvPr>
        </p:nvSpPr>
        <p:spPr/>
        <p:txBody>
          <a:bodyPr/>
          <a:lstStyle>
            <a:lvl1pPr>
              <a:defRPr/>
            </a:lvl1pPr>
          </a:lstStyle>
          <a:p>
            <a:fld id="{F71735FA-68F1-4767-923B-32A055A79770}" type="slidenum">
              <a:rPr lang="en-US"/>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Title">
    <p:spTree>
      <p:nvGrpSpPr>
        <p:cNvPr id="1" name=""/>
        <p:cNvGrpSpPr/>
        <p:nvPr/>
      </p:nvGrpSpPr>
      <p:grpSpPr>
        <a:xfrm>
          <a:off x="0" y="0"/>
          <a:ext cx="0" cy="0"/>
          <a:chOff x="0" y="0"/>
          <a:chExt cx="0" cy="0"/>
        </a:xfrm>
      </p:grpSpPr>
      <p:sp>
        <p:nvSpPr>
          <p:cNvPr id="4" name="Rectangle 3"/>
          <p:cNvSpPr/>
          <p:nvPr userDrawn="1"/>
        </p:nvSpPr>
        <p:spPr>
          <a:xfrm>
            <a:off x="0" y="0"/>
            <a:ext cx="9144000" cy="6248400"/>
          </a:xfrm>
          <a:prstGeom prst="rect">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sp>
        <p:nvSpPr>
          <p:cNvPr id="2" name="Title 1"/>
          <p:cNvSpPr>
            <a:spLocks noGrp="1"/>
          </p:cNvSpPr>
          <p:nvPr>
            <p:ph type="title"/>
          </p:nvPr>
        </p:nvSpPr>
        <p:spPr>
          <a:xfrm>
            <a:off x="722313" y="2057400"/>
            <a:ext cx="7772400" cy="3352800"/>
          </a:xfrm>
        </p:spPr>
        <p:txBody>
          <a:bodyPr anchor="t">
            <a:normAutofit/>
          </a:bodyPr>
          <a:lstStyle>
            <a:lvl1pPr algn="l">
              <a:defRPr sz="6600" b="0" cap="none">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5572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7A152D5A-88FA-4FE6-BA0D-95E99C0D04DF}" type="datetimeFigureOut">
              <a:rPr lang="en-US"/>
              <a:pPr/>
              <a:t>4/22/2013</a:t>
            </a:fld>
            <a:endParaRPr lang="en-US"/>
          </a:p>
        </p:txBody>
      </p:sp>
      <p:sp>
        <p:nvSpPr>
          <p:cNvPr id="6" name="Footer Placeholder 4"/>
          <p:cNvSpPr>
            <a:spLocks noGrp="1"/>
          </p:cNvSpPr>
          <p:nvPr>
            <p:ph type="ftr" sz="quarter" idx="11"/>
          </p:nvPr>
        </p:nvSpPr>
        <p:spPr/>
        <p:txBody>
          <a:bodyPr/>
          <a:lstStyle>
            <a:lvl1pPr>
              <a:defRPr/>
            </a:lvl1pPr>
          </a:lstStyle>
          <a:p>
            <a:endParaRPr lang="nl-NL"/>
          </a:p>
        </p:txBody>
      </p:sp>
      <p:sp>
        <p:nvSpPr>
          <p:cNvPr id="7" name="Slide Number Placeholder 5"/>
          <p:cNvSpPr>
            <a:spLocks noGrp="1"/>
          </p:cNvSpPr>
          <p:nvPr>
            <p:ph type="sldNum" sz="quarter" idx="12"/>
          </p:nvPr>
        </p:nvSpPr>
        <p:spPr/>
        <p:txBody>
          <a:bodyPr/>
          <a:lstStyle>
            <a:lvl1pPr>
              <a:defRPr/>
            </a:lvl1pPr>
          </a:lstStyle>
          <a:p>
            <a:fld id="{AFC1F69F-D0DC-44D0-9CA4-29E4DAB9A7A0}" type="slidenum">
              <a:rPr lang="en-US"/>
              <a:pPr/>
              <a:t>‹#›</a:t>
            </a:fld>
            <a:endParaRPr lang="en-US"/>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Chart">
    <p:spTree>
      <p:nvGrpSpPr>
        <p:cNvPr id="1" name=""/>
        <p:cNvGrpSpPr/>
        <p:nvPr/>
      </p:nvGrpSpPr>
      <p:grpSpPr>
        <a:xfrm>
          <a:off x="0" y="0"/>
          <a:ext cx="0" cy="0"/>
          <a:chOff x="0" y="0"/>
          <a:chExt cx="0" cy="0"/>
        </a:xfrm>
      </p:grpSpPr>
      <p:sp>
        <p:nvSpPr>
          <p:cNvPr id="4" name="Rectangle 3"/>
          <p:cNvSpPr/>
          <p:nvPr userDrawn="1"/>
        </p:nvSpPr>
        <p:spPr>
          <a:xfrm>
            <a:off x="0" y="0"/>
            <a:ext cx="9144000" cy="6248400"/>
          </a:xfrm>
          <a:prstGeom prst="rect">
            <a:avLst/>
          </a:prstGeom>
          <a:gradFill flip="none" rotWithShape="1">
            <a:gsLst>
              <a:gs pos="0">
                <a:schemeClr val="tx2">
                  <a:lumMod val="50000"/>
                </a:schemeClr>
              </a:gs>
              <a:gs pos="100000">
                <a:schemeClr val="tx2"/>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grpSp>
        <p:nvGrpSpPr>
          <p:cNvPr id="5" name="Group 14"/>
          <p:cNvGrpSpPr>
            <a:grpSpLocks/>
          </p:cNvGrpSpPr>
          <p:nvPr userDrawn="1"/>
        </p:nvGrpSpPr>
        <p:grpSpPr bwMode="auto">
          <a:xfrm>
            <a:off x="0" y="0"/>
            <a:ext cx="9144000" cy="855663"/>
            <a:chOff x="0" y="0"/>
            <a:chExt cx="9144000" cy="855144"/>
          </a:xfrm>
        </p:grpSpPr>
        <p:sp>
          <p:nvSpPr>
            <p:cNvPr id="6" name="Rounded Rectangle 5"/>
            <p:cNvSpPr/>
            <p:nvPr userDrawn="1"/>
          </p:nvSpPr>
          <p:spPr>
            <a:xfrm>
              <a:off x="0" y="0"/>
              <a:ext cx="9144000" cy="60923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sp>
          <p:nvSpPr>
            <p:cNvPr id="7" name="Isosceles Triangle 6"/>
            <p:cNvSpPr/>
            <p:nvPr userDrawn="1"/>
          </p:nvSpPr>
          <p:spPr>
            <a:xfrm rot="10800000">
              <a:off x="714375" y="599711"/>
              <a:ext cx="504825" cy="255433"/>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14" name="Chart Placeholder 13"/>
          <p:cNvSpPr>
            <a:spLocks noGrp="1"/>
          </p:cNvSpPr>
          <p:nvPr>
            <p:ph type="chart" sz="quarter" idx="13"/>
          </p:nvPr>
        </p:nvSpPr>
        <p:spPr>
          <a:xfrm>
            <a:off x="152400" y="609600"/>
            <a:ext cx="8839200" cy="5486400"/>
          </a:xfrm>
        </p:spPr>
        <p:txBody>
          <a:bodyPr rtlCol="0">
            <a:normAutofit/>
          </a:bodyPr>
          <a:lstStyle>
            <a:lvl1pPr>
              <a:defRPr>
                <a:solidFill>
                  <a:srgbClr val="FFFFFF"/>
                </a:solidFill>
              </a:defRPr>
            </a:lvl1pPr>
          </a:lstStyle>
          <a:p>
            <a:pPr lvl="0"/>
            <a:r>
              <a:rPr lang="en-US" noProof="0" smtClean="0"/>
              <a:t>Click icon to add chart</a:t>
            </a:r>
            <a:endParaRPr lang="en-US" noProof="0" dirty="0"/>
          </a:p>
        </p:txBody>
      </p:sp>
      <p:sp>
        <p:nvSpPr>
          <p:cNvPr id="8" name="Date Placeholder 3"/>
          <p:cNvSpPr>
            <a:spLocks noGrp="1"/>
          </p:cNvSpPr>
          <p:nvPr>
            <p:ph type="dt" sz="half" idx="14"/>
          </p:nvPr>
        </p:nvSpPr>
        <p:spPr/>
        <p:txBody>
          <a:bodyPr/>
          <a:lstStyle>
            <a:lvl1pPr>
              <a:defRPr/>
            </a:lvl1pPr>
          </a:lstStyle>
          <a:p>
            <a:fld id="{1F361860-3804-43CA-9A7F-FA5C54C19FE5}" type="datetimeFigureOut">
              <a:rPr lang="en-US"/>
              <a:pPr/>
              <a:t>4/22/2013</a:t>
            </a:fld>
            <a:endParaRPr lang="en-US"/>
          </a:p>
        </p:txBody>
      </p:sp>
      <p:sp>
        <p:nvSpPr>
          <p:cNvPr id="9" name="Footer Placeholder 4"/>
          <p:cNvSpPr>
            <a:spLocks noGrp="1"/>
          </p:cNvSpPr>
          <p:nvPr>
            <p:ph type="ftr" sz="quarter" idx="15"/>
          </p:nvPr>
        </p:nvSpPr>
        <p:spPr/>
        <p:txBody>
          <a:bodyPr/>
          <a:lstStyle>
            <a:lvl1pPr>
              <a:defRPr/>
            </a:lvl1pPr>
          </a:lstStyle>
          <a:p>
            <a:endParaRPr lang="nl-NL"/>
          </a:p>
        </p:txBody>
      </p:sp>
      <p:sp>
        <p:nvSpPr>
          <p:cNvPr id="10" name="Slide Number Placeholder 5"/>
          <p:cNvSpPr>
            <a:spLocks noGrp="1"/>
          </p:cNvSpPr>
          <p:nvPr>
            <p:ph type="sldNum" sz="quarter" idx="16"/>
          </p:nvPr>
        </p:nvSpPr>
        <p:spPr/>
        <p:txBody>
          <a:bodyPr/>
          <a:lstStyle>
            <a:lvl1pPr>
              <a:defRPr/>
            </a:lvl1pPr>
          </a:lstStyle>
          <a:p>
            <a:fld id="{E57BEB85-0B88-4C05-9921-14C144A37DDE}" type="slidenum">
              <a:rPr lang="en-US"/>
              <a:pPr/>
              <a:t>‹#›</a:t>
            </a:fld>
            <a:endParaRPr lang="en-US"/>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Chart">
    <p:spTree>
      <p:nvGrpSpPr>
        <p:cNvPr id="1" name=""/>
        <p:cNvGrpSpPr/>
        <p:nvPr/>
      </p:nvGrpSpPr>
      <p:grpSpPr>
        <a:xfrm>
          <a:off x="0" y="0"/>
          <a:ext cx="0" cy="0"/>
          <a:chOff x="0" y="0"/>
          <a:chExt cx="0" cy="0"/>
        </a:xfrm>
      </p:grpSpPr>
      <p:sp>
        <p:nvSpPr>
          <p:cNvPr id="4" name="Rectangle 3"/>
          <p:cNvSpPr/>
          <p:nvPr userDrawn="1"/>
        </p:nvSpPr>
        <p:spPr>
          <a:xfrm>
            <a:off x="0" y="0"/>
            <a:ext cx="9144000" cy="6248400"/>
          </a:xfrm>
          <a:prstGeom prst="rect">
            <a:avLst/>
          </a:prstGeom>
          <a:gradFill flip="none" rotWithShape="1">
            <a:gsLst>
              <a:gs pos="0">
                <a:schemeClr val="accent6">
                  <a:lumMod val="50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grpSp>
        <p:nvGrpSpPr>
          <p:cNvPr id="5" name="Group 14"/>
          <p:cNvGrpSpPr>
            <a:grpSpLocks/>
          </p:cNvGrpSpPr>
          <p:nvPr userDrawn="1"/>
        </p:nvGrpSpPr>
        <p:grpSpPr bwMode="auto">
          <a:xfrm>
            <a:off x="0" y="0"/>
            <a:ext cx="9144000" cy="855663"/>
            <a:chOff x="0" y="0"/>
            <a:chExt cx="9144000" cy="855144"/>
          </a:xfrm>
        </p:grpSpPr>
        <p:sp>
          <p:nvSpPr>
            <p:cNvPr id="6" name="Rounded Rectangle 5"/>
            <p:cNvSpPr/>
            <p:nvPr userDrawn="1"/>
          </p:nvSpPr>
          <p:spPr>
            <a:xfrm>
              <a:off x="0" y="0"/>
              <a:ext cx="9144000" cy="60923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sp>
          <p:nvSpPr>
            <p:cNvPr id="7" name="Isosceles Triangle 6"/>
            <p:cNvSpPr/>
            <p:nvPr userDrawn="1"/>
          </p:nvSpPr>
          <p:spPr>
            <a:xfrm rot="10800000">
              <a:off x="714375" y="599711"/>
              <a:ext cx="504825" cy="255433"/>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14" name="Chart Placeholder 13"/>
          <p:cNvSpPr>
            <a:spLocks noGrp="1"/>
          </p:cNvSpPr>
          <p:nvPr>
            <p:ph type="chart" sz="quarter" idx="13"/>
          </p:nvPr>
        </p:nvSpPr>
        <p:spPr>
          <a:xfrm>
            <a:off x="152400" y="609600"/>
            <a:ext cx="8839200" cy="5486400"/>
          </a:xfrm>
        </p:spPr>
        <p:txBody>
          <a:bodyPr rtlCol="0">
            <a:normAutofit/>
          </a:bodyPr>
          <a:lstStyle>
            <a:lvl1pPr>
              <a:defRPr>
                <a:solidFill>
                  <a:srgbClr val="FFFFFF"/>
                </a:solidFill>
              </a:defRPr>
            </a:lvl1pPr>
          </a:lstStyle>
          <a:p>
            <a:pPr lvl="0"/>
            <a:r>
              <a:rPr lang="en-US" noProof="0" smtClean="0"/>
              <a:t>Click icon to add chart</a:t>
            </a:r>
            <a:endParaRPr lang="en-US" noProof="0" dirty="0"/>
          </a:p>
        </p:txBody>
      </p:sp>
      <p:sp>
        <p:nvSpPr>
          <p:cNvPr id="8" name="Date Placeholder 3"/>
          <p:cNvSpPr>
            <a:spLocks noGrp="1"/>
          </p:cNvSpPr>
          <p:nvPr>
            <p:ph type="dt" sz="half" idx="14"/>
          </p:nvPr>
        </p:nvSpPr>
        <p:spPr/>
        <p:txBody>
          <a:bodyPr/>
          <a:lstStyle>
            <a:lvl1pPr>
              <a:defRPr/>
            </a:lvl1pPr>
          </a:lstStyle>
          <a:p>
            <a:fld id="{0B223C8C-F90A-43AF-9649-25340B8CB51C}" type="datetimeFigureOut">
              <a:rPr lang="en-US"/>
              <a:pPr/>
              <a:t>4/22/2013</a:t>
            </a:fld>
            <a:endParaRPr lang="en-US"/>
          </a:p>
        </p:txBody>
      </p:sp>
      <p:sp>
        <p:nvSpPr>
          <p:cNvPr id="9" name="Footer Placeholder 4"/>
          <p:cNvSpPr>
            <a:spLocks noGrp="1"/>
          </p:cNvSpPr>
          <p:nvPr>
            <p:ph type="ftr" sz="quarter" idx="15"/>
          </p:nvPr>
        </p:nvSpPr>
        <p:spPr/>
        <p:txBody>
          <a:bodyPr/>
          <a:lstStyle>
            <a:lvl1pPr>
              <a:defRPr/>
            </a:lvl1pPr>
          </a:lstStyle>
          <a:p>
            <a:endParaRPr lang="nl-NL"/>
          </a:p>
        </p:txBody>
      </p:sp>
      <p:sp>
        <p:nvSpPr>
          <p:cNvPr id="10" name="Slide Number Placeholder 5"/>
          <p:cNvSpPr>
            <a:spLocks noGrp="1"/>
          </p:cNvSpPr>
          <p:nvPr>
            <p:ph type="sldNum" sz="quarter" idx="16"/>
          </p:nvPr>
        </p:nvSpPr>
        <p:spPr/>
        <p:txBody>
          <a:bodyPr/>
          <a:lstStyle>
            <a:lvl1pPr>
              <a:defRPr/>
            </a:lvl1pPr>
          </a:lstStyle>
          <a:p>
            <a:fld id="{16BEFACA-0FEE-4307-91FE-730E664FC1AC}" type="slidenum">
              <a:rPr lang="en-US"/>
              <a:pPr/>
              <a:t>‹#›</a:t>
            </a:fld>
            <a:endParaRPr lang="en-US"/>
          </a:p>
        </p:txBody>
      </p:sp>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_Chart">
    <p:spTree>
      <p:nvGrpSpPr>
        <p:cNvPr id="1" name=""/>
        <p:cNvGrpSpPr/>
        <p:nvPr/>
      </p:nvGrpSpPr>
      <p:grpSpPr>
        <a:xfrm>
          <a:off x="0" y="0"/>
          <a:ext cx="0" cy="0"/>
          <a:chOff x="0" y="0"/>
          <a:chExt cx="0" cy="0"/>
        </a:xfrm>
      </p:grpSpPr>
      <p:sp>
        <p:nvSpPr>
          <p:cNvPr id="4" name="Rectangle 3"/>
          <p:cNvSpPr/>
          <p:nvPr userDrawn="1"/>
        </p:nvSpPr>
        <p:spPr>
          <a:xfrm>
            <a:off x="0" y="0"/>
            <a:ext cx="9144000" cy="6248400"/>
          </a:xfrm>
          <a:prstGeom prst="rect">
            <a:avLst/>
          </a:prstGeom>
          <a:gradFill flip="none" rotWithShape="1">
            <a:gsLst>
              <a:gs pos="0">
                <a:schemeClr val="accent3">
                  <a:lumMod val="50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grpSp>
        <p:nvGrpSpPr>
          <p:cNvPr id="5" name="Group 14"/>
          <p:cNvGrpSpPr>
            <a:grpSpLocks/>
          </p:cNvGrpSpPr>
          <p:nvPr userDrawn="1"/>
        </p:nvGrpSpPr>
        <p:grpSpPr bwMode="auto">
          <a:xfrm>
            <a:off x="0" y="0"/>
            <a:ext cx="9144000" cy="855663"/>
            <a:chOff x="0" y="0"/>
            <a:chExt cx="9144000" cy="855144"/>
          </a:xfrm>
        </p:grpSpPr>
        <p:sp>
          <p:nvSpPr>
            <p:cNvPr id="6" name="Rounded Rectangle 5"/>
            <p:cNvSpPr/>
            <p:nvPr userDrawn="1"/>
          </p:nvSpPr>
          <p:spPr>
            <a:xfrm>
              <a:off x="0" y="0"/>
              <a:ext cx="9144000" cy="60923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sp>
          <p:nvSpPr>
            <p:cNvPr id="7" name="Isosceles Triangle 6"/>
            <p:cNvSpPr/>
            <p:nvPr userDrawn="1"/>
          </p:nvSpPr>
          <p:spPr>
            <a:xfrm rot="10800000">
              <a:off x="714375" y="599711"/>
              <a:ext cx="504825" cy="255433"/>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14" name="Chart Placeholder 13"/>
          <p:cNvSpPr>
            <a:spLocks noGrp="1"/>
          </p:cNvSpPr>
          <p:nvPr>
            <p:ph type="chart" sz="quarter" idx="13"/>
          </p:nvPr>
        </p:nvSpPr>
        <p:spPr>
          <a:xfrm>
            <a:off x="152400" y="609600"/>
            <a:ext cx="8839200" cy="5486400"/>
          </a:xfrm>
        </p:spPr>
        <p:txBody>
          <a:bodyPr rtlCol="0">
            <a:normAutofit/>
          </a:bodyPr>
          <a:lstStyle>
            <a:lvl1pPr>
              <a:defRPr>
                <a:solidFill>
                  <a:srgbClr val="FFFFFF"/>
                </a:solidFill>
              </a:defRPr>
            </a:lvl1pPr>
          </a:lstStyle>
          <a:p>
            <a:pPr lvl="0"/>
            <a:r>
              <a:rPr lang="en-US" noProof="0" smtClean="0"/>
              <a:t>Click icon to add chart</a:t>
            </a:r>
            <a:endParaRPr lang="en-US" noProof="0" dirty="0"/>
          </a:p>
        </p:txBody>
      </p:sp>
      <p:sp>
        <p:nvSpPr>
          <p:cNvPr id="8" name="Date Placeholder 3"/>
          <p:cNvSpPr>
            <a:spLocks noGrp="1"/>
          </p:cNvSpPr>
          <p:nvPr>
            <p:ph type="dt" sz="half" idx="14"/>
          </p:nvPr>
        </p:nvSpPr>
        <p:spPr/>
        <p:txBody>
          <a:bodyPr/>
          <a:lstStyle>
            <a:lvl1pPr>
              <a:defRPr/>
            </a:lvl1pPr>
          </a:lstStyle>
          <a:p>
            <a:fld id="{D624EB86-2A40-483A-AA3C-B7B04833B1DA}" type="datetimeFigureOut">
              <a:rPr lang="en-US"/>
              <a:pPr/>
              <a:t>4/22/2013</a:t>
            </a:fld>
            <a:endParaRPr lang="en-US"/>
          </a:p>
        </p:txBody>
      </p:sp>
      <p:sp>
        <p:nvSpPr>
          <p:cNvPr id="9" name="Footer Placeholder 4"/>
          <p:cNvSpPr>
            <a:spLocks noGrp="1"/>
          </p:cNvSpPr>
          <p:nvPr>
            <p:ph type="ftr" sz="quarter" idx="15"/>
          </p:nvPr>
        </p:nvSpPr>
        <p:spPr/>
        <p:txBody>
          <a:bodyPr/>
          <a:lstStyle>
            <a:lvl1pPr>
              <a:defRPr/>
            </a:lvl1pPr>
          </a:lstStyle>
          <a:p>
            <a:endParaRPr lang="nl-NL"/>
          </a:p>
        </p:txBody>
      </p:sp>
      <p:sp>
        <p:nvSpPr>
          <p:cNvPr id="10" name="Slide Number Placeholder 5"/>
          <p:cNvSpPr>
            <a:spLocks noGrp="1"/>
          </p:cNvSpPr>
          <p:nvPr>
            <p:ph type="sldNum" sz="quarter" idx="16"/>
          </p:nvPr>
        </p:nvSpPr>
        <p:spPr/>
        <p:txBody>
          <a:bodyPr/>
          <a:lstStyle>
            <a:lvl1pPr>
              <a:defRPr/>
            </a:lvl1pPr>
          </a:lstStyle>
          <a:p>
            <a:fld id="{C8C1D901-9E00-4CF2-92F3-8A219407123A}" type="slidenum">
              <a:rPr lang="en-US"/>
              <a:pPr/>
              <a:t>‹#›</a:t>
            </a:fld>
            <a:endParaRPr lang="en-US"/>
          </a:p>
        </p:txBody>
      </p:sp>
    </p:spTree>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5_Section Header">
    <p:spTree>
      <p:nvGrpSpPr>
        <p:cNvPr id="1" name=""/>
        <p:cNvGrpSpPr/>
        <p:nvPr/>
      </p:nvGrpSpPr>
      <p:grpSpPr>
        <a:xfrm>
          <a:off x="0" y="0"/>
          <a:ext cx="0" cy="0"/>
          <a:chOff x="0" y="0"/>
          <a:chExt cx="0" cy="0"/>
        </a:xfrm>
      </p:grpSpPr>
      <p:sp>
        <p:nvSpPr>
          <p:cNvPr id="4" name="Rectangle 3"/>
          <p:cNvSpPr/>
          <p:nvPr userDrawn="1"/>
        </p:nvSpPr>
        <p:spPr>
          <a:xfrm>
            <a:off x="0" y="0"/>
            <a:ext cx="9144000" cy="6248400"/>
          </a:xfrm>
          <a:prstGeom prst="rect">
            <a:avLst/>
          </a:prstGeom>
          <a:gradFill flip="none" rotWithShape="1">
            <a:gsLst>
              <a:gs pos="0">
                <a:schemeClr val="accent6">
                  <a:lumMod val="75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sp>
        <p:nvSpPr>
          <p:cNvPr id="2" name="Title 1"/>
          <p:cNvSpPr>
            <a:spLocks noGrp="1"/>
          </p:cNvSpPr>
          <p:nvPr>
            <p:ph type="title"/>
          </p:nvPr>
        </p:nvSpPr>
        <p:spPr>
          <a:xfrm>
            <a:off x="722313" y="2057400"/>
            <a:ext cx="7772400" cy="3352800"/>
          </a:xfrm>
        </p:spPr>
        <p:txBody>
          <a:bodyPr anchor="t">
            <a:normAutofit/>
          </a:bodyPr>
          <a:lstStyle>
            <a:lvl1pPr algn="l">
              <a:defRPr sz="6600" b="0" cap="none">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5572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358A4FD9-4937-4687-A27D-4F753593AB7C}" type="datetimeFigureOut">
              <a:rPr lang="en-US"/>
              <a:pPr/>
              <a:t>4/22/2013</a:t>
            </a:fld>
            <a:endParaRPr lang="en-US"/>
          </a:p>
        </p:txBody>
      </p:sp>
      <p:sp>
        <p:nvSpPr>
          <p:cNvPr id="6" name="Footer Placeholder 4"/>
          <p:cNvSpPr>
            <a:spLocks noGrp="1"/>
          </p:cNvSpPr>
          <p:nvPr>
            <p:ph type="ftr" sz="quarter" idx="11"/>
          </p:nvPr>
        </p:nvSpPr>
        <p:spPr/>
        <p:txBody>
          <a:bodyPr/>
          <a:lstStyle>
            <a:lvl1pPr>
              <a:defRPr/>
            </a:lvl1pPr>
          </a:lstStyle>
          <a:p>
            <a:endParaRPr lang="nl-NL"/>
          </a:p>
        </p:txBody>
      </p:sp>
      <p:sp>
        <p:nvSpPr>
          <p:cNvPr id="7" name="Slide Number Placeholder 5"/>
          <p:cNvSpPr>
            <a:spLocks noGrp="1"/>
          </p:cNvSpPr>
          <p:nvPr>
            <p:ph type="sldNum" sz="quarter" idx="12"/>
          </p:nvPr>
        </p:nvSpPr>
        <p:spPr/>
        <p:txBody>
          <a:bodyPr/>
          <a:lstStyle>
            <a:lvl1pPr>
              <a:defRPr/>
            </a:lvl1pPr>
          </a:lstStyle>
          <a:p>
            <a:fld id="{C5C41D78-86CD-426E-AE5E-754EBC50CFE9}" type="slidenum">
              <a:rPr lang="en-US"/>
              <a:pPr/>
              <a:t>‹#›</a:t>
            </a:fld>
            <a:endParaRPr lang="en-US"/>
          </a:p>
        </p:txBody>
      </p:sp>
    </p:spTree>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6_Big text with title">
    <p:spTree>
      <p:nvGrpSpPr>
        <p:cNvPr id="1" name=""/>
        <p:cNvGrpSpPr/>
        <p:nvPr/>
      </p:nvGrpSpPr>
      <p:grpSpPr>
        <a:xfrm>
          <a:off x="0" y="0"/>
          <a:ext cx="0" cy="0"/>
          <a:chOff x="0" y="0"/>
          <a:chExt cx="0" cy="0"/>
        </a:xfrm>
      </p:grpSpPr>
      <p:sp>
        <p:nvSpPr>
          <p:cNvPr id="4" name="Rectangle 3"/>
          <p:cNvSpPr/>
          <p:nvPr userDrawn="1"/>
        </p:nvSpPr>
        <p:spPr>
          <a:xfrm>
            <a:off x="0" y="0"/>
            <a:ext cx="9144000" cy="6248400"/>
          </a:xfrm>
          <a:prstGeom prst="rect">
            <a:avLst/>
          </a:prstGeom>
          <a:gradFill flip="none" rotWithShape="1">
            <a:gsLst>
              <a:gs pos="0">
                <a:schemeClr val="accent6">
                  <a:lumMod val="75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grpSp>
        <p:nvGrpSpPr>
          <p:cNvPr id="5" name="Group 11"/>
          <p:cNvGrpSpPr>
            <a:grpSpLocks/>
          </p:cNvGrpSpPr>
          <p:nvPr userDrawn="1"/>
        </p:nvGrpSpPr>
        <p:grpSpPr bwMode="auto">
          <a:xfrm>
            <a:off x="0" y="0"/>
            <a:ext cx="9144000" cy="855663"/>
            <a:chOff x="0" y="0"/>
            <a:chExt cx="9144000" cy="855144"/>
          </a:xfrm>
        </p:grpSpPr>
        <p:sp>
          <p:nvSpPr>
            <p:cNvPr id="6" name="Rounded Rectangle 5"/>
            <p:cNvSpPr/>
            <p:nvPr userDrawn="1"/>
          </p:nvSpPr>
          <p:spPr>
            <a:xfrm>
              <a:off x="0" y="0"/>
              <a:ext cx="9144000" cy="609230"/>
            </a:xfrm>
            <a:prstGeom prst="roundRect">
              <a:avLst>
                <a:gd name="adj" fmla="val 0"/>
              </a:avLst>
            </a:prstGeom>
            <a:gradFill flip="none" rotWithShape="1">
              <a:gsLst>
                <a:gs pos="0">
                  <a:schemeClr val="accent6">
                    <a:lumMod val="75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sp>
          <p:nvSpPr>
            <p:cNvPr id="7" name="Isosceles Triangle 6"/>
            <p:cNvSpPr/>
            <p:nvPr userDrawn="1"/>
          </p:nvSpPr>
          <p:spPr>
            <a:xfrm rot="10800000">
              <a:off x="714375" y="599711"/>
              <a:ext cx="504825" cy="255433"/>
            </a:xfrm>
            <a:prstGeom prst="triangle">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13" name="Text Placeholder 12"/>
          <p:cNvSpPr>
            <a:spLocks noGrp="1"/>
          </p:cNvSpPr>
          <p:nvPr>
            <p:ph type="body" sz="quarter" idx="13"/>
          </p:nvPr>
        </p:nvSpPr>
        <p:spPr>
          <a:xfrm>
            <a:off x="152400" y="609600"/>
            <a:ext cx="8839200" cy="5410200"/>
          </a:xfrm>
        </p:spPr>
        <p:txBody>
          <a:bodyPr lIns="457200" tIns="457200" rIns="457200" bIns="457200" rtlCol="0" anchor="ctr">
            <a:noAutofit/>
          </a:bodyPr>
          <a:lstStyle>
            <a:lvl1pPr marL="0" indent="0" algn="ctr">
              <a:lnSpc>
                <a:spcPct val="100000"/>
              </a:lnSpc>
              <a:spcBef>
                <a:spcPts val="1200"/>
              </a:spcBef>
              <a:buNone/>
              <a:defRPr lang="en-US" sz="8000" b="0" i="0" kern="1200" dirty="0" smtClean="0">
                <a:solidFill>
                  <a:srgbClr val="FFFFFF"/>
                </a:solidFill>
                <a:latin typeface="Arial"/>
                <a:ea typeface="+mn-ea"/>
                <a:cs typeface="Arial"/>
              </a:defRPr>
            </a:lvl1pPr>
            <a:lvl2pPr algn="ctr">
              <a:buNone/>
              <a:defRPr sz="8800">
                <a:solidFill>
                  <a:schemeClr val="bg1"/>
                </a:solidFill>
              </a:defRPr>
            </a:lvl2pPr>
            <a:lvl3pPr algn="ctr">
              <a:buNone/>
              <a:defRPr sz="8800">
                <a:solidFill>
                  <a:schemeClr val="bg1"/>
                </a:solidFill>
              </a:defRPr>
            </a:lvl3pPr>
            <a:lvl4pPr algn="ctr">
              <a:buNone/>
              <a:defRPr sz="8800">
                <a:solidFill>
                  <a:schemeClr val="bg1"/>
                </a:solidFill>
              </a:defRPr>
            </a:lvl4pPr>
            <a:lvl5pPr algn="ctr">
              <a:buNone/>
              <a:defRPr sz="8800">
                <a:solidFill>
                  <a:schemeClr val="bg1"/>
                </a:solidFill>
              </a:defRPr>
            </a:lvl5pPr>
          </a:lstStyle>
          <a:p>
            <a:pPr lvl="0"/>
            <a:r>
              <a:rPr lang="en-US" smtClean="0"/>
              <a:t>Click to edit Master text styles</a:t>
            </a:r>
          </a:p>
        </p:txBody>
      </p:sp>
      <p:sp>
        <p:nvSpPr>
          <p:cNvPr id="8" name="Date Placeholder 3"/>
          <p:cNvSpPr>
            <a:spLocks noGrp="1"/>
          </p:cNvSpPr>
          <p:nvPr>
            <p:ph type="dt" sz="half" idx="14"/>
          </p:nvPr>
        </p:nvSpPr>
        <p:spPr/>
        <p:txBody>
          <a:bodyPr/>
          <a:lstStyle>
            <a:lvl1pPr>
              <a:defRPr/>
            </a:lvl1pPr>
          </a:lstStyle>
          <a:p>
            <a:fld id="{7EFA0300-637B-4A8B-8F01-B4017AC9A83F}" type="datetimeFigureOut">
              <a:rPr lang="en-US"/>
              <a:pPr/>
              <a:t>4/22/2013</a:t>
            </a:fld>
            <a:endParaRPr lang="en-US"/>
          </a:p>
        </p:txBody>
      </p:sp>
      <p:sp>
        <p:nvSpPr>
          <p:cNvPr id="9" name="Footer Placeholder 4"/>
          <p:cNvSpPr>
            <a:spLocks noGrp="1"/>
          </p:cNvSpPr>
          <p:nvPr>
            <p:ph type="ftr" sz="quarter" idx="15"/>
          </p:nvPr>
        </p:nvSpPr>
        <p:spPr/>
        <p:txBody>
          <a:bodyPr/>
          <a:lstStyle>
            <a:lvl1pPr>
              <a:defRPr/>
            </a:lvl1pPr>
          </a:lstStyle>
          <a:p>
            <a:endParaRPr lang="nl-NL"/>
          </a:p>
        </p:txBody>
      </p:sp>
      <p:sp>
        <p:nvSpPr>
          <p:cNvPr id="10" name="Slide Number Placeholder 5"/>
          <p:cNvSpPr>
            <a:spLocks noGrp="1"/>
          </p:cNvSpPr>
          <p:nvPr>
            <p:ph type="sldNum" sz="quarter" idx="16"/>
          </p:nvPr>
        </p:nvSpPr>
        <p:spPr/>
        <p:txBody>
          <a:bodyPr/>
          <a:lstStyle>
            <a:lvl1pPr>
              <a:defRPr/>
            </a:lvl1pPr>
          </a:lstStyle>
          <a:p>
            <a:fld id="{D0162D4B-4150-40FA-BDB7-4DE72A224A9C}" type="slidenum">
              <a:rPr lang="en-US"/>
              <a:pPr/>
              <a:t>‹#›</a:t>
            </a:fld>
            <a:endParaRPr lang="en-US"/>
          </a:p>
        </p:txBody>
      </p:sp>
    </p:spTree>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9_Title and Content">
    <p:spTree>
      <p:nvGrpSpPr>
        <p:cNvPr id="1" name=""/>
        <p:cNvGrpSpPr/>
        <p:nvPr/>
      </p:nvGrpSpPr>
      <p:grpSpPr>
        <a:xfrm>
          <a:off x="0" y="0"/>
          <a:ext cx="0" cy="0"/>
          <a:chOff x="0" y="0"/>
          <a:chExt cx="0" cy="0"/>
        </a:xfrm>
      </p:grpSpPr>
      <p:grpSp>
        <p:nvGrpSpPr>
          <p:cNvPr id="4" name="Group 7"/>
          <p:cNvGrpSpPr/>
          <p:nvPr userDrawn="1"/>
        </p:nvGrpSpPr>
        <p:grpSpPr>
          <a:xfrm>
            <a:off x="0" y="0"/>
            <a:ext cx="9144000" cy="1759220"/>
            <a:chOff x="228600" y="228600"/>
            <a:chExt cx="9144000" cy="1759220"/>
          </a:xfrm>
          <a:solidFill>
            <a:srgbClr val="195A88"/>
          </a:solidFill>
        </p:grpSpPr>
        <p:sp>
          <p:nvSpPr>
            <p:cNvPr id="5" name="Rounded Rectangle 4"/>
            <p:cNvSpPr/>
            <p:nvPr/>
          </p:nvSpPr>
          <p:spPr>
            <a:xfrm>
              <a:off x="228600" y="228600"/>
              <a:ext cx="9144000" cy="1524000"/>
            </a:xfrm>
            <a:prstGeom prst="roundRect">
              <a:avLst>
                <a:gd name="adj" fmla="val 0"/>
              </a:avLst>
            </a:prstGeom>
            <a:gradFill flip="none" rotWithShape="1">
              <a:gsLst>
                <a:gs pos="0">
                  <a:schemeClr val="accent6">
                    <a:lumMod val="75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Isosceles Triangle 5"/>
            <p:cNvSpPr/>
            <p:nvPr/>
          </p:nvSpPr>
          <p:spPr>
            <a:xfrm rot="10800000">
              <a:off x="942302" y="1731952"/>
              <a:ext cx="505498" cy="255868"/>
            </a:xfrm>
            <a:prstGeom prst="triangle">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 name="Content Placeholder 2"/>
          <p:cNvSpPr>
            <a:spLocks noGrp="1"/>
          </p:cNvSpPr>
          <p:nvPr>
            <p:ph idx="1"/>
          </p:nvPr>
        </p:nvSpPr>
        <p:spPr>
          <a:xfrm>
            <a:off x="457200" y="1905000"/>
            <a:ext cx="8229600" cy="4221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wrap="none"/>
          <a:lstStyle>
            <a:lvl1pPr algn="l">
              <a:defRPr>
                <a:solidFill>
                  <a:schemeClr val="bg1"/>
                </a:solidFill>
              </a:defRPr>
            </a:lvl1pPr>
          </a:lstStyle>
          <a:p>
            <a:r>
              <a:rPr lang="en-US" smtClean="0"/>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fld id="{FEA74062-F2CE-4495-8430-4825A6AEF5D1}" type="datetimeFigureOut">
              <a:rPr lang="en-US"/>
              <a:pPr/>
              <a:t>4/22/2013</a:t>
            </a:fld>
            <a:endParaRPr lang="en-US"/>
          </a:p>
        </p:txBody>
      </p:sp>
      <p:sp>
        <p:nvSpPr>
          <p:cNvPr id="8" name="Footer Placeholder 4"/>
          <p:cNvSpPr>
            <a:spLocks noGrp="1"/>
          </p:cNvSpPr>
          <p:nvPr>
            <p:ph type="ftr" sz="quarter" idx="11"/>
          </p:nvPr>
        </p:nvSpPr>
        <p:spPr/>
        <p:txBody>
          <a:bodyPr/>
          <a:lstStyle>
            <a:lvl1pPr>
              <a:defRPr/>
            </a:lvl1pPr>
          </a:lstStyle>
          <a:p>
            <a:endParaRPr lang="nl-NL"/>
          </a:p>
        </p:txBody>
      </p:sp>
      <p:sp>
        <p:nvSpPr>
          <p:cNvPr id="9" name="Slide Number Placeholder 5"/>
          <p:cNvSpPr>
            <a:spLocks noGrp="1"/>
          </p:cNvSpPr>
          <p:nvPr>
            <p:ph type="sldNum" sz="quarter" idx="12"/>
          </p:nvPr>
        </p:nvSpPr>
        <p:spPr/>
        <p:txBody>
          <a:bodyPr/>
          <a:lstStyle>
            <a:lvl1pPr>
              <a:defRPr/>
            </a:lvl1pPr>
          </a:lstStyle>
          <a:p>
            <a:fld id="{74307B98-9D58-4352-8D18-80810075C128}" type="slidenum">
              <a:rPr lang="en-US"/>
              <a:pPr/>
              <a:t>‹#›</a:t>
            </a:fld>
            <a:endParaRPr lang="en-US"/>
          </a:p>
        </p:txBody>
      </p:sp>
    </p:spTree>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Title, Kicker and Content">
    <p:spTree>
      <p:nvGrpSpPr>
        <p:cNvPr id="1" name=""/>
        <p:cNvGrpSpPr/>
        <p:nvPr/>
      </p:nvGrpSpPr>
      <p:grpSpPr>
        <a:xfrm>
          <a:off x="0" y="0"/>
          <a:ext cx="0" cy="0"/>
          <a:chOff x="0" y="0"/>
          <a:chExt cx="0" cy="0"/>
        </a:xfrm>
      </p:grpSpPr>
      <p:grpSp>
        <p:nvGrpSpPr>
          <p:cNvPr id="5" name="Group 7"/>
          <p:cNvGrpSpPr/>
          <p:nvPr userDrawn="1"/>
        </p:nvGrpSpPr>
        <p:grpSpPr>
          <a:xfrm>
            <a:off x="0" y="0"/>
            <a:ext cx="9144000" cy="1759220"/>
            <a:chOff x="228600" y="228600"/>
            <a:chExt cx="9144000" cy="1759220"/>
          </a:xfrm>
          <a:solidFill>
            <a:srgbClr val="195A88"/>
          </a:solidFill>
        </p:grpSpPr>
        <p:sp>
          <p:nvSpPr>
            <p:cNvPr id="6" name="Rounded Rectangle 5"/>
            <p:cNvSpPr/>
            <p:nvPr/>
          </p:nvSpPr>
          <p:spPr>
            <a:xfrm>
              <a:off x="228600" y="228600"/>
              <a:ext cx="9144000" cy="1524000"/>
            </a:xfrm>
            <a:prstGeom prst="roundRect">
              <a:avLst>
                <a:gd name="adj" fmla="val 0"/>
              </a:avLst>
            </a:prstGeom>
            <a:gradFill flip="none" rotWithShape="1">
              <a:gsLst>
                <a:gs pos="0">
                  <a:schemeClr val="accent6">
                    <a:lumMod val="75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Isosceles Triangle 6"/>
            <p:cNvSpPr/>
            <p:nvPr/>
          </p:nvSpPr>
          <p:spPr>
            <a:xfrm rot="10800000">
              <a:off x="942302" y="1731952"/>
              <a:ext cx="505498" cy="255868"/>
            </a:xfrm>
            <a:prstGeom prst="triangle">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 name="Content Placeholder 2"/>
          <p:cNvSpPr>
            <a:spLocks noGrp="1"/>
          </p:cNvSpPr>
          <p:nvPr>
            <p:ph idx="1"/>
          </p:nvPr>
        </p:nvSpPr>
        <p:spPr>
          <a:xfrm>
            <a:off x="457200" y="1905000"/>
            <a:ext cx="8229600" cy="4221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8229600" cy="762000"/>
          </a:xfrm>
        </p:spPr>
        <p:txBody>
          <a:bodyPr wrap="none"/>
          <a:lstStyle>
            <a:lvl1pPr algn="l">
              <a:defRPr>
                <a:solidFill>
                  <a:schemeClr val="bg1"/>
                </a:solidFill>
              </a:defRPr>
            </a:lvl1pPr>
          </a:lstStyle>
          <a:p>
            <a:r>
              <a:rPr lang="en-US" smtClean="0"/>
              <a:t>Click to edit Master title style</a:t>
            </a:r>
            <a:endParaRPr lang="en-US" dirty="0"/>
          </a:p>
        </p:txBody>
      </p:sp>
      <p:sp>
        <p:nvSpPr>
          <p:cNvPr id="12" name="Text Placeholder 11"/>
          <p:cNvSpPr>
            <a:spLocks noGrp="1"/>
          </p:cNvSpPr>
          <p:nvPr>
            <p:ph type="body" sz="quarter" idx="13"/>
          </p:nvPr>
        </p:nvSpPr>
        <p:spPr>
          <a:xfrm>
            <a:off x="457199" y="152400"/>
            <a:ext cx="8229599" cy="304800"/>
          </a:xfrm>
        </p:spPr>
        <p:txBody>
          <a:bodyPr tIns="0" bIns="0">
            <a:noAutofit/>
          </a:bodyPr>
          <a:lstStyle>
            <a:lvl1pPr>
              <a:buNone/>
              <a:defRPr sz="1800">
                <a:solidFill>
                  <a:schemeClr val="accent6">
                    <a:lumMod val="20000"/>
                    <a:lumOff val="80000"/>
                  </a:schemeClr>
                </a:solidFill>
              </a:defRPr>
            </a:lvl1pPr>
          </a:lstStyle>
          <a:p>
            <a:pPr lvl="0"/>
            <a:r>
              <a:rPr lang="en-US" smtClean="0"/>
              <a:t>Click to edit Master text styles</a:t>
            </a:r>
          </a:p>
        </p:txBody>
      </p:sp>
      <p:sp>
        <p:nvSpPr>
          <p:cNvPr id="8" name="Date Placeholder 3"/>
          <p:cNvSpPr>
            <a:spLocks noGrp="1"/>
          </p:cNvSpPr>
          <p:nvPr>
            <p:ph type="dt" sz="half" idx="14"/>
          </p:nvPr>
        </p:nvSpPr>
        <p:spPr/>
        <p:txBody>
          <a:bodyPr/>
          <a:lstStyle>
            <a:lvl1pPr>
              <a:defRPr/>
            </a:lvl1pPr>
          </a:lstStyle>
          <a:p>
            <a:fld id="{9EB3C006-8225-47A4-A4F9-D5E7211C921F}" type="datetimeFigureOut">
              <a:rPr lang="en-US"/>
              <a:pPr/>
              <a:t>4/22/2013</a:t>
            </a:fld>
            <a:endParaRPr lang="en-US"/>
          </a:p>
        </p:txBody>
      </p:sp>
      <p:sp>
        <p:nvSpPr>
          <p:cNvPr id="9" name="Footer Placeholder 4"/>
          <p:cNvSpPr>
            <a:spLocks noGrp="1"/>
          </p:cNvSpPr>
          <p:nvPr>
            <p:ph type="ftr" sz="quarter" idx="15"/>
          </p:nvPr>
        </p:nvSpPr>
        <p:spPr/>
        <p:txBody>
          <a:bodyPr/>
          <a:lstStyle>
            <a:lvl1pPr>
              <a:defRPr/>
            </a:lvl1pPr>
          </a:lstStyle>
          <a:p>
            <a:endParaRPr lang="nl-NL"/>
          </a:p>
        </p:txBody>
      </p:sp>
      <p:sp>
        <p:nvSpPr>
          <p:cNvPr id="10" name="Slide Number Placeholder 5"/>
          <p:cNvSpPr>
            <a:spLocks noGrp="1"/>
          </p:cNvSpPr>
          <p:nvPr>
            <p:ph type="sldNum" sz="quarter" idx="16"/>
          </p:nvPr>
        </p:nvSpPr>
        <p:spPr/>
        <p:txBody>
          <a:bodyPr/>
          <a:lstStyle>
            <a:lvl1pPr>
              <a:defRPr/>
            </a:lvl1pPr>
          </a:lstStyle>
          <a:p>
            <a:fld id="{06363493-C295-4F05-A6BD-64EA273BD817}" type="slidenum">
              <a:rPr lang="en-US"/>
              <a:pPr/>
              <a:t>‹#›</a:t>
            </a:fld>
            <a:endParaRPr lang="en-US"/>
          </a:p>
        </p:txBody>
      </p:sp>
    </p:spTree>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5_Chart">
    <p:spTree>
      <p:nvGrpSpPr>
        <p:cNvPr id="1" name=""/>
        <p:cNvGrpSpPr/>
        <p:nvPr/>
      </p:nvGrpSpPr>
      <p:grpSpPr>
        <a:xfrm>
          <a:off x="0" y="0"/>
          <a:ext cx="0" cy="0"/>
          <a:chOff x="0" y="0"/>
          <a:chExt cx="0" cy="0"/>
        </a:xfrm>
      </p:grpSpPr>
      <p:grpSp>
        <p:nvGrpSpPr>
          <p:cNvPr id="4" name="Group 11"/>
          <p:cNvGrpSpPr>
            <a:grpSpLocks/>
          </p:cNvGrpSpPr>
          <p:nvPr userDrawn="1"/>
        </p:nvGrpSpPr>
        <p:grpSpPr bwMode="auto">
          <a:xfrm>
            <a:off x="0" y="0"/>
            <a:ext cx="9144000" cy="855663"/>
            <a:chOff x="0" y="0"/>
            <a:chExt cx="9144000" cy="855144"/>
          </a:xfrm>
        </p:grpSpPr>
        <p:sp>
          <p:nvSpPr>
            <p:cNvPr id="5" name="Rounded Rectangle 4"/>
            <p:cNvSpPr/>
            <p:nvPr userDrawn="1"/>
          </p:nvSpPr>
          <p:spPr>
            <a:xfrm>
              <a:off x="0" y="0"/>
              <a:ext cx="9144000" cy="609230"/>
            </a:xfrm>
            <a:prstGeom prst="roundRect">
              <a:avLst>
                <a:gd name="adj" fmla="val 0"/>
              </a:avLst>
            </a:prstGeom>
            <a:gradFill flip="none" rotWithShape="1">
              <a:gsLst>
                <a:gs pos="0">
                  <a:schemeClr val="accent6">
                    <a:lumMod val="75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sp>
          <p:nvSpPr>
            <p:cNvPr id="6" name="Isosceles Triangle 5"/>
            <p:cNvSpPr/>
            <p:nvPr userDrawn="1"/>
          </p:nvSpPr>
          <p:spPr>
            <a:xfrm rot="10800000">
              <a:off x="714375" y="599711"/>
              <a:ext cx="504825" cy="255433"/>
            </a:xfrm>
            <a:prstGeom prst="triangle">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14" name="Chart Placeholder 13"/>
          <p:cNvSpPr>
            <a:spLocks noGrp="1"/>
          </p:cNvSpPr>
          <p:nvPr>
            <p:ph type="chart" sz="quarter" idx="13"/>
          </p:nvPr>
        </p:nvSpPr>
        <p:spPr>
          <a:xfrm>
            <a:off x="152400" y="609600"/>
            <a:ext cx="8839200" cy="5486400"/>
          </a:xfrm>
        </p:spPr>
        <p:txBody>
          <a:bodyPr rtlCol="0">
            <a:normAutofit/>
          </a:bodyPr>
          <a:lstStyle>
            <a:lvl1pPr>
              <a:defRPr>
                <a:solidFill>
                  <a:srgbClr val="FFFFFF"/>
                </a:solidFill>
              </a:defRPr>
            </a:lvl1pPr>
          </a:lstStyle>
          <a:p>
            <a:pPr lvl="0"/>
            <a:r>
              <a:rPr lang="en-US" noProof="0" smtClean="0"/>
              <a:t>Click icon to add chart</a:t>
            </a:r>
            <a:endParaRPr lang="en-US" noProof="0" dirty="0"/>
          </a:p>
        </p:txBody>
      </p:sp>
      <p:sp>
        <p:nvSpPr>
          <p:cNvPr id="7" name="Date Placeholder 3"/>
          <p:cNvSpPr>
            <a:spLocks noGrp="1"/>
          </p:cNvSpPr>
          <p:nvPr>
            <p:ph type="dt" sz="half" idx="14"/>
          </p:nvPr>
        </p:nvSpPr>
        <p:spPr/>
        <p:txBody>
          <a:bodyPr/>
          <a:lstStyle>
            <a:lvl1pPr>
              <a:defRPr/>
            </a:lvl1pPr>
          </a:lstStyle>
          <a:p>
            <a:fld id="{0F8BC9D3-BB4F-4702-923C-EE94048740A2}" type="datetimeFigureOut">
              <a:rPr lang="en-US"/>
              <a:pPr/>
              <a:t>4/22/2013</a:t>
            </a:fld>
            <a:endParaRPr lang="en-US"/>
          </a:p>
        </p:txBody>
      </p:sp>
      <p:sp>
        <p:nvSpPr>
          <p:cNvPr id="8" name="Footer Placeholder 4"/>
          <p:cNvSpPr>
            <a:spLocks noGrp="1"/>
          </p:cNvSpPr>
          <p:nvPr>
            <p:ph type="ftr" sz="quarter" idx="15"/>
          </p:nvPr>
        </p:nvSpPr>
        <p:spPr/>
        <p:txBody>
          <a:bodyPr/>
          <a:lstStyle>
            <a:lvl1pPr>
              <a:defRPr/>
            </a:lvl1pPr>
          </a:lstStyle>
          <a:p>
            <a:endParaRPr lang="nl-NL"/>
          </a:p>
        </p:txBody>
      </p:sp>
      <p:sp>
        <p:nvSpPr>
          <p:cNvPr id="9" name="Slide Number Placeholder 5"/>
          <p:cNvSpPr>
            <a:spLocks noGrp="1"/>
          </p:cNvSpPr>
          <p:nvPr>
            <p:ph type="sldNum" sz="quarter" idx="16"/>
          </p:nvPr>
        </p:nvSpPr>
        <p:spPr/>
        <p:txBody>
          <a:bodyPr/>
          <a:lstStyle>
            <a:lvl1pPr>
              <a:defRPr/>
            </a:lvl1pPr>
          </a:lstStyle>
          <a:p>
            <a:fld id="{C832CD1F-F0DD-4B95-AA97-5333D0030DF2}" type="slidenum">
              <a:rPr lang="en-US"/>
              <a:pPr/>
              <a:t>‹#›</a:t>
            </a:fld>
            <a:endParaRPr lang="en-US"/>
          </a:p>
        </p:txBody>
      </p:sp>
    </p:spTree>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Small Title Bar">
    <p:spTree>
      <p:nvGrpSpPr>
        <p:cNvPr id="1" name=""/>
        <p:cNvGrpSpPr/>
        <p:nvPr/>
      </p:nvGrpSpPr>
      <p:grpSpPr>
        <a:xfrm>
          <a:off x="0" y="0"/>
          <a:ext cx="0" cy="0"/>
          <a:chOff x="0" y="0"/>
          <a:chExt cx="0" cy="0"/>
        </a:xfrm>
      </p:grpSpPr>
      <p:grpSp>
        <p:nvGrpSpPr>
          <p:cNvPr id="3" name="Group 11"/>
          <p:cNvGrpSpPr>
            <a:grpSpLocks/>
          </p:cNvGrpSpPr>
          <p:nvPr userDrawn="1"/>
        </p:nvGrpSpPr>
        <p:grpSpPr bwMode="auto">
          <a:xfrm>
            <a:off x="0" y="0"/>
            <a:ext cx="9144000" cy="855663"/>
            <a:chOff x="0" y="0"/>
            <a:chExt cx="9144000" cy="855144"/>
          </a:xfrm>
        </p:grpSpPr>
        <p:sp>
          <p:nvSpPr>
            <p:cNvPr id="4" name="Rounded Rectangle 3"/>
            <p:cNvSpPr/>
            <p:nvPr userDrawn="1"/>
          </p:nvSpPr>
          <p:spPr>
            <a:xfrm>
              <a:off x="0" y="0"/>
              <a:ext cx="9144000" cy="609230"/>
            </a:xfrm>
            <a:prstGeom prst="roundRect">
              <a:avLst>
                <a:gd name="adj" fmla="val 0"/>
              </a:avLst>
            </a:prstGeom>
            <a:gradFill flip="none" rotWithShape="1">
              <a:gsLst>
                <a:gs pos="0">
                  <a:schemeClr val="accent6">
                    <a:lumMod val="75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sp>
          <p:nvSpPr>
            <p:cNvPr id="5" name="Isosceles Triangle 4"/>
            <p:cNvSpPr/>
            <p:nvPr userDrawn="1"/>
          </p:nvSpPr>
          <p:spPr>
            <a:xfrm rot="10800000">
              <a:off x="714375" y="599711"/>
              <a:ext cx="504825" cy="255433"/>
            </a:xfrm>
            <a:prstGeom prst="triangle">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6" name="Date Placeholder 3"/>
          <p:cNvSpPr>
            <a:spLocks noGrp="1"/>
          </p:cNvSpPr>
          <p:nvPr>
            <p:ph type="dt" sz="half" idx="10"/>
          </p:nvPr>
        </p:nvSpPr>
        <p:spPr/>
        <p:txBody>
          <a:bodyPr/>
          <a:lstStyle>
            <a:lvl1pPr>
              <a:defRPr/>
            </a:lvl1pPr>
          </a:lstStyle>
          <a:p>
            <a:fld id="{48F5787D-8614-444D-B3D2-3A90CAFFE543}" type="datetimeFigureOut">
              <a:rPr lang="en-US"/>
              <a:pPr/>
              <a:t>4/22/2013</a:t>
            </a:fld>
            <a:endParaRPr lang="en-US"/>
          </a:p>
        </p:txBody>
      </p:sp>
      <p:sp>
        <p:nvSpPr>
          <p:cNvPr id="7" name="Footer Placeholder 4"/>
          <p:cNvSpPr>
            <a:spLocks noGrp="1"/>
          </p:cNvSpPr>
          <p:nvPr>
            <p:ph type="ftr" sz="quarter" idx="11"/>
          </p:nvPr>
        </p:nvSpPr>
        <p:spPr/>
        <p:txBody>
          <a:bodyPr/>
          <a:lstStyle>
            <a:lvl1pPr>
              <a:defRPr/>
            </a:lvl1pPr>
          </a:lstStyle>
          <a:p>
            <a:endParaRPr lang="nl-NL"/>
          </a:p>
        </p:txBody>
      </p:sp>
      <p:sp>
        <p:nvSpPr>
          <p:cNvPr id="8" name="Slide Number Placeholder 5"/>
          <p:cNvSpPr>
            <a:spLocks noGrp="1"/>
          </p:cNvSpPr>
          <p:nvPr>
            <p:ph type="sldNum" sz="quarter" idx="12"/>
          </p:nvPr>
        </p:nvSpPr>
        <p:spPr/>
        <p:txBody>
          <a:bodyPr/>
          <a:lstStyle>
            <a:lvl1pPr>
              <a:defRPr/>
            </a:lvl1pPr>
          </a:lstStyle>
          <a:p>
            <a:fld id="{ADB57251-E0A8-4D8E-8D38-CBAED253BF94}" type="slidenum">
              <a:rPr lang="en-US"/>
              <a:pPr/>
              <a:t>‹#›</a:t>
            </a:fld>
            <a:endParaRPr lang="en-US"/>
          </a:p>
        </p:txBody>
      </p:sp>
    </p:spTree>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3_Section Header">
    <p:spTree>
      <p:nvGrpSpPr>
        <p:cNvPr id="1" name=""/>
        <p:cNvGrpSpPr/>
        <p:nvPr/>
      </p:nvGrpSpPr>
      <p:grpSpPr>
        <a:xfrm>
          <a:off x="0" y="0"/>
          <a:ext cx="0" cy="0"/>
          <a:chOff x="0" y="0"/>
          <a:chExt cx="0" cy="0"/>
        </a:xfrm>
      </p:grpSpPr>
      <p:sp>
        <p:nvSpPr>
          <p:cNvPr id="4" name="Rectangle 3"/>
          <p:cNvSpPr/>
          <p:nvPr userDrawn="1"/>
        </p:nvSpPr>
        <p:spPr>
          <a:xfrm>
            <a:off x="0" y="0"/>
            <a:ext cx="9144000" cy="6248400"/>
          </a:xfrm>
          <a:prstGeom prst="rect">
            <a:avLst/>
          </a:prstGeom>
          <a:gradFill flip="none" rotWithShape="1">
            <a:gsLst>
              <a:gs pos="0">
                <a:schemeClr val="accent3">
                  <a:lumMod val="75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sp>
        <p:nvSpPr>
          <p:cNvPr id="2" name="Title 1"/>
          <p:cNvSpPr>
            <a:spLocks noGrp="1"/>
          </p:cNvSpPr>
          <p:nvPr>
            <p:ph type="title"/>
          </p:nvPr>
        </p:nvSpPr>
        <p:spPr>
          <a:xfrm>
            <a:off x="722313" y="2057400"/>
            <a:ext cx="7772400" cy="3352800"/>
          </a:xfrm>
        </p:spPr>
        <p:txBody>
          <a:bodyPr anchor="t">
            <a:normAutofit/>
          </a:bodyPr>
          <a:lstStyle>
            <a:lvl1pPr algn="l">
              <a:defRPr sz="6600" b="0" cap="none">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5572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6CE90203-C84B-429F-8DFD-C8D41471DC35}" type="datetimeFigureOut">
              <a:rPr lang="en-US"/>
              <a:pPr/>
              <a:t>4/22/2013</a:t>
            </a:fld>
            <a:endParaRPr lang="en-US"/>
          </a:p>
        </p:txBody>
      </p:sp>
      <p:sp>
        <p:nvSpPr>
          <p:cNvPr id="6" name="Footer Placeholder 4"/>
          <p:cNvSpPr>
            <a:spLocks noGrp="1"/>
          </p:cNvSpPr>
          <p:nvPr>
            <p:ph type="ftr" sz="quarter" idx="11"/>
          </p:nvPr>
        </p:nvSpPr>
        <p:spPr/>
        <p:txBody>
          <a:bodyPr/>
          <a:lstStyle>
            <a:lvl1pPr>
              <a:defRPr/>
            </a:lvl1pPr>
          </a:lstStyle>
          <a:p>
            <a:endParaRPr lang="nl-NL"/>
          </a:p>
        </p:txBody>
      </p:sp>
      <p:sp>
        <p:nvSpPr>
          <p:cNvPr id="7" name="Slide Number Placeholder 5"/>
          <p:cNvSpPr>
            <a:spLocks noGrp="1"/>
          </p:cNvSpPr>
          <p:nvPr>
            <p:ph type="sldNum" sz="quarter" idx="12"/>
          </p:nvPr>
        </p:nvSpPr>
        <p:spPr/>
        <p:txBody>
          <a:bodyPr/>
          <a:lstStyle>
            <a:lvl1pPr>
              <a:defRPr/>
            </a:lvl1pPr>
          </a:lstStyle>
          <a:p>
            <a:fld id="{80B2701B-C946-4380-9742-73DADBCD2F27}" type="slidenum">
              <a:rPr lang="en-US"/>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Large Head and Content">
    <p:spTree>
      <p:nvGrpSpPr>
        <p:cNvPr id="1" name=""/>
        <p:cNvGrpSpPr/>
        <p:nvPr/>
      </p:nvGrpSpPr>
      <p:grpSpPr>
        <a:xfrm>
          <a:off x="0" y="0"/>
          <a:ext cx="0" cy="0"/>
          <a:chOff x="0" y="0"/>
          <a:chExt cx="0" cy="0"/>
        </a:xfrm>
      </p:grpSpPr>
      <p:grpSp>
        <p:nvGrpSpPr>
          <p:cNvPr id="4" name="Group 7"/>
          <p:cNvGrpSpPr/>
          <p:nvPr userDrawn="1"/>
        </p:nvGrpSpPr>
        <p:grpSpPr>
          <a:xfrm>
            <a:off x="0" y="0"/>
            <a:ext cx="9144000" cy="1759220"/>
            <a:chOff x="228600" y="228600"/>
            <a:chExt cx="9144000" cy="1759220"/>
          </a:xfrm>
          <a:solidFill>
            <a:srgbClr val="195A88"/>
          </a:solidFill>
        </p:grpSpPr>
        <p:sp>
          <p:nvSpPr>
            <p:cNvPr id="5" name="Rounded Rectangle 4"/>
            <p:cNvSpPr/>
            <p:nvPr/>
          </p:nvSpPr>
          <p:spPr>
            <a:xfrm>
              <a:off x="228600" y="228600"/>
              <a:ext cx="9144000" cy="15240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Isosceles Triangle 5"/>
            <p:cNvSpPr/>
            <p:nvPr/>
          </p:nvSpPr>
          <p:spPr>
            <a:xfrm rot="10800000">
              <a:off x="942302" y="1731952"/>
              <a:ext cx="505498" cy="255868"/>
            </a:xfrm>
            <a:prstGeom prst="triangle">
              <a:avLst/>
            </a:prstGeom>
            <a:grp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 name="Content Placeholder 2"/>
          <p:cNvSpPr>
            <a:spLocks noGrp="1"/>
          </p:cNvSpPr>
          <p:nvPr>
            <p:ph idx="1"/>
          </p:nvPr>
        </p:nvSpPr>
        <p:spPr>
          <a:xfrm>
            <a:off x="457200" y="1905000"/>
            <a:ext cx="8229600" cy="4221163"/>
          </a:xfrm>
        </p:spPr>
        <p:txBody>
          <a:bodyPr/>
          <a:lstStyle>
            <a:lvl1pPr>
              <a:defRPr sz="2800"/>
            </a:lvl1pPr>
            <a:lvl2pPr>
              <a:defRPr sz="2400"/>
            </a:lvl2pPr>
            <a:lvl3pPr>
              <a:defRPr sz="2000"/>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wrap="none"/>
          <a:lstStyle>
            <a:lvl1pPr algn="l">
              <a:defRPr>
                <a:solidFill>
                  <a:schemeClr val="bg1"/>
                </a:solidFill>
              </a:defRPr>
            </a:lvl1pPr>
          </a:lstStyle>
          <a:p>
            <a:r>
              <a:rPr lang="en-US" smtClean="0"/>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fld id="{3E9BA108-C778-4412-8F2D-E642F2B9842A}" type="datetimeFigureOut">
              <a:rPr lang="en-US"/>
              <a:pPr/>
              <a:t>4/22/2013</a:t>
            </a:fld>
            <a:endParaRPr lang="en-US"/>
          </a:p>
        </p:txBody>
      </p:sp>
      <p:sp>
        <p:nvSpPr>
          <p:cNvPr id="8" name="Footer Placeholder 4"/>
          <p:cNvSpPr>
            <a:spLocks noGrp="1"/>
          </p:cNvSpPr>
          <p:nvPr>
            <p:ph type="ftr" sz="quarter" idx="11"/>
          </p:nvPr>
        </p:nvSpPr>
        <p:spPr/>
        <p:txBody>
          <a:bodyPr/>
          <a:lstStyle>
            <a:lvl1pPr>
              <a:defRPr/>
            </a:lvl1pPr>
          </a:lstStyle>
          <a:p>
            <a:endParaRPr lang="nl-NL"/>
          </a:p>
        </p:txBody>
      </p:sp>
      <p:sp>
        <p:nvSpPr>
          <p:cNvPr id="9" name="Slide Number Placeholder 5"/>
          <p:cNvSpPr>
            <a:spLocks noGrp="1"/>
          </p:cNvSpPr>
          <p:nvPr>
            <p:ph type="sldNum" sz="quarter" idx="12"/>
          </p:nvPr>
        </p:nvSpPr>
        <p:spPr/>
        <p:txBody>
          <a:bodyPr/>
          <a:lstStyle>
            <a:lvl1pPr>
              <a:defRPr/>
            </a:lvl1pPr>
          </a:lstStyle>
          <a:p>
            <a:fld id="{A26FB10A-37B8-4E34-9704-C24DC69B283E}" type="slidenum">
              <a:rPr lang="en-US"/>
              <a:pPr/>
              <a:t>‹#›</a:t>
            </a:fld>
            <a:endParaRPr lang="en-US"/>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5_Big text with title">
    <p:spTree>
      <p:nvGrpSpPr>
        <p:cNvPr id="1" name=""/>
        <p:cNvGrpSpPr/>
        <p:nvPr/>
      </p:nvGrpSpPr>
      <p:grpSpPr>
        <a:xfrm>
          <a:off x="0" y="0"/>
          <a:ext cx="0" cy="0"/>
          <a:chOff x="0" y="0"/>
          <a:chExt cx="0" cy="0"/>
        </a:xfrm>
      </p:grpSpPr>
      <p:sp>
        <p:nvSpPr>
          <p:cNvPr id="4" name="Rectangle 3"/>
          <p:cNvSpPr/>
          <p:nvPr userDrawn="1"/>
        </p:nvSpPr>
        <p:spPr>
          <a:xfrm>
            <a:off x="0" y="0"/>
            <a:ext cx="9144000" cy="6248400"/>
          </a:xfrm>
          <a:prstGeom prst="rect">
            <a:avLst/>
          </a:prstGeom>
          <a:gradFill flip="none" rotWithShape="1">
            <a:gsLst>
              <a:gs pos="0">
                <a:schemeClr val="accent3">
                  <a:lumMod val="75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grpSp>
        <p:nvGrpSpPr>
          <p:cNvPr id="5" name="Group 11"/>
          <p:cNvGrpSpPr>
            <a:grpSpLocks/>
          </p:cNvGrpSpPr>
          <p:nvPr userDrawn="1"/>
        </p:nvGrpSpPr>
        <p:grpSpPr bwMode="auto">
          <a:xfrm>
            <a:off x="0" y="0"/>
            <a:ext cx="9144000" cy="855663"/>
            <a:chOff x="0" y="0"/>
            <a:chExt cx="9144000" cy="855144"/>
          </a:xfrm>
        </p:grpSpPr>
        <p:sp>
          <p:nvSpPr>
            <p:cNvPr id="6" name="Rounded Rectangle 5"/>
            <p:cNvSpPr/>
            <p:nvPr userDrawn="1"/>
          </p:nvSpPr>
          <p:spPr>
            <a:xfrm>
              <a:off x="0" y="0"/>
              <a:ext cx="9144000" cy="609230"/>
            </a:xfrm>
            <a:prstGeom prst="roundRect">
              <a:avLst>
                <a:gd name="adj" fmla="val 0"/>
              </a:avLst>
            </a:prstGeom>
            <a:gradFill flip="none" rotWithShape="1">
              <a:gsLst>
                <a:gs pos="0">
                  <a:schemeClr val="accent3">
                    <a:lumMod val="75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sp>
          <p:nvSpPr>
            <p:cNvPr id="7" name="Isosceles Triangle 6"/>
            <p:cNvSpPr/>
            <p:nvPr userDrawn="1"/>
          </p:nvSpPr>
          <p:spPr>
            <a:xfrm rot="10800000">
              <a:off x="714375" y="599711"/>
              <a:ext cx="504825" cy="255433"/>
            </a:xfrm>
            <a:prstGeom prst="triangle">
              <a:avLst/>
            </a:prstGeom>
            <a:solidFill>
              <a:schemeClr val="accent3">
                <a:lumMod val="7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13" name="Text Placeholder 12"/>
          <p:cNvSpPr>
            <a:spLocks noGrp="1"/>
          </p:cNvSpPr>
          <p:nvPr>
            <p:ph type="body" sz="quarter" idx="13"/>
          </p:nvPr>
        </p:nvSpPr>
        <p:spPr>
          <a:xfrm>
            <a:off x="152400" y="609600"/>
            <a:ext cx="8839200" cy="5410200"/>
          </a:xfrm>
        </p:spPr>
        <p:txBody>
          <a:bodyPr lIns="457200" tIns="457200" rIns="457200" bIns="457200" rtlCol="0" anchor="ctr">
            <a:noAutofit/>
          </a:bodyPr>
          <a:lstStyle>
            <a:lvl1pPr marL="0" indent="0" algn="ctr">
              <a:lnSpc>
                <a:spcPct val="100000"/>
              </a:lnSpc>
              <a:spcBef>
                <a:spcPts val="1200"/>
              </a:spcBef>
              <a:buNone/>
              <a:defRPr lang="en-US" sz="8000" b="0" i="0" kern="1200" dirty="0" smtClean="0">
                <a:solidFill>
                  <a:srgbClr val="FFFFFF"/>
                </a:solidFill>
                <a:latin typeface="Arial"/>
                <a:ea typeface="+mn-ea"/>
                <a:cs typeface="Arial"/>
              </a:defRPr>
            </a:lvl1pPr>
            <a:lvl2pPr algn="ctr">
              <a:buNone/>
              <a:defRPr sz="8800">
                <a:solidFill>
                  <a:schemeClr val="bg1"/>
                </a:solidFill>
              </a:defRPr>
            </a:lvl2pPr>
            <a:lvl3pPr algn="ctr">
              <a:buNone/>
              <a:defRPr sz="8800">
                <a:solidFill>
                  <a:schemeClr val="bg1"/>
                </a:solidFill>
              </a:defRPr>
            </a:lvl3pPr>
            <a:lvl4pPr algn="ctr">
              <a:buNone/>
              <a:defRPr sz="8800">
                <a:solidFill>
                  <a:schemeClr val="bg1"/>
                </a:solidFill>
              </a:defRPr>
            </a:lvl4pPr>
            <a:lvl5pPr algn="ctr">
              <a:buNone/>
              <a:defRPr sz="8800">
                <a:solidFill>
                  <a:schemeClr val="bg1"/>
                </a:solidFill>
              </a:defRPr>
            </a:lvl5pPr>
          </a:lstStyle>
          <a:p>
            <a:pPr lvl="0"/>
            <a:r>
              <a:rPr lang="en-US" smtClean="0"/>
              <a:t>Click to edit Master text styles</a:t>
            </a:r>
          </a:p>
        </p:txBody>
      </p:sp>
      <p:sp>
        <p:nvSpPr>
          <p:cNvPr id="8" name="Date Placeholder 3"/>
          <p:cNvSpPr>
            <a:spLocks noGrp="1"/>
          </p:cNvSpPr>
          <p:nvPr>
            <p:ph type="dt" sz="half" idx="14"/>
          </p:nvPr>
        </p:nvSpPr>
        <p:spPr/>
        <p:txBody>
          <a:bodyPr/>
          <a:lstStyle>
            <a:lvl1pPr>
              <a:defRPr/>
            </a:lvl1pPr>
          </a:lstStyle>
          <a:p>
            <a:fld id="{FA106E0E-B3EC-4088-8E3C-416A1BF50113}" type="datetimeFigureOut">
              <a:rPr lang="en-US"/>
              <a:pPr/>
              <a:t>4/22/2013</a:t>
            </a:fld>
            <a:endParaRPr lang="en-US"/>
          </a:p>
        </p:txBody>
      </p:sp>
      <p:sp>
        <p:nvSpPr>
          <p:cNvPr id="9" name="Footer Placeholder 4"/>
          <p:cNvSpPr>
            <a:spLocks noGrp="1"/>
          </p:cNvSpPr>
          <p:nvPr>
            <p:ph type="ftr" sz="quarter" idx="15"/>
          </p:nvPr>
        </p:nvSpPr>
        <p:spPr/>
        <p:txBody>
          <a:bodyPr/>
          <a:lstStyle>
            <a:lvl1pPr>
              <a:defRPr/>
            </a:lvl1pPr>
          </a:lstStyle>
          <a:p>
            <a:endParaRPr lang="nl-NL"/>
          </a:p>
        </p:txBody>
      </p:sp>
      <p:sp>
        <p:nvSpPr>
          <p:cNvPr id="10" name="Slide Number Placeholder 5"/>
          <p:cNvSpPr>
            <a:spLocks noGrp="1"/>
          </p:cNvSpPr>
          <p:nvPr>
            <p:ph type="sldNum" sz="quarter" idx="16"/>
          </p:nvPr>
        </p:nvSpPr>
        <p:spPr/>
        <p:txBody>
          <a:bodyPr/>
          <a:lstStyle>
            <a:lvl1pPr>
              <a:defRPr/>
            </a:lvl1pPr>
          </a:lstStyle>
          <a:p>
            <a:fld id="{3D3B775E-C8BF-4093-912F-47CFF91AD5C9}" type="slidenum">
              <a:rPr lang="en-US"/>
              <a:pPr/>
              <a:t>‹#›</a:t>
            </a:fld>
            <a:endParaRPr lang="en-US"/>
          </a:p>
        </p:txBody>
      </p:sp>
    </p:spTree>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10_Title and Content">
    <p:spTree>
      <p:nvGrpSpPr>
        <p:cNvPr id="1" name=""/>
        <p:cNvGrpSpPr/>
        <p:nvPr/>
      </p:nvGrpSpPr>
      <p:grpSpPr>
        <a:xfrm>
          <a:off x="0" y="0"/>
          <a:ext cx="0" cy="0"/>
          <a:chOff x="0" y="0"/>
          <a:chExt cx="0" cy="0"/>
        </a:xfrm>
      </p:grpSpPr>
      <p:grpSp>
        <p:nvGrpSpPr>
          <p:cNvPr id="4" name="Group 7"/>
          <p:cNvGrpSpPr/>
          <p:nvPr userDrawn="1"/>
        </p:nvGrpSpPr>
        <p:grpSpPr>
          <a:xfrm>
            <a:off x="0" y="0"/>
            <a:ext cx="9144000" cy="1759220"/>
            <a:chOff x="228600" y="228600"/>
            <a:chExt cx="9144000" cy="1759220"/>
          </a:xfrm>
          <a:solidFill>
            <a:srgbClr val="195A88"/>
          </a:solidFill>
        </p:grpSpPr>
        <p:sp>
          <p:nvSpPr>
            <p:cNvPr id="5" name="Rounded Rectangle 4"/>
            <p:cNvSpPr/>
            <p:nvPr/>
          </p:nvSpPr>
          <p:spPr>
            <a:xfrm>
              <a:off x="228600" y="228600"/>
              <a:ext cx="9144000" cy="1524000"/>
            </a:xfrm>
            <a:prstGeom prst="roundRect">
              <a:avLst>
                <a:gd name="adj" fmla="val 0"/>
              </a:avLst>
            </a:prstGeom>
            <a:gradFill flip="none" rotWithShape="1">
              <a:gsLst>
                <a:gs pos="0">
                  <a:schemeClr val="accent3">
                    <a:lumMod val="75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Isosceles Triangle 5"/>
            <p:cNvSpPr/>
            <p:nvPr/>
          </p:nvSpPr>
          <p:spPr>
            <a:xfrm rot="10800000">
              <a:off x="942302" y="1731952"/>
              <a:ext cx="505498" cy="255868"/>
            </a:xfrm>
            <a:prstGeom prst="triangle">
              <a:avLst/>
            </a:prstGeom>
            <a:solidFill>
              <a:schemeClr val="accent3">
                <a:lumMod val="7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 name="Content Placeholder 2"/>
          <p:cNvSpPr>
            <a:spLocks noGrp="1"/>
          </p:cNvSpPr>
          <p:nvPr>
            <p:ph idx="1"/>
          </p:nvPr>
        </p:nvSpPr>
        <p:spPr>
          <a:xfrm>
            <a:off x="457200" y="1905000"/>
            <a:ext cx="8229600" cy="4221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wrap="none"/>
          <a:lstStyle>
            <a:lvl1pPr algn="l">
              <a:defRPr>
                <a:solidFill>
                  <a:schemeClr val="bg1"/>
                </a:solidFill>
              </a:defRPr>
            </a:lvl1pPr>
          </a:lstStyle>
          <a:p>
            <a:r>
              <a:rPr lang="en-US" smtClean="0"/>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fld id="{3853C623-9960-43D0-A01E-090D545653A8}" type="datetimeFigureOut">
              <a:rPr lang="en-US"/>
              <a:pPr/>
              <a:t>4/22/2013</a:t>
            </a:fld>
            <a:endParaRPr lang="en-US"/>
          </a:p>
        </p:txBody>
      </p:sp>
      <p:sp>
        <p:nvSpPr>
          <p:cNvPr id="8" name="Footer Placeholder 4"/>
          <p:cNvSpPr>
            <a:spLocks noGrp="1"/>
          </p:cNvSpPr>
          <p:nvPr>
            <p:ph type="ftr" sz="quarter" idx="11"/>
          </p:nvPr>
        </p:nvSpPr>
        <p:spPr/>
        <p:txBody>
          <a:bodyPr/>
          <a:lstStyle>
            <a:lvl1pPr>
              <a:defRPr/>
            </a:lvl1pPr>
          </a:lstStyle>
          <a:p>
            <a:endParaRPr lang="nl-NL"/>
          </a:p>
        </p:txBody>
      </p:sp>
      <p:sp>
        <p:nvSpPr>
          <p:cNvPr id="9" name="Slide Number Placeholder 5"/>
          <p:cNvSpPr>
            <a:spLocks noGrp="1"/>
          </p:cNvSpPr>
          <p:nvPr>
            <p:ph type="sldNum" sz="quarter" idx="12"/>
          </p:nvPr>
        </p:nvSpPr>
        <p:spPr/>
        <p:txBody>
          <a:bodyPr/>
          <a:lstStyle>
            <a:lvl1pPr>
              <a:defRPr/>
            </a:lvl1pPr>
          </a:lstStyle>
          <a:p>
            <a:fld id="{DCC029FA-9C0E-4360-BD9D-C2B8A78267E2}" type="slidenum">
              <a:rPr lang="en-US"/>
              <a:pPr/>
              <a:t>‹#›</a:t>
            </a:fld>
            <a:endParaRPr lang="en-US"/>
          </a:p>
        </p:txBody>
      </p:sp>
    </p:spTree>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_Title, Kicker and Content">
    <p:spTree>
      <p:nvGrpSpPr>
        <p:cNvPr id="1" name=""/>
        <p:cNvGrpSpPr/>
        <p:nvPr/>
      </p:nvGrpSpPr>
      <p:grpSpPr>
        <a:xfrm>
          <a:off x="0" y="0"/>
          <a:ext cx="0" cy="0"/>
          <a:chOff x="0" y="0"/>
          <a:chExt cx="0" cy="0"/>
        </a:xfrm>
      </p:grpSpPr>
      <p:grpSp>
        <p:nvGrpSpPr>
          <p:cNvPr id="5" name="Group 7"/>
          <p:cNvGrpSpPr/>
          <p:nvPr userDrawn="1"/>
        </p:nvGrpSpPr>
        <p:grpSpPr>
          <a:xfrm>
            <a:off x="0" y="0"/>
            <a:ext cx="9144000" cy="1759220"/>
            <a:chOff x="228600" y="228600"/>
            <a:chExt cx="9144000" cy="1759220"/>
          </a:xfrm>
          <a:solidFill>
            <a:srgbClr val="195A88"/>
          </a:solidFill>
        </p:grpSpPr>
        <p:sp>
          <p:nvSpPr>
            <p:cNvPr id="6" name="Rounded Rectangle 5"/>
            <p:cNvSpPr/>
            <p:nvPr/>
          </p:nvSpPr>
          <p:spPr>
            <a:xfrm>
              <a:off x="228600" y="228600"/>
              <a:ext cx="9144000" cy="1524000"/>
            </a:xfrm>
            <a:prstGeom prst="roundRect">
              <a:avLst>
                <a:gd name="adj" fmla="val 0"/>
              </a:avLst>
            </a:prstGeom>
            <a:gradFill flip="none" rotWithShape="1">
              <a:gsLst>
                <a:gs pos="0">
                  <a:schemeClr val="accent3">
                    <a:lumMod val="75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Isosceles Triangle 6"/>
            <p:cNvSpPr/>
            <p:nvPr/>
          </p:nvSpPr>
          <p:spPr>
            <a:xfrm rot="10800000">
              <a:off x="942302" y="1731952"/>
              <a:ext cx="505498" cy="255868"/>
            </a:xfrm>
            <a:prstGeom prst="triangle">
              <a:avLst/>
            </a:prstGeom>
            <a:solidFill>
              <a:schemeClr val="accent3">
                <a:lumMod val="7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 name="Content Placeholder 2"/>
          <p:cNvSpPr>
            <a:spLocks noGrp="1"/>
          </p:cNvSpPr>
          <p:nvPr>
            <p:ph idx="1"/>
          </p:nvPr>
        </p:nvSpPr>
        <p:spPr>
          <a:xfrm>
            <a:off x="457200" y="1905000"/>
            <a:ext cx="8229600" cy="4221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8229600" cy="762000"/>
          </a:xfrm>
        </p:spPr>
        <p:txBody>
          <a:bodyPr wrap="none"/>
          <a:lstStyle>
            <a:lvl1pPr algn="l">
              <a:defRPr>
                <a:solidFill>
                  <a:schemeClr val="bg1"/>
                </a:solidFill>
              </a:defRPr>
            </a:lvl1pPr>
          </a:lstStyle>
          <a:p>
            <a:r>
              <a:rPr lang="en-US" smtClean="0"/>
              <a:t>Click to edit Master title style</a:t>
            </a:r>
            <a:endParaRPr lang="en-US" dirty="0"/>
          </a:p>
        </p:txBody>
      </p:sp>
      <p:sp>
        <p:nvSpPr>
          <p:cNvPr id="12" name="Text Placeholder 11"/>
          <p:cNvSpPr>
            <a:spLocks noGrp="1"/>
          </p:cNvSpPr>
          <p:nvPr>
            <p:ph type="body" sz="quarter" idx="13"/>
          </p:nvPr>
        </p:nvSpPr>
        <p:spPr>
          <a:xfrm>
            <a:off x="457199" y="152400"/>
            <a:ext cx="8229599" cy="304800"/>
          </a:xfrm>
        </p:spPr>
        <p:txBody>
          <a:bodyPr tIns="0" bIns="0">
            <a:noAutofit/>
          </a:bodyPr>
          <a:lstStyle>
            <a:lvl1pPr>
              <a:buNone/>
              <a:defRPr sz="1800">
                <a:solidFill>
                  <a:schemeClr val="accent3">
                    <a:lumMod val="20000"/>
                    <a:lumOff val="80000"/>
                  </a:schemeClr>
                </a:solidFill>
              </a:defRPr>
            </a:lvl1pPr>
          </a:lstStyle>
          <a:p>
            <a:pPr lvl="0"/>
            <a:r>
              <a:rPr lang="en-US" smtClean="0"/>
              <a:t>Click to edit Master text styles</a:t>
            </a:r>
          </a:p>
        </p:txBody>
      </p:sp>
      <p:sp>
        <p:nvSpPr>
          <p:cNvPr id="8" name="Date Placeholder 3"/>
          <p:cNvSpPr>
            <a:spLocks noGrp="1"/>
          </p:cNvSpPr>
          <p:nvPr>
            <p:ph type="dt" sz="half" idx="14"/>
          </p:nvPr>
        </p:nvSpPr>
        <p:spPr/>
        <p:txBody>
          <a:bodyPr/>
          <a:lstStyle>
            <a:lvl1pPr>
              <a:defRPr/>
            </a:lvl1pPr>
          </a:lstStyle>
          <a:p>
            <a:fld id="{17D2B11C-5C2B-4925-A55E-40C6A482DE6A}" type="datetimeFigureOut">
              <a:rPr lang="en-US"/>
              <a:pPr/>
              <a:t>4/22/2013</a:t>
            </a:fld>
            <a:endParaRPr lang="en-US"/>
          </a:p>
        </p:txBody>
      </p:sp>
      <p:sp>
        <p:nvSpPr>
          <p:cNvPr id="9" name="Footer Placeholder 4"/>
          <p:cNvSpPr>
            <a:spLocks noGrp="1"/>
          </p:cNvSpPr>
          <p:nvPr>
            <p:ph type="ftr" sz="quarter" idx="15"/>
          </p:nvPr>
        </p:nvSpPr>
        <p:spPr/>
        <p:txBody>
          <a:bodyPr/>
          <a:lstStyle>
            <a:lvl1pPr>
              <a:defRPr/>
            </a:lvl1pPr>
          </a:lstStyle>
          <a:p>
            <a:endParaRPr lang="nl-NL"/>
          </a:p>
        </p:txBody>
      </p:sp>
      <p:sp>
        <p:nvSpPr>
          <p:cNvPr id="10" name="Slide Number Placeholder 5"/>
          <p:cNvSpPr>
            <a:spLocks noGrp="1"/>
          </p:cNvSpPr>
          <p:nvPr>
            <p:ph type="sldNum" sz="quarter" idx="16"/>
          </p:nvPr>
        </p:nvSpPr>
        <p:spPr/>
        <p:txBody>
          <a:bodyPr/>
          <a:lstStyle>
            <a:lvl1pPr>
              <a:defRPr/>
            </a:lvl1pPr>
          </a:lstStyle>
          <a:p>
            <a:fld id="{08B93C77-D2C8-42D5-9224-D2F1E80ED3D0}" type="slidenum">
              <a:rPr lang="en-US"/>
              <a:pPr/>
              <a:t>‹#›</a:t>
            </a:fld>
            <a:endParaRPr lang="en-US"/>
          </a:p>
        </p:txBody>
      </p:sp>
    </p:spTree>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6_Chart">
    <p:spTree>
      <p:nvGrpSpPr>
        <p:cNvPr id="1" name=""/>
        <p:cNvGrpSpPr/>
        <p:nvPr/>
      </p:nvGrpSpPr>
      <p:grpSpPr>
        <a:xfrm>
          <a:off x="0" y="0"/>
          <a:ext cx="0" cy="0"/>
          <a:chOff x="0" y="0"/>
          <a:chExt cx="0" cy="0"/>
        </a:xfrm>
      </p:grpSpPr>
      <p:grpSp>
        <p:nvGrpSpPr>
          <p:cNvPr id="4" name="Group 11"/>
          <p:cNvGrpSpPr>
            <a:grpSpLocks/>
          </p:cNvGrpSpPr>
          <p:nvPr userDrawn="1"/>
        </p:nvGrpSpPr>
        <p:grpSpPr bwMode="auto">
          <a:xfrm>
            <a:off x="0" y="0"/>
            <a:ext cx="9144000" cy="855663"/>
            <a:chOff x="0" y="0"/>
            <a:chExt cx="9144000" cy="855144"/>
          </a:xfrm>
        </p:grpSpPr>
        <p:sp>
          <p:nvSpPr>
            <p:cNvPr id="5" name="Rounded Rectangle 4"/>
            <p:cNvSpPr/>
            <p:nvPr userDrawn="1"/>
          </p:nvSpPr>
          <p:spPr>
            <a:xfrm>
              <a:off x="0" y="0"/>
              <a:ext cx="9144000" cy="609230"/>
            </a:xfrm>
            <a:prstGeom prst="roundRect">
              <a:avLst>
                <a:gd name="adj" fmla="val 0"/>
              </a:avLst>
            </a:prstGeom>
            <a:gradFill flip="none" rotWithShape="1">
              <a:gsLst>
                <a:gs pos="0">
                  <a:schemeClr val="accent3">
                    <a:lumMod val="75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sp>
          <p:nvSpPr>
            <p:cNvPr id="6" name="Isosceles Triangle 5"/>
            <p:cNvSpPr/>
            <p:nvPr userDrawn="1"/>
          </p:nvSpPr>
          <p:spPr>
            <a:xfrm rot="10800000">
              <a:off x="714375" y="599711"/>
              <a:ext cx="504825" cy="255433"/>
            </a:xfrm>
            <a:prstGeom prst="triangle">
              <a:avLst/>
            </a:prstGeom>
            <a:solidFill>
              <a:schemeClr val="accent3">
                <a:lumMod val="7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14" name="Chart Placeholder 13"/>
          <p:cNvSpPr>
            <a:spLocks noGrp="1"/>
          </p:cNvSpPr>
          <p:nvPr>
            <p:ph type="chart" sz="quarter" idx="13"/>
          </p:nvPr>
        </p:nvSpPr>
        <p:spPr>
          <a:xfrm>
            <a:off x="152400" y="609600"/>
            <a:ext cx="8839200" cy="5486400"/>
          </a:xfrm>
        </p:spPr>
        <p:txBody>
          <a:bodyPr rtlCol="0">
            <a:normAutofit/>
          </a:bodyPr>
          <a:lstStyle>
            <a:lvl1pPr>
              <a:defRPr>
                <a:solidFill>
                  <a:srgbClr val="FFFFFF"/>
                </a:solidFill>
              </a:defRPr>
            </a:lvl1pPr>
          </a:lstStyle>
          <a:p>
            <a:pPr lvl="0"/>
            <a:r>
              <a:rPr lang="en-US" noProof="0" smtClean="0"/>
              <a:t>Click icon to add chart</a:t>
            </a:r>
            <a:endParaRPr lang="en-US" noProof="0" dirty="0"/>
          </a:p>
        </p:txBody>
      </p:sp>
      <p:sp>
        <p:nvSpPr>
          <p:cNvPr id="7" name="Date Placeholder 3"/>
          <p:cNvSpPr>
            <a:spLocks noGrp="1"/>
          </p:cNvSpPr>
          <p:nvPr>
            <p:ph type="dt" sz="half" idx="14"/>
          </p:nvPr>
        </p:nvSpPr>
        <p:spPr/>
        <p:txBody>
          <a:bodyPr/>
          <a:lstStyle>
            <a:lvl1pPr>
              <a:defRPr/>
            </a:lvl1pPr>
          </a:lstStyle>
          <a:p>
            <a:fld id="{59CF9DAE-CFA2-42CE-9740-923F55B3FB15}" type="datetimeFigureOut">
              <a:rPr lang="en-US"/>
              <a:pPr/>
              <a:t>4/22/2013</a:t>
            </a:fld>
            <a:endParaRPr lang="en-US"/>
          </a:p>
        </p:txBody>
      </p:sp>
      <p:sp>
        <p:nvSpPr>
          <p:cNvPr id="8" name="Footer Placeholder 4"/>
          <p:cNvSpPr>
            <a:spLocks noGrp="1"/>
          </p:cNvSpPr>
          <p:nvPr>
            <p:ph type="ftr" sz="quarter" idx="15"/>
          </p:nvPr>
        </p:nvSpPr>
        <p:spPr/>
        <p:txBody>
          <a:bodyPr/>
          <a:lstStyle>
            <a:lvl1pPr>
              <a:defRPr/>
            </a:lvl1pPr>
          </a:lstStyle>
          <a:p>
            <a:endParaRPr lang="nl-NL"/>
          </a:p>
        </p:txBody>
      </p:sp>
      <p:sp>
        <p:nvSpPr>
          <p:cNvPr id="9" name="Slide Number Placeholder 5"/>
          <p:cNvSpPr>
            <a:spLocks noGrp="1"/>
          </p:cNvSpPr>
          <p:nvPr>
            <p:ph type="sldNum" sz="quarter" idx="16"/>
          </p:nvPr>
        </p:nvSpPr>
        <p:spPr/>
        <p:txBody>
          <a:bodyPr/>
          <a:lstStyle>
            <a:lvl1pPr>
              <a:defRPr/>
            </a:lvl1pPr>
          </a:lstStyle>
          <a:p>
            <a:fld id="{48388382-4566-4F27-B4F3-8992BDB40288}" type="slidenum">
              <a:rPr lang="en-US"/>
              <a:pPr/>
              <a:t>‹#›</a:t>
            </a:fld>
            <a:endParaRPr lang="en-US"/>
          </a:p>
        </p:txBody>
      </p:sp>
    </p:spTree>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_Small Title Bar">
    <p:spTree>
      <p:nvGrpSpPr>
        <p:cNvPr id="1" name=""/>
        <p:cNvGrpSpPr/>
        <p:nvPr/>
      </p:nvGrpSpPr>
      <p:grpSpPr>
        <a:xfrm>
          <a:off x="0" y="0"/>
          <a:ext cx="0" cy="0"/>
          <a:chOff x="0" y="0"/>
          <a:chExt cx="0" cy="0"/>
        </a:xfrm>
      </p:grpSpPr>
      <p:grpSp>
        <p:nvGrpSpPr>
          <p:cNvPr id="3" name="Group 11"/>
          <p:cNvGrpSpPr>
            <a:grpSpLocks/>
          </p:cNvGrpSpPr>
          <p:nvPr userDrawn="1"/>
        </p:nvGrpSpPr>
        <p:grpSpPr bwMode="auto">
          <a:xfrm>
            <a:off x="0" y="0"/>
            <a:ext cx="9144000" cy="855663"/>
            <a:chOff x="0" y="0"/>
            <a:chExt cx="9144000" cy="855144"/>
          </a:xfrm>
        </p:grpSpPr>
        <p:sp>
          <p:nvSpPr>
            <p:cNvPr id="4" name="Rounded Rectangle 3"/>
            <p:cNvSpPr/>
            <p:nvPr userDrawn="1"/>
          </p:nvSpPr>
          <p:spPr>
            <a:xfrm>
              <a:off x="0" y="0"/>
              <a:ext cx="9144000" cy="609230"/>
            </a:xfrm>
            <a:prstGeom prst="roundRect">
              <a:avLst>
                <a:gd name="adj" fmla="val 0"/>
              </a:avLst>
            </a:prstGeom>
            <a:gradFill flip="none" rotWithShape="1">
              <a:gsLst>
                <a:gs pos="0">
                  <a:schemeClr val="accent3">
                    <a:lumMod val="75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sp>
          <p:nvSpPr>
            <p:cNvPr id="5" name="Isosceles Triangle 4"/>
            <p:cNvSpPr/>
            <p:nvPr userDrawn="1"/>
          </p:nvSpPr>
          <p:spPr>
            <a:xfrm rot="10800000">
              <a:off x="714375" y="599711"/>
              <a:ext cx="504825" cy="255433"/>
            </a:xfrm>
            <a:prstGeom prst="triangle">
              <a:avLst/>
            </a:prstGeom>
            <a:solidFill>
              <a:schemeClr val="accent3">
                <a:lumMod val="7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6" name="Date Placeholder 3"/>
          <p:cNvSpPr>
            <a:spLocks noGrp="1"/>
          </p:cNvSpPr>
          <p:nvPr>
            <p:ph type="dt" sz="half" idx="10"/>
          </p:nvPr>
        </p:nvSpPr>
        <p:spPr/>
        <p:txBody>
          <a:bodyPr/>
          <a:lstStyle>
            <a:lvl1pPr>
              <a:defRPr/>
            </a:lvl1pPr>
          </a:lstStyle>
          <a:p>
            <a:fld id="{B5F0A7DC-856E-48B3-95A3-25E1BBA167CA}" type="datetimeFigureOut">
              <a:rPr lang="en-US"/>
              <a:pPr/>
              <a:t>4/22/2013</a:t>
            </a:fld>
            <a:endParaRPr lang="en-US"/>
          </a:p>
        </p:txBody>
      </p:sp>
      <p:sp>
        <p:nvSpPr>
          <p:cNvPr id="7" name="Footer Placeholder 4"/>
          <p:cNvSpPr>
            <a:spLocks noGrp="1"/>
          </p:cNvSpPr>
          <p:nvPr>
            <p:ph type="ftr" sz="quarter" idx="11"/>
          </p:nvPr>
        </p:nvSpPr>
        <p:spPr/>
        <p:txBody>
          <a:bodyPr/>
          <a:lstStyle>
            <a:lvl1pPr>
              <a:defRPr/>
            </a:lvl1pPr>
          </a:lstStyle>
          <a:p>
            <a:endParaRPr lang="nl-NL"/>
          </a:p>
        </p:txBody>
      </p:sp>
      <p:sp>
        <p:nvSpPr>
          <p:cNvPr id="8" name="Slide Number Placeholder 5"/>
          <p:cNvSpPr>
            <a:spLocks noGrp="1"/>
          </p:cNvSpPr>
          <p:nvPr>
            <p:ph type="sldNum" sz="quarter" idx="12"/>
          </p:nvPr>
        </p:nvSpPr>
        <p:spPr/>
        <p:txBody>
          <a:bodyPr/>
          <a:lstStyle>
            <a:lvl1pPr>
              <a:defRPr/>
            </a:lvl1pPr>
          </a:lstStyle>
          <a:p>
            <a:fld id="{DC8F1756-9D1A-4972-9FDC-DD4A93C7B49A}" type="slidenum">
              <a:rPr lang="en-US"/>
              <a:pPr/>
              <a:t>‹#›</a:t>
            </a:fld>
            <a:endParaRPr lang="en-US"/>
          </a:p>
        </p:txBody>
      </p:sp>
    </p:spTree>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6_Section Header">
    <p:spTree>
      <p:nvGrpSpPr>
        <p:cNvPr id="1" name=""/>
        <p:cNvGrpSpPr/>
        <p:nvPr/>
      </p:nvGrpSpPr>
      <p:grpSpPr>
        <a:xfrm>
          <a:off x="0" y="0"/>
          <a:ext cx="0" cy="0"/>
          <a:chOff x="0" y="0"/>
          <a:chExt cx="0" cy="0"/>
        </a:xfrm>
      </p:grpSpPr>
      <p:sp>
        <p:nvSpPr>
          <p:cNvPr id="4" name="Rectangle 3"/>
          <p:cNvSpPr/>
          <p:nvPr userDrawn="1"/>
        </p:nvSpPr>
        <p:spPr>
          <a:xfrm>
            <a:off x="0" y="0"/>
            <a:ext cx="9144000" cy="6248400"/>
          </a:xfrm>
          <a:prstGeom prst="rect">
            <a:avLst/>
          </a:prstGeom>
          <a:gradFill flip="none" rotWithShape="1">
            <a:gsLst>
              <a:gs pos="0">
                <a:schemeClr val="accent4">
                  <a:lumMod val="75000"/>
                </a:schemeClr>
              </a:gs>
              <a:gs pos="100000">
                <a:schemeClr val="accent4"/>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sp>
        <p:nvSpPr>
          <p:cNvPr id="2" name="Title 1"/>
          <p:cNvSpPr>
            <a:spLocks noGrp="1"/>
          </p:cNvSpPr>
          <p:nvPr>
            <p:ph type="title"/>
          </p:nvPr>
        </p:nvSpPr>
        <p:spPr>
          <a:xfrm>
            <a:off x="722313" y="2057400"/>
            <a:ext cx="7772400" cy="3352800"/>
          </a:xfrm>
        </p:spPr>
        <p:txBody>
          <a:bodyPr anchor="t">
            <a:normAutofit/>
          </a:bodyPr>
          <a:lstStyle>
            <a:lvl1pPr algn="l">
              <a:defRPr sz="6600" b="0" cap="none">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5572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2BAD49F4-F867-4A2D-B63C-7AE5FD19C6BC}" type="datetimeFigureOut">
              <a:rPr lang="en-US"/>
              <a:pPr/>
              <a:t>4/22/2013</a:t>
            </a:fld>
            <a:endParaRPr lang="en-US"/>
          </a:p>
        </p:txBody>
      </p:sp>
      <p:sp>
        <p:nvSpPr>
          <p:cNvPr id="6" name="Footer Placeholder 4"/>
          <p:cNvSpPr>
            <a:spLocks noGrp="1"/>
          </p:cNvSpPr>
          <p:nvPr>
            <p:ph type="ftr" sz="quarter" idx="11"/>
          </p:nvPr>
        </p:nvSpPr>
        <p:spPr/>
        <p:txBody>
          <a:bodyPr/>
          <a:lstStyle>
            <a:lvl1pPr>
              <a:defRPr/>
            </a:lvl1pPr>
          </a:lstStyle>
          <a:p>
            <a:endParaRPr lang="nl-NL"/>
          </a:p>
        </p:txBody>
      </p:sp>
      <p:sp>
        <p:nvSpPr>
          <p:cNvPr id="7" name="Slide Number Placeholder 5"/>
          <p:cNvSpPr>
            <a:spLocks noGrp="1"/>
          </p:cNvSpPr>
          <p:nvPr>
            <p:ph type="sldNum" sz="quarter" idx="12"/>
          </p:nvPr>
        </p:nvSpPr>
        <p:spPr/>
        <p:txBody>
          <a:bodyPr/>
          <a:lstStyle>
            <a:lvl1pPr>
              <a:defRPr/>
            </a:lvl1pPr>
          </a:lstStyle>
          <a:p>
            <a:fld id="{78C7313F-0330-414F-BAC5-F9C1DFBD1DD9}" type="slidenum">
              <a:rPr lang="en-US"/>
              <a:pPr/>
              <a:t>‹#›</a:t>
            </a:fld>
            <a:endParaRPr lang="en-US"/>
          </a:p>
        </p:txBody>
      </p:sp>
    </p:spTree>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11_Title and Content">
    <p:spTree>
      <p:nvGrpSpPr>
        <p:cNvPr id="1" name=""/>
        <p:cNvGrpSpPr/>
        <p:nvPr/>
      </p:nvGrpSpPr>
      <p:grpSpPr>
        <a:xfrm>
          <a:off x="0" y="0"/>
          <a:ext cx="0" cy="0"/>
          <a:chOff x="0" y="0"/>
          <a:chExt cx="0" cy="0"/>
        </a:xfrm>
      </p:grpSpPr>
      <p:grpSp>
        <p:nvGrpSpPr>
          <p:cNvPr id="4" name="Group 7"/>
          <p:cNvGrpSpPr/>
          <p:nvPr userDrawn="1"/>
        </p:nvGrpSpPr>
        <p:grpSpPr>
          <a:xfrm>
            <a:off x="0" y="0"/>
            <a:ext cx="9144000" cy="1759220"/>
            <a:chOff x="228600" y="228600"/>
            <a:chExt cx="9144000" cy="1759220"/>
          </a:xfrm>
          <a:solidFill>
            <a:srgbClr val="195A88"/>
          </a:solidFill>
        </p:grpSpPr>
        <p:sp>
          <p:nvSpPr>
            <p:cNvPr id="5" name="Rounded Rectangle 4"/>
            <p:cNvSpPr/>
            <p:nvPr/>
          </p:nvSpPr>
          <p:spPr>
            <a:xfrm>
              <a:off x="228600" y="228600"/>
              <a:ext cx="9144000" cy="1524000"/>
            </a:xfrm>
            <a:prstGeom prst="roundRect">
              <a:avLst>
                <a:gd name="adj" fmla="val 0"/>
              </a:avLst>
            </a:prstGeom>
            <a:gradFill flip="none" rotWithShape="1">
              <a:gsLst>
                <a:gs pos="0">
                  <a:schemeClr val="accent4">
                    <a:lumMod val="75000"/>
                  </a:schemeClr>
                </a:gs>
                <a:gs pos="100000">
                  <a:schemeClr val="accent4"/>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Isosceles Triangle 5"/>
            <p:cNvSpPr/>
            <p:nvPr/>
          </p:nvSpPr>
          <p:spPr>
            <a:xfrm rot="10800000">
              <a:off x="942302" y="1731952"/>
              <a:ext cx="505498" cy="255868"/>
            </a:xfrm>
            <a:prstGeom prst="triangle">
              <a:avLst/>
            </a:prstGeom>
            <a:solidFill>
              <a:schemeClr val="accent4">
                <a:lumMod val="7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 name="Content Placeholder 2"/>
          <p:cNvSpPr>
            <a:spLocks noGrp="1"/>
          </p:cNvSpPr>
          <p:nvPr>
            <p:ph idx="1"/>
          </p:nvPr>
        </p:nvSpPr>
        <p:spPr>
          <a:xfrm>
            <a:off x="457200" y="1905000"/>
            <a:ext cx="8229600" cy="4221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wrap="none"/>
          <a:lstStyle>
            <a:lvl1pPr algn="l">
              <a:defRPr>
                <a:solidFill>
                  <a:schemeClr val="bg1"/>
                </a:solidFill>
              </a:defRPr>
            </a:lvl1pPr>
          </a:lstStyle>
          <a:p>
            <a:r>
              <a:rPr lang="en-US" smtClean="0"/>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fld id="{3FCA4E66-2CCF-4B40-B669-170C30619B62}" type="datetimeFigureOut">
              <a:rPr lang="en-US"/>
              <a:pPr/>
              <a:t>4/22/2013</a:t>
            </a:fld>
            <a:endParaRPr lang="en-US"/>
          </a:p>
        </p:txBody>
      </p:sp>
      <p:sp>
        <p:nvSpPr>
          <p:cNvPr id="8" name="Footer Placeholder 4"/>
          <p:cNvSpPr>
            <a:spLocks noGrp="1"/>
          </p:cNvSpPr>
          <p:nvPr>
            <p:ph type="ftr" sz="quarter" idx="11"/>
          </p:nvPr>
        </p:nvSpPr>
        <p:spPr/>
        <p:txBody>
          <a:bodyPr/>
          <a:lstStyle>
            <a:lvl1pPr>
              <a:defRPr/>
            </a:lvl1pPr>
          </a:lstStyle>
          <a:p>
            <a:endParaRPr lang="nl-NL"/>
          </a:p>
        </p:txBody>
      </p:sp>
      <p:sp>
        <p:nvSpPr>
          <p:cNvPr id="9" name="Slide Number Placeholder 5"/>
          <p:cNvSpPr>
            <a:spLocks noGrp="1"/>
          </p:cNvSpPr>
          <p:nvPr>
            <p:ph type="sldNum" sz="quarter" idx="12"/>
          </p:nvPr>
        </p:nvSpPr>
        <p:spPr/>
        <p:txBody>
          <a:bodyPr/>
          <a:lstStyle>
            <a:lvl1pPr>
              <a:defRPr/>
            </a:lvl1pPr>
          </a:lstStyle>
          <a:p>
            <a:fld id="{5791274D-D740-4FA5-B708-6CEFEB0C980F}" type="slidenum">
              <a:rPr lang="en-US"/>
              <a:pPr/>
              <a:t>‹#›</a:t>
            </a:fld>
            <a:endParaRPr lang="en-US"/>
          </a:p>
        </p:txBody>
      </p:sp>
    </p:spTree>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_Title, Kicker and Content">
    <p:spTree>
      <p:nvGrpSpPr>
        <p:cNvPr id="1" name=""/>
        <p:cNvGrpSpPr/>
        <p:nvPr/>
      </p:nvGrpSpPr>
      <p:grpSpPr>
        <a:xfrm>
          <a:off x="0" y="0"/>
          <a:ext cx="0" cy="0"/>
          <a:chOff x="0" y="0"/>
          <a:chExt cx="0" cy="0"/>
        </a:xfrm>
      </p:grpSpPr>
      <p:grpSp>
        <p:nvGrpSpPr>
          <p:cNvPr id="5" name="Group 7"/>
          <p:cNvGrpSpPr/>
          <p:nvPr userDrawn="1"/>
        </p:nvGrpSpPr>
        <p:grpSpPr>
          <a:xfrm>
            <a:off x="0" y="0"/>
            <a:ext cx="9144000" cy="1759220"/>
            <a:chOff x="228600" y="228600"/>
            <a:chExt cx="9144000" cy="1759220"/>
          </a:xfrm>
          <a:solidFill>
            <a:srgbClr val="195A88"/>
          </a:solidFill>
        </p:grpSpPr>
        <p:sp>
          <p:nvSpPr>
            <p:cNvPr id="6" name="Rounded Rectangle 5"/>
            <p:cNvSpPr/>
            <p:nvPr/>
          </p:nvSpPr>
          <p:spPr>
            <a:xfrm>
              <a:off x="228600" y="228600"/>
              <a:ext cx="9144000" cy="1524000"/>
            </a:xfrm>
            <a:prstGeom prst="roundRect">
              <a:avLst>
                <a:gd name="adj" fmla="val 0"/>
              </a:avLst>
            </a:prstGeom>
            <a:gradFill flip="none" rotWithShape="1">
              <a:gsLst>
                <a:gs pos="0">
                  <a:schemeClr val="accent4">
                    <a:lumMod val="75000"/>
                  </a:schemeClr>
                </a:gs>
                <a:gs pos="100000">
                  <a:schemeClr val="accent4"/>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Isosceles Triangle 6"/>
            <p:cNvSpPr/>
            <p:nvPr/>
          </p:nvSpPr>
          <p:spPr>
            <a:xfrm rot="10800000">
              <a:off x="942302" y="1731952"/>
              <a:ext cx="505498" cy="255868"/>
            </a:xfrm>
            <a:prstGeom prst="triangle">
              <a:avLst/>
            </a:prstGeom>
            <a:solidFill>
              <a:schemeClr val="accent4">
                <a:lumMod val="7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 name="Content Placeholder 2"/>
          <p:cNvSpPr>
            <a:spLocks noGrp="1"/>
          </p:cNvSpPr>
          <p:nvPr>
            <p:ph idx="1"/>
          </p:nvPr>
        </p:nvSpPr>
        <p:spPr>
          <a:xfrm>
            <a:off x="457200" y="1905000"/>
            <a:ext cx="8229600" cy="4221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8229600" cy="762000"/>
          </a:xfrm>
        </p:spPr>
        <p:txBody>
          <a:bodyPr wrap="none"/>
          <a:lstStyle>
            <a:lvl1pPr algn="l">
              <a:defRPr>
                <a:solidFill>
                  <a:schemeClr val="bg1"/>
                </a:solidFill>
              </a:defRPr>
            </a:lvl1pPr>
          </a:lstStyle>
          <a:p>
            <a:r>
              <a:rPr lang="en-US" smtClean="0"/>
              <a:t>Click to edit Master title style</a:t>
            </a:r>
            <a:endParaRPr lang="en-US" dirty="0"/>
          </a:p>
        </p:txBody>
      </p:sp>
      <p:sp>
        <p:nvSpPr>
          <p:cNvPr id="12" name="Text Placeholder 11"/>
          <p:cNvSpPr>
            <a:spLocks noGrp="1"/>
          </p:cNvSpPr>
          <p:nvPr>
            <p:ph type="body" sz="quarter" idx="13"/>
          </p:nvPr>
        </p:nvSpPr>
        <p:spPr>
          <a:xfrm>
            <a:off x="457199" y="152400"/>
            <a:ext cx="8229599" cy="304800"/>
          </a:xfrm>
        </p:spPr>
        <p:txBody>
          <a:bodyPr tIns="0" bIns="0">
            <a:noAutofit/>
          </a:bodyPr>
          <a:lstStyle>
            <a:lvl1pPr>
              <a:buNone/>
              <a:defRPr sz="1800">
                <a:solidFill>
                  <a:schemeClr val="accent4">
                    <a:lumMod val="20000"/>
                    <a:lumOff val="80000"/>
                  </a:schemeClr>
                </a:solidFill>
              </a:defRPr>
            </a:lvl1pPr>
          </a:lstStyle>
          <a:p>
            <a:pPr lvl="0"/>
            <a:r>
              <a:rPr lang="en-US" smtClean="0"/>
              <a:t>Click to edit Master text styles</a:t>
            </a:r>
          </a:p>
        </p:txBody>
      </p:sp>
      <p:sp>
        <p:nvSpPr>
          <p:cNvPr id="8" name="Date Placeholder 3"/>
          <p:cNvSpPr>
            <a:spLocks noGrp="1"/>
          </p:cNvSpPr>
          <p:nvPr>
            <p:ph type="dt" sz="half" idx="14"/>
          </p:nvPr>
        </p:nvSpPr>
        <p:spPr/>
        <p:txBody>
          <a:bodyPr/>
          <a:lstStyle>
            <a:lvl1pPr>
              <a:defRPr/>
            </a:lvl1pPr>
          </a:lstStyle>
          <a:p>
            <a:fld id="{3A1F6CF5-81FA-4DBA-A33B-82E7F2070E10}" type="datetimeFigureOut">
              <a:rPr lang="en-US"/>
              <a:pPr/>
              <a:t>4/22/2013</a:t>
            </a:fld>
            <a:endParaRPr lang="en-US"/>
          </a:p>
        </p:txBody>
      </p:sp>
      <p:sp>
        <p:nvSpPr>
          <p:cNvPr id="9" name="Footer Placeholder 4"/>
          <p:cNvSpPr>
            <a:spLocks noGrp="1"/>
          </p:cNvSpPr>
          <p:nvPr>
            <p:ph type="ftr" sz="quarter" idx="15"/>
          </p:nvPr>
        </p:nvSpPr>
        <p:spPr/>
        <p:txBody>
          <a:bodyPr/>
          <a:lstStyle>
            <a:lvl1pPr>
              <a:defRPr/>
            </a:lvl1pPr>
          </a:lstStyle>
          <a:p>
            <a:endParaRPr lang="nl-NL"/>
          </a:p>
        </p:txBody>
      </p:sp>
      <p:sp>
        <p:nvSpPr>
          <p:cNvPr id="10" name="Slide Number Placeholder 5"/>
          <p:cNvSpPr>
            <a:spLocks noGrp="1"/>
          </p:cNvSpPr>
          <p:nvPr>
            <p:ph type="sldNum" sz="quarter" idx="16"/>
          </p:nvPr>
        </p:nvSpPr>
        <p:spPr/>
        <p:txBody>
          <a:bodyPr/>
          <a:lstStyle>
            <a:lvl1pPr>
              <a:defRPr/>
            </a:lvl1pPr>
          </a:lstStyle>
          <a:p>
            <a:fld id="{165A1A1B-DB6C-4D7C-9703-327D4732EEF5}" type="slidenum">
              <a:rPr lang="en-US"/>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rge Head, Kicker and Content">
    <p:spTree>
      <p:nvGrpSpPr>
        <p:cNvPr id="1" name=""/>
        <p:cNvGrpSpPr/>
        <p:nvPr/>
      </p:nvGrpSpPr>
      <p:grpSpPr>
        <a:xfrm>
          <a:off x="0" y="0"/>
          <a:ext cx="0" cy="0"/>
          <a:chOff x="0" y="0"/>
          <a:chExt cx="0" cy="0"/>
        </a:xfrm>
      </p:grpSpPr>
      <p:grpSp>
        <p:nvGrpSpPr>
          <p:cNvPr id="5" name="Group 7"/>
          <p:cNvGrpSpPr/>
          <p:nvPr userDrawn="1"/>
        </p:nvGrpSpPr>
        <p:grpSpPr>
          <a:xfrm>
            <a:off x="0" y="0"/>
            <a:ext cx="9144000" cy="1759220"/>
            <a:chOff x="228600" y="228600"/>
            <a:chExt cx="9144000" cy="1759220"/>
          </a:xfrm>
          <a:solidFill>
            <a:srgbClr val="195A88"/>
          </a:solidFill>
        </p:grpSpPr>
        <p:sp>
          <p:nvSpPr>
            <p:cNvPr id="6" name="Rounded Rectangle 5"/>
            <p:cNvSpPr/>
            <p:nvPr/>
          </p:nvSpPr>
          <p:spPr>
            <a:xfrm>
              <a:off x="228600" y="228600"/>
              <a:ext cx="9144000" cy="15240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Isosceles Triangle 6"/>
            <p:cNvSpPr/>
            <p:nvPr/>
          </p:nvSpPr>
          <p:spPr>
            <a:xfrm rot="10800000">
              <a:off x="942302" y="1731952"/>
              <a:ext cx="505498" cy="255868"/>
            </a:xfrm>
            <a:prstGeom prst="triangle">
              <a:avLst/>
            </a:prstGeom>
            <a:grp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 name="Content Placeholder 2"/>
          <p:cNvSpPr>
            <a:spLocks noGrp="1"/>
          </p:cNvSpPr>
          <p:nvPr>
            <p:ph idx="1"/>
          </p:nvPr>
        </p:nvSpPr>
        <p:spPr>
          <a:xfrm>
            <a:off x="457200" y="1905000"/>
            <a:ext cx="8229600" cy="4221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8229600" cy="762000"/>
          </a:xfrm>
        </p:spPr>
        <p:txBody>
          <a:bodyPr wrap="none"/>
          <a:lstStyle>
            <a:lvl1pPr algn="l">
              <a:defRPr>
                <a:solidFill>
                  <a:schemeClr val="bg1"/>
                </a:solidFill>
              </a:defRPr>
            </a:lvl1pPr>
          </a:lstStyle>
          <a:p>
            <a:r>
              <a:rPr lang="en-US" smtClean="0"/>
              <a:t>Click to edit Master title style</a:t>
            </a:r>
            <a:endParaRPr lang="en-US" dirty="0"/>
          </a:p>
        </p:txBody>
      </p:sp>
      <p:sp>
        <p:nvSpPr>
          <p:cNvPr id="12" name="Text Placeholder 11"/>
          <p:cNvSpPr>
            <a:spLocks noGrp="1"/>
          </p:cNvSpPr>
          <p:nvPr>
            <p:ph type="body" sz="quarter" idx="13"/>
          </p:nvPr>
        </p:nvSpPr>
        <p:spPr>
          <a:xfrm>
            <a:off x="457199" y="152400"/>
            <a:ext cx="8229599" cy="304800"/>
          </a:xfrm>
        </p:spPr>
        <p:txBody>
          <a:bodyPr tIns="0" bIns="0">
            <a:noAutofit/>
          </a:bodyPr>
          <a:lstStyle>
            <a:lvl1pPr>
              <a:buNone/>
              <a:defRPr sz="1800">
                <a:solidFill>
                  <a:srgbClr val="CDE5F6"/>
                </a:solidFill>
              </a:defRPr>
            </a:lvl1pPr>
          </a:lstStyle>
          <a:p>
            <a:pPr lvl="0"/>
            <a:r>
              <a:rPr lang="en-US" smtClean="0"/>
              <a:t>Click to edit Master text styles</a:t>
            </a:r>
          </a:p>
        </p:txBody>
      </p:sp>
      <p:sp>
        <p:nvSpPr>
          <p:cNvPr id="8" name="Date Placeholder 3"/>
          <p:cNvSpPr>
            <a:spLocks noGrp="1"/>
          </p:cNvSpPr>
          <p:nvPr>
            <p:ph type="dt" sz="half" idx="14"/>
          </p:nvPr>
        </p:nvSpPr>
        <p:spPr/>
        <p:txBody>
          <a:bodyPr/>
          <a:lstStyle>
            <a:lvl1pPr>
              <a:defRPr/>
            </a:lvl1pPr>
          </a:lstStyle>
          <a:p>
            <a:fld id="{E01B1A94-9D77-41C3-B6D8-7D6F291C2A49}" type="datetimeFigureOut">
              <a:rPr lang="en-US"/>
              <a:pPr/>
              <a:t>4/22/2013</a:t>
            </a:fld>
            <a:endParaRPr lang="en-US"/>
          </a:p>
        </p:txBody>
      </p:sp>
      <p:sp>
        <p:nvSpPr>
          <p:cNvPr id="9" name="Footer Placeholder 4"/>
          <p:cNvSpPr>
            <a:spLocks noGrp="1"/>
          </p:cNvSpPr>
          <p:nvPr>
            <p:ph type="ftr" sz="quarter" idx="15"/>
          </p:nvPr>
        </p:nvSpPr>
        <p:spPr/>
        <p:txBody>
          <a:bodyPr/>
          <a:lstStyle>
            <a:lvl1pPr>
              <a:defRPr/>
            </a:lvl1pPr>
          </a:lstStyle>
          <a:p>
            <a:endParaRPr lang="nl-NL"/>
          </a:p>
        </p:txBody>
      </p:sp>
      <p:sp>
        <p:nvSpPr>
          <p:cNvPr id="10" name="Slide Number Placeholder 5"/>
          <p:cNvSpPr>
            <a:spLocks noGrp="1"/>
          </p:cNvSpPr>
          <p:nvPr>
            <p:ph type="sldNum" sz="quarter" idx="16"/>
          </p:nvPr>
        </p:nvSpPr>
        <p:spPr/>
        <p:txBody>
          <a:bodyPr/>
          <a:lstStyle>
            <a:lvl1pPr>
              <a:defRPr/>
            </a:lvl1pPr>
          </a:lstStyle>
          <a:p>
            <a:fld id="{42A622EE-9478-49F8-B799-6DF312F13D54}" type="slidenum">
              <a:rPr lang="en-US"/>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rge Head and Two Content">
    <p:spTree>
      <p:nvGrpSpPr>
        <p:cNvPr id="1" name=""/>
        <p:cNvGrpSpPr/>
        <p:nvPr/>
      </p:nvGrpSpPr>
      <p:grpSpPr>
        <a:xfrm>
          <a:off x="0" y="0"/>
          <a:ext cx="0" cy="0"/>
          <a:chOff x="0" y="0"/>
          <a:chExt cx="0" cy="0"/>
        </a:xfrm>
      </p:grpSpPr>
      <p:grpSp>
        <p:nvGrpSpPr>
          <p:cNvPr id="5" name="Group 7"/>
          <p:cNvGrpSpPr/>
          <p:nvPr userDrawn="1"/>
        </p:nvGrpSpPr>
        <p:grpSpPr>
          <a:xfrm>
            <a:off x="0" y="0"/>
            <a:ext cx="9144000" cy="1759220"/>
            <a:chOff x="228600" y="228600"/>
            <a:chExt cx="9144000" cy="1759220"/>
          </a:xfrm>
          <a:solidFill>
            <a:srgbClr val="195A88"/>
          </a:solidFill>
        </p:grpSpPr>
        <p:sp>
          <p:nvSpPr>
            <p:cNvPr id="6" name="Rounded Rectangle 5"/>
            <p:cNvSpPr/>
            <p:nvPr/>
          </p:nvSpPr>
          <p:spPr>
            <a:xfrm>
              <a:off x="228600" y="228600"/>
              <a:ext cx="9144000" cy="15240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Isosceles Triangle 6"/>
            <p:cNvSpPr/>
            <p:nvPr/>
          </p:nvSpPr>
          <p:spPr>
            <a:xfrm rot="10800000">
              <a:off x="942302" y="1731952"/>
              <a:ext cx="505498" cy="255868"/>
            </a:xfrm>
            <a:prstGeom prst="triangle">
              <a:avLst/>
            </a:prstGeom>
            <a:grp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 name="Content Placeholder 2"/>
          <p:cNvSpPr>
            <a:spLocks noGrp="1"/>
          </p:cNvSpPr>
          <p:nvPr>
            <p:ph sz="half" idx="1"/>
          </p:nvPr>
        </p:nvSpPr>
        <p:spPr>
          <a:xfrm>
            <a:off x="714375" y="2000250"/>
            <a:ext cx="3714751" cy="4143375"/>
          </a:xfrm>
        </p:spPr>
        <p:txBody>
          <a:bodyPr/>
          <a:lstStyle>
            <a:lvl1pPr>
              <a:defRPr sz="2100"/>
            </a:lvl1pPr>
            <a:lvl2pPr>
              <a:defRPr sz="1900"/>
            </a:lvl2pPr>
            <a:lvl3pPr>
              <a:defRPr sz="1700"/>
            </a:lvl3pPr>
            <a:lvl4pPr>
              <a:defRPr sz="1500"/>
            </a:lvl4pPr>
            <a:lvl5pPr>
              <a:defRPr sz="13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14875" y="2000250"/>
            <a:ext cx="3714750" cy="4143375"/>
          </a:xfrm>
        </p:spPr>
        <p:txBody>
          <a:bodyPr/>
          <a:lstStyle>
            <a:lvl1pPr>
              <a:defRPr sz="2100"/>
            </a:lvl1pPr>
            <a:lvl2pPr>
              <a:defRPr sz="1900"/>
            </a:lvl2pPr>
            <a:lvl3pPr>
              <a:defRPr sz="1700"/>
            </a:lvl3pPr>
            <a:lvl4pPr>
              <a:defRPr sz="1500"/>
            </a:lvl4pPr>
            <a:lvl5pPr>
              <a:defRPr sz="13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title"/>
          </p:nvPr>
        </p:nvSpPr>
        <p:spPr>
          <a:xfrm>
            <a:off x="457200" y="381000"/>
            <a:ext cx="8229600" cy="914400"/>
          </a:xfrm>
        </p:spPr>
        <p:txBody>
          <a:bodyPr wrap="none"/>
          <a:lstStyle>
            <a:lvl1pPr algn="l">
              <a:defRPr>
                <a:solidFill>
                  <a:schemeClr val="bg1"/>
                </a:solidFill>
              </a:defRPr>
            </a:lvl1pPr>
          </a:lstStyle>
          <a:p>
            <a:r>
              <a:rPr lang="en-US" smtClean="0"/>
              <a:t>Click to edit Master title style</a:t>
            </a:r>
            <a:endParaRPr lang="en-US" dirty="0"/>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rge Head, Person Photo and Info">
    <p:spTree>
      <p:nvGrpSpPr>
        <p:cNvPr id="1" name=""/>
        <p:cNvGrpSpPr/>
        <p:nvPr/>
      </p:nvGrpSpPr>
      <p:grpSpPr>
        <a:xfrm>
          <a:off x="0" y="0"/>
          <a:ext cx="0" cy="0"/>
          <a:chOff x="0" y="0"/>
          <a:chExt cx="0" cy="0"/>
        </a:xfrm>
      </p:grpSpPr>
      <p:grpSp>
        <p:nvGrpSpPr>
          <p:cNvPr id="6" name="Group 7"/>
          <p:cNvGrpSpPr/>
          <p:nvPr/>
        </p:nvGrpSpPr>
        <p:grpSpPr>
          <a:xfrm>
            <a:off x="0" y="0"/>
            <a:ext cx="9144000" cy="1759220"/>
            <a:chOff x="228600" y="228600"/>
            <a:chExt cx="9144000" cy="1759220"/>
          </a:xfrm>
          <a:solidFill>
            <a:srgbClr val="195A88"/>
          </a:solidFill>
        </p:grpSpPr>
        <p:sp>
          <p:nvSpPr>
            <p:cNvPr id="7" name="Rounded Rectangle 6"/>
            <p:cNvSpPr/>
            <p:nvPr/>
          </p:nvSpPr>
          <p:spPr>
            <a:xfrm>
              <a:off x="228600" y="228600"/>
              <a:ext cx="9144000" cy="15240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Isosceles Triangle 7"/>
            <p:cNvSpPr/>
            <p:nvPr/>
          </p:nvSpPr>
          <p:spPr>
            <a:xfrm rot="10800000">
              <a:off x="942302" y="1731952"/>
              <a:ext cx="505498" cy="255868"/>
            </a:xfrm>
            <a:prstGeom prst="triangle">
              <a:avLst/>
            </a:prstGeom>
            <a:grp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2" name="Title 1"/>
          <p:cNvSpPr>
            <a:spLocks noGrp="1"/>
          </p:cNvSpPr>
          <p:nvPr>
            <p:ph type="title"/>
          </p:nvPr>
        </p:nvSpPr>
        <p:spPr/>
        <p:txBody>
          <a:bodyPr wrap="none"/>
          <a:lstStyle>
            <a:lvl1pPr algn="l">
              <a:defRPr>
                <a:solidFill>
                  <a:schemeClr val="bg1"/>
                </a:solidFill>
              </a:defRPr>
            </a:lvl1pPr>
          </a:lstStyle>
          <a:p>
            <a:r>
              <a:rPr lang="en-US" smtClean="0"/>
              <a:t>Click to edit Master title style</a:t>
            </a:r>
            <a:endParaRPr lang="en-US" dirty="0"/>
          </a:p>
        </p:txBody>
      </p:sp>
      <p:sp>
        <p:nvSpPr>
          <p:cNvPr id="11" name="Picture Placeholder 6"/>
          <p:cNvSpPr>
            <a:spLocks noGrp="1"/>
          </p:cNvSpPr>
          <p:nvPr>
            <p:ph type="pic" sz="quarter" idx="13"/>
          </p:nvPr>
        </p:nvSpPr>
        <p:spPr>
          <a:xfrm>
            <a:off x="914400" y="2133600"/>
            <a:ext cx="2209800" cy="2743200"/>
          </a:xfr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rtlCol="0">
            <a:normAutofit/>
          </a:bodyPr>
          <a:lstStyle>
            <a:lvl1pPr>
              <a:buNone/>
              <a:defRPr/>
            </a:lvl1pPr>
          </a:lstStyle>
          <a:p>
            <a:pPr lvl="0"/>
            <a:r>
              <a:rPr lang="en-US" noProof="0" smtClean="0"/>
              <a:t>Click icon to add picture</a:t>
            </a:r>
            <a:endParaRPr lang="en-US" noProof="0"/>
          </a:p>
        </p:txBody>
      </p:sp>
      <p:sp>
        <p:nvSpPr>
          <p:cNvPr id="13" name="Text Placeholder 12"/>
          <p:cNvSpPr>
            <a:spLocks noGrp="1"/>
          </p:cNvSpPr>
          <p:nvPr>
            <p:ph type="body" sz="quarter" idx="14"/>
          </p:nvPr>
        </p:nvSpPr>
        <p:spPr>
          <a:xfrm>
            <a:off x="3429000" y="2133600"/>
            <a:ext cx="5181600" cy="838200"/>
          </a:xfrm>
        </p:spPr>
        <p:txBody>
          <a:bodyPr>
            <a:normAutofit/>
          </a:bodyPr>
          <a:lstStyle>
            <a:lvl1pPr>
              <a:buNone/>
              <a:defRPr sz="4000"/>
            </a:lvl1pPr>
          </a:lstStyle>
          <a:p>
            <a:pPr lvl="0"/>
            <a:r>
              <a:rPr lang="en-US" smtClean="0"/>
              <a:t>Click to edit Master text styles</a:t>
            </a:r>
          </a:p>
        </p:txBody>
      </p:sp>
      <p:sp>
        <p:nvSpPr>
          <p:cNvPr id="14" name="Text Placeholder 12"/>
          <p:cNvSpPr>
            <a:spLocks noGrp="1"/>
          </p:cNvSpPr>
          <p:nvPr>
            <p:ph type="body" sz="quarter" idx="15"/>
          </p:nvPr>
        </p:nvSpPr>
        <p:spPr>
          <a:xfrm>
            <a:off x="3429000" y="2971800"/>
            <a:ext cx="5181600" cy="838200"/>
          </a:xfrm>
        </p:spPr>
        <p:txBody>
          <a:bodyPr>
            <a:normAutofit/>
          </a:bodyPr>
          <a:lstStyle>
            <a:lvl1pPr>
              <a:buNone/>
              <a:defRPr sz="2400"/>
            </a:lvl1pPr>
          </a:lstStyle>
          <a:p>
            <a:pPr lvl="0"/>
            <a:r>
              <a:rPr lang="en-US" smtClean="0"/>
              <a:t>Click to edit Master text styles</a:t>
            </a:r>
          </a:p>
        </p:txBody>
      </p:sp>
      <p:sp>
        <p:nvSpPr>
          <p:cNvPr id="9" name="Date Placeholder 3"/>
          <p:cNvSpPr>
            <a:spLocks noGrp="1"/>
          </p:cNvSpPr>
          <p:nvPr>
            <p:ph type="dt" sz="half" idx="16"/>
          </p:nvPr>
        </p:nvSpPr>
        <p:spPr/>
        <p:txBody>
          <a:bodyPr/>
          <a:lstStyle>
            <a:lvl1pPr>
              <a:defRPr/>
            </a:lvl1pPr>
          </a:lstStyle>
          <a:p>
            <a:fld id="{9D4E0751-0177-4FF2-AF44-2337E4F49665}" type="datetimeFigureOut">
              <a:rPr lang="en-US"/>
              <a:pPr/>
              <a:t>4/22/2013</a:t>
            </a:fld>
            <a:endParaRPr lang="en-US"/>
          </a:p>
        </p:txBody>
      </p:sp>
      <p:sp>
        <p:nvSpPr>
          <p:cNvPr id="10" name="Footer Placeholder 4"/>
          <p:cNvSpPr>
            <a:spLocks noGrp="1"/>
          </p:cNvSpPr>
          <p:nvPr>
            <p:ph type="ftr" sz="quarter" idx="17"/>
          </p:nvPr>
        </p:nvSpPr>
        <p:spPr/>
        <p:txBody>
          <a:bodyPr/>
          <a:lstStyle>
            <a:lvl1pPr>
              <a:defRPr/>
            </a:lvl1pPr>
          </a:lstStyle>
          <a:p>
            <a:endParaRPr lang="nl-NL"/>
          </a:p>
        </p:txBody>
      </p:sp>
      <p:sp>
        <p:nvSpPr>
          <p:cNvPr id="12" name="Slide Number Placeholder 5"/>
          <p:cNvSpPr>
            <a:spLocks noGrp="1"/>
          </p:cNvSpPr>
          <p:nvPr>
            <p:ph type="sldNum" sz="quarter" idx="18"/>
          </p:nvPr>
        </p:nvSpPr>
        <p:spPr/>
        <p:txBody>
          <a:bodyPr/>
          <a:lstStyle>
            <a:lvl1pPr>
              <a:defRPr/>
            </a:lvl1pPr>
          </a:lstStyle>
          <a:p>
            <a:fld id="{48E0EDCB-CB74-4D5D-815A-7E68CA9D94FD}" type="slidenum">
              <a:rPr lang="en-US"/>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mall Head, Text and Content">
    <p:spTree>
      <p:nvGrpSpPr>
        <p:cNvPr id="1" name=""/>
        <p:cNvGrpSpPr/>
        <p:nvPr/>
      </p:nvGrpSpPr>
      <p:grpSpPr>
        <a:xfrm>
          <a:off x="0" y="0"/>
          <a:ext cx="0" cy="0"/>
          <a:chOff x="0" y="0"/>
          <a:chExt cx="0" cy="0"/>
        </a:xfrm>
      </p:grpSpPr>
      <p:grpSp>
        <p:nvGrpSpPr>
          <p:cNvPr id="5" name="Group 14"/>
          <p:cNvGrpSpPr>
            <a:grpSpLocks/>
          </p:cNvGrpSpPr>
          <p:nvPr/>
        </p:nvGrpSpPr>
        <p:grpSpPr bwMode="auto">
          <a:xfrm>
            <a:off x="0" y="0"/>
            <a:ext cx="9144000" cy="855663"/>
            <a:chOff x="0" y="0"/>
            <a:chExt cx="9144000" cy="855144"/>
          </a:xfrm>
        </p:grpSpPr>
        <p:sp>
          <p:nvSpPr>
            <p:cNvPr id="6" name="Rounded Rectangle 5"/>
            <p:cNvSpPr/>
            <p:nvPr userDrawn="1"/>
          </p:nvSpPr>
          <p:spPr>
            <a:xfrm>
              <a:off x="0" y="0"/>
              <a:ext cx="9144000" cy="60923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sp>
          <p:nvSpPr>
            <p:cNvPr id="7" name="Isosceles Triangle 6"/>
            <p:cNvSpPr/>
            <p:nvPr userDrawn="1"/>
          </p:nvSpPr>
          <p:spPr>
            <a:xfrm rot="10800000">
              <a:off x="714375" y="599711"/>
              <a:ext cx="504825" cy="255433"/>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11" name="Content Placeholder 2"/>
          <p:cNvSpPr>
            <a:spLocks noGrp="1"/>
          </p:cNvSpPr>
          <p:nvPr>
            <p:ph idx="1"/>
          </p:nvPr>
        </p:nvSpPr>
        <p:spPr>
          <a:xfrm>
            <a:off x="3505200" y="990600"/>
            <a:ext cx="5181600" cy="5153025"/>
          </a:xfrm>
        </p:spPr>
        <p:txBody>
          <a:bodyPr/>
          <a:lstStyle>
            <a:lvl1pPr>
              <a:defRPr sz="2400">
                <a:solidFill>
                  <a:schemeClr val="tx1"/>
                </a:solidFill>
              </a:defRPr>
            </a:lvl1pPr>
            <a:lvl2pPr>
              <a:defRPr sz="2000">
                <a:solidFill>
                  <a:schemeClr val="tx1"/>
                </a:solidFill>
              </a:defRPr>
            </a:lvl2pPr>
            <a:lvl3pPr marL="914400" indent="-228600">
              <a:defRPr sz="1800">
                <a:solidFill>
                  <a:schemeClr val="tx1"/>
                </a:solidFill>
              </a:defRPr>
            </a:lvl3pPr>
            <a:lvl4pPr>
              <a:defRPr sz="1600">
                <a:solidFill>
                  <a:schemeClr val="tx1"/>
                </a:solidFill>
              </a:defRPr>
            </a:lvl4pPr>
            <a:lvl5pPr>
              <a:defRPr sz="1400">
                <a:solidFill>
                  <a:schemeClr val="tx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3"/>
          <p:cNvSpPr>
            <a:spLocks noGrp="1"/>
          </p:cNvSpPr>
          <p:nvPr>
            <p:ph type="body" sz="half" idx="2"/>
          </p:nvPr>
        </p:nvSpPr>
        <p:spPr>
          <a:xfrm>
            <a:off x="457201" y="990600"/>
            <a:ext cx="2667000" cy="5153025"/>
          </a:xfrm>
        </p:spPr>
        <p:txBody>
          <a:bodyPr>
            <a:normAutofit/>
          </a:bodyPr>
          <a:lstStyle>
            <a:lvl1pPr marL="0" indent="0">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lstStyle>
          <a:p>
            <a:fld id="{FF44014A-F194-48AD-B537-1B3E9379D7AA}" type="datetimeFigureOut">
              <a:rPr lang="en-US"/>
              <a:pPr/>
              <a:t>4/22/2013</a:t>
            </a:fld>
            <a:endParaRPr lang="en-US"/>
          </a:p>
        </p:txBody>
      </p:sp>
      <p:sp>
        <p:nvSpPr>
          <p:cNvPr id="9" name="Footer Placeholder 4"/>
          <p:cNvSpPr>
            <a:spLocks noGrp="1"/>
          </p:cNvSpPr>
          <p:nvPr>
            <p:ph type="ftr" sz="quarter" idx="11"/>
          </p:nvPr>
        </p:nvSpPr>
        <p:spPr/>
        <p:txBody>
          <a:bodyPr/>
          <a:lstStyle>
            <a:lvl1pPr>
              <a:defRPr/>
            </a:lvl1pPr>
          </a:lstStyle>
          <a:p>
            <a:endParaRPr lang="nl-NL"/>
          </a:p>
        </p:txBody>
      </p:sp>
      <p:sp>
        <p:nvSpPr>
          <p:cNvPr id="10" name="Slide Number Placeholder 5"/>
          <p:cNvSpPr>
            <a:spLocks noGrp="1"/>
          </p:cNvSpPr>
          <p:nvPr>
            <p:ph type="sldNum" sz="quarter" idx="12"/>
          </p:nvPr>
        </p:nvSpPr>
        <p:spPr/>
        <p:txBody>
          <a:bodyPr/>
          <a:lstStyle>
            <a:lvl1pPr>
              <a:defRPr/>
            </a:lvl1pPr>
          </a:lstStyle>
          <a:p>
            <a:fld id="{E7D6879F-9B66-4C13-BDB2-FDFD160A25E7}" type="slidenum">
              <a:rPr lang="en-US"/>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mall Head and Three People">
    <p:spTree>
      <p:nvGrpSpPr>
        <p:cNvPr id="1" name=""/>
        <p:cNvGrpSpPr/>
        <p:nvPr/>
      </p:nvGrpSpPr>
      <p:grpSpPr>
        <a:xfrm>
          <a:off x="0" y="0"/>
          <a:ext cx="0" cy="0"/>
          <a:chOff x="0" y="0"/>
          <a:chExt cx="0" cy="0"/>
        </a:xfrm>
      </p:grpSpPr>
      <p:grpSp>
        <p:nvGrpSpPr>
          <p:cNvPr id="10" name="Group 14"/>
          <p:cNvGrpSpPr>
            <a:grpSpLocks/>
          </p:cNvGrpSpPr>
          <p:nvPr userDrawn="1"/>
        </p:nvGrpSpPr>
        <p:grpSpPr bwMode="auto">
          <a:xfrm>
            <a:off x="0" y="0"/>
            <a:ext cx="9144000" cy="855663"/>
            <a:chOff x="0" y="0"/>
            <a:chExt cx="9144000" cy="855144"/>
          </a:xfrm>
        </p:grpSpPr>
        <p:sp>
          <p:nvSpPr>
            <p:cNvPr id="11" name="Rounded Rectangle 10"/>
            <p:cNvSpPr/>
            <p:nvPr userDrawn="1"/>
          </p:nvSpPr>
          <p:spPr>
            <a:xfrm>
              <a:off x="0" y="0"/>
              <a:ext cx="9144000" cy="60923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sp>
          <p:nvSpPr>
            <p:cNvPr id="12" name="Isosceles Triangle 11"/>
            <p:cNvSpPr/>
            <p:nvPr userDrawn="1"/>
          </p:nvSpPr>
          <p:spPr>
            <a:xfrm rot="10800000">
              <a:off x="714375" y="599711"/>
              <a:ext cx="504825" cy="255433"/>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grpSp>
      <p:sp>
        <p:nvSpPr>
          <p:cNvPr id="17"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19" name="Text Placeholder 18"/>
          <p:cNvSpPr>
            <a:spLocks noGrp="1"/>
          </p:cNvSpPr>
          <p:nvPr>
            <p:ph type="body" sz="quarter" idx="16"/>
          </p:nvPr>
        </p:nvSpPr>
        <p:spPr>
          <a:xfrm>
            <a:off x="914400" y="4876800"/>
            <a:ext cx="7315200" cy="1219200"/>
          </a:xfrm>
        </p:spPr>
        <p:txBody>
          <a:bodyPr/>
          <a:lstStyle>
            <a:lvl1pPr marL="0" indent="0" algn="ctr">
              <a:buNone/>
              <a:defRPr/>
            </a:lvl1pPr>
          </a:lstStyle>
          <a:p>
            <a:pPr lvl="0"/>
            <a:r>
              <a:rPr lang="en-US" smtClean="0"/>
              <a:t>Click to edit Master text styles</a:t>
            </a:r>
          </a:p>
        </p:txBody>
      </p:sp>
      <p:sp>
        <p:nvSpPr>
          <p:cNvPr id="13" name="Picture Placeholder 6"/>
          <p:cNvSpPr>
            <a:spLocks noGrp="1"/>
          </p:cNvSpPr>
          <p:nvPr>
            <p:ph type="pic" sz="quarter" idx="10"/>
          </p:nvPr>
        </p:nvSpPr>
        <p:spPr>
          <a:xfrm>
            <a:off x="914400" y="1219200"/>
            <a:ext cx="2209800" cy="2743200"/>
          </a:xfr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rtlCol="0">
            <a:normAutofit/>
          </a:bodyPr>
          <a:lstStyle>
            <a:lvl1pPr>
              <a:buNone/>
              <a:defRPr/>
            </a:lvl1pPr>
          </a:lstStyle>
          <a:p>
            <a:pPr lvl="0"/>
            <a:r>
              <a:rPr lang="en-US" noProof="0" smtClean="0"/>
              <a:t>Click icon to add picture</a:t>
            </a:r>
            <a:endParaRPr lang="en-US" noProof="0"/>
          </a:p>
        </p:txBody>
      </p:sp>
      <p:sp>
        <p:nvSpPr>
          <p:cNvPr id="18" name="Picture Placeholder 6"/>
          <p:cNvSpPr>
            <a:spLocks noGrp="1"/>
          </p:cNvSpPr>
          <p:nvPr>
            <p:ph type="pic" sz="quarter" idx="11"/>
          </p:nvPr>
        </p:nvSpPr>
        <p:spPr>
          <a:xfrm>
            <a:off x="3467100" y="1219200"/>
            <a:ext cx="2209800" cy="2743200"/>
          </a:xfr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rtlCol="0">
            <a:normAutofit/>
          </a:bodyPr>
          <a:lstStyle>
            <a:lvl1pPr marL="233363" indent="-233363" algn="l" defTabSz="457200" rtl="0" eaLnBrk="1" latinLnBrk="0" hangingPunct="1">
              <a:lnSpc>
                <a:spcPct val="110000"/>
              </a:lnSpc>
              <a:spcBef>
                <a:spcPts val="900"/>
              </a:spcBef>
              <a:buClrTx/>
              <a:buFont typeface="Arial"/>
              <a:buNone/>
              <a:defRPr lang="en-US" sz="2400" b="0" i="0" kern="1200">
                <a:solidFill>
                  <a:schemeClr val="tx1"/>
                </a:solidFill>
                <a:latin typeface="Arial"/>
                <a:ea typeface="+mn-ea"/>
                <a:cs typeface="Arial"/>
              </a:defRPr>
            </a:lvl1pPr>
          </a:lstStyle>
          <a:p>
            <a:pPr lvl="0"/>
            <a:r>
              <a:rPr lang="en-US" noProof="0" smtClean="0"/>
              <a:t>Click icon to add picture</a:t>
            </a:r>
            <a:endParaRPr lang="en-US" noProof="0"/>
          </a:p>
        </p:txBody>
      </p:sp>
      <p:sp>
        <p:nvSpPr>
          <p:cNvPr id="20" name="Picture Placeholder 6"/>
          <p:cNvSpPr>
            <a:spLocks noGrp="1"/>
          </p:cNvSpPr>
          <p:nvPr>
            <p:ph type="pic" sz="quarter" idx="12"/>
          </p:nvPr>
        </p:nvSpPr>
        <p:spPr>
          <a:xfrm>
            <a:off x="6019800" y="1219200"/>
            <a:ext cx="2209800" cy="2743200"/>
          </a:xfr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rtlCol="0">
            <a:normAutofit/>
          </a:bodyPr>
          <a:lstStyle>
            <a:lvl1pPr marL="233363" indent="-233363" algn="l" defTabSz="457200" rtl="0" eaLnBrk="1" latinLnBrk="0" hangingPunct="1">
              <a:lnSpc>
                <a:spcPct val="110000"/>
              </a:lnSpc>
              <a:spcBef>
                <a:spcPts val="900"/>
              </a:spcBef>
              <a:buClrTx/>
              <a:buFont typeface="Arial"/>
              <a:buNone/>
              <a:defRPr lang="en-US" sz="2400" b="0" i="0" kern="1200">
                <a:solidFill>
                  <a:schemeClr val="tx1"/>
                </a:solidFill>
                <a:latin typeface="Arial"/>
                <a:ea typeface="+mn-ea"/>
                <a:cs typeface="Arial"/>
              </a:defRPr>
            </a:lvl1pPr>
          </a:lstStyle>
          <a:p>
            <a:pPr lvl="0"/>
            <a:r>
              <a:rPr lang="en-US" noProof="0" smtClean="0"/>
              <a:t>Click icon to add picture</a:t>
            </a:r>
            <a:endParaRPr lang="en-US" noProof="0"/>
          </a:p>
        </p:txBody>
      </p:sp>
      <p:sp>
        <p:nvSpPr>
          <p:cNvPr id="21" name="Text Placeholder 13"/>
          <p:cNvSpPr>
            <a:spLocks noGrp="1"/>
          </p:cNvSpPr>
          <p:nvPr>
            <p:ph type="body" sz="quarter" idx="13"/>
          </p:nvPr>
        </p:nvSpPr>
        <p:spPr>
          <a:xfrm>
            <a:off x="914400" y="4076660"/>
            <a:ext cx="2209800" cy="266740"/>
          </a:xfrm>
        </p:spPr>
        <p:txBody>
          <a:bodyPr lIns="0" tIns="0" rIns="0" bIns="0" rtlCol="0">
            <a:spAutoFit/>
          </a:bodyPr>
          <a:lstStyle>
            <a:lvl1pPr marL="0" indent="0" algn="ctr">
              <a:spcBef>
                <a:spcPts val="200"/>
              </a:spcBef>
              <a:buNone/>
              <a:defRPr lang="en-US" sz="1600" b="0" i="0" kern="1200" dirty="0" smtClean="0">
                <a:solidFill>
                  <a:schemeClr val="tx1"/>
                </a:solidFill>
                <a:latin typeface="Arial"/>
                <a:ea typeface="+mn-ea"/>
                <a:cs typeface="Arial"/>
              </a:defRPr>
            </a:lvl1pPr>
          </a:lstStyle>
          <a:p>
            <a:pPr lvl="0"/>
            <a:r>
              <a:rPr lang="en-US" smtClean="0"/>
              <a:t>Click to edit Master text styles</a:t>
            </a:r>
          </a:p>
        </p:txBody>
      </p:sp>
      <p:sp>
        <p:nvSpPr>
          <p:cNvPr id="24" name="Text Placeholder 13"/>
          <p:cNvSpPr>
            <a:spLocks noGrp="1"/>
          </p:cNvSpPr>
          <p:nvPr>
            <p:ph type="body" sz="quarter" idx="14"/>
          </p:nvPr>
        </p:nvSpPr>
        <p:spPr>
          <a:xfrm>
            <a:off x="3475028" y="4076660"/>
            <a:ext cx="2209800" cy="266740"/>
          </a:xfrm>
        </p:spPr>
        <p:txBody>
          <a:bodyPr lIns="0" tIns="0" rIns="0" bIns="0" rtlCol="0">
            <a:spAutoFit/>
          </a:bodyPr>
          <a:lstStyle>
            <a:lvl1pPr marL="0" indent="0" algn="ctr">
              <a:spcBef>
                <a:spcPts val="400"/>
              </a:spcBef>
              <a:buNone/>
              <a:defRPr lang="en-US" sz="1600" b="0" i="0" kern="1200" dirty="0" smtClean="0">
                <a:solidFill>
                  <a:schemeClr val="tx1"/>
                </a:solidFill>
                <a:latin typeface="Arial"/>
                <a:ea typeface="+mn-ea"/>
                <a:cs typeface="Arial"/>
              </a:defRPr>
            </a:lvl1pPr>
          </a:lstStyle>
          <a:p>
            <a:pPr lvl="0"/>
            <a:r>
              <a:rPr lang="en-US" smtClean="0"/>
              <a:t>Click to edit Master text styles</a:t>
            </a:r>
          </a:p>
        </p:txBody>
      </p:sp>
      <p:sp>
        <p:nvSpPr>
          <p:cNvPr id="25" name="Text Placeholder 13"/>
          <p:cNvSpPr>
            <a:spLocks noGrp="1"/>
          </p:cNvSpPr>
          <p:nvPr>
            <p:ph type="body" sz="quarter" idx="15"/>
          </p:nvPr>
        </p:nvSpPr>
        <p:spPr>
          <a:xfrm>
            <a:off x="6026522" y="4076660"/>
            <a:ext cx="2209800" cy="266740"/>
          </a:xfrm>
        </p:spPr>
        <p:txBody>
          <a:bodyPr lIns="0" tIns="0" rIns="0" bIns="0" rtlCol="0">
            <a:spAutoFit/>
          </a:bodyPr>
          <a:lstStyle>
            <a:lvl1pPr marL="0" indent="0" algn="ctr">
              <a:spcBef>
                <a:spcPts val="400"/>
              </a:spcBef>
              <a:buNone/>
              <a:defRPr lang="en-US" sz="1600" b="0" i="0" kern="1200" dirty="0" smtClean="0">
                <a:solidFill>
                  <a:schemeClr val="tx1"/>
                </a:solidFill>
                <a:latin typeface="Arial"/>
                <a:ea typeface="+mn-ea"/>
                <a:cs typeface="Arial"/>
              </a:defRPr>
            </a:lvl1pPr>
          </a:lstStyle>
          <a:p>
            <a:pPr lvl="0"/>
            <a:r>
              <a:rPr lang="en-US" smtClean="0"/>
              <a:t>Click to edit Master text styles</a:t>
            </a:r>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mall Head and Chart">
    <p:spTree>
      <p:nvGrpSpPr>
        <p:cNvPr id="1" name=""/>
        <p:cNvGrpSpPr/>
        <p:nvPr/>
      </p:nvGrpSpPr>
      <p:grpSpPr>
        <a:xfrm>
          <a:off x="0" y="0"/>
          <a:ext cx="0" cy="0"/>
          <a:chOff x="0" y="0"/>
          <a:chExt cx="0" cy="0"/>
        </a:xfrm>
      </p:grpSpPr>
      <p:grpSp>
        <p:nvGrpSpPr>
          <p:cNvPr id="4" name="Group 14"/>
          <p:cNvGrpSpPr>
            <a:grpSpLocks/>
          </p:cNvGrpSpPr>
          <p:nvPr userDrawn="1"/>
        </p:nvGrpSpPr>
        <p:grpSpPr bwMode="auto">
          <a:xfrm>
            <a:off x="0" y="0"/>
            <a:ext cx="9144000" cy="855663"/>
            <a:chOff x="0" y="0"/>
            <a:chExt cx="9144000" cy="855144"/>
          </a:xfrm>
        </p:grpSpPr>
        <p:sp>
          <p:nvSpPr>
            <p:cNvPr id="5" name="Rounded Rectangle 4"/>
            <p:cNvSpPr/>
            <p:nvPr userDrawn="1"/>
          </p:nvSpPr>
          <p:spPr>
            <a:xfrm>
              <a:off x="0" y="0"/>
              <a:ext cx="9144000" cy="60923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sp>
          <p:nvSpPr>
            <p:cNvPr id="6" name="Isosceles Triangle 5"/>
            <p:cNvSpPr/>
            <p:nvPr userDrawn="1"/>
          </p:nvSpPr>
          <p:spPr>
            <a:xfrm rot="10800000">
              <a:off x="714375" y="599711"/>
              <a:ext cx="504825" cy="255433"/>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nl-NL">
                <a:solidFill>
                  <a:srgbClr val="FFFFFF"/>
                </a:solidFill>
              </a:endParaRPr>
            </a:p>
          </p:txBody>
        </p:sp>
      </p:gr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14" name="Chart Placeholder 13"/>
          <p:cNvSpPr>
            <a:spLocks noGrp="1"/>
          </p:cNvSpPr>
          <p:nvPr>
            <p:ph type="chart" sz="quarter" idx="13"/>
          </p:nvPr>
        </p:nvSpPr>
        <p:spPr>
          <a:xfrm>
            <a:off x="152400" y="609600"/>
            <a:ext cx="8839200" cy="5486400"/>
          </a:xfrm>
        </p:spPr>
        <p:txBody>
          <a:bodyPr rtlCol="0">
            <a:normAutofit/>
          </a:bodyPr>
          <a:lstStyle>
            <a:lvl1pPr>
              <a:defRPr>
                <a:solidFill>
                  <a:srgbClr val="FFFFFF"/>
                </a:solidFill>
              </a:defRPr>
            </a:lvl1pPr>
          </a:lstStyle>
          <a:p>
            <a:pPr lvl="0"/>
            <a:r>
              <a:rPr lang="en-US" noProof="0" smtClean="0"/>
              <a:t>Click icon to add chart</a:t>
            </a:r>
            <a:endParaRPr lang="en-US" noProof="0" dirty="0"/>
          </a:p>
        </p:txBody>
      </p:sp>
      <p:sp>
        <p:nvSpPr>
          <p:cNvPr id="7" name="Date Placeholder 3"/>
          <p:cNvSpPr>
            <a:spLocks noGrp="1"/>
          </p:cNvSpPr>
          <p:nvPr>
            <p:ph type="dt" sz="half" idx="14"/>
          </p:nvPr>
        </p:nvSpPr>
        <p:spPr/>
        <p:txBody>
          <a:bodyPr/>
          <a:lstStyle>
            <a:lvl1pPr>
              <a:defRPr/>
            </a:lvl1pPr>
          </a:lstStyle>
          <a:p>
            <a:fld id="{0FEE319D-F5BB-4D22-9A0D-8D216D30D86B}" type="datetimeFigureOut">
              <a:rPr lang="en-US"/>
              <a:pPr/>
              <a:t>4/22/2013</a:t>
            </a:fld>
            <a:endParaRPr lang="en-US"/>
          </a:p>
        </p:txBody>
      </p:sp>
      <p:sp>
        <p:nvSpPr>
          <p:cNvPr id="8" name="Footer Placeholder 4"/>
          <p:cNvSpPr>
            <a:spLocks noGrp="1"/>
          </p:cNvSpPr>
          <p:nvPr>
            <p:ph type="ftr" sz="quarter" idx="15"/>
          </p:nvPr>
        </p:nvSpPr>
        <p:spPr/>
        <p:txBody>
          <a:bodyPr/>
          <a:lstStyle>
            <a:lvl1pPr>
              <a:defRPr/>
            </a:lvl1pPr>
          </a:lstStyle>
          <a:p>
            <a:endParaRPr lang="nl-NL"/>
          </a:p>
        </p:txBody>
      </p:sp>
      <p:sp>
        <p:nvSpPr>
          <p:cNvPr id="9" name="Slide Number Placeholder 5"/>
          <p:cNvSpPr>
            <a:spLocks noGrp="1"/>
          </p:cNvSpPr>
          <p:nvPr>
            <p:ph type="sldNum" sz="quarter" idx="16"/>
          </p:nvPr>
        </p:nvSpPr>
        <p:spPr/>
        <p:txBody>
          <a:bodyPr/>
          <a:lstStyle>
            <a:lvl1pPr>
              <a:defRPr/>
            </a:lvl1pPr>
          </a:lstStyle>
          <a:p>
            <a:fld id="{8338F1BC-0C8B-42E5-BEB3-A56488B2EFFD}" type="slidenum">
              <a:rPr lang="en-US"/>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OCLC_H_CMYK.eps"/>
          <p:cNvPicPr>
            <a:picLocks noChangeAspect="1"/>
          </p:cNvPicPr>
          <p:nvPr/>
        </p:nvPicPr>
        <p:blipFill>
          <a:blip r:embed="rId39"/>
          <a:srcRect/>
          <a:stretch>
            <a:fillRect/>
          </a:stretch>
        </p:blipFill>
        <p:spPr bwMode="auto">
          <a:xfrm>
            <a:off x="239713" y="6400800"/>
            <a:ext cx="903287" cy="293688"/>
          </a:xfrm>
          <a:prstGeom prst="rect">
            <a:avLst/>
          </a:prstGeom>
          <a:noFill/>
          <a:ln w="9525">
            <a:noFill/>
            <a:miter lim="800000"/>
            <a:headEnd/>
            <a:tailEnd/>
          </a:ln>
        </p:spPr>
      </p:pic>
      <p:sp>
        <p:nvSpPr>
          <p:cNvPr id="1027" name="Title Placeholder 1"/>
          <p:cNvSpPr>
            <a:spLocks noGrp="1"/>
          </p:cNvSpPr>
          <p:nvPr>
            <p:ph type="title"/>
          </p:nvPr>
        </p:nvSpPr>
        <p:spPr bwMode="auto">
          <a:xfrm>
            <a:off x="457200" y="38100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654800" y="6400800"/>
            <a:ext cx="1268413" cy="293688"/>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Myriad Web Pro"/>
                <a:ea typeface="Myriad Web Pro"/>
                <a:cs typeface="Myriad Web Pro"/>
              </a:defRPr>
            </a:lvl1pPr>
          </a:lstStyle>
          <a:p>
            <a:fld id="{2F9A9AA2-77FB-43FC-9671-A17A3CED3CBD}" type="datetimeFigureOut">
              <a:rPr lang="en-US"/>
              <a:pPr/>
              <a:t>4/22/2013</a:t>
            </a:fld>
            <a:endParaRPr lang="en-US"/>
          </a:p>
        </p:txBody>
      </p:sp>
      <p:sp>
        <p:nvSpPr>
          <p:cNvPr id="5" name="Footer Placeholder 4"/>
          <p:cNvSpPr>
            <a:spLocks noGrp="1"/>
          </p:cNvSpPr>
          <p:nvPr>
            <p:ph type="ftr" sz="quarter" idx="3"/>
          </p:nvPr>
        </p:nvSpPr>
        <p:spPr>
          <a:xfrm>
            <a:off x="4038600" y="6400800"/>
            <a:ext cx="2465388" cy="293688"/>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Myriad Web Pro"/>
                <a:ea typeface="Myriad Web Pro"/>
                <a:cs typeface="Myriad Web Pro"/>
              </a:defRPr>
            </a:lvl1pPr>
          </a:lstStyle>
          <a:p>
            <a:endParaRPr lang="nl-NL"/>
          </a:p>
        </p:txBody>
      </p:sp>
      <p:sp>
        <p:nvSpPr>
          <p:cNvPr id="6" name="Slide Number Placeholder 5"/>
          <p:cNvSpPr>
            <a:spLocks noGrp="1"/>
          </p:cNvSpPr>
          <p:nvPr>
            <p:ph type="sldNum" sz="quarter" idx="4"/>
          </p:nvPr>
        </p:nvSpPr>
        <p:spPr>
          <a:xfrm>
            <a:off x="8115300" y="6400800"/>
            <a:ext cx="571500" cy="293688"/>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Myriad Web Pro"/>
                <a:ea typeface="Myriad Web Pro"/>
                <a:cs typeface="Myriad Web Pro"/>
              </a:defRPr>
            </a:lvl1pPr>
          </a:lstStyle>
          <a:p>
            <a:fld id="{BEC06744-A0AB-44C6-8226-BB2F22FFA67A}" type="slidenum">
              <a:rPr lang="en-US"/>
              <a:pPr/>
              <a:t>‹#›</a:t>
            </a:fld>
            <a:endParaRPr lang="en-US"/>
          </a:p>
        </p:txBody>
      </p:sp>
      <p:sp>
        <p:nvSpPr>
          <p:cNvPr id="9" name="TextBox 8"/>
          <p:cNvSpPr txBox="1"/>
          <p:nvPr/>
        </p:nvSpPr>
        <p:spPr>
          <a:xfrm>
            <a:off x="1166813" y="6432550"/>
            <a:ext cx="2570162" cy="276225"/>
          </a:xfrm>
          <a:prstGeom prst="rect">
            <a:avLst/>
          </a:prstGeom>
          <a:noFill/>
        </p:spPr>
        <p:txBody>
          <a:bodyPr anchor="ctr">
            <a:spAutoFit/>
          </a:bodyPr>
          <a:lstStyle/>
          <a:p>
            <a:pPr fontAlgn="auto">
              <a:spcBef>
                <a:spcPts val="0"/>
              </a:spcBef>
              <a:spcAft>
                <a:spcPts val="0"/>
              </a:spcAft>
              <a:defRPr/>
            </a:pPr>
            <a:r>
              <a:rPr lang="en-US" sz="1200" dirty="0">
                <a:solidFill>
                  <a:schemeClr val="tx1">
                    <a:lumMod val="65000"/>
                    <a:lumOff val="35000"/>
                  </a:schemeClr>
                </a:solidFill>
                <a:latin typeface="Tahoma"/>
                <a:cs typeface="Tahoma"/>
              </a:rPr>
              <a:t>The world’s libraries. Connected.</a:t>
            </a:r>
          </a:p>
        </p:txBody>
      </p:sp>
      <p:cxnSp>
        <p:nvCxnSpPr>
          <p:cNvPr id="11" name="Straight Connector 10"/>
          <p:cNvCxnSpPr/>
          <p:nvPr/>
        </p:nvCxnSpPr>
        <p:spPr>
          <a:xfrm>
            <a:off x="0" y="6248400"/>
            <a:ext cx="9144000" cy="1588"/>
          </a:xfrm>
          <a:prstGeom prst="line">
            <a:avLst/>
          </a:prstGeom>
          <a:ln w="3175" cap="flat" cmpd="sng" algn="ctr">
            <a:solidFill>
              <a:schemeClr val="bg2">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67" r:id="rId11"/>
    <p:sldLayoutId id="2147483781" r:id="rId12"/>
    <p:sldLayoutId id="2147483782" r:id="rId13"/>
    <p:sldLayoutId id="2147483783" r:id="rId14"/>
    <p:sldLayoutId id="2147483784" r:id="rId15"/>
    <p:sldLayoutId id="2147483768" r:id="rId16"/>
    <p:sldLayoutId id="2147483769" r:id="rId17"/>
    <p:sldLayoutId id="2147483770" r:id="rId18"/>
    <p:sldLayoutId id="2147483785" r:id="rId19"/>
    <p:sldLayoutId id="2147483786" r:id="rId20"/>
    <p:sldLayoutId id="2147483787" r:id="rId21"/>
    <p:sldLayoutId id="2147483788" r:id="rId22"/>
    <p:sldLayoutId id="2147483789" r:id="rId23"/>
    <p:sldLayoutId id="2147483790" r:id="rId24"/>
    <p:sldLayoutId id="2147483791" r:id="rId25"/>
    <p:sldLayoutId id="2147483792" r:id="rId26"/>
    <p:sldLayoutId id="2147483793" r:id="rId27"/>
    <p:sldLayoutId id="2147483794" r:id="rId28"/>
    <p:sldLayoutId id="2147483795" r:id="rId29"/>
    <p:sldLayoutId id="2147483796" r:id="rId30"/>
    <p:sldLayoutId id="2147483797" r:id="rId31"/>
    <p:sldLayoutId id="2147483798" r:id="rId32"/>
    <p:sldLayoutId id="2147483799" r:id="rId33"/>
    <p:sldLayoutId id="2147483800" r:id="rId34"/>
    <p:sldLayoutId id="2147483801" r:id="rId35"/>
    <p:sldLayoutId id="2147483802" r:id="rId36"/>
    <p:sldLayoutId id="2147483803" r:id="rId37"/>
  </p:sldLayoutIdLst>
  <p:transition>
    <p:fade/>
  </p:transition>
  <p:timing>
    <p:tnLst>
      <p:par>
        <p:cTn id="1" dur="indefinite" restart="never" nodeType="tmRoot"/>
      </p:par>
    </p:tnLst>
  </p:timing>
  <p:txStyles>
    <p:titleStyle>
      <a:lvl1pPr algn="l" defTabSz="457200" rtl="0" fontAlgn="base">
        <a:spcBef>
          <a:spcPct val="0"/>
        </a:spcBef>
        <a:spcAft>
          <a:spcPct val="0"/>
        </a:spcAft>
        <a:defRPr sz="4400" kern="1200">
          <a:solidFill>
            <a:schemeClr val="accent1"/>
          </a:solidFill>
          <a:latin typeface="+mj-lt"/>
          <a:ea typeface="Georgia" pitchFamily="18" charset="0"/>
          <a:cs typeface="Georgia"/>
        </a:defRPr>
      </a:lvl1pPr>
      <a:lvl2pPr algn="l" defTabSz="457200" rtl="0" fontAlgn="base">
        <a:spcBef>
          <a:spcPct val="0"/>
        </a:spcBef>
        <a:spcAft>
          <a:spcPct val="0"/>
        </a:spcAft>
        <a:defRPr sz="4400">
          <a:solidFill>
            <a:schemeClr val="accent1"/>
          </a:solidFill>
          <a:latin typeface="Arial" pitchFamily="34" charset="0"/>
          <a:ea typeface="Georgia" pitchFamily="18" charset="0"/>
          <a:cs typeface="Georgia" pitchFamily="18" charset="0"/>
        </a:defRPr>
      </a:lvl2pPr>
      <a:lvl3pPr algn="l" defTabSz="457200" rtl="0" fontAlgn="base">
        <a:spcBef>
          <a:spcPct val="0"/>
        </a:spcBef>
        <a:spcAft>
          <a:spcPct val="0"/>
        </a:spcAft>
        <a:defRPr sz="4400">
          <a:solidFill>
            <a:schemeClr val="accent1"/>
          </a:solidFill>
          <a:latin typeface="Arial" pitchFamily="34" charset="0"/>
          <a:ea typeface="Georgia" pitchFamily="18" charset="0"/>
          <a:cs typeface="Georgia" pitchFamily="18" charset="0"/>
        </a:defRPr>
      </a:lvl3pPr>
      <a:lvl4pPr algn="l" defTabSz="457200" rtl="0" fontAlgn="base">
        <a:spcBef>
          <a:spcPct val="0"/>
        </a:spcBef>
        <a:spcAft>
          <a:spcPct val="0"/>
        </a:spcAft>
        <a:defRPr sz="4400">
          <a:solidFill>
            <a:schemeClr val="accent1"/>
          </a:solidFill>
          <a:latin typeface="Arial" pitchFamily="34" charset="0"/>
          <a:ea typeface="Georgia" pitchFamily="18" charset="0"/>
          <a:cs typeface="Georgia" pitchFamily="18" charset="0"/>
        </a:defRPr>
      </a:lvl4pPr>
      <a:lvl5pPr algn="l" defTabSz="457200" rtl="0" fontAlgn="base">
        <a:spcBef>
          <a:spcPct val="0"/>
        </a:spcBef>
        <a:spcAft>
          <a:spcPct val="0"/>
        </a:spcAft>
        <a:defRPr sz="4400">
          <a:solidFill>
            <a:schemeClr val="accent1"/>
          </a:solidFill>
          <a:latin typeface="Arial" pitchFamily="34" charset="0"/>
          <a:ea typeface="Georgia" pitchFamily="18" charset="0"/>
          <a:cs typeface="Georgia" pitchFamily="18" charset="0"/>
        </a:defRPr>
      </a:lvl5pPr>
      <a:lvl6pPr marL="457200" algn="l" defTabSz="457200" rtl="0" fontAlgn="base">
        <a:spcBef>
          <a:spcPct val="0"/>
        </a:spcBef>
        <a:spcAft>
          <a:spcPct val="0"/>
        </a:spcAft>
        <a:defRPr sz="4400">
          <a:solidFill>
            <a:schemeClr val="accent1"/>
          </a:solidFill>
          <a:latin typeface="Arial" pitchFamily="34" charset="0"/>
          <a:ea typeface="Georgia" pitchFamily="18" charset="0"/>
          <a:cs typeface="Georgia" pitchFamily="18" charset="0"/>
        </a:defRPr>
      </a:lvl6pPr>
      <a:lvl7pPr marL="914400" algn="l" defTabSz="457200" rtl="0" fontAlgn="base">
        <a:spcBef>
          <a:spcPct val="0"/>
        </a:spcBef>
        <a:spcAft>
          <a:spcPct val="0"/>
        </a:spcAft>
        <a:defRPr sz="4400">
          <a:solidFill>
            <a:schemeClr val="accent1"/>
          </a:solidFill>
          <a:latin typeface="Arial" pitchFamily="34" charset="0"/>
          <a:ea typeface="Georgia" pitchFamily="18" charset="0"/>
          <a:cs typeface="Georgia" pitchFamily="18" charset="0"/>
        </a:defRPr>
      </a:lvl7pPr>
      <a:lvl8pPr marL="1371600" algn="l" defTabSz="457200" rtl="0" fontAlgn="base">
        <a:spcBef>
          <a:spcPct val="0"/>
        </a:spcBef>
        <a:spcAft>
          <a:spcPct val="0"/>
        </a:spcAft>
        <a:defRPr sz="4400">
          <a:solidFill>
            <a:schemeClr val="accent1"/>
          </a:solidFill>
          <a:latin typeface="Arial" pitchFamily="34" charset="0"/>
          <a:ea typeface="Georgia" pitchFamily="18" charset="0"/>
          <a:cs typeface="Georgia" pitchFamily="18" charset="0"/>
        </a:defRPr>
      </a:lvl8pPr>
      <a:lvl9pPr marL="1828800" algn="l" defTabSz="457200" rtl="0" fontAlgn="base">
        <a:spcBef>
          <a:spcPct val="0"/>
        </a:spcBef>
        <a:spcAft>
          <a:spcPct val="0"/>
        </a:spcAft>
        <a:defRPr sz="4400">
          <a:solidFill>
            <a:schemeClr val="accent1"/>
          </a:solidFill>
          <a:latin typeface="Arial" pitchFamily="34" charset="0"/>
          <a:ea typeface="Georgia" pitchFamily="18" charset="0"/>
          <a:cs typeface="Georgia" pitchFamily="18" charset="0"/>
        </a:defRPr>
      </a:lvl9pPr>
    </p:titleStyle>
    <p:bodyStyle>
      <a:lvl1pPr marL="233363" indent="-233363" algn="l" defTabSz="457200" rtl="0" fontAlgn="base">
        <a:lnSpc>
          <a:spcPct val="110000"/>
        </a:lnSpc>
        <a:spcBef>
          <a:spcPts val="900"/>
        </a:spcBef>
        <a:spcAft>
          <a:spcPct val="0"/>
        </a:spcAft>
        <a:buFont typeface="Arial" pitchFamily="34" charset="0"/>
        <a:buChar char="•"/>
        <a:defRPr sz="2400" kern="1200">
          <a:solidFill>
            <a:schemeClr val="tx1"/>
          </a:solidFill>
          <a:latin typeface="Arial"/>
          <a:ea typeface="+mn-ea"/>
          <a:cs typeface="Arial"/>
        </a:defRPr>
      </a:lvl1pPr>
      <a:lvl2pPr marL="690563" indent="-233363" algn="l" defTabSz="457200" rtl="0" fontAlgn="base">
        <a:lnSpc>
          <a:spcPct val="110000"/>
        </a:lnSpc>
        <a:spcBef>
          <a:spcPts val="900"/>
        </a:spcBef>
        <a:spcAft>
          <a:spcPct val="0"/>
        </a:spcAft>
        <a:buFont typeface="Arial" pitchFamily="34" charset="0"/>
        <a:buChar char="•"/>
        <a:defRPr sz="2000" kern="1200">
          <a:solidFill>
            <a:schemeClr val="tx1"/>
          </a:solidFill>
          <a:latin typeface="Arial"/>
          <a:ea typeface="+mn-ea"/>
          <a:cs typeface="Arial"/>
        </a:defRPr>
      </a:lvl2pPr>
      <a:lvl3pPr marL="1143000" indent="-228600" algn="l" defTabSz="457200" rtl="0" fontAlgn="base">
        <a:lnSpc>
          <a:spcPct val="110000"/>
        </a:lnSpc>
        <a:spcBef>
          <a:spcPts val="900"/>
        </a:spcBef>
        <a:spcAft>
          <a:spcPct val="0"/>
        </a:spcAft>
        <a:buFont typeface="Arial" pitchFamily="34" charset="0"/>
        <a:buChar char="•"/>
        <a:defRPr kern="1200">
          <a:solidFill>
            <a:schemeClr val="tx1"/>
          </a:solidFill>
          <a:latin typeface="Arial"/>
          <a:ea typeface="+mn-ea"/>
          <a:cs typeface="Arial"/>
        </a:defRPr>
      </a:lvl3pPr>
      <a:lvl4pPr marL="1600200" indent="-228600" algn="l" defTabSz="457200" rtl="0" fontAlgn="base">
        <a:lnSpc>
          <a:spcPct val="110000"/>
        </a:lnSpc>
        <a:spcBef>
          <a:spcPts val="900"/>
        </a:spcBef>
        <a:spcAft>
          <a:spcPct val="0"/>
        </a:spcAft>
        <a:buFont typeface="Arial" pitchFamily="34" charset="0"/>
        <a:buChar char="•"/>
        <a:defRPr kern="1200">
          <a:solidFill>
            <a:schemeClr val="tx1"/>
          </a:solidFill>
          <a:latin typeface="Arial"/>
          <a:ea typeface="+mn-ea"/>
          <a:cs typeface="Arial"/>
        </a:defRPr>
      </a:lvl4pPr>
      <a:lvl5pPr marL="2057400" indent="-228600" algn="l" defTabSz="457200" rtl="0" fontAlgn="base">
        <a:lnSpc>
          <a:spcPct val="110000"/>
        </a:lnSpc>
        <a:spcBef>
          <a:spcPts val="900"/>
        </a:spcBef>
        <a:spcAft>
          <a:spcPct val="0"/>
        </a:spcAft>
        <a:buFont typeface="Arial" pitchFamily="34" charset="0"/>
        <a:buChar char="•"/>
        <a:defRPr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www.oclc.org/research/events/2013/06-03.html"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www.oclc.org/research/activities/borndigital.html"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www.oclc.org/research/activities/sharing.html"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www.oclc.org/research/partnership/roster.html"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www.oclc.org/research/activities/shares/partners.htm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cul-comet.blogspot.nl/p/about.html"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hyperlink" Target="http://www.oclc.org/research/activities/registering-researchers.html" TargetMode="External"/><Relationship Id="rId5" Type="http://schemas.openxmlformats.org/officeDocument/2006/relationships/hyperlink" Target="http://www.oclc.org/research/activities/vandr.html" TargetMode="External"/><Relationship Id="rId4" Type="http://schemas.openxmlformats.org/officeDocument/2006/relationships/hyperlink" Target="https://www.oclc.org/content/dam/research/publications/library/2010/2010-06.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oclc.org/research/news/2008/09-26.html"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hyperlink" Target="http://www.oclc.org/research/activities/recommender.html" TargetMode="External"/><Relationship Id="rId5" Type="http://schemas.openxmlformats.org/officeDocument/2006/relationships/hyperlink" Target="http://www.oclc.org/research/activities/aggregating.html" TargetMode="External"/><Relationship Id="rId4" Type="http://schemas.openxmlformats.org/officeDocument/2006/relationships/hyperlink" Target="http://www.oclc.org/research/activities/identities-betatest.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ctrTitle"/>
          </p:nvPr>
        </p:nvSpPr>
        <p:spPr>
          <a:xfrm>
            <a:off x="685800" y="1524000"/>
            <a:ext cx="7772400" cy="2732088"/>
          </a:xfrm>
        </p:spPr>
        <p:txBody>
          <a:bodyPr>
            <a:normAutofit/>
          </a:bodyPr>
          <a:lstStyle/>
          <a:p>
            <a:r>
              <a:rPr lang="en-US" sz="4800" dirty="0" smtClean="0"/>
              <a:t>Beyond surveys towards practical next steps </a:t>
            </a:r>
            <a:r>
              <a:rPr lang="en-US" i="1" dirty="0" smtClean="0"/>
              <a:t>	</a:t>
            </a:r>
          </a:p>
        </p:txBody>
      </p:sp>
      <p:sp>
        <p:nvSpPr>
          <p:cNvPr id="36867" name="Subtitle 2"/>
          <p:cNvSpPr>
            <a:spLocks noGrp="1"/>
          </p:cNvSpPr>
          <p:nvPr>
            <p:ph type="subTitle" idx="1"/>
          </p:nvPr>
        </p:nvSpPr>
        <p:spPr>
          <a:xfrm>
            <a:off x="685800" y="990600"/>
            <a:ext cx="7772400" cy="533400"/>
          </a:xfrm>
        </p:spPr>
        <p:txBody>
          <a:bodyPr>
            <a:normAutofit fontScale="25000" lnSpcReduction="20000"/>
          </a:bodyPr>
          <a:lstStyle/>
          <a:p>
            <a:endParaRPr lang="en-GB" dirty="0" smtClean="0"/>
          </a:p>
          <a:p>
            <a:r>
              <a:rPr lang="en-US" sz="9600" dirty="0" smtClean="0"/>
              <a:t> </a:t>
            </a:r>
            <a:r>
              <a:rPr lang="en-US" sz="9600" b="1" dirty="0" smtClean="0"/>
              <a:t>Making Unique &amp; Distinctive Collections Work 	</a:t>
            </a:r>
          </a:p>
          <a:p>
            <a:endParaRPr lang="en-US" dirty="0" smtClean="0">
              <a:latin typeface="Arial" pitchFamily="34" charset="0"/>
              <a:cs typeface="Arial" pitchFamily="34" charset="0"/>
            </a:endParaRPr>
          </a:p>
        </p:txBody>
      </p:sp>
      <p:sp>
        <p:nvSpPr>
          <p:cNvPr id="8" name="Text Placeholder 7"/>
          <p:cNvSpPr>
            <a:spLocks noGrp="1"/>
          </p:cNvSpPr>
          <p:nvPr>
            <p:ph type="body" sz="quarter" idx="14"/>
          </p:nvPr>
        </p:nvSpPr>
        <p:spPr>
          <a:xfrm>
            <a:off x="685800" y="246063"/>
            <a:ext cx="8153400" cy="490537"/>
          </a:xfrm>
        </p:spPr>
        <p:txBody>
          <a:bodyPr>
            <a:noAutofit/>
          </a:bodyPr>
          <a:lstStyle/>
          <a:p>
            <a:pPr>
              <a:lnSpc>
                <a:spcPct val="100000"/>
              </a:lnSpc>
            </a:pPr>
            <a:r>
              <a:rPr lang="en-US" sz="1800" dirty="0" smtClean="0">
                <a:latin typeface="Arial" pitchFamily="34" charset="0"/>
                <a:cs typeface="Arial" pitchFamily="34" charset="0"/>
              </a:rPr>
              <a:t>Exeter, 22 March 2013</a:t>
            </a:r>
            <a:br>
              <a:rPr lang="en-US" sz="1800" dirty="0" smtClean="0">
                <a:latin typeface="Arial" pitchFamily="34" charset="0"/>
                <a:cs typeface="Arial" pitchFamily="34" charset="0"/>
              </a:rPr>
            </a:br>
            <a:endParaRPr lang="en-US" sz="1800" dirty="0" smtClean="0">
              <a:latin typeface="Arial" pitchFamily="34" charset="0"/>
              <a:cs typeface="Arial" pitchFamily="34" charset="0"/>
            </a:endParaRPr>
          </a:p>
        </p:txBody>
      </p:sp>
      <p:sp>
        <p:nvSpPr>
          <p:cNvPr id="36869" name="Text Placeholder 5"/>
          <p:cNvSpPr>
            <a:spLocks noGrp="1"/>
          </p:cNvSpPr>
          <p:nvPr>
            <p:ph type="body" sz="quarter" idx="13"/>
          </p:nvPr>
        </p:nvSpPr>
        <p:spPr>
          <a:xfrm>
            <a:off x="685800" y="4256088"/>
            <a:ext cx="3694113" cy="457200"/>
          </a:xfrm>
        </p:spPr>
        <p:txBody>
          <a:bodyPr>
            <a:noAutofit/>
          </a:bodyPr>
          <a:lstStyle/>
          <a:p>
            <a:r>
              <a:rPr lang="en-US" sz="2400" dirty="0" smtClean="0">
                <a:latin typeface="Arial" pitchFamily="34" charset="0"/>
                <a:cs typeface="Arial" pitchFamily="34" charset="0"/>
              </a:rPr>
              <a:t>Titia van der Werf</a:t>
            </a:r>
          </a:p>
        </p:txBody>
      </p:sp>
      <p:sp>
        <p:nvSpPr>
          <p:cNvPr id="36870" name="Text Placeholder 17"/>
          <p:cNvSpPr>
            <a:spLocks noGrp="1"/>
          </p:cNvSpPr>
          <p:nvPr>
            <p:ph type="body" sz="quarter" idx="15"/>
          </p:nvPr>
        </p:nvSpPr>
        <p:spPr>
          <a:xfrm>
            <a:off x="685800" y="4713288"/>
            <a:ext cx="3694113" cy="1306512"/>
          </a:xfrm>
        </p:spPr>
        <p:txBody>
          <a:bodyPr/>
          <a:lstStyle/>
          <a:p>
            <a:r>
              <a:rPr lang="en-US" dirty="0" smtClean="0">
                <a:latin typeface="Arial" pitchFamily="34" charset="0"/>
                <a:cs typeface="Arial" pitchFamily="34" charset="0"/>
              </a:rPr>
              <a:t>Senior Program Officer</a:t>
            </a:r>
            <a:br>
              <a:rPr lang="en-US" dirty="0" smtClean="0">
                <a:latin typeface="Arial" pitchFamily="34" charset="0"/>
                <a:cs typeface="Arial" pitchFamily="34" charset="0"/>
              </a:rPr>
            </a:br>
            <a:r>
              <a:rPr lang="en-US" dirty="0" smtClean="0">
                <a:latin typeface="Arial" pitchFamily="34" charset="0"/>
                <a:cs typeface="Arial" pitchFamily="34" charset="0"/>
              </a:rPr>
              <a:t>OCLC Research</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GB" dirty="0" smtClean="0"/>
              <a:t>Creating collaboration opportunities with relevant UK agencies if/when opportune:</a:t>
            </a:r>
          </a:p>
          <a:p>
            <a:pPr lvl="1"/>
            <a:r>
              <a:rPr lang="en-GB" dirty="0" smtClean="0"/>
              <a:t>JISC</a:t>
            </a:r>
          </a:p>
          <a:p>
            <a:pPr lvl="1"/>
            <a:r>
              <a:rPr lang="en-GB" dirty="0" err="1" smtClean="0"/>
              <a:t>iSchool</a:t>
            </a:r>
            <a:r>
              <a:rPr lang="en-GB" dirty="0" smtClean="0"/>
              <a:t> (Sheffield)</a:t>
            </a:r>
          </a:p>
          <a:p>
            <a:pPr lvl="1"/>
            <a:r>
              <a:rPr lang="en-GB" dirty="0" smtClean="0"/>
              <a:t>MIMAS</a:t>
            </a:r>
          </a:p>
          <a:p>
            <a:pPr lvl="1"/>
            <a:r>
              <a:rPr lang="en-GB" dirty="0" smtClean="0"/>
              <a:t>etc.</a:t>
            </a:r>
          </a:p>
          <a:p>
            <a:endParaRPr lang="en-GB" sz="2400" dirty="0" smtClean="0"/>
          </a:p>
        </p:txBody>
      </p:sp>
      <p:sp>
        <p:nvSpPr>
          <p:cNvPr id="3" name="Title 2"/>
          <p:cNvSpPr>
            <a:spLocks noGrp="1"/>
          </p:cNvSpPr>
          <p:nvPr>
            <p:ph type="title"/>
          </p:nvPr>
        </p:nvSpPr>
        <p:spPr/>
        <p:txBody>
          <a:bodyPr/>
          <a:lstStyle/>
          <a:p>
            <a:r>
              <a:rPr lang="en-GB" dirty="0" smtClean="0"/>
              <a:t>OCLC Research in the UK</a:t>
            </a:r>
            <a:endParaRPr lang="en-GB" dirty="0"/>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772816"/>
          <a:ext cx="8229600" cy="4550531"/>
        </p:xfrm>
        <a:graphic>
          <a:graphicData uri="http://schemas.openxmlformats.org/drawingml/2006/table">
            <a:tbl>
              <a:tblPr firstRow="1" bandRow="1">
                <a:tableStyleId>{5C22544A-7EE6-4342-B048-85BDC9FD1C3A}</a:tableStyleId>
              </a:tblPr>
              <a:tblGrid>
                <a:gridCol w="4114800"/>
                <a:gridCol w="4114800"/>
              </a:tblGrid>
              <a:tr h="710051">
                <a:tc>
                  <a:txBody>
                    <a:bodyPr/>
                    <a:lstStyle/>
                    <a:p>
                      <a:r>
                        <a:rPr lang="en-GB" dirty="0" smtClean="0"/>
                        <a:t>RLUK agenda</a:t>
                      </a:r>
                      <a:endParaRPr lang="en-GB" dirty="0"/>
                    </a:p>
                  </a:txBody>
                  <a:tcPr/>
                </a:tc>
                <a:tc>
                  <a:txBody>
                    <a:bodyPr/>
                    <a:lstStyle/>
                    <a:p>
                      <a:r>
                        <a:rPr lang="en-GB" dirty="0" smtClean="0"/>
                        <a:t>OCLC research agenda</a:t>
                      </a:r>
                      <a:endParaRPr lang="en-GB" dirty="0"/>
                    </a:p>
                  </a:txBody>
                  <a:tcPr/>
                </a:tc>
              </a:tr>
              <a:tr h="710051">
                <a:tc>
                  <a:txBody>
                    <a:bodyPr/>
                    <a:lstStyle/>
                    <a:p>
                      <a:r>
                        <a:rPr lang="en-GB" b="1" dirty="0" smtClean="0"/>
                        <a:t>Redefining</a:t>
                      </a:r>
                      <a:r>
                        <a:rPr lang="en-GB" b="1" baseline="0" dirty="0" smtClean="0"/>
                        <a:t> the library model</a:t>
                      </a:r>
                    </a:p>
                    <a:p>
                      <a:pPr lvl="1">
                        <a:buFont typeface="Arial" pitchFamily="34" charset="0"/>
                        <a:buChar char="•"/>
                      </a:pPr>
                      <a:r>
                        <a:rPr lang="en-GB" baseline="0" dirty="0" smtClean="0">
                          <a:solidFill>
                            <a:srgbClr val="FF0000"/>
                          </a:solidFill>
                        </a:rPr>
                        <a:t>Supporting researchers</a:t>
                      </a:r>
                    </a:p>
                    <a:p>
                      <a:pPr lvl="1">
                        <a:buFont typeface="Arial" pitchFamily="34" charset="0"/>
                        <a:buChar char="•"/>
                      </a:pPr>
                      <a:r>
                        <a:rPr lang="en-GB" dirty="0" smtClean="0"/>
                        <a:t>Use of space</a:t>
                      </a:r>
                    </a:p>
                    <a:p>
                      <a:pPr lvl="1">
                        <a:buFont typeface="Arial" pitchFamily="34" charset="0"/>
                        <a:buChar char="•"/>
                      </a:pPr>
                      <a:r>
                        <a:rPr lang="en-GB" dirty="0" smtClean="0"/>
                        <a:t>Scholarly communication</a:t>
                      </a:r>
                    </a:p>
                    <a:p>
                      <a:pPr lvl="1">
                        <a:buFont typeface="Arial" pitchFamily="34" charset="0"/>
                        <a:buChar char="•"/>
                      </a:pPr>
                      <a:r>
                        <a:rPr lang="en-GB" dirty="0" smtClean="0"/>
                        <a:t>Workforce development</a:t>
                      </a:r>
                    </a:p>
                  </a:txBody>
                  <a:tcPr/>
                </a:tc>
                <a:tc rowSpan="3">
                  <a:txBody>
                    <a:bodyPr/>
                    <a:lstStyle/>
                    <a:p>
                      <a:r>
                        <a:rPr lang="en-GB" dirty="0" smtClean="0"/>
                        <a:t> </a:t>
                      </a:r>
                      <a:r>
                        <a:rPr lang="en-GB" b="1" dirty="0" smtClean="0"/>
                        <a:t>Advancing</a:t>
                      </a:r>
                      <a:r>
                        <a:rPr lang="en-GB" b="1" baseline="0" dirty="0" smtClean="0"/>
                        <a:t> the research mission</a:t>
                      </a:r>
                    </a:p>
                    <a:p>
                      <a:pPr lvl="1">
                        <a:buFont typeface="Arial" pitchFamily="34" charset="0"/>
                        <a:buChar char="•"/>
                      </a:pPr>
                      <a:r>
                        <a:rPr lang="en-GB" baseline="0" dirty="0" smtClean="0">
                          <a:solidFill>
                            <a:srgbClr val="FF0000"/>
                          </a:solidFill>
                        </a:rPr>
                        <a:t>Support for research workflows</a:t>
                      </a:r>
                    </a:p>
                    <a:p>
                      <a:pPr lvl="1">
                        <a:buFont typeface="Arial" pitchFamily="34" charset="0"/>
                        <a:buNone/>
                      </a:pPr>
                      <a:r>
                        <a:rPr lang="en-GB" i="1" baseline="0" dirty="0" smtClean="0"/>
                        <a:t>MacColl &amp; </a:t>
                      </a:r>
                      <a:r>
                        <a:rPr lang="en-GB" i="1" baseline="0" dirty="0" err="1" smtClean="0"/>
                        <a:t>Jubb</a:t>
                      </a:r>
                      <a:r>
                        <a:rPr lang="en-GB" i="1" baseline="0" dirty="0" smtClean="0"/>
                        <a:t> Report based on studies of the US (2010) and of the UK (2010)</a:t>
                      </a:r>
                    </a:p>
                    <a:p>
                      <a:pPr marL="457200" marR="0" lvl="1" indent="0" algn="l" defTabSz="457200" rtl="0" eaLnBrk="1" fontAlgn="auto" latinLnBrk="0" hangingPunct="1">
                        <a:lnSpc>
                          <a:spcPct val="100000"/>
                        </a:lnSpc>
                        <a:spcBef>
                          <a:spcPts val="0"/>
                        </a:spcBef>
                        <a:spcAft>
                          <a:spcPts val="0"/>
                        </a:spcAft>
                        <a:buClrTx/>
                        <a:buSzTx/>
                        <a:buFont typeface="Arial" pitchFamily="34" charset="0"/>
                        <a:buChar char="•"/>
                        <a:tabLst/>
                        <a:defRPr/>
                      </a:pPr>
                      <a:endParaRPr lang="en-GB" baseline="0" dirty="0" smtClean="0">
                        <a:solidFill>
                          <a:srgbClr val="FF0000"/>
                        </a:solidFill>
                      </a:endParaRPr>
                    </a:p>
                    <a:p>
                      <a:pPr marL="457200" marR="0" lvl="1" indent="0" algn="l" defTabSz="457200" rtl="0" eaLnBrk="1" fontAlgn="auto" latinLnBrk="0" hangingPunct="1">
                        <a:lnSpc>
                          <a:spcPct val="100000"/>
                        </a:lnSpc>
                        <a:spcBef>
                          <a:spcPts val="0"/>
                        </a:spcBef>
                        <a:spcAft>
                          <a:spcPts val="0"/>
                        </a:spcAft>
                        <a:buClrTx/>
                        <a:buSzTx/>
                        <a:buFont typeface="Arial" pitchFamily="34" charset="0"/>
                        <a:buChar char="•"/>
                        <a:tabLst/>
                        <a:defRPr/>
                      </a:pPr>
                      <a:r>
                        <a:rPr lang="en-GB" baseline="0" dirty="0" smtClean="0">
                          <a:solidFill>
                            <a:srgbClr val="FF0000"/>
                          </a:solidFill>
                        </a:rPr>
                        <a:t>Changes in scholarly communications </a:t>
                      </a:r>
                    </a:p>
                    <a:p>
                      <a:pPr lvl="1">
                        <a:buFont typeface="Arial" pitchFamily="34" charset="0"/>
                        <a:buNone/>
                      </a:pPr>
                      <a:r>
                        <a:rPr lang="en-GB" i="1" dirty="0" smtClean="0"/>
                        <a:t>Sustainability of disciplinary</a:t>
                      </a:r>
                      <a:r>
                        <a:rPr lang="en-GB" i="1" baseline="0" dirty="0" smtClean="0"/>
                        <a:t> repositories (R. Erway)</a:t>
                      </a:r>
                      <a:endParaRPr lang="en-GB" i="1" dirty="0" smtClean="0"/>
                    </a:p>
                    <a:p>
                      <a:pPr lvl="1">
                        <a:buFont typeface="Arial" pitchFamily="34" charset="0"/>
                        <a:buChar char="•"/>
                      </a:pPr>
                      <a:endParaRPr lang="en-GB" dirty="0" smtClean="0"/>
                    </a:p>
                    <a:p>
                      <a:pPr marL="457200" marR="0" lvl="1" indent="0" algn="l" defTabSz="457200" rtl="0" eaLnBrk="1" fontAlgn="auto" latinLnBrk="0" hangingPunct="1">
                        <a:lnSpc>
                          <a:spcPct val="100000"/>
                        </a:lnSpc>
                        <a:spcBef>
                          <a:spcPts val="0"/>
                        </a:spcBef>
                        <a:spcAft>
                          <a:spcPts val="0"/>
                        </a:spcAft>
                        <a:buClrTx/>
                        <a:buSzTx/>
                        <a:buFont typeface="Arial" pitchFamily="34" charset="0"/>
                        <a:buChar char="•"/>
                        <a:tabLst/>
                        <a:defRPr/>
                      </a:pPr>
                      <a:r>
                        <a:rPr lang="en-GB" baseline="0" dirty="0" smtClean="0">
                          <a:solidFill>
                            <a:srgbClr val="FF0000"/>
                          </a:solidFill>
                        </a:rPr>
                        <a:t>Role of libraries in data </a:t>
                      </a:r>
                      <a:r>
                        <a:rPr lang="en-GB" baseline="0" dirty="0" err="1" smtClean="0">
                          <a:solidFill>
                            <a:srgbClr val="FF0000"/>
                          </a:solidFill>
                        </a:rPr>
                        <a:t>curation</a:t>
                      </a:r>
                      <a:endParaRPr lang="en-GB" baseline="0" dirty="0" smtClean="0">
                        <a:solidFill>
                          <a:srgbClr val="FF0000"/>
                        </a:solidFill>
                      </a:endParaRPr>
                    </a:p>
                    <a:p>
                      <a:pPr lvl="1">
                        <a:buFont typeface="Arial" pitchFamily="34" charset="0"/>
                        <a:buNone/>
                      </a:pPr>
                      <a:r>
                        <a:rPr lang="en-GB" i="1" dirty="0" smtClean="0"/>
                        <a:t>(orientation stage)</a:t>
                      </a:r>
                      <a:endParaRPr lang="en-GB" i="1" dirty="0"/>
                    </a:p>
                  </a:txBody>
                  <a:tcPr/>
                </a:tc>
              </a:tr>
              <a:tr h="710051">
                <a:tc>
                  <a:txBody>
                    <a:bodyPr/>
                    <a:lstStyle/>
                    <a:p>
                      <a:r>
                        <a:rPr lang="en-GB" b="1" dirty="0" smtClean="0"/>
                        <a:t>Shaping ethical and effective publishing</a:t>
                      </a:r>
                    </a:p>
                    <a:p>
                      <a:pPr>
                        <a:buFont typeface="Arial" pitchFamily="34" charset="0"/>
                        <a:buChar char="•"/>
                      </a:pPr>
                      <a:r>
                        <a:rPr lang="en-GB" dirty="0" smtClean="0"/>
                        <a:t>Reducing journal costs/other models</a:t>
                      </a:r>
                    </a:p>
                    <a:p>
                      <a:pPr>
                        <a:buFont typeface="Arial" pitchFamily="34" charset="0"/>
                        <a:buChar char="•"/>
                      </a:pPr>
                      <a:r>
                        <a:rPr lang="en-GB" dirty="0" smtClean="0">
                          <a:solidFill>
                            <a:srgbClr val="FF0000"/>
                          </a:solidFill>
                        </a:rPr>
                        <a:t>Open access to research outputs</a:t>
                      </a:r>
                      <a:endParaRPr lang="en-GB" dirty="0">
                        <a:solidFill>
                          <a:srgbClr val="FF0000"/>
                        </a:solidFill>
                      </a:endParaRPr>
                    </a:p>
                  </a:txBody>
                  <a:tcPr/>
                </a:tc>
                <a:tc vMerge="1">
                  <a:txBody>
                    <a:bodyPr/>
                    <a:lstStyle/>
                    <a:p>
                      <a:endParaRPr lang="en-GB" dirty="0"/>
                    </a:p>
                  </a:txBody>
                  <a:tcPr/>
                </a:tc>
              </a:tr>
              <a:tr h="71005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dk1"/>
                          </a:solidFill>
                          <a:latin typeface="+mn-lt"/>
                          <a:ea typeface="+mn-ea"/>
                          <a:cs typeface="+mn-cs"/>
                        </a:rPr>
                        <a:t>Modelling the library role in research data management</a:t>
                      </a:r>
                      <a:endParaRPr lang="nl-NL" sz="1800" b="1" kern="1200" dirty="0" smtClean="0">
                        <a:solidFill>
                          <a:schemeClr val="dk1"/>
                        </a:solidFill>
                        <a:latin typeface="+mn-lt"/>
                        <a:ea typeface="+mn-ea"/>
                        <a:cs typeface="+mn-cs"/>
                      </a:endParaRPr>
                    </a:p>
                    <a:p>
                      <a:pPr>
                        <a:buFont typeface="Arial" pitchFamily="34" charset="0"/>
                        <a:buChar char="•"/>
                      </a:pPr>
                      <a:r>
                        <a:rPr lang="en-GB" dirty="0" smtClean="0">
                          <a:solidFill>
                            <a:srgbClr val="FF0000"/>
                          </a:solidFill>
                        </a:rPr>
                        <a:t>Library role and policy in RDM</a:t>
                      </a:r>
                      <a:r>
                        <a:rPr lang="en-GB" dirty="0" smtClean="0"/>
                        <a:t>; </a:t>
                      </a:r>
                    </a:p>
                    <a:p>
                      <a:pPr>
                        <a:buFont typeface="Arial" pitchFamily="34" charset="0"/>
                        <a:buChar char="•"/>
                      </a:pPr>
                      <a:r>
                        <a:rPr lang="en-GB" dirty="0" smtClean="0"/>
                        <a:t>Workforce</a:t>
                      </a:r>
                      <a:r>
                        <a:rPr lang="en-GB" baseline="0" dirty="0" smtClean="0"/>
                        <a:t> development</a:t>
                      </a:r>
                      <a:endParaRPr lang="en-GB" dirty="0"/>
                    </a:p>
                  </a:txBody>
                  <a:tcPr/>
                </a:tc>
                <a:tc vMerge="1">
                  <a:txBody>
                    <a:bodyPr/>
                    <a:lstStyle/>
                    <a:p>
                      <a:endParaRPr lang="en-GB" dirty="0"/>
                    </a:p>
                  </a:txBody>
                  <a:tcPr/>
                </a:tc>
              </a:tr>
            </a:tbl>
          </a:graphicData>
        </a:graphic>
      </p:graphicFrame>
      <p:sp>
        <p:nvSpPr>
          <p:cNvPr id="3" name="Title 2"/>
          <p:cNvSpPr>
            <a:spLocks noGrp="1"/>
          </p:cNvSpPr>
          <p:nvPr>
            <p:ph type="title"/>
          </p:nvPr>
        </p:nvSpPr>
        <p:spPr>
          <a:xfrm>
            <a:off x="457200" y="620688"/>
            <a:ext cx="8229600" cy="914400"/>
          </a:xfrm>
        </p:spPr>
        <p:txBody>
          <a:bodyPr/>
          <a:lstStyle/>
          <a:p>
            <a:r>
              <a:rPr lang="en-US" sz="4000" dirty="0" smtClean="0">
                <a:latin typeface="Arial" pitchFamily="34" charset="0"/>
                <a:cs typeface="Arial" pitchFamily="34" charset="0"/>
              </a:rPr>
              <a:t>Shared interest areas RLUK </a:t>
            </a:r>
            <a:br>
              <a:rPr lang="en-US" sz="4000" dirty="0" smtClean="0">
                <a:latin typeface="Arial" pitchFamily="34" charset="0"/>
                <a:cs typeface="Arial" pitchFamily="34" charset="0"/>
              </a:rPr>
            </a:br>
            <a:r>
              <a:rPr lang="en-US" sz="4000" dirty="0" smtClean="0">
                <a:latin typeface="Arial" pitchFamily="34" charset="0"/>
                <a:cs typeface="Arial" pitchFamily="34" charset="0"/>
              </a:rPr>
              <a:t>and OCLC Research</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GB" dirty="0"/>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772816"/>
          <a:ext cx="8229600" cy="4733411"/>
        </p:xfrm>
        <a:graphic>
          <a:graphicData uri="http://schemas.openxmlformats.org/drawingml/2006/table">
            <a:tbl>
              <a:tblPr firstRow="1" bandRow="1">
                <a:tableStyleId>{5C22544A-7EE6-4342-B048-85BDC9FD1C3A}</a:tableStyleId>
              </a:tblPr>
              <a:tblGrid>
                <a:gridCol w="4114800"/>
                <a:gridCol w="4114800"/>
              </a:tblGrid>
              <a:tr h="710051">
                <a:tc>
                  <a:txBody>
                    <a:bodyPr/>
                    <a:lstStyle/>
                    <a:p>
                      <a:r>
                        <a:rPr lang="en-GB" dirty="0" smtClean="0"/>
                        <a:t>RLUK agenda</a:t>
                      </a:r>
                      <a:endParaRPr lang="en-GB" dirty="0"/>
                    </a:p>
                  </a:txBody>
                  <a:tcPr/>
                </a:tc>
                <a:tc>
                  <a:txBody>
                    <a:bodyPr/>
                    <a:lstStyle/>
                    <a:p>
                      <a:r>
                        <a:rPr lang="en-GB" dirty="0" smtClean="0"/>
                        <a:t>OCLC research agenda</a:t>
                      </a:r>
                      <a:endParaRPr lang="en-GB" dirty="0"/>
                    </a:p>
                  </a:txBody>
                  <a:tcPr/>
                </a:tc>
              </a:tr>
              <a:tr h="710051">
                <a:tc rowSpan="2">
                  <a:txBody>
                    <a:bodyPr/>
                    <a:lstStyle/>
                    <a:p>
                      <a:r>
                        <a:rPr lang="en-GB" b="1" dirty="0" smtClean="0"/>
                        <a:t>Collaborating</a:t>
                      </a:r>
                      <a:r>
                        <a:rPr lang="en-GB" b="1" baseline="0" dirty="0" smtClean="0"/>
                        <a:t> to reduce costs and improve quality</a:t>
                      </a:r>
                    </a:p>
                    <a:p>
                      <a:pPr>
                        <a:buFont typeface="Arial" pitchFamily="34" charset="0"/>
                        <a:buChar char="•"/>
                      </a:pPr>
                      <a:r>
                        <a:rPr lang="en-GB" baseline="0" dirty="0" smtClean="0"/>
                        <a:t>UKRR, COPAC, </a:t>
                      </a:r>
                      <a:r>
                        <a:rPr lang="en-GB" baseline="0" dirty="0" smtClean="0">
                          <a:solidFill>
                            <a:srgbClr val="FF0000"/>
                          </a:solidFill>
                        </a:rPr>
                        <a:t>shared collection management</a:t>
                      </a:r>
                      <a:r>
                        <a:rPr lang="en-GB" baseline="0" dirty="0" smtClean="0"/>
                        <a:t>, </a:t>
                      </a:r>
                      <a:r>
                        <a:rPr lang="en-GB" baseline="0" dirty="0" smtClean="0">
                          <a:solidFill>
                            <a:srgbClr val="FF0000"/>
                          </a:solidFill>
                        </a:rPr>
                        <a:t>discovery infrastructure</a:t>
                      </a:r>
                      <a:endParaRPr lang="en-GB" dirty="0">
                        <a:solidFill>
                          <a:srgbClr val="FF0000"/>
                        </a:solidFill>
                      </a:endParaRPr>
                    </a:p>
                  </a:txBody>
                  <a:tcPr/>
                </a:tc>
                <a:tc>
                  <a:txBody>
                    <a:bodyPr/>
                    <a:lstStyle/>
                    <a:p>
                      <a:r>
                        <a:rPr lang="en-GB" b="1" dirty="0" smtClean="0"/>
                        <a:t>System-wide</a:t>
                      </a:r>
                      <a:r>
                        <a:rPr lang="en-GB" b="1" baseline="0" dirty="0" smtClean="0"/>
                        <a:t> Organisation</a:t>
                      </a:r>
                    </a:p>
                    <a:p>
                      <a:pPr>
                        <a:buFont typeface="Arial" pitchFamily="34" charset="0"/>
                        <a:buChar char="•"/>
                      </a:pPr>
                      <a:r>
                        <a:rPr lang="en-GB" baseline="0" dirty="0" smtClean="0">
                          <a:solidFill>
                            <a:srgbClr val="FF0000"/>
                          </a:solidFill>
                        </a:rPr>
                        <a:t>Managing shared print collections</a:t>
                      </a:r>
                    </a:p>
                    <a:p>
                      <a:pPr>
                        <a:buFont typeface="Arial" pitchFamily="34" charset="0"/>
                        <a:buChar char="•"/>
                      </a:pPr>
                      <a:r>
                        <a:rPr lang="en-GB" baseline="0" dirty="0" smtClean="0"/>
                        <a:t>Cloud-sourcing shared research collections</a:t>
                      </a:r>
                      <a:endParaRPr lang="en-GB" baseline="0" dirty="0"/>
                    </a:p>
                    <a:p>
                      <a:pPr>
                        <a:buFont typeface="Arial" pitchFamily="34" charset="0"/>
                        <a:buChar char="•"/>
                      </a:pPr>
                      <a:endParaRPr lang="en-GB" baseline="0" dirty="0" smtClean="0"/>
                    </a:p>
                  </a:txBody>
                  <a:tcPr/>
                </a:tc>
              </a:tr>
              <a:tr h="710051">
                <a:tc vMerge="1">
                  <a:txBody>
                    <a:bodyPr/>
                    <a:lstStyle/>
                    <a:p>
                      <a:pPr>
                        <a:buFont typeface="Arial" pitchFamily="34" charset="0"/>
                        <a:buChar char="•"/>
                      </a:pPr>
                      <a:endParaRPr lang="en-GB" dirty="0"/>
                    </a:p>
                  </a:txBody>
                  <a:tcPr/>
                </a:tc>
                <a:tc>
                  <a:txBody>
                    <a:bodyPr/>
                    <a:lstStyle/>
                    <a:p>
                      <a:pPr>
                        <a:buFont typeface="Arial" pitchFamily="34" charset="0"/>
                        <a:buNone/>
                      </a:pPr>
                      <a:r>
                        <a:rPr lang="en-GB" b="1" dirty="0" smtClean="0">
                          <a:solidFill>
                            <a:schemeClr val="tx1"/>
                          </a:solidFill>
                        </a:rPr>
                        <a:t>Metadata Management</a:t>
                      </a:r>
                    </a:p>
                    <a:p>
                      <a:pPr>
                        <a:buFont typeface="Arial" pitchFamily="34" charset="0"/>
                        <a:buChar char="•"/>
                      </a:pPr>
                      <a:r>
                        <a:rPr lang="en-GB" dirty="0" smtClean="0"/>
                        <a:t>Network-level </a:t>
                      </a:r>
                      <a:r>
                        <a:rPr lang="en-GB" dirty="0" smtClean="0">
                          <a:solidFill>
                            <a:srgbClr val="FF0000"/>
                          </a:solidFill>
                        </a:rPr>
                        <a:t>discovery</a:t>
                      </a:r>
                      <a:r>
                        <a:rPr lang="en-GB" dirty="0" smtClean="0"/>
                        <a:t> (Schema.org;</a:t>
                      </a:r>
                      <a:r>
                        <a:rPr lang="en-GB" baseline="0" dirty="0" smtClean="0"/>
                        <a:t> Wikipedia</a:t>
                      </a:r>
                      <a:r>
                        <a:rPr lang="en-GB" dirty="0" smtClean="0"/>
                        <a:t>)</a:t>
                      </a:r>
                    </a:p>
                    <a:p>
                      <a:pPr>
                        <a:buFont typeface="Arial" pitchFamily="34" charset="0"/>
                        <a:buChar char="•"/>
                      </a:pPr>
                      <a:r>
                        <a:rPr lang="en-GB" dirty="0" smtClean="0">
                          <a:solidFill>
                            <a:srgbClr val="FF0000"/>
                          </a:solidFill>
                        </a:rPr>
                        <a:t>Discovery</a:t>
                      </a:r>
                      <a:r>
                        <a:rPr lang="en-GB" dirty="0" smtClean="0"/>
                        <a:t> of</a:t>
                      </a:r>
                      <a:r>
                        <a:rPr lang="en-GB" baseline="0" dirty="0" smtClean="0"/>
                        <a:t> digitised collections (</a:t>
                      </a:r>
                      <a:r>
                        <a:rPr lang="en-GB" dirty="0" smtClean="0"/>
                        <a:t>Europeana Pilots)</a:t>
                      </a:r>
                    </a:p>
                    <a:p>
                      <a:pPr>
                        <a:buFont typeface="Arial" pitchFamily="34" charset="0"/>
                        <a:buChar char="•"/>
                      </a:pPr>
                      <a:r>
                        <a:rPr lang="en-GB" dirty="0" smtClean="0">
                          <a:solidFill>
                            <a:srgbClr val="FF0000"/>
                          </a:solidFill>
                        </a:rPr>
                        <a:t>Reuse/Linked</a:t>
                      </a:r>
                      <a:r>
                        <a:rPr lang="en-GB" baseline="0" dirty="0" smtClean="0">
                          <a:solidFill>
                            <a:srgbClr val="FF0000"/>
                          </a:solidFill>
                        </a:rPr>
                        <a:t> data</a:t>
                      </a:r>
                    </a:p>
                    <a:p>
                      <a:pPr>
                        <a:buFont typeface="Arial" pitchFamily="34" charset="0"/>
                        <a:buChar char="•"/>
                      </a:pPr>
                      <a:r>
                        <a:rPr lang="en-GB" baseline="0" dirty="0" smtClean="0"/>
                        <a:t>Enrichment (VIAF, FAST, NER)</a:t>
                      </a:r>
                    </a:p>
                    <a:p>
                      <a:pPr>
                        <a:buFont typeface="Arial" pitchFamily="34" charset="0"/>
                        <a:buChar char="•"/>
                      </a:pPr>
                      <a:r>
                        <a:rPr lang="en-GB" baseline="0" dirty="0" smtClean="0"/>
                        <a:t>Registering Researchers in Authority Files</a:t>
                      </a:r>
                      <a:endParaRPr lang="en-GB" dirty="0"/>
                    </a:p>
                  </a:txBody>
                  <a:tcPr/>
                </a:tc>
              </a:tr>
            </a:tbl>
          </a:graphicData>
        </a:graphic>
      </p:graphicFrame>
      <p:sp>
        <p:nvSpPr>
          <p:cNvPr id="3" name="Title 2"/>
          <p:cNvSpPr>
            <a:spLocks noGrp="1"/>
          </p:cNvSpPr>
          <p:nvPr>
            <p:ph type="title"/>
          </p:nvPr>
        </p:nvSpPr>
        <p:spPr>
          <a:xfrm>
            <a:off x="457200" y="620688"/>
            <a:ext cx="8229600" cy="914400"/>
          </a:xfrm>
        </p:spPr>
        <p:txBody>
          <a:bodyPr/>
          <a:lstStyle/>
          <a:p>
            <a:r>
              <a:rPr lang="en-US" sz="4000" dirty="0" smtClean="0">
                <a:latin typeface="Arial" pitchFamily="34" charset="0"/>
                <a:cs typeface="Arial" pitchFamily="34" charset="0"/>
              </a:rPr>
              <a:t>Shared interest areas RLUK </a:t>
            </a:r>
            <a:br>
              <a:rPr lang="en-US" sz="4000" dirty="0" smtClean="0">
                <a:latin typeface="Arial" pitchFamily="34" charset="0"/>
                <a:cs typeface="Arial" pitchFamily="34" charset="0"/>
              </a:rPr>
            </a:br>
            <a:r>
              <a:rPr lang="en-US" sz="4000" dirty="0" smtClean="0">
                <a:latin typeface="Arial" pitchFamily="34" charset="0"/>
                <a:cs typeface="Arial" pitchFamily="34" charset="0"/>
              </a:rPr>
              <a:t>and OCLC Research</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GB" dirty="0"/>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905000"/>
          <a:ext cx="8229600" cy="4367651"/>
        </p:xfrm>
        <a:graphic>
          <a:graphicData uri="http://schemas.openxmlformats.org/drawingml/2006/table">
            <a:tbl>
              <a:tblPr firstRow="1" bandRow="1">
                <a:tableStyleId>{5C22544A-7EE6-4342-B048-85BDC9FD1C3A}</a:tableStyleId>
              </a:tblPr>
              <a:tblGrid>
                <a:gridCol w="4114800"/>
                <a:gridCol w="4114800"/>
              </a:tblGrid>
              <a:tr h="710051">
                <a:tc>
                  <a:txBody>
                    <a:bodyPr/>
                    <a:lstStyle/>
                    <a:p>
                      <a:r>
                        <a:rPr lang="en-GB" dirty="0" smtClean="0"/>
                        <a:t>RLUK agenda</a:t>
                      </a:r>
                      <a:endParaRPr lang="en-GB" dirty="0"/>
                    </a:p>
                  </a:txBody>
                  <a:tcPr/>
                </a:tc>
                <a:tc>
                  <a:txBody>
                    <a:bodyPr/>
                    <a:lstStyle/>
                    <a:p>
                      <a:r>
                        <a:rPr lang="en-GB" dirty="0" smtClean="0"/>
                        <a:t>OCLC research agenda</a:t>
                      </a:r>
                      <a:endParaRPr lang="en-GB" dirty="0"/>
                    </a:p>
                  </a:txBody>
                  <a:tcPr/>
                </a:tc>
              </a:tr>
              <a:tr h="710051">
                <a:tc>
                  <a:txBody>
                    <a:bodyPr/>
                    <a:lstStyle/>
                    <a:p>
                      <a:r>
                        <a:rPr lang="en-GB" b="1" dirty="0" smtClean="0"/>
                        <a:t>Promoting Unique and Distinctive Collections</a:t>
                      </a:r>
                    </a:p>
                    <a:p>
                      <a:pPr lvl="0">
                        <a:buFont typeface="Arial" pitchFamily="34" charset="0"/>
                        <a:buChar char="•"/>
                      </a:pPr>
                      <a:r>
                        <a:rPr lang="en-GB" dirty="0" smtClean="0">
                          <a:solidFill>
                            <a:srgbClr val="FF0000"/>
                          </a:solidFill>
                        </a:rPr>
                        <a:t>Maximising the</a:t>
                      </a:r>
                      <a:r>
                        <a:rPr lang="en-GB" baseline="0" dirty="0" smtClean="0">
                          <a:solidFill>
                            <a:srgbClr val="FF0000"/>
                          </a:solidFill>
                        </a:rPr>
                        <a:t> potential of UDCs through public engagement</a:t>
                      </a:r>
                      <a:r>
                        <a:rPr lang="en-GB" baseline="0" dirty="0" smtClean="0"/>
                        <a:t>, fundraising, discovery, digitisation, impact, staff skills</a:t>
                      </a:r>
                    </a:p>
                    <a:p>
                      <a:pPr lvl="0">
                        <a:buFont typeface="Arial" pitchFamily="34" charset="0"/>
                        <a:buChar char="•"/>
                      </a:pPr>
                      <a:r>
                        <a:rPr lang="en-GB" baseline="0" dirty="0" smtClean="0"/>
                        <a:t>Business models for </a:t>
                      </a:r>
                      <a:r>
                        <a:rPr lang="en-GB" baseline="0" dirty="0" smtClean="0">
                          <a:solidFill>
                            <a:srgbClr val="FF0000"/>
                          </a:solidFill>
                        </a:rPr>
                        <a:t>large-scale </a:t>
                      </a:r>
                      <a:r>
                        <a:rPr lang="en-GB" baseline="0" dirty="0" smtClean="0"/>
                        <a:t>collaborative </a:t>
                      </a:r>
                      <a:r>
                        <a:rPr lang="en-GB" baseline="0" dirty="0" smtClean="0">
                          <a:solidFill>
                            <a:srgbClr val="FF0000"/>
                          </a:solidFill>
                        </a:rPr>
                        <a:t>digitisation</a:t>
                      </a:r>
                    </a:p>
                    <a:p>
                      <a:pPr lvl="0">
                        <a:buFont typeface="Arial" pitchFamily="34" charset="0"/>
                        <a:buChar char="•"/>
                      </a:pPr>
                      <a:r>
                        <a:rPr lang="en-GB" baseline="0" dirty="0" smtClean="0"/>
                        <a:t>Digital/physical preservation</a:t>
                      </a:r>
                    </a:p>
                    <a:p>
                      <a:pPr marL="0" marR="0" lvl="0" indent="0" algn="l" defTabSz="457200" rtl="0" eaLnBrk="1" fontAlgn="auto" latinLnBrk="0" hangingPunct="1">
                        <a:lnSpc>
                          <a:spcPct val="100000"/>
                        </a:lnSpc>
                        <a:spcBef>
                          <a:spcPts val="0"/>
                        </a:spcBef>
                        <a:spcAft>
                          <a:spcPts val="0"/>
                        </a:spcAft>
                        <a:buClrTx/>
                        <a:buSzTx/>
                        <a:buFont typeface="Arial" pitchFamily="34" charset="0"/>
                        <a:buChar char="•"/>
                        <a:tabLst/>
                        <a:defRPr/>
                      </a:pPr>
                      <a:r>
                        <a:rPr lang="en-GB" baseline="0" dirty="0" smtClean="0">
                          <a:solidFill>
                            <a:srgbClr val="FF0000"/>
                          </a:solidFill>
                        </a:rPr>
                        <a:t>Digital humanities</a:t>
                      </a:r>
                    </a:p>
                    <a:p>
                      <a:pPr lvl="0">
                        <a:buFont typeface="Arial" pitchFamily="34" charset="0"/>
                        <a:buChar char="•"/>
                      </a:pPr>
                      <a:endParaRPr lang="en-GB" baseline="0" dirty="0" smtClean="0"/>
                    </a:p>
                    <a:p>
                      <a:pPr lvl="0">
                        <a:buFont typeface="Arial" pitchFamily="34" charset="0"/>
                        <a:buChar char="•"/>
                      </a:pPr>
                      <a:r>
                        <a:rPr lang="en-GB" baseline="0" dirty="0" smtClean="0">
                          <a:solidFill>
                            <a:srgbClr val="FF0000"/>
                          </a:solidFill>
                        </a:rPr>
                        <a:t>Archives Hub</a:t>
                      </a:r>
                    </a:p>
                    <a:p>
                      <a:pPr lvl="0">
                        <a:buFont typeface="Arial" pitchFamily="34" charset="0"/>
                        <a:buChar char="•"/>
                      </a:pPr>
                      <a:endParaRPr lang="en-GB" dirty="0" smtClean="0"/>
                    </a:p>
                  </a:txBody>
                  <a:tcPr/>
                </a:tc>
                <a:tc>
                  <a:txBody>
                    <a:bodyPr/>
                    <a:lstStyle/>
                    <a:p>
                      <a:r>
                        <a:rPr lang="en-GB" b="1" dirty="0" smtClean="0"/>
                        <a:t>Mobilizing Unique Materials</a:t>
                      </a:r>
                    </a:p>
                    <a:p>
                      <a:endParaRPr lang="en-GB" dirty="0" smtClean="0"/>
                    </a:p>
                    <a:p>
                      <a:pPr>
                        <a:buFont typeface="Arial" pitchFamily="34" charset="0"/>
                        <a:buChar char="•"/>
                      </a:pPr>
                      <a:r>
                        <a:rPr lang="en-GB" dirty="0" smtClean="0">
                          <a:solidFill>
                            <a:srgbClr val="FF0000"/>
                          </a:solidFill>
                        </a:rPr>
                        <a:t>US and UK/Ireland Surveys</a:t>
                      </a:r>
                    </a:p>
                    <a:p>
                      <a:pPr>
                        <a:buFont typeface="Arial" pitchFamily="34" charset="0"/>
                        <a:buChar char="•"/>
                      </a:pPr>
                      <a:r>
                        <a:rPr lang="en-GB" dirty="0" smtClean="0">
                          <a:solidFill>
                            <a:srgbClr val="FF0000"/>
                          </a:solidFill>
                        </a:rPr>
                        <a:t>Outreach</a:t>
                      </a:r>
                    </a:p>
                    <a:p>
                      <a:pPr>
                        <a:buFont typeface="Arial" pitchFamily="34" charset="0"/>
                        <a:buChar char="•"/>
                      </a:pPr>
                      <a:r>
                        <a:rPr lang="en-GB" dirty="0" smtClean="0"/>
                        <a:t>Born-digital </a:t>
                      </a:r>
                      <a:r>
                        <a:rPr lang="en-GB" i="1" dirty="0" smtClean="0"/>
                        <a:t>(You’ve got to walk</a:t>
                      </a:r>
                      <a:r>
                        <a:rPr lang="en-GB" i="1" baseline="0" dirty="0" smtClean="0"/>
                        <a:t> Report; Swatting the long tail)</a:t>
                      </a:r>
                      <a:endParaRPr lang="en-GB" dirty="0" smtClean="0"/>
                    </a:p>
                    <a:p>
                      <a:pPr>
                        <a:buFont typeface="Arial" pitchFamily="34" charset="0"/>
                        <a:buChar char="•"/>
                      </a:pPr>
                      <a:r>
                        <a:rPr lang="en-GB" dirty="0" smtClean="0"/>
                        <a:t>Sharing special collections</a:t>
                      </a:r>
                    </a:p>
                    <a:p>
                      <a:pPr>
                        <a:buFont typeface="Arial" pitchFamily="34" charset="0"/>
                        <a:buChar char="•"/>
                      </a:pPr>
                      <a:r>
                        <a:rPr lang="en-GB" i="1" dirty="0" smtClean="0"/>
                        <a:t>Rough and ready Report</a:t>
                      </a:r>
                      <a:r>
                        <a:rPr lang="en-GB" dirty="0" smtClean="0"/>
                        <a:t> (putting finding aids online)</a:t>
                      </a:r>
                    </a:p>
                    <a:p>
                      <a:pPr>
                        <a:buFont typeface="Arial" pitchFamily="34" charset="0"/>
                        <a:buChar char="•"/>
                      </a:pPr>
                      <a:r>
                        <a:rPr lang="en-GB" i="1" dirty="0" smtClean="0">
                          <a:solidFill>
                            <a:srgbClr val="FF0000"/>
                          </a:solidFill>
                        </a:rPr>
                        <a:t>Rapid capture Report </a:t>
                      </a:r>
                      <a:endParaRPr lang="en-GB" dirty="0" smtClean="0">
                        <a:solidFill>
                          <a:srgbClr val="FF0000"/>
                        </a:solidFill>
                      </a:endParaRPr>
                    </a:p>
                    <a:p>
                      <a:pPr>
                        <a:buFont typeface="Arial" pitchFamily="34" charset="0"/>
                        <a:buChar char="•"/>
                      </a:pPr>
                      <a:r>
                        <a:rPr lang="en-GB" dirty="0" smtClean="0">
                          <a:solidFill>
                            <a:srgbClr val="FF0000"/>
                          </a:solidFill>
                        </a:rPr>
                        <a:t>Digital Humanities </a:t>
                      </a:r>
                      <a:r>
                        <a:rPr lang="en-GB" dirty="0" smtClean="0"/>
                        <a:t>(</a:t>
                      </a:r>
                      <a:r>
                        <a:rPr lang="en-GB" i="1" dirty="0" smtClean="0"/>
                        <a:t>orientation stage)</a:t>
                      </a:r>
                    </a:p>
                    <a:p>
                      <a:pPr>
                        <a:buFont typeface="Arial" pitchFamily="34" charset="0"/>
                        <a:buChar char="•"/>
                      </a:pPr>
                      <a:r>
                        <a:rPr lang="en-GB" dirty="0" err="1" smtClean="0">
                          <a:solidFill>
                            <a:srgbClr val="FF0000"/>
                          </a:solidFill>
                        </a:rPr>
                        <a:t>ArchiveGrid</a:t>
                      </a:r>
                      <a:r>
                        <a:rPr lang="en-GB" dirty="0" smtClean="0">
                          <a:solidFill>
                            <a:srgbClr val="FF0000"/>
                          </a:solidFill>
                        </a:rPr>
                        <a:t> </a:t>
                      </a:r>
                      <a:r>
                        <a:rPr lang="en-GB" i="1" dirty="0" smtClean="0">
                          <a:solidFill>
                            <a:schemeClr val="tx1"/>
                          </a:solidFill>
                        </a:rPr>
                        <a:t>(</a:t>
                      </a:r>
                      <a:r>
                        <a:rPr lang="en-GB" i="0" dirty="0" smtClean="0">
                          <a:solidFill>
                            <a:schemeClr val="tx1"/>
                          </a:solidFill>
                        </a:rPr>
                        <a:t>discovery)</a:t>
                      </a:r>
                      <a:endParaRPr lang="en-GB" i="0" dirty="0">
                        <a:solidFill>
                          <a:srgbClr val="FF0000"/>
                        </a:solidFill>
                      </a:endParaRPr>
                    </a:p>
                  </a:txBody>
                  <a:tcPr/>
                </a:tc>
              </a:tr>
            </a:tbl>
          </a:graphicData>
        </a:graphic>
      </p:graphicFrame>
      <p:sp>
        <p:nvSpPr>
          <p:cNvPr id="3" name="Title 2"/>
          <p:cNvSpPr>
            <a:spLocks noGrp="1"/>
          </p:cNvSpPr>
          <p:nvPr>
            <p:ph type="title"/>
          </p:nvPr>
        </p:nvSpPr>
        <p:spPr>
          <a:xfrm>
            <a:off x="457200" y="620688"/>
            <a:ext cx="8229600" cy="914400"/>
          </a:xfrm>
        </p:spPr>
        <p:txBody>
          <a:bodyPr/>
          <a:lstStyle/>
          <a:p>
            <a:r>
              <a:rPr lang="en-US" sz="4000" dirty="0" smtClean="0">
                <a:latin typeface="Arial" pitchFamily="34" charset="0"/>
                <a:cs typeface="Arial" pitchFamily="34" charset="0"/>
              </a:rPr>
              <a:t>Shared interest areas RLUK </a:t>
            </a:r>
            <a:br>
              <a:rPr lang="en-US" sz="4000" dirty="0" smtClean="0">
                <a:latin typeface="Arial" pitchFamily="34" charset="0"/>
                <a:cs typeface="Arial" pitchFamily="34" charset="0"/>
              </a:rPr>
            </a:br>
            <a:r>
              <a:rPr lang="en-US" sz="4000" dirty="0" smtClean="0">
                <a:latin typeface="Arial" pitchFamily="34" charset="0"/>
                <a:cs typeface="Arial" pitchFamily="34" charset="0"/>
              </a:rPr>
              <a:t>and OCLC Research</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GB"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714375" y="2780928"/>
            <a:ext cx="3714751" cy="3362697"/>
          </a:xfrm>
        </p:spPr>
        <p:txBody>
          <a:bodyPr/>
          <a:lstStyle/>
          <a:p>
            <a:pPr marL="514350" lvl="0" indent="-514350">
              <a:buFont typeface="+mj-lt"/>
              <a:buAutoNum type="arabicPeriod"/>
            </a:pPr>
            <a:r>
              <a:rPr lang="en-GB" sz="2400" dirty="0" smtClean="0"/>
              <a:t>outreach </a:t>
            </a:r>
          </a:p>
          <a:p>
            <a:pPr marL="514350" lvl="0" indent="-514350">
              <a:buFont typeface="+mj-lt"/>
              <a:buAutoNum type="arabicPeriod"/>
            </a:pPr>
            <a:r>
              <a:rPr lang="en-GB" sz="2400" dirty="0" smtClean="0"/>
              <a:t>space/facilities</a:t>
            </a:r>
          </a:p>
          <a:p>
            <a:pPr marL="514350" lvl="0" indent="-514350">
              <a:buFont typeface="+mj-lt"/>
              <a:buAutoNum type="arabicPeriod"/>
            </a:pPr>
            <a:r>
              <a:rPr lang="en-GB" sz="2400" dirty="0" smtClean="0"/>
              <a:t>born-digital</a:t>
            </a:r>
          </a:p>
          <a:p>
            <a:pPr marL="514350" lvl="0" indent="-514350">
              <a:buFont typeface="+mj-lt"/>
              <a:buAutoNum type="arabicPeriod"/>
            </a:pPr>
            <a:r>
              <a:rPr lang="en-GB" sz="2400" dirty="0" smtClean="0"/>
              <a:t>collection care </a:t>
            </a:r>
          </a:p>
          <a:p>
            <a:pPr marL="514350" lvl="0" indent="-514350">
              <a:buNone/>
            </a:pPr>
            <a:endParaRPr lang="en-GB" sz="2800" dirty="0" smtClean="0"/>
          </a:p>
        </p:txBody>
      </p:sp>
      <p:sp>
        <p:nvSpPr>
          <p:cNvPr id="5" name="Content Placeholder 4"/>
          <p:cNvSpPr>
            <a:spLocks noGrp="1"/>
          </p:cNvSpPr>
          <p:nvPr>
            <p:ph sz="half" idx="2"/>
          </p:nvPr>
        </p:nvSpPr>
        <p:spPr>
          <a:xfrm>
            <a:off x="4429126" y="2780928"/>
            <a:ext cx="4257674" cy="3362697"/>
          </a:xfrm>
        </p:spPr>
        <p:txBody>
          <a:bodyPr/>
          <a:lstStyle/>
          <a:p>
            <a:pPr marL="514350" lvl="0" indent="-514350">
              <a:buFont typeface="+mj-lt"/>
              <a:buAutoNum type="arabicPeriod" startAt="5"/>
            </a:pPr>
            <a:r>
              <a:rPr lang="en-GB" sz="2400" dirty="0" smtClean="0"/>
              <a:t>cataloguing &amp; archival processing</a:t>
            </a:r>
          </a:p>
          <a:p>
            <a:pPr marL="514350" lvl="0" indent="-514350">
              <a:buFont typeface="+mj-lt"/>
              <a:buAutoNum type="arabicPeriod" startAt="5"/>
            </a:pPr>
            <a:r>
              <a:rPr lang="en-GB" sz="2400" dirty="0" smtClean="0"/>
              <a:t>digitisation</a:t>
            </a:r>
          </a:p>
          <a:p>
            <a:pPr marL="514350" lvl="0" indent="-514350">
              <a:buFont typeface="+mj-lt"/>
              <a:buAutoNum type="arabicPeriod" startAt="5"/>
            </a:pPr>
            <a:r>
              <a:rPr lang="en-GB" sz="2400" dirty="0" smtClean="0"/>
              <a:t>access</a:t>
            </a:r>
          </a:p>
          <a:p>
            <a:pPr marL="514350" lvl="0" indent="-514350">
              <a:buFont typeface="+mj-lt"/>
              <a:buAutoNum type="arabicPeriod" startAt="5"/>
            </a:pPr>
            <a:r>
              <a:rPr lang="en-GB" sz="2400" dirty="0" smtClean="0"/>
              <a:t>staff development</a:t>
            </a:r>
            <a:endParaRPr lang="en-GB" sz="2400" dirty="0"/>
          </a:p>
        </p:txBody>
      </p:sp>
      <p:sp>
        <p:nvSpPr>
          <p:cNvPr id="3" name="Title 2"/>
          <p:cNvSpPr>
            <a:spLocks noGrp="1"/>
          </p:cNvSpPr>
          <p:nvPr>
            <p:ph type="title"/>
          </p:nvPr>
        </p:nvSpPr>
        <p:spPr/>
        <p:txBody>
          <a:bodyPr/>
          <a:lstStyle/>
          <a:p>
            <a:r>
              <a:rPr lang="en-US" sz="3600" dirty="0" smtClean="0">
                <a:latin typeface="Arial" pitchFamily="34" charset="0"/>
                <a:cs typeface="Arial" pitchFamily="34" charset="0"/>
              </a:rPr>
              <a:t>Challenges in special collections</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GB" dirty="0"/>
          </a:p>
        </p:txBody>
      </p:sp>
      <p:sp>
        <p:nvSpPr>
          <p:cNvPr id="6" name="TextBox 5"/>
          <p:cNvSpPr txBox="1"/>
          <p:nvPr/>
        </p:nvSpPr>
        <p:spPr>
          <a:xfrm>
            <a:off x="622009" y="1772816"/>
            <a:ext cx="7118343" cy="830997"/>
          </a:xfrm>
          <a:prstGeom prst="rect">
            <a:avLst/>
          </a:prstGeom>
          <a:noFill/>
        </p:spPr>
        <p:txBody>
          <a:bodyPr wrap="square" rtlCol="0">
            <a:spAutoFit/>
          </a:bodyPr>
          <a:lstStyle/>
          <a:p>
            <a:pPr lvl="0">
              <a:buNone/>
            </a:pPr>
            <a:r>
              <a:rPr lang="en-GB" sz="2400" dirty="0" smtClean="0"/>
              <a:t>Most challenging issues (according to the RLUK-OCLC-Survey): </a:t>
            </a:r>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514350" indent="-514350">
              <a:buNone/>
            </a:pPr>
            <a:r>
              <a:rPr lang="en-GB" sz="2400" dirty="0" smtClean="0">
                <a:latin typeface="Arial" pitchFamily="34" charset="0"/>
                <a:cs typeface="Arial" pitchFamily="34" charset="0"/>
              </a:rPr>
              <a:t>Related challenges coming out of other UK-reports:</a:t>
            </a:r>
          </a:p>
          <a:p>
            <a:pPr marL="514350" indent="-514350"/>
            <a:r>
              <a:rPr lang="en-GB" sz="2000" dirty="0" smtClean="0"/>
              <a:t>BLPAC Report: UDCs are broader than special collections: bulk of UDCs from 1850-1970; special formats; foreign languages. </a:t>
            </a:r>
          </a:p>
          <a:p>
            <a:pPr marL="514350" indent="-514350">
              <a:buNone/>
            </a:pPr>
            <a:r>
              <a:rPr lang="en-GB" sz="2000" dirty="0" smtClean="0"/>
              <a:t>	=&gt; preserving the “collective collection” = a national collaborative effort for the shared print collection; </a:t>
            </a:r>
          </a:p>
          <a:p>
            <a:pPr marL="514350" indent="-514350">
              <a:buNone/>
            </a:pPr>
            <a:r>
              <a:rPr lang="en-GB" sz="2000" dirty="0" smtClean="0"/>
              <a:t>	=&gt; balance the need to mainstream the special collections and the need to put the special in the collective collection </a:t>
            </a:r>
          </a:p>
          <a:p>
            <a:pPr marL="514350" indent="-514350"/>
            <a:r>
              <a:rPr lang="en-GB" sz="2000" dirty="0" smtClean="0"/>
              <a:t>Knowing the Need Report: promote surrogacy as a preservation strategy </a:t>
            </a:r>
          </a:p>
          <a:p>
            <a:pPr marL="514350" indent="-514350">
              <a:buNone/>
            </a:pPr>
            <a:r>
              <a:rPr lang="en-GB" sz="2000" dirty="0" smtClean="0"/>
              <a:t>	=&gt; importance of a national digitisation strategy</a:t>
            </a:r>
          </a:p>
        </p:txBody>
      </p:sp>
      <p:sp>
        <p:nvSpPr>
          <p:cNvPr id="3" name="Title 2"/>
          <p:cNvSpPr>
            <a:spLocks noGrp="1"/>
          </p:cNvSpPr>
          <p:nvPr>
            <p:ph type="title"/>
          </p:nvPr>
        </p:nvSpPr>
        <p:spPr/>
        <p:txBody>
          <a:bodyPr/>
          <a:lstStyle/>
          <a:p>
            <a:r>
              <a:rPr lang="en-US" sz="3600" dirty="0" smtClean="0">
                <a:latin typeface="Arial" pitchFamily="34" charset="0"/>
                <a:cs typeface="Arial" pitchFamily="34" charset="0"/>
              </a:rPr>
              <a:t>Challenges in special collections</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GB"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lvl="0">
              <a:buNone/>
            </a:pPr>
            <a:r>
              <a:rPr lang="en-GB" sz="2400" dirty="0" smtClean="0"/>
              <a:t>Regrouping the issues and taking out space/facilities </a:t>
            </a:r>
            <a:r>
              <a:rPr lang="en-GB" sz="2000" dirty="0" smtClean="0"/>
              <a:t>(out-of-scope for OCLC Research)</a:t>
            </a:r>
            <a:r>
              <a:rPr lang="en-GB" sz="2400" dirty="0" smtClean="0"/>
              <a:t>:</a:t>
            </a:r>
          </a:p>
          <a:p>
            <a:pPr marL="514350" lvl="0" indent="-514350">
              <a:buFont typeface="+mj-lt"/>
              <a:buAutoNum type="arabicPeriod"/>
            </a:pPr>
            <a:r>
              <a:rPr lang="en-GB" sz="2400" dirty="0" smtClean="0"/>
              <a:t>outreach / staff development</a:t>
            </a:r>
          </a:p>
          <a:p>
            <a:pPr marL="514350" lvl="0" indent="-514350">
              <a:buFont typeface="+mj-lt"/>
              <a:buAutoNum type="arabicPeriod"/>
            </a:pPr>
            <a:r>
              <a:rPr lang="en-GB" sz="2400" dirty="0" smtClean="0"/>
              <a:t>born-digital / staff development</a:t>
            </a:r>
          </a:p>
          <a:p>
            <a:pPr marL="514350" lvl="0" indent="-514350">
              <a:buFont typeface="+mj-lt"/>
              <a:buAutoNum type="arabicPeriod" startAt="3"/>
            </a:pPr>
            <a:r>
              <a:rPr lang="en-GB" sz="2400" dirty="0" smtClean="0"/>
              <a:t>collection care, cataloguing &amp; archival processing / staff development</a:t>
            </a:r>
          </a:p>
          <a:p>
            <a:pPr marL="514350" lvl="0" indent="-514350">
              <a:buFont typeface="+mj-lt"/>
              <a:buAutoNum type="arabicPeriod" startAt="3"/>
            </a:pPr>
            <a:r>
              <a:rPr lang="en-GB" sz="2400" dirty="0" smtClean="0"/>
              <a:t>extending access </a:t>
            </a:r>
            <a:r>
              <a:rPr lang="en-GB" sz="2000" dirty="0" smtClean="0"/>
              <a:t>(through digitisation, inter-lending, improved discovery) </a:t>
            </a:r>
            <a:r>
              <a:rPr lang="en-GB" sz="2400" dirty="0" smtClean="0"/>
              <a:t>and introducing a new dimension to access: the needs of digital humanities / staff development</a:t>
            </a:r>
          </a:p>
          <a:p>
            <a:pPr lvl="0"/>
            <a:endParaRPr lang="en-GB" sz="2400" dirty="0" smtClean="0"/>
          </a:p>
          <a:p>
            <a:endParaRPr lang="en-GB" dirty="0"/>
          </a:p>
        </p:txBody>
      </p:sp>
      <p:sp>
        <p:nvSpPr>
          <p:cNvPr id="5" name="Title 4"/>
          <p:cNvSpPr>
            <a:spLocks noGrp="1"/>
          </p:cNvSpPr>
          <p:nvPr>
            <p:ph type="title"/>
          </p:nvPr>
        </p:nvSpPr>
        <p:spPr/>
        <p:txBody>
          <a:bodyPr/>
          <a:lstStyle/>
          <a:p>
            <a:r>
              <a:rPr lang="en-US" sz="3600" dirty="0" smtClean="0">
                <a:latin typeface="Arial" pitchFamily="34" charset="0"/>
                <a:cs typeface="Arial" pitchFamily="34" charset="0"/>
              </a:rPr>
              <a:t>Challenges in special collections</a:t>
            </a:r>
            <a:br>
              <a:rPr lang="en-US" sz="3600" dirty="0" smtClean="0">
                <a:latin typeface="Arial" pitchFamily="34" charset="0"/>
                <a:cs typeface="Arial" pitchFamily="34" charset="0"/>
              </a:rPr>
            </a:br>
            <a:endParaRPr lang="en-GB" sz="3600" dirty="0"/>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GB" dirty="0" smtClean="0"/>
              <a:t>Outreach:</a:t>
            </a:r>
          </a:p>
          <a:p>
            <a:pPr lvl="1"/>
            <a:r>
              <a:rPr lang="en-GB" dirty="0" smtClean="0"/>
              <a:t>Survey outcomes: skills development, including becoming more comfortable with classroom teaching.</a:t>
            </a:r>
            <a:endParaRPr lang="nl-NL" dirty="0" smtClean="0"/>
          </a:p>
          <a:p>
            <a:pPr lvl="1"/>
            <a:r>
              <a:rPr lang="en-GB" dirty="0" smtClean="0"/>
              <a:t>Look for success stories: showcase UK / US / European examples</a:t>
            </a:r>
            <a:endParaRPr lang="nl-NL" dirty="0" smtClean="0"/>
          </a:p>
          <a:p>
            <a:pPr lvl="1"/>
            <a:r>
              <a:rPr lang="en-GB" dirty="0" smtClean="0">
                <a:hlinkClick r:id="rId3"/>
              </a:rPr>
              <a:t>ORLP Outreach Workshop</a:t>
            </a:r>
            <a:r>
              <a:rPr lang="en-GB" dirty="0" smtClean="0"/>
              <a:t> on Monday June 3rd (Past Forward event at Yale)</a:t>
            </a:r>
            <a:endParaRPr lang="nl-NL" dirty="0" smtClean="0"/>
          </a:p>
          <a:p>
            <a:pPr lvl="1"/>
            <a:r>
              <a:rPr lang="en-GB" dirty="0" smtClean="0">
                <a:solidFill>
                  <a:srgbClr val="FF0000"/>
                </a:solidFill>
              </a:rPr>
              <a:t>Possible RLUK-OCLC Research activity</a:t>
            </a:r>
            <a:r>
              <a:rPr lang="en-GB" dirty="0" smtClean="0"/>
              <a:t>: Repeat similar workshop in UK?</a:t>
            </a:r>
            <a:endParaRPr lang="nl-NL" dirty="0" smtClean="0"/>
          </a:p>
          <a:p>
            <a:pPr>
              <a:buNone/>
            </a:pPr>
            <a:endParaRPr lang="nl-NL" dirty="0" smtClean="0"/>
          </a:p>
        </p:txBody>
      </p:sp>
      <p:sp>
        <p:nvSpPr>
          <p:cNvPr id="3" name="Title 2"/>
          <p:cNvSpPr>
            <a:spLocks noGrp="1"/>
          </p:cNvSpPr>
          <p:nvPr>
            <p:ph type="title"/>
          </p:nvPr>
        </p:nvSpPr>
        <p:spPr>
          <a:xfrm>
            <a:off x="457200" y="620688"/>
            <a:ext cx="8229600" cy="914400"/>
          </a:xfrm>
        </p:spPr>
        <p:txBody>
          <a:bodyPr/>
          <a:lstStyle/>
          <a:p>
            <a:r>
              <a:rPr lang="en-US" sz="3600" dirty="0" smtClean="0">
                <a:latin typeface="Arial" pitchFamily="34" charset="0"/>
                <a:cs typeface="Arial" pitchFamily="34" charset="0"/>
              </a:rPr>
              <a:t>Addressing challenges jointly</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GB" dirty="0"/>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GB" dirty="0" smtClean="0"/>
              <a:t>Born-digital:</a:t>
            </a:r>
          </a:p>
          <a:p>
            <a:pPr lvl="1"/>
            <a:r>
              <a:rPr lang="en-GB" dirty="0" smtClean="0"/>
              <a:t>Survey outcomes: under collected, undermanaged, no support from management (25%), unprocessed born-digital materials added to the (print) backlogs. </a:t>
            </a:r>
            <a:endParaRPr lang="nl-NL" dirty="0" smtClean="0"/>
          </a:p>
          <a:p>
            <a:pPr lvl="1"/>
            <a:r>
              <a:rPr lang="en-GB" dirty="0" smtClean="0"/>
              <a:t> </a:t>
            </a:r>
            <a:r>
              <a:rPr lang="en-GB" dirty="0" smtClean="0">
                <a:hlinkClick r:id="rId3"/>
              </a:rPr>
              <a:t>ORLP activity</a:t>
            </a:r>
            <a:r>
              <a:rPr lang="en-GB" dirty="0" smtClean="0"/>
              <a:t>: demystifying born-digital</a:t>
            </a:r>
          </a:p>
          <a:p>
            <a:pPr lvl="1"/>
            <a:r>
              <a:rPr lang="en-GB" dirty="0" smtClean="0"/>
              <a:t>Other players in this area (DCC, DPC, etc.)</a:t>
            </a:r>
          </a:p>
          <a:p>
            <a:pPr lvl="1"/>
            <a:r>
              <a:rPr lang="en-GB" dirty="0" smtClean="0">
                <a:solidFill>
                  <a:srgbClr val="FF0000"/>
                </a:solidFill>
              </a:rPr>
              <a:t>Possible RLUK-OCLC Research activity</a:t>
            </a:r>
            <a:r>
              <a:rPr lang="en-GB" dirty="0" smtClean="0"/>
              <a:t>: Awareness-raising at RLUK higher management level? Extending ORLP activity?</a:t>
            </a:r>
            <a:endParaRPr lang="nl-NL" dirty="0" smtClean="0"/>
          </a:p>
          <a:p>
            <a:pPr>
              <a:buNone/>
            </a:pPr>
            <a:endParaRPr lang="en-GB" dirty="0" smtClean="0"/>
          </a:p>
          <a:p>
            <a:pPr>
              <a:buNone/>
            </a:pPr>
            <a:endParaRPr lang="nl-NL" dirty="0" smtClean="0"/>
          </a:p>
        </p:txBody>
      </p:sp>
      <p:sp>
        <p:nvSpPr>
          <p:cNvPr id="3" name="Title 2"/>
          <p:cNvSpPr>
            <a:spLocks noGrp="1"/>
          </p:cNvSpPr>
          <p:nvPr>
            <p:ph type="title"/>
          </p:nvPr>
        </p:nvSpPr>
        <p:spPr>
          <a:xfrm>
            <a:off x="457200" y="620688"/>
            <a:ext cx="8229600" cy="914400"/>
          </a:xfrm>
        </p:spPr>
        <p:txBody>
          <a:bodyPr/>
          <a:lstStyle/>
          <a:p>
            <a:r>
              <a:rPr lang="en-US" sz="3600" dirty="0" smtClean="0">
                <a:latin typeface="Arial" pitchFamily="34" charset="0"/>
                <a:cs typeface="Arial" pitchFamily="34" charset="0"/>
              </a:rPr>
              <a:t>Addressing challenges jointly </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GB" dirty="0"/>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514350" indent="-514350">
              <a:buNone/>
            </a:pPr>
            <a:r>
              <a:rPr lang="en-GB" dirty="0" smtClean="0"/>
              <a:t>Collection care, c</a:t>
            </a:r>
            <a:r>
              <a:rPr lang="en-GB" sz="2800" dirty="0" smtClean="0"/>
              <a:t>ataloguing &amp; archival processing</a:t>
            </a:r>
          </a:p>
          <a:p>
            <a:pPr lvl="1"/>
            <a:r>
              <a:rPr lang="en-GB" dirty="0" smtClean="0">
                <a:solidFill>
                  <a:srgbClr val="FF0000"/>
                </a:solidFill>
              </a:rPr>
              <a:t>Possible RLUK-OCLC Research activity</a:t>
            </a:r>
            <a:r>
              <a:rPr lang="en-GB" dirty="0" smtClean="0"/>
              <a:t>: Promote earlier work by OCLC Research and make it relevant to the UK context?</a:t>
            </a:r>
          </a:p>
          <a:p>
            <a:pPr lvl="2"/>
            <a:r>
              <a:rPr lang="en-GB" dirty="0" smtClean="0"/>
              <a:t>Managing shared print collections</a:t>
            </a:r>
          </a:p>
          <a:p>
            <a:pPr lvl="2"/>
            <a:r>
              <a:rPr lang="en-GB" dirty="0" smtClean="0"/>
              <a:t>Cloud-sourcing shared research collections</a:t>
            </a:r>
          </a:p>
          <a:p>
            <a:pPr lvl="2"/>
            <a:r>
              <a:rPr lang="en-GB" dirty="0" smtClean="0"/>
              <a:t>Analyzing archival descriptive practice</a:t>
            </a:r>
          </a:p>
          <a:p>
            <a:pPr lvl="2"/>
            <a:r>
              <a:rPr lang="en-GB" dirty="0" smtClean="0"/>
              <a:t>More product, less process; quick and clean; etc.</a:t>
            </a:r>
          </a:p>
          <a:p>
            <a:pPr lvl="2"/>
            <a:r>
              <a:rPr lang="en-GB" dirty="0" smtClean="0"/>
              <a:t>Barriers to use of EAD; disseminate use of EAC; </a:t>
            </a:r>
          </a:p>
          <a:p>
            <a:pPr lvl="2"/>
            <a:r>
              <a:rPr lang="en-GB" dirty="0" smtClean="0"/>
              <a:t>etc.</a:t>
            </a:r>
          </a:p>
          <a:p>
            <a:pPr marL="1423987" lvl="2" indent="-514350"/>
            <a:endParaRPr lang="en-GB" sz="2000" dirty="0"/>
          </a:p>
        </p:txBody>
      </p:sp>
      <p:sp>
        <p:nvSpPr>
          <p:cNvPr id="3" name="Title 2"/>
          <p:cNvSpPr>
            <a:spLocks noGrp="1"/>
          </p:cNvSpPr>
          <p:nvPr>
            <p:ph type="title"/>
          </p:nvPr>
        </p:nvSpPr>
        <p:spPr/>
        <p:txBody>
          <a:bodyPr/>
          <a:lstStyle/>
          <a:p>
            <a:r>
              <a:rPr lang="en-US" sz="3600" dirty="0" smtClean="0">
                <a:latin typeface="Arial" pitchFamily="34" charset="0"/>
                <a:cs typeface="Arial" pitchFamily="34" charset="0"/>
              </a:rPr>
              <a:t>Addressing challenges jointly</a:t>
            </a:r>
            <a:endParaRPr lang="en-GB"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p:cNvSpPr>
            <a:spLocks noGrp="1"/>
          </p:cNvSpPr>
          <p:nvPr>
            <p:ph idx="1"/>
          </p:nvPr>
        </p:nvSpPr>
        <p:spPr/>
        <p:txBody>
          <a:bodyPr/>
          <a:lstStyle/>
          <a:p>
            <a:r>
              <a:rPr lang="en-US" sz="3200" dirty="0" smtClean="0">
                <a:latin typeface="Arial" pitchFamily="34" charset="0"/>
                <a:cs typeface="Arial" pitchFamily="34" charset="0"/>
              </a:rPr>
              <a:t>Some context: OCLC Research in Europe and in the UK</a:t>
            </a:r>
          </a:p>
          <a:p>
            <a:endParaRPr lang="en-US" sz="1050" dirty="0" smtClean="0">
              <a:latin typeface="Arial" pitchFamily="34" charset="0"/>
              <a:cs typeface="Arial" pitchFamily="34" charset="0"/>
            </a:endParaRPr>
          </a:p>
          <a:p>
            <a:r>
              <a:rPr lang="en-US" sz="3200" dirty="0" smtClean="0">
                <a:latin typeface="Arial" pitchFamily="34" charset="0"/>
                <a:cs typeface="Arial" pitchFamily="34" charset="0"/>
              </a:rPr>
              <a:t>Identifying shared interest areas between RLUK and OCLC Research</a:t>
            </a:r>
          </a:p>
          <a:p>
            <a:endParaRPr lang="en-US" sz="1050" dirty="0" smtClean="0">
              <a:latin typeface="Arial" pitchFamily="34" charset="0"/>
              <a:cs typeface="Arial" pitchFamily="34" charset="0"/>
            </a:endParaRPr>
          </a:p>
          <a:p>
            <a:r>
              <a:rPr lang="en-US" sz="3200" dirty="0" smtClean="0">
                <a:latin typeface="Arial" pitchFamily="34" charset="0"/>
                <a:cs typeface="Arial" pitchFamily="34" charset="0"/>
              </a:rPr>
              <a:t>Addressing challenges jointly in the area of special collections</a:t>
            </a:r>
          </a:p>
        </p:txBody>
      </p:sp>
      <p:sp>
        <p:nvSpPr>
          <p:cNvPr id="37891" name="Title 1"/>
          <p:cNvSpPr>
            <a:spLocks noGrp="1"/>
          </p:cNvSpPr>
          <p:nvPr>
            <p:ph type="title"/>
          </p:nvPr>
        </p:nvSpPr>
        <p:spPr/>
        <p:txBody>
          <a:bodyPr/>
          <a:lstStyle/>
          <a:p>
            <a:r>
              <a:rPr lang="en-US" dirty="0" smtClean="0">
                <a:cs typeface="Georgia" pitchFamily="18" charset="0"/>
              </a:rPr>
              <a:t>Content</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GB" dirty="0" smtClean="0"/>
              <a:t>Extending access through digitisation </a:t>
            </a:r>
            <a:endParaRPr lang="nl-NL" dirty="0" smtClean="0"/>
          </a:p>
          <a:p>
            <a:pPr lvl="1"/>
            <a:r>
              <a:rPr lang="nl-NL" dirty="0" err="1" smtClean="0"/>
              <a:t>Survey</a:t>
            </a:r>
            <a:r>
              <a:rPr lang="nl-NL" dirty="0" smtClean="0"/>
              <a:t> </a:t>
            </a:r>
            <a:r>
              <a:rPr lang="nl-NL" dirty="0" err="1" smtClean="0"/>
              <a:t>recommendation</a:t>
            </a:r>
            <a:r>
              <a:rPr lang="nl-NL" dirty="0" smtClean="0"/>
              <a:t>: </a:t>
            </a:r>
            <a:r>
              <a:rPr lang="en-GB" dirty="0" smtClean="0"/>
              <a:t>a national gateway for discovery of digitised content;</a:t>
            </a:r>
            <a:endParaRPr lang="nl-NL" dirty="0" smtClean="0"/>
          </a:p>
          <a:p>
            <a:pPr lvl="1"/>
            <a:r>
              <a:rPr lang="en-GB" dirty="0" smtClean="0"/>
              <a:t>In the past “massive amounts” of (small) digitisation/microfilming projects – most of the outcomes are not available online. </a:t>
            </a:r>
            <a:endParaRPr lang="nl-NL" dirty="0" smtClean="0"/>
          </a:p>
          <a:p>
            <a:pPr lvl="1"/>
            <a:r>
              <a:rPr lang="en-GB" dirty="0" smtClean="0">
                <a:solidFill>
                  <a:srgbClr val="FF0000"/>
                </a:solidFill>
              </a:rPr>
              <a:t>Possible RLUK-OCLC Research activity</a:t>
            </a:r>
            <a:r>
              <a:rPr lang="en-GB" dirty="0" smtClean="0"/>
              <a:t>: What are the barriers to make digitised collections available? Learn from similar situation in other countries. Input for an action plan to set-up a national gateway.</a:t>
            </a:r>
            <a:endParaRPr lang="nl-NL" dirty="0" smtClean="0"/>
          </a:p>
          <a:p>
            <a:pPr lvl="2"/>
            <a:endParaRPr lang="en-GB" sz="2400" dirty="0" smtClean="0"/>
          </a:p>
          <a:p>
            <a:pPr lvl="1">
              <a:buNone/>
            </a:pPr>
            <a:endParaRPr lang="nl-NL" dirty="0" smtClean="0"/>
          </a:p>
        </p:txBody>
      </p:sp>
      <p:sp>
        <p:nvSpPr>
          <p:cNvPr id="3" name="Title 2"/>
          <p:cNvSpPr>
            <a:spLocks noGrp="1"/>
          </p:cNvSpPr>
          <p:nvPr>
            <p:ph type="title"/>
          </p:nvPr>
        </p:nvSpPr>
        <p:spPr>
          <a:xfrm>
            <a:off x="457200" y="620688"/>
            <a:ext cx="8229600" cy="914400"/>
          </a:xfrm>
        </p:spPr>
        <p:txBody>
          <a:bodyPr/>
          <a:lstStyle/>
          <a:p>
            <a:r>
              <a:rPr lang="en-US" sz="3600" dirty="0" smtClean="0">
                <a:latin typeface="Arial" pitchFamily="34" charset="0"/>
                <a:cs typeface="Arial" pitchFamily="34" charset="0"/>
              </a:rPr>
              <a:t>Addressing challenges jointly</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GB" dirty="0"/>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GB" dirty="0" smtClean="0"/>
              <a:t>Extending access through inter-lending: </a:t>
            </a:r>
            <a:endParaRPr lang="nl-NL" dirty="0" smtClean="0"/>
          </a:p>
          <a:p>
            <a:pPr lvl="1"/>
            <a:r>
              <a:rPr lang="en-GB" dirty="0" smtClean="0"/>
              <a:t>Survey outcomes: huge concerns about usage. 81% non-circulating materials and only 16% reproductions; average for a digital scan: £3 – £15 </a:t>
            </a:r>
          </a:p>
          <a:p>
            <a:pPr lvl="1"/>
            <a:r>
              <a:rPr lang="en-GB" dirty="0" smtClean="0">
                <a:hlinkClick r:id="rId3"/>
              </a:rPr>
              <a:t>ORLP Sharing Special Collections Report </a:t>
            </a:r>
            <a:r>
              <a:rPr lang="en-GB" dirty="0" smtClean="0"/>
              <a:t>coming out soon – trust is central issue</a:t>
            </a:r>
            <a:endParaRPr lang="nl-NL" dirty="0" smtClean="0"/>
          </a:p>
          <a:p>
            <a:pPr lvl="1"/>
            <a:r>
              <a:rPr lang="en-GB" dirty="0" smtClean="0">
                <a:solidFill>
                  <a:srgbClr val="FF0000"/>
                </a:solidFill>
              </a:rPr>
              <a:t>Possible RLUK-OCLC Research activity:</a:t>
            </a:r>
            <a:r>
              <a:rPr lang="en-GB" dirty="0" smtClean="0"/>
              <a:t> Promote ORLP SHARES activity in the UK?</a:t>
            </a:r>
            <a:endParaRPr lang="nl-NL" dirty="0" smtClean="0"/>
          </a:p>
          <a:p>
            <a:pPr lvl="2"/>
            <a:endParaRPr lang="en-GB" sz="2400" dirty="0" smtClean="0"/>
          </a:p>
          <a:p>
            <a:pPr lvl="1">
              <a:buNone/>
            </a:pPr>
            <a:endParaRPr lang="nl-NL" dirty="0" smtClean="0"/>
          </a:p>
        </p:txBody>
      </p:sp>
      <p:sp>
        <p:nvSpPr>
          <p:cNvPr id="3" name="Title 2"/>
          <p:cNvSpPr>
            <a:spLocks noGrp="1"/>
          </p:cNvSpPr>
          <p:nvPr>
            <p:ph type="title"/>
          </p:nvPr>
        </p:nvSpPr>
        <p:spPr>
          <a:xfrm>
            <a:off x="457200" y="620688"/>
            <a:ext cx="8229600" cy="914400"/>
          </a:xfrm>
        </p:spPr>
        <p:txBody>
          <a:bodyPr/>
          <a:lstStyle/>
          <a:p>
            <a:r>
              <a:rPr lang="en-US" sz="3600" dirty="0" smtClean="0">
                <a:latin typeface="Arial" pitchFamily="34" charset="0"/>
                <a:cs typeface="Arial" pitchFamily="34" charset="0"/>
              </a:rPr>
              <a:t>Addressing challenges jointly </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GB" dirty="0"/>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GB" dirty="0" smtClean="0"/>
              <a:t>Extending access through improved discovery</a:t>
            </a:r>
            <a:endParaRPr lang="nl-NL" dirty="0" smtClean="0"/>
          </a:p>
          <a:p>
            <a:r>
              <a:rPr lang="en-GB" sz="2400" dirty="0" smtClean="0"/>
              <a:t>Survey outcomes: user expectations, single search, access systems, find aid-related access, tracing use, discovery and related information technology issues</a:t>
            </a:r>
          </a:p>
          <a:p>
            <a:r>
              <a:rPr lang="en-GB" sz="2400" dirty="0" smtClean="0">
                <a:solidFill>
                  <a:srgbClr val="FF0000"/>
                </a:solidFill>
              </a:rPr>
              <a:t>Possible RLUK-OCLC Research activity:</a:t>
            </a:r>
            <a:r>
              <a:rPr lang="en-GB" sz="2400" dirty="0" smtClean="0"/>
              <a:t> how can special collections best be integrated in mainstream web-based discovery services?</a:t>
            </a:r>
          </a:p>
          <a:p>
            <a:endParaRPr lang="en-GB" dirty="0"/>
          </a:p>
        </p:txBody>
      </p:sp>
      <p:sp>
        <p:nvSpPr>
          <p:cNvPr id="3" name="Title 2"/>
          <p:cNvSpPr>
            <a:spLocks noGrp="1"/>
          </p:cNvSpPr>
          <p:nvPr>
            <p:ph type="title"/>
          </p:nvPr>
        </p:nvSpPr>
        <p:spPr/>
        <p:txBody>
          <a:bodyPr/>
          <a:lstStyle/>
          <a:p>
            <a:r>
              <a:rPr lang="en-US" sz="3600" dirty="0" smtClean="0">
                <a:latin typeface="Arial" pitchFamily="34" charset="0"/>
                <a:cs typeface="Arial" pitchFamily="34" charset="0"/>
              </a:rPr>
              <a:t>Addressing challenges jointly</a:t>
            </a:r>
            <a:endParaRPr lang="en-GB" sz="3600" dirty="0"/>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nl-NL" dirty="0" err="1" smtClean="0"/>
              <a:t>Extending</a:t>
            </a:r>
            <a:r>
              <a:rPr lang="nl-NL" dirty="0" smtClean="0"/>
              <a:t> </a:t>
            </a:r>
            <a:r>
              <a:rPr lang="nl-NL" dirty="0" err="1" smtClean="0"/>
              <a:t>access</a:t>
            </a:r>
            <a:r>
              <a:rPr lang="nl-NL" dirty="0" smtClean="0"/>
              <a:t> to Digital </a:t>
            </a:r>
            <a:r>
              <a:rPr lang="nl-NL" dirty="0" err="1" smtClean="0"/>
              <a:t>Humanities</a:t>
            </a:r>
            <a:endParaRPr lang="nl-NL" dirty="0" smtClean="0"/>
          </a:p>
          <a:p>
            <a:pPr lvl="1"/>
            <a:r>
              <a:rPr lang="en-GB" dirty="0" smtClean="0">
                <a:solidFill>
                  <a:srgbClr val="FF0000"/>
                </a:solidFill>
              </a:rPr>
              <a:t>Possible RLUK-OCLC Research activity:</a:t>
            </a:r>
            <a:r>
              <a:rPr lang="en-GB" dirty="0" smtClean="0"/>
              <a:t> What are </a:t>
            </a:r>
            <a:r>
              <a:rPr lang="nl-NL" dirty="0" smtClean="0"/>
              <a:t>DH </a:t>
            </a:r>
            <a:r>
              <a:rPr lang="nl-NL" dirty="0" err="1" smtClean="0"/>
              <a:t>requirements</a:t>
            </a:r>
            <a:r>
              <a:rPr lang="nl-NL" dirty="0" smtClean="0"/>
              <a:t> </a:t>
            </a:r>
            <a:r>
              <a:rPr lang="nl-NL" dirty="0" err="1" smtClean="0"/>
              <a:t>for</a:t>
            </a:r>
            <a:r>
              <a:rPr lang="nl-NL" dirty="0" smtClean="0"/>
              <a:t> </a:t>
            </a:r>
            <a:r>
              <a:rPr lang="nl-NL" dirty="0" err="1" smtClean="0"/>
              <a:t>access</a:t>
            </a:r>
            <a:r>
              <a:rPr lang="nl-NL" dirty="0" smtClean="0"/>
              <a:t>/</a:t>
            </a:r>
            <a:r>
              <a:rPr lang="nl-NL" dirty="0" err="1" smtClean="0"/>
              <a:t>re-use</a:t>
            </a:r>
            <a:r>
              <a:rPr lang="nl-NL" dirty="0" smtClean="0"/>
              <a:t> of </a:t>
            </a:r>
            <a:r>
              <a:rPr lang="nl-NL" dirty="0" err="1" smtClean="0"/>
              <a:t>digitised</a:t>
            </a:r>
            <a:r>
              <a:rPr lang="nl-NL" dirty="0" smtClean="0"/>
              <a:t> </a:t>
            </a:r>
            <a:r>
              <a:rPr lang="nl-NL" dirty="0" err="1" smtClean="0"/>
              <a:t>UDCs</a:t>
            </a:r>
            <a:r>
              <a:rPr lang="nl-NL" dirty="0" smtClean="0"/>
              <a:t>? </a:t>
            </a:r>
          </a:p>
          <a:p>
            <a:pPr lvl="2"/>
            <a:r>
              <a:rPr lang="nl-NL" dirty="0" err="1" smtClean="0"/>
              <a:t>Digitised</a:t>
            </a:r>
            <a:r>
              <a:rPr lang="nl-NL" dirty="0" smtClean="0"/>
              <a:t> </a:t>
            </a:r>
            <a:r>
              <a:rPr lang="nl-NL" dirty="0" err="1" smtClean="0"/>
              <a:t>collections</a:t>
            </a:r>
            <a:r>
              <a:rPr lang="nl-NL" dirty="0" smtClean="0"/>
              <a:t> as datasets: </a:t>
            </a:r>
            <a:r>
              <a:rPr lang="nl-NL" dirty="0" err="1" smtClean="0"/>
              <a:t>what</a:t>
            </a:r>
            <a:r>
              <a:rPr lang="nl-NL" dirty="0" smtClean="0"/>
              <a:t> is the </a:t>
            </a:r>
            <a:r>
              <a:rPr lang="nl-NL" dirty="0" err="1" smtClean="0"/>
              <a:t>demand</a:t>
            </a:r>
            <a:r>
              <a:rPr lang="nl-NL" dirty="0" smtClean="0"/>
              <a:t> </a:t>
            </a:r>
            <a:r>
              <a:rPr lang="nl-NL" dirty="0" err="1" smtClean="0"/>
              <a:t>for</a:t>
            </a:r>
            <a:r>
              <a:rPr lang="nl-NL" dirty="0" smtClean="0"/>
              <a:t> </a:t>
            </a:r>
            <a:r>
              <a:rPr lang="nl-NL" dirty="0" err="1" smtClean="0"/>
              <a:t>analytical</a:t>
            </a:r>
            <a:r>
              <a:rPr lang="nl-NL" dirty="0" smtClean="0"/>
              <a:t> </a:t>
            </a:r>
            <a:r>
              <a:rPr lang="nl-NL" dirty="0" err="1" smtClean="0"/>
              <a:t>access</a:t>
            </a:r>
            <a:r>
              <a:rPr lang="nl-NL" dirty="0" smtClean="0"/>
              <a:t> to corpora </a:t>
            </a:r>
            <a:r>
              <a:rPr lang="nl-NL" dirty="0" err="1" smtClean="0"/>
              <a:t>for</a:t>
            </a:r>
            <a:r>
              <a:rPr lang="nl-NL" dirty="0" smtClean="0"/>
              <a:t> research?</a:t>
            </a:r>
          </a:p>
          <a:p>
            <a:pPr lvl="2"/>
            <a:r>
              <a:rPr lang="nl-NL" dirty="0" smtClean="0"/>
              <a:t>Loss of </a:t>
            </a:r>
            <a:r>
              <a:rPr lang="nl-NL" dirty="0" err="1" smtClean="0"/>
              <a:t>information</a:t>
            </a:r>
            <a:r>
              <a:rPr lang="nl-NL" dirty="0" smtClean="0"/>
              <a:t> </a:t>
            </a:r>
            <a:r>
              <a:rPr lang="nl-NL" dirty="0" err="1" smtClean="0"/>
              <a:t>during</a:t>
            </a:r>
            <a:r>
              <a:rPr lang="nl-NL" dirty="0" smtClean="0"/>
              <a:t> </a:t>
            </a:r>
            <a:r>
              <a:rPr lang="nl-NL" dirty="0" err="1" smtClean="0"/>
              <a:t>digitisation</a:t>
            </a:r>
            <a:r>
              <a:rPr lang="nl-NL" dirty="0" smtClean="0"/>
              <a:t>: image versus </a:t>
            </a:r>
            <a:r>
              <a:rPr lang="nl-NL" dirty="0" err="1" smtClean="0"/>
              <a:t>full-text</a:t>
            </a:r>
            <a:r>
              <a:rPr lang="nl-NL" dirty="0" smtClean="0"/>
              <a:t>; </a:t>
            </a:r>
            <a:r>
              <a:rPr lang="nl-NL" dirty="0" err="1" smtClean="0"/>
              <a:t>OCR-quality</a:t>
            </a:r>
            <a:r>
              <a:rPr lang="nl-NL" dirty="0" smtClean="0"/>
              <a:t>; </a:t>
            </a:r>
            <a:r>
              <a:rPr lang="nl-NL" dirty="0" err="1" smtClean="0"/>
              <a:t>analogue</a:t>
            </a:r>
            <a:r>
              <a:rPr lang="nl-NL" dirty="0" smtClean="0"/>
              <a:t> </a:t>
            </a:r>
            <a:r>
              <a:rPr lang="nl-NL" dirty="0" err="1" smtClean="0"/>
              <a:t>structures</a:t>
            </a:r>
            <a:r>
              <a:rPr lang="nl-NL" dirty="0" smtClean="0"/>
              <a:t> </a:t>
            </a:r>
            <a:r>
              <a:rPr lang="nl-NL" dirty="0" err="1" smtClean="0"/>
              <a:t>get</a:t>
            </a:r>
            <a:r>
              <a:rPr lang="nl-NL" dirty="0" smtClean="0"/>
              <a:t> lost; etc. </a:t>
            </a:r>
            <a:r>
              <a:rPr lang="nl-NL" dirty="0" err="1" smtClean="0"/>
              <a:t>How</a:t>
            </a:r>
            <a:r>
              <a:rPr lang="nl-NL" dirty="0" smtClean="0"/>
              <a:t> </a:t>
            </a:r>
            <a:r>
              <a:rPr lang="nl-NL" dirty="0" err="1" smtClean="0"/>
              <a:t>much</a:t>
            </a:r>
            <a:r>
              <a:rPr lang="nl-NL" dirty="0" smtClean="0"/>
              <a:t> of the </a:t>
            </a:r>
            <a:r>
              <a:rPr lang="nl-NL" dirty="0" err="1" smtClean="0"/>
              <a:t>physical</a:t>
            </a:r>
            <a:r>
              <a:rPr lang="nl-NL" dirty="0" smtClean="0"/>
              <a:t> artefact </a:t>
            </a:r>
            <a:r>
              <a:rPr lang="nl-NL" dirty="0" err="1" smtClean="0"/>
              <a:t>needs</a:t>
            </a:r>
            <a:r>
              <a:rPr lang="nl-NL" dirty="0" smtClean="0"/>
              <a:t> to </a:t>
            </a:r>
            <a:r>
              <a:rPr lang="nl-NL" dirty="0" err="1" smtClean="0"/>
              <a:t>be</a:t>
            </a:r>
            <a:r>
              <a:rPr lang="nl-NL" dirty="0" smtClean="0"/>
              <a:t> </a:t>
            </a:r>
            <a:r>
              <a:rPr lang="nl-NL" dirty="0" err="1" smtClean="0"/>
              <a:t>reconstructed</a:t>
            </a:r>
            <a:r>
              <a:rPr lang="nl-NL" dirty="0" smtClean="0"/>
              <a:t> </a:t>
            </a:r>
            <a:r>
              <a:rPr lang="nl-NL" dirty="0" err="1" smtClean="0"/>
              <a:t>digitally</a:t>
            </a:r>
            <a:r>
              <a:rPr lang="nl-NL" dirty="0" smtClean="0"/>
              <a:t> to </a:t>
            </a:r>
            <a:r>
              <a:rPr lang="nl-NL" dirty="0" err="1" smtClean="0"/>
              <a:t>facilitate</a:t>
            </a:r>
            <a:r>
              <a:rPr lang="nl-NL" dirty="0" smtClean="0"/>
              <a:t> research?</a:t>
            </a:r>
          </a:p>
          <a:p>
            <a:pPr lvl="2"/>
            <a:r>
              <a:rPr lang="nl-NL" dirty="0" err="1" smtClean="0"/>
              <a:t>Basic</a:t>
            </a:r>
            <a:r>
              <a:rPr lang="nl-NL" dirty="0" smtClean="0"/>
              <a:t> </a:t>
            </a:r>
            <a:r>
              <a:rPr lang="nl-NL" dirty="0" err="1" smtClean="0"/>
              <a:t>enrichment</a:t>
            </a:r>
            <a:r>
              <a:rPr lang="nl-NL" dirty="0" smtClean="0"/>
              <a:t> </a:t>
            </a:r>
            <a:r>
              <a:rPr lang="nl-NL" dirty="0" err="1" smtClean="0"/>
              <a:t>needs</a:t>
            </a:r>
            <a:r>
              <a:rPr lang="nl-NL" dirty="0" smtClean="0"/>
              <a:t>? etc.</a:t>
            </a:r>
          </a:p>
          <a:p>
            <a:pPr lvl="2"/>
            <a:endParaRPr lang="en-GB" sz="2400" dirty="0" smtClean="0"/>
          </a:p>
          <a:p>
            <a:pPr lvl="1">
              <a:buNone/>
            </a:pPr>
            <a:endParaRPr lang="nl-NL" dirty="0" smtClean="0"/>
          </a:p>
        </p:txBody>
      </p:sp>
      <p:sp>
        <p:nvSpPr>
          <p:cNvPr id="3" name="Title 2"/>
          <p:cNvSpPr>
            <a:spLocks noGrp="1"/>
          </p:cNvSpPr>
          <p:nvPr>
            <p:ph type="title"/>
          </p:nvPr>
        </p:nvSpPr>
        <p:spPr>
          <a:xfrm>
            <a:off x="457200" y="620688"/>
            <a:ext cx="8229600" cy="914400"/>
          </a:xfrm>
        </p:spPr>
        <p:txBody>
          <a:bodyPr/>
          <a:lstStyle/>
          <a:p>
            <a:r>
              <a:rPr lang="en-US" sz="3600" dirty="0" smtClean="0">
                <a:latin typeface="Arial" pitchFamily="34" charset="0"/>
                <a:cs typeface="Arial" pitchFamily="34" charset="0"/>
              </a:rPr>
              <a:t>Addressing challenges jointly </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GB" dirty="0"/>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mtClean="0">
                <a:cs typeface="Georgia" pitchFamily="18" charset="0"/>
              </a:rPr>
              <a:t>Questions?</a:t>
            </a:r>
          </a:p>
        </p:txBody>
      </p:sp>
      <p:sp>
        <p:nvSpPr>
          <p:cNvPr id="51203" name="Content Placeholder 2"/>
          <p:cNvSpPr>
            <a:spLocks noGrp="1"/>
          </p:cNvSpPr>
          <p:nvPr>
            <p:ph type="body" idx="1"/>
          </p:nvPr>
        </p:nvSpPr>
        <p:spPr/>
        <p:txBody>
          <a:bodyPr/>
          <a:lstStyle/>
          <a:p>
            <a:r>
              <a:rPr lang="en-US" dirty="0" smtClean="0">
                <a:latin typeface="Arial" pitchFamily="34" charset="0"/>
                <a:cs typeface="Arial" pitchFamily="34" charset="0"/>
              </a:rPr>
              <a:t>Titia van der Werf</a:t>
            </a:r>
            <a:br>
              <a:rPr lang="en-US" dirty="0" smtClean="0">
                <a:latin typeface="Arial" pitchFamily="34" charset="0"/>
                <a:cs typeface="Arial" pitchFamily="34" charset="0"/>
              </a:rPr>
            </a:br>
            <a:r>
              <a:rPr lang="en-US" dirty="0" smtClean="0">
                <a:latin typeface="Arial" pitchFamily="34" charset="0"/>
                <a:cs typeface="Arial" pitchFamily="34" charset="0"/>
              </a:rPr>
              <a:t>titia.vanderwerf@oclc.org</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GB" b="1" dirty="0" smtClean="0"/>
              <a:t>Goal:</a:t>
            </a:r>
            <a:r>
              <a:rPr lang="en-GB" dirty="0" smtClean="0"/>
              <a:t> </a:t>
            </a:r>
            <a:r>
              <a:rPr lang="en-GB" b="1" dirty="0" smtClean="0"/>
              <a:t>to become a trusted partner in Europe</a:t>
            </a:r>
          </a:p>
          <a:p>
            <a:pPr>
              <a:buNone/>
            </a:pPr>
            <a:r>
              <a:rPr lang="en-GB" b="1" dirty="0" smtClean="0"/>
              <a:t>Strategy</a:t>
            </a:r>
            <a:r>
              <a:rPr lang="en-GB" dirty="0" smtClean="0"/>
              <a:t>:</a:t>
            </a:r>
          </a:p>
          <a:p>
            <a:pPr marL="457200" indent="-457200">
              <a:buFont typeface="+mj-lt"/>
              <a:buAutoNum type="arabicPeriod"/>
            </a:pPr>
            <a:r>
              <a:rPr lang="en-GB" sz="2400" dirty="0" smtClean="0"/>
              <a:t>Continue to engage individual institutions </a:t>
            </a:r>
            <a:r>
              <a:rPr lang="en-GB" sz="2000" dirty="0" smtClean="0"/>
              <a:t>(The OCLC Research Library Partnership)</a:t>
            </a:r>
          </a:p>
          <a:p>
            <a:pPr marL="457200" indent="-457200">
              <a:buFont typeface="+mj-lt"/>
              <a:buAutoNum type="arabicPeriod"/>
            </a:pPr>
            <a:r>
              <a:rPr lang="en-GB" sz="2400" dirty="0" smtClean="0"/>
              <a:t>Shape liaison partnerships with consortia (at national and European levels)</a:t>
            </a:r>
          </a:p>
          <a:p>
            <a:pPr marL="457200" indent="-457200">
              <a:buFont typeface="+mj-lt"/>
              <a:buAutoNum type="arabicPeriod"/>
            </a:pPr>
            <a:r>
              <a:rPr lang="en-GB" sz="2400" dirty="0" smtClean="0"/>
              <a:t>Create collaboration opportunities with relevant agencies (data aggregations, shared service providers, etc.)</a:t>
            </a:r>
            <a:endParaRPr lang="en-GB" sz="2400" dirty="0"/>
          </a:p>
        </p:txBody>
      </p:sp>
      <p:sp>
        <p:nvSpPr>
          <p:cNvPr id="3" name="Title 2"/>
          <p:cNvSpPr>
            <a:spLocks noGrp="1"/>
          </p:cNvSpPr>
          <p:nvPr>
            <p:ph type="title"/>
          </p:nvPr>
        </p:nvSpPr>
        <p:spPr/>
        <p:txBody>
          <a:bodyPr/>
          <a:lstStyle/>
          <a:p>
            <a:r>
              <a:rPr lang="en-GB" dirty="0" smtClean="0"/>
              <a:t>OCLC Research in Europe</a:t>
            </a:r>
            <a:endParaRPr lang="en-GB"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GB" sz="2400" b="1" dirty="0" smtClean="0"/>
              <a:t>The OCLC Research Library Partners in the UK</a:t>
            </a:r>
          </a:p>
          <a:p>
            <a:pPr>
              <a:buNone/>
            </a:pPr>
            <a:r>
              <a:rPr lang="en-US" sz="2400" dirty="0" smtClean="0"/>
              <a:t>	Aberdeen, British Library, Cambridge, Durham, Edinburgh, Glasgow, Imperial College, Kings College, Leeds, Leicester, Liverpool, London School of Economics, Manchester, National Library of Scotland, Natural History Museum, Oxford, St Andrews, Tate Gallery Library, Victoria and Albert Museum, Warwick, </a:t>
            </a:r>
            <a:r>
              <a:rPr lang="en-US" sz="2400" dirty="0" err="1" smtClean="0"/>
              <a:t>Wellcome</a:t>
            </a:r>
            <a:r>
              <a:rPr lang="en-US" sz="2400" dirty="0" smtClean="0"/>
              <a:t> Library, York. </a:t>
            </a:r>
            <a:r>
              <a:rPr lang="nl-NL" sz="2400" u="sng" dirty="0" smtClean="0">
                <a:hlinkClick r:id="rId3"/>
              </a:rPr>
              <a:t>http://www.oclc.org/research/partnership/roster.html</a:t>
            </a:r>
            <a:endParaRPr lang="nl-NL" sz="2400" dirty="0" smtClean="0"/>
          </a:p>
          <a:p>
            <a:r>
              <a:rPr lang="en-GB" dirty="0" smtClean="0"/>
              <a:t>19 out of 33 RLUK members are ORLP members</a:t>
            </a:r>
          </a:p>
          <a:p>
            <a:endParaRPr lang="en-GB" dirty="0"/>
          </a:p>
        </p:txBody>
      </p:sp>
      <p:sp>
        <p:nvSpPr>
          <p:cNvPr id="3" name="Title 2"/>
          <p:cNvSpPr>
            <a:spLocks noGrp="1"/>
          </p:cNvSpPr>
          <p:nvPr>
            <p:ph type="title"/>
          </p:nvPr>
        </p:nvSpPr>
        <p:spPr/>
        <p:txBody>
          <a:bodyPr/>
          <a:lstStyle/>
          <a:p>
            <a:r>
              <a:rPr lang="en-GB" dirty="0" smtClean="0"/>
              <a:t>OCLC Research in the UK</a:t>
            </a:r>
            <a:endParaRPr lang="en-GB"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GB" dirty="0" smtClean="0"/>
              <a:t>A list of ORLP activities with UK-partners:</a:t>
            </a:r>
          </a:p>
          <a:p>
            <a:r>
              <a:rPr lang="en-GB" sz="2000" dirty="0" smtClean="0">
                <a:hlinkClick r:id="rId3"/>
              </a:rPr>
              <a:t>SHARES</a:t>
            </a:r>
            <a:r>
              <a:rPr lang="en-GB" sz="2000" b="1" dirty="0" smtClean="0"/>
              <a:t> </a:t>
            </a:r>
            <a:r>
              <a:rPr lang="en-GB" sz="2400" dirty="0" smtClean="0"/>
              <a:t>– promotes the sharing of access to participant’s collections via lending and inter-library loan; enables participating institutions to agree on prices, procedures and policies; to monitor their own performance and manage workflows to support increased lending. SHARES institutions in the UK include: Edinburgh, Glasgow, Leeds, Liverpool, Manchester, Warwick</a:t>
            </a:r>
            <a:endParaRPr lang="nl-NL" sz="2400" dirty="0" smtClean="0"/>
          </a:p>
          <a:p>
            <a:pPr lvl="0">
              <a:buNone/>
            </a:pPr>
            <a:endParaRPr lang="nl-NL" sz="2400" dirty="0" smtClean="0"/>
          </a:p>
          <a:p>
            <a:endParaRPr lang="en-GB" dirty="0" smtClean="0"/>
          </a:p>
          <a:p>
            <a:endParaRPr lang="en-GB" dirty="0"/>
          </a:p>
        </p:txBody>
      </p:sp>
      <p:sp>
        <p:nvSpPr>
          <p:cNvPr id="3" name="Title 2"/>
          <p:cNvSpPr>
            <a:spLocks noGrp="1"/>
          </p:cNvSpPr>
          <p:nvPr>
            <p:ph type="title"/>
          </p:nvPr>
        </p:nvSpPr>
        <p:spPr/>
        <p:txBody>
          <a:bodyPr/>
          <a:lstStyle/>
          <a:p>
            <a:r>
              <a:rPr lang="en-GB" dirty="0" smtClean="0"/>
              <a:t>OCLC Research in the UK</a:t>
            </a:r>
            <a:endParaRPr lang="en-GB"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GB" dirty="0" smtClean="0"/>
              <a:t>A list of ORLP activities with UK-partners </a:t>
            </a:r>
          </a:p>
          <a:p>
            <a:r>
              <a:rPr lang="en-GB" sz="2000" dirty="0" smtClean="0">
                <a:hlinkClick r:id="rId3"/>
              </a:rPr>
              <a:t>Open linked data project </a:t>
            </a:r>
            <a:r>
              <a:rPr lang="en-GB" sz="2000" dirty="0" smtClean="0"/>
              <a:t>(</a:t>
            </a:r>
            <a:r>
              <a:rPr lang="en-GB" sz="2000" dirty="0" err="1" smtClean="0"/>
              <a:t>CoMET</a:t>
            </a:r>
            <a:r>
              <a:rPr lang="en-GB" sz="2000" dirty="0" smtClean="0"/>
              <a:t> - Cambridge) – enriching bibliographic data with VIAF and FAST links.</a:t>
            </a:r>
          </a:p>
          <a:p>
            <a:r>
              <a:rPr lang="en-GB" sz="2000" dirty="0" smtClean="0">
                <a:hlinkClick r:id="rId4"/>
              </a:rPr>
              <a:t>Good enough-cataloguing </a:t>
            </a:r>
            <a:r>
              <a:rPr lang="en-GB" sz="2000" dirty="0" smtClean="0"/>
              <a:t>(Cambridge) - MARC metadata creation practices: analysis of tag usage in </a:t>
            </a:r>
            <a:r>
              <a:rPr lang="en-GB" sz="2000" dirty="0" err="1" smtClean="0"/>
              <a:t>WorldCat</a:t>
            </a:r>
            <a:r>
              <a:rPr lang="en-GB" sz="2000" dirty="0" smtClean="0"/>
              <a:t> .</a:t>
            </a:r>
          </a:p>
          <a:p>
            <a:r>
              <a:rPr lang="en-GB" sz="2000" dirty="0" smtClean="0">
                <a:hlinkClick r:id="rId5"/>
              </a:rPr>
              <a:t>Digital Visitors and Residents </a:t>
            </a:r>
            <a:r>
              <a:rPr lang="en-GB" sz="2000" dirty="0" smtClean="0"/>
              <a:t>(Oxford): JISC funded project.</a:t>
            </a:r>
          </a:p>
          <a:p>
            <a:r>
              <a:rPr lang="en-GB" sz="2000" dirty="0" smtClean="0">
                <a:hlinkClick r:id="rId6"/>
              </a:rPr>
              <a:t>Registering Researchers in Authority Files </a:t>
            </a:r>
            <a:r>
              <a:rPr lang="en-GB" sz="2000" dirty="0" smtClean="0"/>
              <a:t>(Task Group members from UK: Manchester, Oxford, British Library, Cambridge, </a:t>
            </a:r>
            <a:r>
              <a:rPr lang="en-GB" sz="2000" dirty="0" err="1" smtClean="0"/>
              <a:t>Symplectic</a:t>
            </a:r>
            <a:r>
              <a:rPr lang="en-GB" sz="2000" dirty="0" smtClean="0"/>
              <a:t>). </a:t>
            </a:r>
          </a:p>
          <a:p>
            <a:pPr marL="457200" lvl="0" indent="-457200">
              <a:buFont typeface="+mj-lt"/>
              <a:buAutoNum type="arabicPeriod"/>
            </a:pPr>
            <a:endParaRPr lang="en-GB" sz="2000" dirty="0" smtClean="0"/>
          </a:p>
          <a:p>
            <a:pPr>
              <a:buNone/>
            </a:pPr>
            <a:r>
              <a:rPr lang="en-US" sz="2400" dirty="0" smtClean="0"/>
              <a:t>	</a:t>
            </a:r>
            <a:endParaRPr lang="en-GB" dirty="0"/>
          </a:p>
        </p:txBody>
      </p:sp>
      <p:sp>
        <p:nvSpPr>
          <p:cNvPr id="3" name="Title 2"/>
          <p:cNvSpPr>
            <a:spLocks noGrp="1"/>
          </p:cNvSpPr>
          <p:nvPr>
            <p:ph type="title"/>
          </p:nvPr>
        </p:nvSpPr>
        <p:spPr/>
        <p:txBody>
          <a:bodyPr/>
          <a:lstStyle/>
          <a:p>
            <a:r>
              <a:rPr lang="en-GB" dirty="0" smtClean="0"/>
              <a:t>OCLC Research in the UK</a:t>
            </a:r>
            <a:endParaRPr lang="en-GB"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GB" dirty="0" smtClean="0"/>
              <a:t>A list of ORLP activities with UK-partners</a:t>
            </a:r>
            <a:endParaRPr lang="en-GB" sz="2000" b="1" dirty="0" smtClean="0"/>
          </a:p>
          <a:p>
            <a:pPr marL="457200" indent="-457200"/>
            <a:r>
              <a:rPr lang="en-GB" sz="2000" dirty="0" smtClean="0">
                <a:hlinkClick r:id="rId3"/>
              </a:rPr>
              <a:t>Beyond the Silos of the LAMS</a:t>
            </a:r>
            <a:r>
              <a:rPr lang="en-GB" sz="2000" dirty="0" smtClean="0"/>
              <a:t>: Collaboration between Libraries, Archives &amp; Museums (Edinburgh) </a:t>
            </a:r>
          </a:p>
          <a:p>
            <a:pPr marL="457200" indent="-457200"/>
            <a:r>
              <a:rPr lang="en-GB" sz="2000" dirty="0" smtClean="0">
                <a:hlinkClick r:id="rId4"/>
              </a:rPr>
              <a:t>Beta test </a:t>
            </a:r>
            <a:r>
              <a:rPr lang="en-GB" sz="2000" dirty="0" err="1" smtClean="0">
                <a:hlinkClick r:id="rId4"/>
              </a:rPr>
              <a:t>WorldCat</a:t>
            </a:r>
            <a:r>
              <a:rPr lang="en-GB" sz="2000" dirty="0" smtClean="0">
                <a:hlinkClick r:id="rId4"/>
              </a:rPr>
              <a:t> Identities Project </a:t>
            </a:r>
            <a:r>
              <a:rPr lang="en-GB" sz="2000" dirty="0" smtClean="0"/>
              <a:t>(British Library)</a:t>
            </a:r>
            <a:endParaRPr lang="nl-NL" sz="2000" dirty="0" smtClean="0"/>
          </a:p>
          <a:p>
            <a:pPr marL="457200" indent="-457200"/>
            <a:r>
              <a:rPr lang="en-GB" sz="2000" dirty="0" smtClean="0">
                <a:hlinkClick r:id="rId5"/>
              </a:rPr>
              <a:t>Sharing and aggregating Social Metadata </a:t>
            </a:r>
            <a:r>
              <a:rPr lang="en-GB" sz="2000" dirty="0" smtClean="0"/>
              <a:t>(British Library)</a:t>
            </a:r>
          </a:p>
          <a:p>
            <a:pPr marL="457200" indent="-457200"/>
            <a:r>
              <a:rPr lang="en-GB" sz="2000" dirty="0" smtClean="0">
                <a:hlinkClick r:id="rId6"/>
              </a:rPr>
              <a:t>User-</a:t>
            </a:r>
            <a:r>
              <a:rPr lang="en-GB" sz="2000" dirty="0" err="1" smtClean="0">
                <a:hlinkClick r:id="rId6"/>
              </a:rPr>
              <a:t>centered</a:t>
            </a:r>
            <a:r>
              <a:rPr lang="en-GB" sz="2000" dirty="0" smtClean="0">
                <a:hlinkClick r:id="rId6"/>
              </a:rPr>
              <a:t> design of a recommender system</a:t>
            </a:r>
            <a:r>
              <a:rPr lang="en-GB" sz="2000" dirty="0" smtClean="0"/>
              <a:t> (Sheffield)</a:t>
            </a:r>
            <a:endParaRPr lang="nl-NL" sz="2000" dirty="0" smtClean="0"/>
          </a:p>
          <a:p>
            <a:pPr lvl="0">
              <a:buNone/>
            </a:pPr>
            <a:endParaRPr lang="nl-NL" sz="2000" dirty="0" smtClean="0"/>
          </a:p>
          <a:p>
            <a:pPr>
              <a:buNone/>
            </a:pPr>
            <a:r>
              <a:rPr lang="en-US" sz="2400" dirty="0" smtClean="0"/>
              <a:t>	</a:t>
            </a:r>
            <a:endParaRPr lang="en-GB" dirty="0"/>
          </a:p>
        </p:txBody>
      </p:sp>
      <p:sp>
        <p:nvSpPr>
          <p:cNvPr id="3" name="Title 2"/>
          <p:cNvSpPr>
            <a:spLocks noGrp="1"/>
          </p:cNvSpPr>
          <p:nvPr>
            <p:ph type="title"/>
          </p:nvPr>
        </p:nvSpPr>
        <p:spPr/>
        <p:txBody>
          <a:bodyPr/>
          <a:lstStyle/>
          <a:p>
            <a:r>
              <a:rPr lang="en-GB" dirty="0" smtClean="0"/>
              <a:t>OCLC Research in the UK</a:t>
            </a:r>
            <a:endParaRPr lang="en-GB"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GB" dirty="0" smtClean="0"/>
              <a:t>Shaping closer liaison with RLUK</a:t>
            </a:r>
          </a:p>
          <a:p>
            <a:r>
              <a:rPr lang="en-GB" sz="2400" dirty="0" smtClean="0"/>
              <a:t>Existing liaison between OCLC Research and RLUK staff; attending RLUK member meetings</a:t>
            </a:r>
          </a:p>
          <a:p>
            <a:r>
              <a:rPr lang="en-GB" sz="2400" dirty="0" smtClean="0"/>
              <a:t>Existing joint activities: OCLC Research – RLUK Survey on special collections</a:t>
            </a:r>
          </a:p>
          <a:p>
            <a:r>
              <a:rPr lang="en-GB" sz="2400" dirty="0" smtClean="0"/>
              <a:t>OCLC Proposal to the RLUK Board (November 2012) towards a more formal liaison partnership</a:t>
            </a:r>
            <a:endParaRPr lang="en-GB" sz="2400" dirty="0"/>
          </a:p>
        </p:txBody>
      </p:sp>
      <p:sp>
        <p:nvSpPr>
          <p:cNvPr id="3" name="Title 2"/>
          <p:cNvSpPr>
            <a:spLocks noGrp="1"/>
          </p:cNvSpPr>
          <p:nvPr>
            <p:ph type="title"/>
          </p:nvPr>
        </p:nvSpPr>
        <p:spPr/>
        <p:txBody>
          <a:bodyPr/>
          <a:lstStyle/>
          <a:p>
            <a:r>
              <a:rPr lang="en-GB" dirty="0" smtClean="0"/>
              <a:t>OCLC Research in the UK</a:t>
            </a:r>
            <a:endParaRPr lang="en-GB" dirty="0"/>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GB" dirty="0" smtClean="0"/>
              <a:t>Shaping closer liaison with RLUK</a:t>
            </a:r>
          </a:p>
          <a:p>
            <a:pPr lvl="1"/>
            <a:r>
              <a:rPr lang="en-US" dirty="0" smtClean="0"/>
              <a:t>identify common areas of shared interest: overlap RLUK strategic agenda and OCLC research agenda; </a:t>
            </a:r>
            <a:endParaRPr lang="nl-NL" dirty="0" smtClean="0"/>
          </a:p>
          <a:p>
            <a:pPr lvl="1"/>
            <a:r>
              <a:rPr lang="en-US" dirty="0" smtClean="0"/>
              <a:t>invest sustained effort over time and ensure continuity leading to effective results;</a:t>
            </a:r>
            <a:endParaRPr lang="nl-NL" dirty="0" smtClean="0"/>
          </a:p>
          <a:p>
            <a:pPr lvl="1"/>
            <a:r>
              <a:rPr lang="en-US" dirty="0" smtClean="0"/>
              <a:t>address RLUK as a whole: outcomes should be relevant to RLUK membership as a whole/national relevancy; and leverage member capacities. </a:t>
            </a:r>
            <a:endParaRPr lang="nl-NL" dirty="0"/>
          </a:p>
        </p:txBody>
      </p:sp>
      <p:sp>
        <p:nvSpPr>
          <p:cNvPr id="3" name="Title 2"/>
          <p:cNvSpPr>
            <a:spLocks noGrp="1"/>
          </p:cNvSpPr>
          <p:nvPr>
            <p:ph type="title"/>
          </p:nvPr>
        </p:nvSpPr>
        <p:spPr/>
        <p:txBody>
          <a:bodyPr/>
          <a:lstStyle/>
          <a:p>
            <a:r>
              <a:rPr lang="en-GB" dirty="0" smtClean="0"/>
              <a:t>OCLC Research in the UK</a:t>
            </a:r>
            <a:endParaRPr lang="en-GB" dirty="0"/>
          </a:p>
        </p:txBody>
      </p:sp>
    </p:spTree>
  </p:cSld>
  <p:clrMapOvr>
    <a:masterClrMapping/>
  </p:clrMapOvr>
  <p:transition>
    <p:fade/>
  </p:transition>
</p:sld>
</file>

<file path=ppt/theme/theme1.xml><?xml version="1.0" encoding="utf-8"?>
<a:theme xmlns:a="http://schemas.openxmlformats.org/drawingml/2006/main" name="OCLC-PPT-Template">
  <a:themeElements>
    <a:clrScheme name="OCLC">
      <a:dk1>
        <a:sysClr val="windowText" lastClr="000000"/>
      </a:dk1>
      <a:lt1>
        <a:srgbClr val="FFFFFF"/>
      </a:lt1>
      <a:dk2>
        <a:srgbClr val="455560"/>
      </a:dk2>
      <a:lt2>
        <a:srgbClr val="FFFFFF"/>
      </a:lt2>
      <a:accent1>
        <a:srgbClr val="2178B5"/>
      </a:accent1>
      <a:accent2>
        <a:srgbClr val="C52127"/>
      </a:accent2>
      <a:accent3>
        <a:srgbClr val="409A3C"/>
      </a:accent3>
      <a:accent4>
        <a:srgbClr val="5F4894"/>
      </a:accent4>
      <a:accent5>
        <a:srgbClr val="A9316F"/>
      </a:accent5>
      <a:accent6>
        <a:srgbClr val="FF7600"/>
      </a:accent6>
      <a:hlink>
        <a:srgbClr val="034EA2"/>
      </a:hlink>
      <a:folHlink>
        <a:srgbClr val="A9316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EC13F594A2FC74EADD29D0AF2FC40B8" ma:contentTypeVersion="0" ma:contentTypeDescription="Create a new document." ma:contentTypeScope="" ma:versionID="f6b9a7984d90970c0d0e973507f2746e">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6D6DA6A-4F99-4C2B-A816-B0622DB4644D}">
  <ds:schemaRefs>
    <ds:schemaRef ds:uri="http://schemas.microsoft.com/office/2006/metadata/properties"/>
  </ds:schemaRefs>
</ds:datastoreItem>
</file>

<file path=customXml/itemProps2.xml><?xml version="1.0" encoding="utf-8"?>
<ds:datastoreItem xmlns:ds="http://schemas.openxmlformats.org/officeDocument/2006/customXml" ds:itemID="{4AC843D3-24B5-44CD-B3F2-6FF1341FC0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F666D8B9-669F-4142-B8FC-2F14E25C84F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OCLC-PPT-Template</Template>
  <TotalTime>1927</TotalTime>
  <Words>1337</Words>
  <Application>Microsoft Office PowerPoint</Application>
  <PresentationFormat>On-screen Show (4:3)</PresentationFormat>
  <Paragraphs>200</Paragraphs>
  <Slides>24</Slides>
  <Notes>13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OCLC-PPT-Template</vt:lpstr>
      <vt:lpstr>Beyond surveys towards practical next steps  </vt:lpstr>
      <vt:lpstr>Content</vt:lpstr>
      <vt:lpstr>OCLC Research in Europe</vt:lpstr>
      <vt:lpstr>OCLC Research in the UK</vt:lpstr>
      <vt:lpstr>OCLC Research in the UK</vt:lpstr>
      <vt:lpstr>OCLC Research in the UK</vt:lpstr>
      <vt:lpstr>OCLC Research in the UK</vt:lpstr>
      <vt:lpstr>OCLC Research in the UK</vt:lpstr>
      <vt:lpstr>OCLC Research in the UK</vt:lpstr>
      <vt:lpstr>OCLC Research in the UK</vt:lpstr>
      <vt:lpstr>Shared interest areas RLUK  and OCLC Research </vt:lpstr>
      <vt:lpstr>Shared interest areas RLUK  and OCLC Research </vt:lpstr>
      <vt:lpstr>Shared interest areas RLUK  and OCLC Research </vt:lpstr>
      <vt:lpstr>Challenges in special collections </vt:lpstr>
      <vt:lpstr>Challenges in special collections </vt:lpstr>
      <vt:lpstr>Challenges in special collections </vt:lpstr>
      <vt:lpstr>Addressing challenges jointly </vt:lpstr>
      <vt:lpstr>Addressing challenges jointly  </vt:lpstr>
      <vt:lpstr>Addressing challenges jointly</vt:lpstr>
      <vt:lpstr>Addressing challenges jointly </vt:lpstr>
      <vt:lpstr>Addressing challenges jointly  </vt:lpstr>
      <vt:lpstr>Addressing challenges jointly</vt:lpstr>
      <vt:lpstr>Addressing challenges jointly  </vt:lpstr>
      <vt:lpstr>Questions?</vt:lpstr>
    </vt:vector>
  </TitlesOfParts>
  <Company>OCLC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Unique and Distinctive Collections Work: Beyond Surveys Towards Practical Next Steps</dc:title>
  <dc:creator>Titia van der Werf</dc:creator>
  <cp:keywords>Special collections, van der werf, research libraries, europe, collaboration</cp:keywords>
  <cp:lastModifiedBy>mcnicolj</cp:lastModifiedBy>
  <cp:revision>88</cp:revision>
  <cp:lastPrinted>2012-01-18T22:20:44Z</cp:lastPrinted>
  <dcterms:created xsi:type="dcterms:W3CDTF">2012-06-24T17:19:16Z</dcterms:created>
  <dcterms:modified xsi:type="dcterms:W3CDTF">2013-04-22T20:57:39Z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0x0101009EC13F594A2FC74EADD29D0AF2FC40B8</vt:lpwstr>
  </property>
  <property fmtid="{D5CDD505-2E9C-101B-9397-08002B2CF9AE}" pid="3" name="_AdHocReviewCycleID">
    <vt:i4>35481216</vt:i4>
  </property>
  <property fmtid="{D5CDD505-2E9C-101B-9397-08002B2CF9AE}" pid="4" name="_NewReviewCycle">
    <vt:lpwstr/>
  </property>
  <property fmtid="{D5CDD505-2E9C-101B-9397-08002B2CF9AE}" pid="5" name="_EmailSubject">
    <vt:lpwstr>RLUK Presentation</vt:lpwstr>
  </property>
  <property fmtid="{D5CDD505-2E9C-101B-9397-08002B2CF9AE}" pid="6" name="_AuthorEmail">
    <vt:lpwstr>titia.vanderwerf@oclc.org</vt:lpwstr>
  </property>
  <property fmtid="{D5CDD505-2E9C-101B-9397-08002B2CF9AE}" pid="7" name="_AuthorEmailDisplayName">
    <vt:lpwstr>van der Werf,Titia</vt:lpwstr>
  </property>
</Properties>
</file>