
<file path=[Content_Types].xml><?xml version="1.0" encoding="utf-8"?>
<Types xmlns="http://schemas.openxmlformats.org/package/2006/content-types">
  <Default Extension="png" ContentType="image/png"/>
  <Default Extension="emf" ContentType="image/x-emf"/>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7"/>
  </p:notesMasterIdLst>
  <p:sldIdLst>
    <p:sldId id="258" r:id="rId2"/>
    <p:sldId id="257" r:id="rId3"/>
    <p:sldId id="265" r:id="rId4"/>
    <p:sldId id="264" r:id="rId5"/>
    <p:sldId id="267" r:id="rId6"/>
    <p:sldId id="268" r:id="rId7"/>
    <p:sldId id="269" r:id="rId8"/>
    <p:sldId id="270" r:id="rId9"/>
    <p:sldId id="271" r:id="rId10"/>
    <p:sldId id="275" r:id="rId11"/>
    <p:sldId id="276" r:id="rId12"/>
    <p:sldId id="277" r:id="rId13"/>
    <p:sldId id="273" r:id="rId14"/>
    <p:sldId id="274" r:id="rId15"/>
    <p:sldId id="263" r:id="rId16"/>
  </p:sldIdLst>
  <p:sldSz cx="9144000" cy="6858000" type="screen4x3"/>
  <p:notesSz cx="6858000" cy="9144000"/>
  <p:defaultTextStyle>
    <a:defPPr>
      <a:defRPr lang="nl-NL"/>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4" d="100"/>
          <a:sy n="94" d="100"/>
        </p:scale>
        <p:origin x="984"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nl-NL"/>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86D23C6C-1138-46E5-BE98-8CB7C62748F0}" type="datetimeFigureOut">
              <a:rPr lang="nl-NL"/>
              <a:pPr>
                <a:defRPr/>
              </a:pPr>
              <a:t>18-2-2015</a:t>
            </a:fld>
            <a:endParaRPr lang="nl-NL"/>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nl-NL"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nl-NL" noProof="0" smtClean="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nl-NL"/>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3E28120B-36E8-4DD3-B8FE-B7C1A7503775}" type="slidenum">
              <a:rPr lang="nl-NL" altLang="en-US"/>
              <a:pPr/>
              <a:t>‹#›</a:t>
            </a:fld>
            <a:endParaRPr lang="nl-NL" altLang="en-US"/>
          </a:p>
        </p:txBody>
      </p:sp>
    </p:spTree>
    <p:extLst>
      <p:ext uri="{BB962C8B-B14F-4D97-AF65-F5344CB8AC3E}">
        <p14:creationId xmlns:p14="http://schemas.microsoft.com/office/powerpoint/2010/main" val="173400795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nl-NL" altLang="en-US" smtClean="0"/>
              <a:t>This presentation was given at break-out session R of the OCLC EMEARC annual meeting in Florence, 11 February 2015. It was followed by 2 shorter presentations by Brian Schottlaender and John MacColl, who gracefully accepted to play the role of “reactors”. This presentation introduces the ESR-Framework, developed by OCLC Research to help stimulate the cross-stakeholder conversation about stewardship roles of the scholarly record in the digital domain. In addition to the Framework, OCLC Research also holds a series of 4 ESR-workshops across geographies to discuss ESR-issues with the OCLC Research Library Partnership : Amsterdam (June 2014), Washington DC (December 2014), Chicago (March 2015) and San Francisco (June 2015).</a:t>
            </a:r>
          </a:p>
        </p:txBody>
      </p:sp>
      <p:sp>
        <p:nvSpPr>
          <p:cNvPr id="2355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84FBA0F4-5ACC-4E70-BEDB-FEB71FC89D2D}" type="slidenum">
              <a:rPr lang="nl-NL" altLang="en-US"/>
              <a:pPr/>
              <a:t>1</a:t>
            </a:fld>
            <a:endParaRPr lang="nl-NL" altLang="en-US"/>
          </a:p>
        </p:txBody>
      </p:sp>
    </p:spTree>
    <p:extLst>
      <p:ext uri="{BB962C8B-B14F-4D97-AF65-F5344CB8AC3E}">
        <p14:creationId xmlns:p14="http://schemas.microsoft.com/office/powerpoint/2010/main" val="259558253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smtClean="0"/>
              <a:t>This is the traditional configuration of roles we are used from the print environment. In the digital, we see this is changing.</a:t>
            </a:r>
          </a:p>
        </p:txBody>
      </p:sp>
      <p:sp>
        <p:nvSpPr>
          <p:cNvPr id="327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9BD55589-A0A8-4BCB-9695-2FE54ED53615}" type="slidenum">
              <a:rPr lang="en-US" altLang="en-US"/>
              <a:pPr/>
              <a:t>10</a:t>
            </a:fld>
            <a:endParaRPr lang="en-US" altLang="en-US"/>
          </a:p>
        </p:txBody>
      </p:sp>
    </p:spTree>
    <p:extLst>
      <p:ext uri="{BB962C8B-B14F-4D97-AF65-F5344CB8AC3E}">
        <p14:creationId xmlns:p14="http://schemas.microsoft.com/office/powerpoint/2010/main" val="258089182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smtClean="0"/>
              <a:t>For e-journals we have witnessed how the traditional Collect role of libraries has been dis-intermediated. But we also saw the emergence of new service providers like Portico and JSTOR who re-inserted the Collect role.</a:t>
            </a:r>
          </a:p>
        </p:txBody>
      </p:sp>
      <p:sp>
        <p:nvSpPr>
          <p:cNvPr id="337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86CBE429-FF93-47E4-BC63-0F1E88B8B3F6}" type="slidenum">
              <a:rPr lang="en-US" altLang="en-US"/>
              <a:pPr/>
              <a:t>11</a:t>
            </a:fld>
            <a:endParaRPr lang="en-US" altLang="en-US"/>
          </a:p>
        </p:txBody>
      </p:sp>
    </p:spTree>
    <p:extLst>
      <p:ext uri="{BB962C8B-B14F-4D97-AF65-F5344CB8AC3E}">
        <p14:creationId xmlns:p14="http://schemas.microsoft.com/office/powerpoint/2010/main" val="202014514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48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smtClean="0"/>
              <a:t>The new social media and social storage services are platforms which have emerged mostly outside the academy, and they widely used by scholars to share their work. Such platforms are now part of Create and Use and they are bypassing Fix and Collect.  But, again, we see here Collect reappear with web archiving. Figshare for example takes on Fix and Collect roles. What this shows is that roles are constant, but configurations of the stakeholders beneath them are continuously changing.</a:t>
            </a:r>
          </a:p>
        </p:txBody>
      </p:sp>
      <p:sp>
        <p:nvSpPr>
          <p:cNvPr id="348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32E89E3B-05E6-42B0-A238-D5806813B683}" type="slidenum">
              <a:rPr lang="en-US" altLang="en-US"/>
              <a:pPr/>
              <a:t>12</a:t>
            </a:fld>
            <a:endParaRPr lang="en-US" altLang="en-US"/>
          </a:p>
        </p:txBody>
      </p:sp>
    </p:spTree>
    <p:extLst>
      <p:ext uri="{BB962C8B-B14F-4D97-AF65-F5344CB8AC3E}">
        <p14:creationId xmlns:p14="http://schemas.microsoft.com/office/powerpoint/2010/main" val="44449726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nl-NL" altLang="en-US" smtClean="0"/>
              <a:t>So, these are the 2 elements of the framework, with each their set of issues: 1) the scattering of outputs on the web and the expanding boundaries of the SR; and 2) the fast changing configurations of stakeholder roles, increased use of common web platforms by scholars for sharing their work – demonstrating a need for sharing in real-time at the risk of losing on scholarly integrity and persistence. The systematic disintermediation of Fix and Collect seems to become a trend – which Jim Neal denounced yesterday when he urged librarians to take up their Long-term preservation role in the digital environment.</a:t>
            </a:r>
          </a:p>
        </p:txBody>
      </p:sp>
      <p:sp>
        <p:nvSpPr>
          <p:cNvPr id="3584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2129C669-0353-4F1C-A68B-A3085DECE12C}" type="slidenum">
              <a:rPr lang="nl-NL" altLang="en-US"/>
              <a:pPr/>
              <a:t>13</a:t>
            </a:fld>
            <a:endParaRPr lang="nl-NL" altLang="en-US"/>
          </a:p>
        </p:txBody>
      </p:sp>
    </p:spTree>
    <p:extLst>
      <p:ext uri="{BB962C8B-B14F-4D97-AF65-F5344CB8AC3E}">
        <p14:creationId xmlns:p14="http://schemas.microsoft.com/office/powerpoint/2010/main" val="259343546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8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3686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E5916973-AB45-4858-9464-3765BD458F9E}" type="slidenum">
              <a:rPr lang="nl-NL" altLang="en-US"/>
              <a:pPr/>
              <a:t>14</a:t>
            </a:fld>
            <a:endParaRPr lang="nl-NL" altLang="en-US"/>
          </a:p>
        </p:txBody>
      </p:sp>
    </p:spTree>
    <p:extLst>
      <p:ext uri="{BB962C8B-B14F-4D97-AF65-F5344CB8AC3E}">
        <p14:creationId xmlns:p14="http://schemas.microsoft.com/office/powerpoint/2010/main" val="15280298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nl-NL" altLang="en-US" smtClean="0"/>
              <a:t>The Scholarly Record is hard to pin down. The very definition of what is/what is not scholarly, is evolving.</a:t>
            </a:r>
          </a:p>
        </p:txBody>
      </p:sp>
      <p:sp>
        <p:nvSpPr>
          <p:cNvPr id="2458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C552D63E-D7E1-4E12-8164-F8E5D6D87906}" type="slidenum">
              <a:rPr lang="nl-NL" altLang="en-US"/>
              <a:pPr/>
              <a:t>2</a:t>
            </a:fld>
            <a:endParaRPr lang="nl-NL" altLang="en-US"/>
          </a:p>
        </p:txBody>
      </p:sp>
    </p:spTree>
    <p:extLst>
      <p:ext uri="{BB962C8B-B14F-4D97-AF65-F5344CB8AC3E}">
        <p14:creationId xmlns:p14="http://schemas.microsoft.com/office/powerpoint/2010/main" val="13811757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nl-NL" altLang="en-US" smtClean="0"/>
              <a:t>Moving outputs to records means organizing the recording tasks in consistent and reliable ways. But scientific outputs are multiplying on the web and what is considered as part of the record is constantly expanding. Remember what David Weinberger said yesterday during his keynote: “In the physical world containers have fixed sizes, you had to throw things out. On the web, nothing is filtered out. The web is a better shape to contain information.”</a:t>
            </a:r>
          </a:p>
        </p:txBody>
      </p:sp>
      <p:sp>
        <p:nvSpPr>
          <p:cNvPr id="2560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E1C41A27-3F2C-4971-A547-F47AB7374767}" type="slidenum">
              <a:rPr lang="nl-NL" altLang="en-US"/>
              <a:pPr/>
              <a:t>3</a:t>
            </a:fld>
            <a:endParaRPr lang="nl-NL" altLang="en-US"/>
          </a:p>
        </p:txBody>
      </p:sp>
    </p:spTree>
    <p:extLst>
      <p:ext uri="{BB962C8B-B14F-4D97-AF65-F5344CB8AC3E}">
        <p14:creationId xmlns:p14="http://schemas.microsoft.com/office/powerpoint/2010/main" val="217864200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nl-NL" altLang="en-US" smtClean="0"/>
              <a:t>So what belongs to the records? Do we need to keep ALL outputs? Or do we need to select? Jim Neals said in his keynote yesterday: “Researchers dump their outputs everywhere”. There is a lot of duplication and repetition going on. Does it make sense to keep all of it? What matters to the scientific community? And, at the end of the day: does money dictate how much we CAN keep?</a:t>
            </a:r>
          </a:p>
        </p:txBody>
      </p:sp>
      <p:sp>
        <p:nvSpPr>
          <p:cNvPr id="2662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0AA060D7-FB5F-4836-AED7-99D2E2B37CB9}" type="slidenum">
              <a:rPr lang="nl-NL" altLang="en-US"/>
              <a:pPr/>
              <a:t>4</a:t>
            </a:fld>
            <a:endParaRPr lang="nl-NL" altLang="en-US"/>
          </a:p>
        </p:txBody>
      </p:sp>
    </p:spTree>
    <p:extLst>
      <p:ext uri="{BB962C8B-B14F-4D97-AF65-F5344CB8AC3E}">
        <p14:creationId xmlns:p14="http://schemas.microsoft.com/office/powerpoint/2010/main" val="47272127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nl-NL" altLang="en-US" smtClean="0"/>
              <a:t>Formats shift, boundaries blur and characteristics change. Traditionally, the SR was outcome focused. Now, the focus is on process and context. That means metadata is becoming increasingly important. There is a high interest in replicability and re-usability (also called leverageability). The ecosystem of stakeholders engaged in recording is evolving as well.</a:t>
            </a:r>
          </a:p>
        </p:txBody>
      </p:sp>
      <p:sp>
        <p:nvSpPr>
          <p:cNvPr id="2765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6D611898-0E0F-4112-9E70-24E2BA4268DA}" type="slidenum">
              <a:rPr lang="nl-NL" altLang="en-US"/>
              <a:pPr/>
              <a:t>5</a:t>
            </a:fld>
            <a:endParaRPr lang="nl-NL" altLang="en-US"/>
          </a:p>
        </p:txBody>
      </p:sp>
    </p:spTree>
    <p:extLst>
      <p:ext uri="{BB962C8B-B14F-4D97-AF65-F5344CB8AC3E}">
        <p14:creationId xmlns:p14="http://schemas.microsoft.com/office/powerpoint/2010/main" val="99849972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nl-NL" altLang="en-US" smtClean="0"/>
              <a:t>So we developed a framework to support the discussion of roles across domains. You will find the report online.</a:t>
            </a:r>
          </a:p>
        </p:txBody>
      </p:sp>
      <p:sp>
        <p:nvSpPr>
          <p:cNvPr id="2867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CB3EC5CE-DD40-43E7-B38F-14FD4052B968}" type="slidenum">
              <a:rPr lang="nl-NL" altLang="en-US"/>
              <a:pPr/>
              <a:t>6</a:t>
            </a:fld>
            <a:endParaRPr lang="nl-NL" altLang="en-US"/>
          </a:p>
        </p:txBody>
      </p:sp>
    </p:spTree>
    <p:extLst>
      <p:ext uri="{BB962C8B-B14F-4D97-AF65-F5344CB8AC3E}">
        <p14:creationId xmlns:p14="http://schemas.microsoft.com/office/powerpoint/2010/main" val="131420589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nl-NL" altLang="en-US" smtClean="0"/>
              <a:t>Traditionally the SR is about the outcomes. Now, there are 2 additional areas of focus: the process and the aftermath. The process leads up to the publication of the outcomes. Process is composed of method, evidence and discussion. Outcomes usually consolidate thanks to discussion with peers. Anchoring outcomes in process will help reproducibility. Scholarly activity continues in Aftermath: discussion after publication, reviews, commentaries; revision, enhancements with additional findings and clarifications; re-use, incl. repackaging for other audiences and repurposing for other domains. </a:t>
            </a:r>
          </a:p>
        </p:txBody>
      </p:sp>
      <p:sp>
        <p:nvSpPr>
          <p:cNvPr id="2970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98CABEEB-97AA-457C-BA28-C5FE1BC0169F}" type="slidenum">
              <a:rPr lang="nl-NL" altLang="en-US"/>
              <a:pPr/>
              <a:t>7</a:t>
            </a:fld>
            <a:endParaRPr lang="nl-NL" altLang="en-US"/>
          </a:p>
        </p:txBody>
      </p:sp>
    </p:spTree>
    <p:extLst>
      <p:ext uri="{BB962C8B-B14F-4D97-AF65-F5344CB8AC3E}">
        <p14:creationId xmlns:p14="http://schemas.microsoft.com/office/powerpoint/2010/main" val="322154900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smtClean="0"/>
              <a:t>To illustrate what this means in practice, here are some examples:</a:t>
            </a:r>
          </a:p>
          <a:p>
            <a:pPr eaLnBrk="1" hangingPunct="1">
              <a:spcBef>
                <a:spcPct val="0"/>
              </a:spcBef>
            </a:pPr>
            <a:r>
              <a:rPr lang="en-US" altLang="en-US" smtClean="0"/>
              <a:t>MethodsX: is a facility offered by Elsevier to publish small changes/customizations a researcher makes to his method. It is a platform to share the technical details of the method.</a:t>
            </a:r>
          </a:p>
          <a:p>
            <a:pPr eaLnBrk="1" hangingPunct="1">
              <a:spcBef>
                <a:spcPct val="0"/>
              </a:spcBef>
            </a:pPr>
            <a:r>
              <a:rPr lang="en-US" altLang="en-US" smtClean="0"/>
              <a:t>Dryad: is a facility for researchers to make data underlying publications discoverable and reusable.</a:t>
            </a:r>
          </a:p>
          <a:p>
            <a:pPr eaLnBrk="1" hangingPunct="1">
              <a:spcBef>
                <a:spcPct val="0"/>
              </a:spcBef>
            </a:pPr>
            <a:r>
              <a:rPr lang="en-US" altLang="en-US" smtClean="0"/>
              <a:t>arXiv.org: is an archive for pre-prints to allow discussion around a research paper before publication.</a:t>
            </a:r>
          </a:p>
          <a:p>
            <a:pPr eaLnBrk="1" hangingPunct="1">
              <a:spcBef>
                <a:spcPct val="0"/>
              </a:spcBef>
            </a:pPr>
            <a:r>
              <a:rPr lang="en-US" altLang="en-US" smtClean="0"/>
              <a:t>PubPeer: is an online community platform for scientists to discuss and comment on published articles.</a:t>
            </a:r>
          </a:p>
          <a:p>
            <a:pPr eaLnBrk="1" hangingPunct="1">
              <a:spcBef>
                <a:spcPct val="0"/>
              </a:spcBef>
            </a:pPr>
            <a:r>
              <a:rPr lang="en-US" altLang="en-US" smtClean="0"/>
              <a:t>Oxford University Press: offers a facility for adding extra information by authors and making corrections (errata) to a published work.</a:t>
            </a:r>
          </a:p>
          <a:p>
            <a:pPr eaLnBrk="1" hangingPunct="1">
              <a:spcBef>
                <a:spcPct val="0"/>
              </a:spcBef>
            </a:pPr>
            <a:r>
              <a:rPr lang="en-US" altLang="en-US" smtClean="0"/>
              <a:t>F1000 and slideshare: are platforms for sharing posters and conference presentations to further disseminate research results.</a:t>
            </a:r>
          </a:p>
        </p:txBody>
      </p:sp>
      <p:sp>
        <p:nvSpPr>
          <p:cNvPr id="307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6CBDA92-D4A4-44D4-9610-77590A057AB8}" type="slidenum">
              <a:rPr lang="en-US" altLang="en-US"/>
              <a:pPr/>
              <a:t>8</a:t>
            </a:fld>
            <a:endParaRPr lang="en-US" altLang="en-US"/>
          </a:p>
        </p:txBody>
      </p:sp>
    </p:spTree>
    <p:extLst>
      <p:ext uri="{BB962C8B-B14F-4D97-AF65-F5344CB8AC3E}">
        <p14:creationId xmlns:p14="http://schemas.microsoft.com/office/powerpoint/2010/main" val="20204187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nl-NL" altLang="en-US" smtClean="0"/>
              <a:t>This is a very high-level view of the traditional roles in the stakeholder ecosystem:</a:t>
            </a:r>
          </a:p>
          <a:p>
            <a:r>
              <a:rPr lang="nl-NL" altLang="en-US" smtClean="0"/>
              <a:t>Create: typically what scholars/scientists do;</a:t>
            </a:r>
          </a:p>
          <a:p>
            <a:r>
              <a:rPr lang="nl-NL" altLang="en-US" smtClean="0"/>
              <a:t>Fix: what publishers traditionally do: fix the outcomes of research in a citable and persistent form – e.g. the journal.</a:t>
            </a:r>
          </a:p>
          <a:p>
            <a:r>
              <a:rPr lang="nl-NL" altLang="en-US" smtClean="0"/>
              <a:t>Collect: what libraries traditionally do as part of their remit to preserve the scholarly record</a:t>
            </a:r>
          </a:p>
          <a:p>
            <a:r>
              <a:rPr lang="nl-NL" altLang="en-US" smtClean="0"/>
              <a:t>Use: what scholars and the wider public do.</a:t>
            </a:r>
          </a:p>
          <a:p>
            <a:r>
              <a:rPr lang="nl-NL" altLang="en-US" smtClean="0"/>
              <a:t>These roles are not always clear cut distinctions but they are useful for thinking about how roles are recongigurating.</a:t>
            </a:r>
          </a:p>
        </p:txBody>
      </p:sp>
      <p:sp>
        <p:nvSpPr>
          <p:cNvPr id="317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BC47FDA3-E44F-4C6D-BBAC-D1E34F944722}" type="slidenum">
              <a:rPr lang="nl-NL" altLang="en-US"/>
              <a:pPr/>
              <a:t>9</a:t>
            </a:fld>
            <a:endParaRPr lang="nl-NL" altLang="en-US"/>
          </a:p>
        </p:txBody>
      </p:sp>
    </p:spTree>
    <p:extLst>
      <p:ext uri="{BB962C8B-B14F-4D97-AF65-F5344CB8AC3E}">
        <p14:creationId xmlns:p14="http://schemas.microsoft.com/office/powerpoint/2010/main" val="293839275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hyperlink" Target="http://creativecommons.org/licenses/by/3.0/" TargetMode="Externa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p:spTree>
      <p:nvGrpSpPr>
        <p:cNvPr id="1" name=""/>
        <p:cNvGrpSpPr/>
        <p:nvPr/>
      </p:nvGrpSpPr>
      <p:grpSpPr>
        <a:xfrm>
          <a:off x="0" y="0"/>
          <a:ext cx="0" cy="0"/>
          <a:chOff x="0" y="0"/>
          <a:chExt cx="0" cy="0"/>
        </a:xfrm>
      </p:grpSpPr>
      <p:sp>
        <p:nvSpPr>
          <p:cNvPr id="4" name="Rounded Rectangle 27"/>
          <p:cNvSpPr/>
          <p:nvPr/>
        </p:nvSpPr>
        <p:spPr bwMode="auto">
          <a:xfrm rot="5400000">
            <a:off x="1055688" y="5372100"/>
            <a:ext cx="1712912" cy="1258888"/>
          </a:xfrm>
          <a:prstGeom prst="rtTriangle">
            <a:avLst/>
          </a:prstGeom>
          <a:solidFill>
            <a:srgbClr val="FFFFFF"/>
          </a:solidFill>
          <a:ln>
            <a:noFill/>
          </a:ln>
          <a:effectLst/>
        </p:spPr>
        <p:style>
          <a:lnRef idx="2">
            <a:schemeClr val="dk1">
              <a:shade val="50000"/>
            </a:schemeClr>
          </a:lnRef>
          <a:fillRef idx="1">
            <a:schemeClr val="dk1"/>
          </a:fillRef>
          <a:effectRef idx="0">
            <a:schemeClr val="dk1"/>
          </a:effectRef>
          <a:fontRef idx="minor">
            <a:schemeClr val="lt1"/>
          </a:fontRef>
        </p:style>
        <p:txBody>
          <a:bodyPr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en-US">
                <a:solidFill>
                  <a:srgbClr val="FFFFFF"/>
                </a:solidFill>
                <a:latin typeface="Calibri" panose="020F0502020204030204" pitchFamily="34" charset="0"/>
              </a:rPr>
              <a:t> </a:t>
            </a:r>
          </a:p>
        </p:txBody>
      </p:sp>
      <p:sp>
        <p:nvSpPr>
          <p:cNvPr id="5" name="Rounded Rectangle 27"/>
          <p:cNvSpPr/>
          <p:nvPr/>
        </p:nvSpPr>
        <p:spPr bwMode="auto">
          <a:xfrm>
            <a:off x="0" y="1568450"/>
            <a:ext cx="1201738" cy="1660525"/>
          </a:xfrm>
          <a:prstGeom prst="roundRect">
            <a:avLst>
              <a:gd name="adj" fmla="val 0"/>
            </a:avLst>
          </a:prstGeom>
          <a:solidFill>
            <a:srgbClr val="2178B5"/>
          </a:solidFill>
          <a:ln>
            <a:noFill/>
          </a:ln>
          <a:effectLst/>
        </p:spPr>
        <p:style>
          <a:lnRef idx="2">
            <a:schemeClr val="dk1">
              <a:shade val="50000"/>
            </a:schemeClr>
          </a:lnRef>
          <a:fillRef idx="1">
            <a:schemeClr val="dk1"/>
          </a:fillRef>
          <a:effectRef idx="0">
            <a:schemeClr val="dk1"/>
          </a:effectRef>
          <a:fontRef idx="minor">
            <a:schemeClr val="lt1"/>
          </a:fontRef>
        </p:style>
        <p:txBody>
          <a:bodyPr anchor="ctr"/>
          <a:lstStyle/>
          <a:p>
            <a:pPr algn="ctr" eaLnBrk="1" hangingPunct="1">
              <a:defRPr/>
            </a:pPr>
            <a:endParaRPr lang="en-US" altLang="en-US">
              <a:solidFill>
                <a:srgbClr val="FFFFFF"/>
              </a:solidFill>
              <a:cs typeface="Arial" pitchFamily="34" charset="0"/>
            </a:endParaRPr>
          </a:p>
        </p:txBody>
      </p:sp>
      <p:sp>
        <p:nvSpPr>
          <p:cNvPr id="6" name="Rounded Rectangle 27"/>
          <p:cNvSpPr/>
          <p:nvPr userDrawn="1"/>
        </p:nvSpPr>
        <p:spPr bwMode="auto">
          <a:xfrm>
            <a:off x="-36513" y="-33338"/>
            <a:ext cx="10945813" cy="3390901"/>
          </a:xfrm>
          <a:prstGeom prst="roundRect">
            <a:avLst>
              <a:gd name="adj" fmla="val 0"/>
            </a:avLst>
          </a:prstGeom>
          <a:solidFill>
            <a:srgbClr val="2178B5"/>
          </a:solidFill>
          <a:ln>
            <a:noFill/>
          </a:ln>
          <a:effectLst/>
        </p:spPr>
        <p:style>
          <a:lnRef idx="2">
            <a:schemeClr val="dk1">
              <a:shade val="50000"/>
            </a:schemeClr>
          </a:lnRef>
          <a:fillRef idx="1">
            <a:schemeClr val="dk1"/>
          </a:fillRef>
          <a:effectRef idx="0">
            <a:schemeClr val="dk1"/>
          </a:effectRef>
          <a:fontRef idx="minor">
            <a:schemeClr val="lt1"/>
          </a:fontRef>
        </p:style>
        <p:txBody>
          <a:bodyPr anchor="ctr"/>
          <a:lstStyle/>
          <a:p>
            <a:pPr algn="ctr" eaLnBrk="1" hangingPunct="1">
              <a:defRPr/>
            </a:pPr>
            <a:endParaRPr lang="en-US" altLang="en-US">
              <a:solidFill>
                <a:srgbClr val="FFFFFF"/>
              </a:solidFill>
              <a:cs typeface="Arial" pitchFamily="34" charset="0"/>
            </a:endParaRPr>
          </a:p>
        </p:txBody>
      </p:sp>
      <p:pic>
        <p:nvPicPr>
          <p:cNvPr id="7" name="Afbeelding 59"/>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411413" y="617538"/>
            <a:ext cx="4673600" cy="2420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hthoek 71"/>
          <p:cNvSpPr/>
          <p:nvPr userDrawn="1"/>
        </p:nvSpPr>
        <p:spPr>
          <a:xfrm flipH="1">
            <a:off x="-6" y="3356992"/>
            <a:ext cx="10764691" cy="3501009"/>
          </a:xfrm>
          <a:prstGeom prst="rect">
            <a:avLst/>
          </a:prstGeom>
          <a:solidFill>
            <a:schemeClr val="bg1"/>
          </a:solidFill>
          <a:ln>
            <a:noFill/>
          </a:ln>
          <a:effectLst>
            <a:innerShdw blurRad="647700" dist="127000">
              <a:prstClr val="black">
                <a:alpha val="12000"/>
              </a:prstClr>
            </a:innerShdw>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endParaRPr lang="en-US" altLang="en-US">
              <a:solidFill>
                <a:srgbClr val="FFFFFF"/>
              </a:solidFill>
              <a:cs typeface="Arial" pitchFamily="34" charset="0"/>
            </a:endParaRPr>
          </a:p>
        </p:txBody>
      </p:sp>
      <p:grpSp>
        <p:nvGrpSpPr>
          <p:cNvPr id="9" name="Group 37"/>
          <p:cNvGrpSpPr>
            <a:grpSpLocks/>
          </p:cNvGrpSpPr>
          <p:nvPr userDrawn="1"/>
        </p:nvGrpSpPr>
        <p:grpSpPr bwMode="auto">
          <a:xfrm>
            <a:off x="0" y="-26988"/>
            <a:ext cx="1709738" cy="3365501"/>
            <a:chOff x="-2" y="-27386"/>
            <a:chExt cx="1710000" cy="3366186"/>
          </a:xfrm>
        </p:grpSpPr>
        <p:grpSp>
          <p:nvGrpSpPr>
            <p:cNvPr id="10" name="Groep 61"/>
            <p:cNvGrpSpPr>
              <a:grpSpLocks noChangeAspect="1"/>
            </p:cNvGrpSpPr>
            <p:nvPr userDrawn="1"/>
          </p:nvGrpSpPr>
          <p:grpSpPr bwMode="auto">
            <a:xfrm>
              <a:off x="-2" y="1628800"/>
              <a:ext cx="1710000" cy="1710000"/>
              <a:chOff x="0" y="2572616"/>
              <a:chExt cx="1286308" cy="1286308"/>
            </a:xfrm>
          </p:grpSpPr>
          <p:sp>
            <p:nvSpPr>
              <p:cNvPr id="18" name="Rechthoek 62"/>
              <p:cNvSpPr/>
              <p:nvPr/>
            </p:nvSpPr>
            <p:spPr>
              <a:xfrm>
                <a:off x="0" y="2572551"/>
                <a:ext cx="1286308" cy="1286373"/>
              </a:xfrm>
              <a:prstGeom prst="rect">
                <a:avLst/>
              </a:prstGeom>
              <a:solidFill>
                <a:srgbClr val="A51917"/>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endParaRPr lang="en-US" altLang="en-US">
                  <a:solidFill>
                    <a:srgbClr val="FFFFFF"/>
                  </a:solidFill>
                  <a:cs typeface="Arial" pitchFamily="34" charset="0"/>
                </a:endParaRPr>
              </a:p>
            </p:txBody>
          </p:sp>
          <p:sp>
            <p:nvSpPr>
              <p:cNvPr id="19" name="Freeform 62"/>
              <p:cNvSpPr>
                <a:spLocks noEditPoints="1"/>
              </p:cNvSpPr>
              <p:nvPr/>
            </p:nvSpPr>
            <p:spPr bwMode="auto">
              <a:xfrm>
                <a:off x="391745" y="2723046"/>
                <a:ext cx="418020" cy="985383"/>
              </a:xfrm>
              <a:custGeom>
                <a:avLst/>
                <a:gdLst>
                  <a:gd name="T0" fmla="*/ 216751 w 108"/>
                  <a:gd name="T1" fmla="*/ 845170 h 253"/>
                  <a:gd name="T2" fmla="*/ 220622 w 108"/>
                  <a:gd name="T3" fmla="*/ 802328 h 253"/>
                  <a:gd name="T4" fmla="*/ 209010 w 108"/>
                  <a:gd name="T5" fmla="*/ 743906 h 253"/>
                  <a:gd name="T6" fmla="*/ 209010 w 108"/>
                  <a:gd name="T7" fmla="*/ 697168 h 253"/>
                  <a:gd name="T8" fmla="*/ 209010 w 108"/>
                  <a:gd name="T9" fmla="*/ 677694 h 253"/>
                  <a:gd name="T10" fmla="*/ 181916 w 108"/>
                  <a:gd name="T11" fmla="*/ 708853 h 253"/>
                  <a:gd name="T12" fmla="*/ 178046 w 108"/>
                  <a:gd name="T13" fmla="*/ 701063 h 253"/>
                  <a:gd name="T14" fmla="*/ 170304 w 108"/>
                  <a:gd name="T15" fmla="*/ 510218 h 253"/>
                  <a:gd name="T16" fmla="*/ 224492 w 108"/>
                  <a:gd name="T17" fmla="*/ 658220 h 253"/>
                  <a:gd name="T18" fmla="*/ 294162 w 108"/>
                  <a:gd name="T19" fmla="*/ 790643 h 253"/>
                  <a:gd name="T20" fmla="*/ 328997 w 108"/>
                  <a:gd name="T21" fmla="*/ 891908 h 253"/>
                  <a:gd name="T22" fmla="*/ 348350 w 108"/>
                  <a:gd name="T23" fmla="*/ 934751 h 253"/>
                  <a:gd name="T24" fmla="*/ 228363 w 108"/>
                  <a:gd name="T25" fmla="*/ 872434 h 253"/>
                  <a:gd name="T26" fmla="*/ 89023 w 108"/>
                  <a:gd name="T27" fmla="*/ 393374 h 253"/>
                  <a:gd name="T28" fmla="*/ 77411 w 108"/>
                  <a:gd name="T29" fmla="*/ 482955 h 253"/>
                  <a:gd name="T30" fmla="*/ 73541 w 108"/>
                  <a:gd name="T31" fmla="*/ 518008 h 253"/>
                  <a:gd name="T32" fmla="*/ 42576 w 108"/>
                  <a:gd name="T33" fmla="*/ 490744 h 253"/>
                  <a:gd name="T34" fmla="*/ 61929 w 108"/>
                  <a:gd name="T35" fmla="*/ 385585 h 253"/>
                  <a:gd name="T36" fmla="*/ 96764 w 108"/>
                  <a:gd name="T37" fmla="*/ 334952 h 253"/>
                  <a:gd name="T38" fmla="*/ 418020 w 108"/>
                  <a:gd name="T39" fmla="*/ 958119 h 253"/>
                  <a:gd name="T40" fmla="*/ 410279 w 108"/>
                  <a:gd name="T41" fmla="*/ 950330 h 253"/>
                  <a:gd name="T42" fmla="*/ 406408 w 108"/>
                  <a:gd name="T43" fmla="*/ 926961 h 253"/>
                  <a:gd name="T44" fmla="*/ 356091 w 108"/>
                  <a:gd name="T45" fmla="*/ 849065 h 253"/>
                  <a:gd name="T46" fmla="*/ 294162 w 108"/>
                  <a:gd name="T47" fmla="*/ 677694 h 253"/>
                  <a:gd name="T48" fmla="*/ 259327 w 108"/>
                  <a:gd name="T49" fmla="*/ 486849 h 253"/>
                  <a:gd name="T50" fmla="*/ 267068 w 108"/>
                  <a:gd name="T51" fmla="*/ 249267 h 253"/>
                  <a:gd name="T52" fmla="*/ 325127 w 108"/>
                  <a:gd name="T53" fmla="*/ 307689 h 253"/>
                  <a:gd name="T54" fmla="*/ 356091 w 108"/>
                  <a:gd name="T55" fmla="*/ 276530 h 253"/>
                  <a:gd name="T56" fmla="*/ 305774 w 108"/>
                  <a:gd name="T57" fmla="*/ 214214 h 253"/>
                  <a:gd name="T58" fmla="*/ 247716 w 108"/>
                  <a:gd name="T59" fmla="*/ 144107 h 253"/>
                  <a:gd name="T60" fmla="*/ 209010 w 108"/>
                  <a:gd name="T61" fmla="*/ 120739 h 253"/>
                  <a:gd name="T62" fmla="*/ 212881 w 108"/>
                  <a:gd name="T63" fmla="*/ 140213 h 253"/>
                  <a:gd name="T64" fmla="*/ 193528 w 108"/>
                  <a:gd name="T65" fmla="*/ 155792 h 253"/>
                  <a:gd name="T66" fmla="*/ 197398 w 108"/>
                  <a:gd name="T67" fmla="*/ 109054 h 253"/>
                  <a:gd name="T68" fmla="*/ 212881 w 108"/>
                  <a:gd name="T69" fmla="*/ 58422 h 253"/>
                  <a:gd name="T70" fmla="*/ 212881 w 108"/>
                  <a:gd name="T71" fmla="*/ 23369 h 253"/>
                  <a:gd name="T72" fmla="*/ 158693 w 108"/>
                  <a:gd name="T73" fmla="*/ 3895 h 253"/>
                  <a:gd name="T74" fmla="*/ 96764 w 108"/>
                  <a:gd name="T75" fmla="*/ 38948 h 253"/>
                  <a:gd name="T76" fmla="*/ 96764 w 108"/>
                  <a:gd name="T77" fmla="*/ 89580 h 253"/>
                  <a:gd name="T78" fmla="*/ 119987 w 108"/>
                  <a:gd name="T79" fmla="*/ 144107 h 253"/>
                  <a:gd name="T80" fmla="*/ 81282 w 108"/>
                  <a:gd name="T81" fmla="*/ 198635 h 253"/>
                  <a:gd name="T82" fmla="*/ 23223 w 108"/>
                  <a:gd name="T83" fmla="*/ 370005 h 253"/>
                  <a:gd name="T84" fmla="*/ 30964 w 108"/>
                  <a:gd name="T85" fmla="*/ 556956 h 253"/>
                  <a:gd name="T86" fmla="*/ 92893 w 108"/>
                  <a:gd name="T87" fmla="*/ 588114 h 253"/>
                  <a:gd name="T88" fmla="*/ 119987 w 108"/>
                  <a:gd name="T89" fmla="*/ 747801 h 253"/>
                  <a:gd name="T90" fmla="*/ 147081 w 108"/>
                  <a:gd name="T91" fmla="*/ 825696 h 253"/>
                  <a:gd name="T92" fmla="*/ 119987 w 108"/>
                  <a:gd name="T93" fmla="*/ 849065 h 253"/>
                  <a:gd name="T94" fmla="*/ 127728 w 108"/>
                  <a:gd name="T95" fmla="*/ 938645 h 253"/>
                  <a:gd name="T96" fmla="*/ 104505 w 108"/>
                  <a:gd name="T97" fmla="*/ 958119 h 253"/>
                  <a:gd name="T98" fmla="*/ 100634 w 108"/>
                  <a:gd name="T99" fmla="*/ 969804 h 253"/>
                  <a:gd name="T100" fmla="*/ 418020 w 108"/>
                  <a:gd name="T101" fmla="*/ 985383 h 253"/>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0" t="0" r="r" b="b"/>
                <a:pathLst>
                  <a:path w="108" h="253">
                    <a:moveTo>
                      <a:pt x="59" y="224"/>
                    </a:moveTo>
                    <a:cubicBezTo>
                      <a:pt x="60" y="222"/>
                      <a:pt x="56" y="217"/>
                      <a:pt x="56" y="217"/>
                    </a:cubicBezTo>
                    <a:cubicBezTo>
                      <a:pt x="56" y="210"/>
                      <a:pt x="56" y="210"/>
                      <a:pt x="56" y="210"/>
                    </a:cubicBezTo>
                    <a:cubicBezTo>
                      <a:pt x="56" y="210"/>
                      <a:pt x="58" y="208"/>
                      <a:pt x="57" y="206"/>
                    </a:cubicBezTo>
                    <a:cubicBezTo>
                      <a:pt x="57" y="204"/>
                      <a:pt x="55" y="200"/>
                      <a:pt x="55" y="200"/>
                    </a:cubicBezTo>
                    <a:cubicBezTo>
                      <a:pt x="55" y="200"/>
                      <a:pt x="55" y="191"/>
                      <a:pt x="54" y="191"/>
                    </a:cubicBezTo>
                    <a:cubicBezTo>
                      <a:pt x="56" y="190"/>
                      <a:pt x="54" y="187"/>
                      <a:pt x="54" y="187"/>
                    </a:cubicBezTo>
                    <a:cubicBezTo>
                      <a:pt x="54" y="179"/>
                      <a:pt x="54" y="179"/>
                      <a:pt x="54" y="179"/>
                    </a:cubicBezTo>
                    <a:cubicBezTo>
                      <a:pt x="54" y="179"/>
                      <a:pt x="56" y="177"/>
                      <a:pt x="54" y="176"/>
                    </a:cubicBezTo>
                    <a:cubicBezTo>
                      <a:pt x="54" y="176"/>
                      <a:pt x="55" y="175"/>
                      <a:pt x="54" y="174"/>
                    </a:cubicBezTo>
                    <a:cubicBezTo>
                      <a:pt x="53" y="172"/>
                      <a:pt x="51" y="170"/>
                      <a:pt x="49" y="174"/>
                    </a:cubicBezTo>
                    <a:cubicBezTo>
                      <a:pt x="48" y="176"/>
                      <a:pt x="47" y="182"/>
                      <a:pt x="47" y="182"/>
                    </a:cubicBezTo>
                    <a:cubicBezTo>
                      <a:pt x="46" y="182"/>
                      <a:pt x="46" y="182"/>
                      <a:pt x="46" y="182"/>
                    </a:cubicBezTo>
                    <a:cubicBezTo>
                      <a:pt x="46" y="182"/>
                      <a:pt x="46" y="181"/>
                      <a:pt x="46" y="180"/>
                    </a:cubicBezTo>
                    <a:cubicBezTo>
                      <a:pt x="46" y="178"/>
                      <a:pt x="47" y="170"/>
                      <a:pt x="45" y="160"/>
                    </a:cubicBezTo>
                    <a:cubicBezTo>
                      <a:pt x="45" y="151"/>
                      <a:pt x="44" y="138"/>
                      <a:pt x="44" y="131"/>
                    </a:cubicBezTo>
                    <a:cubicBezTo>
                      <a:pt x="45" y="148"/>
                      <a:pt x="54" y="157"/>
                      <a:pt x="54" y="157"/>
                    </a:cubicBezTo>
                    <a:cubicBezTo>
                      <a:pt x="54" y="157"/>
                      <a:pt x="56" y="166"/>
                      <a:pt x="58" y="169"/>
                    </a:cubicBezTo>
                    <a:cubicBezTo>
                      <a:pt x="60" y="176"/>
                      <a:pt x="66" y="180"/>
                      <a:pt x="66" y="180"/>
                    </a:cubicBezTo>
                    <a:cubicBezTo>
                      <a:pt x="66" y="180"/>
                      <a:pt x="69" y="198"/>
                      <a:pt x="76" y="203"/>
                    </a:cubicBezTo>
                    <a:cubicBezTo>
                      <a:pt x="76" y="204"/>
                      <a:pt x="83" y="220"/>
                      <a:pt x="83" y="220"/>
                    </a:cubicBezTo>
                    <a:cubicBezTo>
                      <a:pt x="83" y="220"/>
                      <a:pt x="83" y="225"/>
                      <a:pt x="85" y="229"/>
                    </a:cubicBezTo>
                    <a:cubicBezTo>
                      <a:pt x="86" y="238"/>
                      <a:pt x="90" y="239"/>
                      <a:pt x="90" y="239"/>
                    </a:cubicBezTo>
                    <a:cubicBezTo>
                      <a:pt x="90" y="239"/>
                      <a:pt x="90" y="240"/>
                      <a:pt x="90" y="240"/>
                    </a:cubicBezTo>
                    <a:cubicBezTo>
                      <a:pt x="67" y="240"/>
                      <a:pt x="67" y="240"/>
                      <a:pt x="67" y="240"/>
                    </a:cubicBezTo>
                    <a:cubicBezTo>
                      <a:pt x="67" y="240"/>
                      <a:pt x="63" y="234"/>
                      <a:pt x="59" y="224"/>
                    </a:cubicBezTo>
                    <a:moveTo>
                      <a:pt x="27" y="92"/>
                    </a:moveTo>
                    <a:cubicBezTo>
                      <a:pt x="27" y="94"/>
                      <a:pt x="24" y="98"/>
                      <a:pt x="23" y="101"/>
                    </a:cubicBezTo>
                    <a:cubicBezTo>
                      <a:pt x="22" y="104"/>
                      <a:pt x="22" y="110"/>
                      <a:pt x="22" y="110"/>
                    </a:cubicBezTo>
                    <a:cubicBezTo>
                      <a:pt x="22" y="110"/>
                      <a:pt x="20" y="121"/>
                      <a:pt x="20" y="124"/>
                    </a:cubicBezTo>
                    <a:cubicBezTo>
                      <a:pt x="20" y="129"/>
                      <a:pt x="21" y="138"/>
                      <a:pt x="21" y="138"/>
                    </a:cubicBezTo>
                    <a:cubicBezTo>
                      <a:pt x="21" y="138"/>
                      <a:pt x="20" y="136"/>
                      <a:pt x="19" y="133"/>
                    </a:cubicBezTo>
                    <a:cubicBezTo>
                      <a:pt x="17" y="131"/>
                      <a:pt x="11" y="128"/>
                      <a:pt x="11" y="128"/>
                    </a:cubicBezTo>
                    <a:cubicBezTo>
                      <a:pt x="11" y="126"/>
                      <a:pt x="11" y="126"/>
                      <a:pt x="11" y="126"/>
                    </a:cubicBezTo>
                    <a:cubicBezTo>
                      <a:pt x="15" y="114"/>
                      <a:pt x="15" y="114"/>
                      <a:pt x="15" y="114"/>
                    </a:cubicBezTo>
                    <a:cubicBezTo>
                      <a:pt x="15" y="114"/>
                      <a:pt x="17" y="103"/>
                      <a:pt x="16" y="99"/>
                    </a:cubicBezTo>
                    <a:cubicBezTo>
                      <a:pt x="18" y="92"/>
                      <a:pt x="21" y="78"/>
                      <a:pt x="21" y="78"/>
                    </a:cubicBezTo>
                    <a:cubicBezTo>
                      <a:pt x="25" y="86"/>
                      <a:pt x="25" y="86"/>
                      <a:pt x="25" y="86"/>
                    </a:cubicBezTo>
                    <a:cubicBezTo>
                      <a:pt x="25" y="86"/>
                      <a:pt x="27" y="90"/>
                      <a:pt x="27" y="92"/>
                    </a:cubicBezTo>
                    <a:moveTo>
                      <a:pt x="108" y="246"/>
                    </a:moveTo>
                    <a:cubicBezTo>
                      <a:pt x="106" y="245"/>
                      <a:pt x="106" y="245"/>
                      <a:pt x="106" y="245"/>
                    </a:cubicBezTo>
                    <a:cubicBezTo>
                      <a:pt x="106" y="244"/>
                      <a:pt x="106" y="244"/>
                      <a:pt x="106" y="244"/>
                    </a:cubicBezTo>
                    <a:cubicBezTo>
                      <a:pt x="106" y="243"/>
                      <a:pt x="107" y="242"/>
                      <a:pt x="107" y="242"/>
                    </a:cubicBezTo>
                    <a:cubicBezTo>
                      <a:pt x="107" y="242"/>
                      <a:pt x="107" y="240"/>
                      <a:pt x="105" y="238"/>
                    </a:cubicBezTo>
                    <a:cubicBezTo>
                      <a:pt x="103" y="236"/>
                      <a:pt x="98" y="229"/>
                      <a:pt x="96" y="228"/>
                    </a:cubicBezTo>
                    <a:cubicBezTo>
                      <a:pt x="96" y="224"/>
                      <a:pt x="93" y="220"/>
                      <a:pt x="92" y="218"/>
                    </a:cubicBezTo>
                    <a:cubicBezTo>
                      <a:pt x="91" y="212"/>
                      <a:pt x="89" y="191"/>
                      <a:pt x="86" y="186"/>
                    </a:cubicBezTo>
                    <a:cubicBezTo>
                      <a:pt x="83" y="180"/>
                      <a:pt x="76" y="174"/>
                      <a:pt x="76" y="174"/>
                    </a:cubicBezTo>
                    <a:cubicBezTo>
                      <a:pt x="76" y="174"/>
                      <a:pt x="75" y="166"/>
                      <a:pt x="72" y="162"/>
                    </a:cubicBezTo>
                    <a:cubicBezTo>
                      <a:pt x="71" y="158"/>
                      <a:pt x="70" y="133"/>
                      <a:pt x="67" y="125"/>
                    </a:cubicBezTo>
                    <a:cubicBezTo>
                      <a:pt x="69" y="117"/>
                      <a:pt x="66" y="94"/>
                      <a:pt x="64" y="92"/>
                    </a:cubicBezTo>
                    <a:cubicBezTo>
                      <a:pt x="68" y="83"/>
                      <a:pt x="69" y="64"/>
                      <a:pt x="69" y="64"/>
                    </a:cubicBezTo>
                    <a:cubicBezTo>
                      <a:pt x="78" y="74"/>
                      <a:pt x="78" y="74"/>
                      <a:pt x="78" y="74"/>
                    </a:cubicBezTo>
                    <a:cubicBezTo>
                      <a:pt x="78" y="74"/>
                      <a:pt x="82" y="78"/>
                      <a:pt x="84" y="79"/>
                    </a:cubicBezTo>
                    <a:cubicBezTo>
                      <a:pt x="85" y="79"/>
                      <a:pt x="88" y="79"/>
                      <a:pt x="90" y="79"/>
                    </a:cubicBezTo>
                    <a:cubicBezTo>
                      <a:pt x="92" y="77"/>
                      <a:pt x="92" y="71"/>
                      <a:pt x="92" y="71"/>
                    </a:cubicBezTo>
                    <a:cubicBezTo>
                      <a:pt x="92" y="71"/>
                      <a:pt x="91" y="66"/>
                      <a:pt x="89" y="64"/>
                    </a:cubicBezTo>
                    <a:cubicBezTo>
                      <a:pt x="87" y="61"/>
                      <a:pt x="85" y="60"/>
                      <a:pt x="79" y="55"/>
                    </a:cubicBezTo>
                    <a:cubicBezTo>
                      <a:pt x="77" y="49"/>
                      <a:pt x="70" y="43"/>
                      <a:pt x="68" y="42"/>
                    </a:cubicBezTo>
                    <a:cubicBezTo>
                      <a:pt x="67" y="39"/>
                      <a:pt x="64" y="37"/>
                      <a:pt x="64" y="37"/>
                    </a:cubicBezTo>
                    <a:cubicBezTo>
                      <a:pt x="64" y="37"/>
                      <a:pt x="63" y="31"/>
                      <a:pt x="59" y="30"/>
                    </a:cubicBezTo>
                    <a:cubicBezTo>
                      <a:pt x="55" y="29"/>
                      <a:pt x="55" y="31"/>
                      <a:pt x="54" y="31"/>
                    </a:cubicBezTo>
                    <a:cubicBezTo>
                      <a:pt x="51" y="31"/>
                      <a:pt x="52" y="34"/>
                      <a:pt x="52" y="34"/>
                    </a:cubicBezTo>
                    <a:cubicBezTo>
                      <a:pt x="55" y="36"/>
                      <a:pt x="55" y="36"/>
                      <a:pt x="55" y="36"/>
                    </a:cubicBezTo>
                    <a:cubicBezTo>
                      <a:pt x="51" y="37"/>
                      <a:pt x="52" y="40"/>
                      <a:pt x="52" y="40"/>
                    </a:cubicBezTo>
                    <a:cubicBezTo>
                      <a:pt x="50" y="40"/>
                      <a:pt x="50" y="40"/>
                      <a:pt x="50" y="40"/>
                    </a:cubicBezTo>
                    <a:cubicBezTo>
                      <a:pt x="48" y="32"/>
                      <a:pt x="48" y="32"/>
                      <a:pt x="48" y="32"/>
                    </a:cubicBezTo>
                    <a:cubicBezTo>
                      <a:pt x="48" y="32"/>
                      <a:pt x="50" y="31"/>
                      <a:pt x="51" y="28"/>
                    </a:cubicBezTo>
                    <a:cubicBezTo>
                      <a:pt x="52" y="24"/>
                      <a:pt x="53" y="23"/>
                      <a:pt x="53" y="18"/>
                    </a:cubicBezTo>
                    <a:cubicBezTo>
                      <a:pt x="54" y="17"/>
                      <a:pt x="55" y="15"/>
                      <a:pt x="55" y="15"/>
                    </a:cubicBezTo>
                    <a:cubicBezTo>
                      <a:pt x="55" y="15"/>
                      <a:pt x="57" y="13"/>
                      <a:pt x="57" y="11"/>
                    </a:cubicBezTo>
                    <a:cubicBezTo>
                      <a:pt x="57" y="8"/>
                      <a:pt x="55" y="6"/>
                      <a:pt x="55" y="6"/>
                    </a:cubicBezTo>
                    <a:cubicBezTo>
                      <a:pt x="55" y="6"/>
                      <a:pt x="52" y="0"/>
                      <a:pt x="48" y="0"/>
                    </a:cubicBezTo>
                    <a:cubicBezTo>
                      <a:pt x="44" y="0"/>
                      <a:pt x="41" y="1"/>
                      <a:pt x="41" y="1"/>
                    </a:cubicBezTo>
                    <a:cubicBezTo>
                      <a:pt x="41" y="1"/>
                      <a:pt x="34" y="2"/>
                      <a:pt x="32" y="3"/>
                    </a:cubicBezTo>
                    <a:cubicBezTo>
                      <a:pt x="29" y="4"/>
                      <a:pt x="27" y="8"/>
                      <a:pt x="25" y="10"/>
                    </a:cubicBezTo>
                    <a:cubicBezTo>
                      <a:pt x="25" y="11"/>
                      <a:pt x="23" y="17"/>
                      <a:pt x="23" y="19"/>
                    </a:cubicBezTo>
                    <a:cubicBezTo>
                      <a:pt x="23" y="22"/>
                      <a:pt x="25" y="23"/>
                      <a:pt x="25" y="23"/>
                    </a:cubicBezTo>
                    <a:cubicBezTo>
                      <a:pt x="25" y="23"/>
                      <a:pt x="26" y="29"/>
                      <a:pt x="26" y="30"/>
                    </a:cubicBezTo>
                    <a:cubicBezTo>
                      <a:pt x="27" y="32"/>
                      <a:pt x="31" y="37"/>
                      <a:pt x="31" y="37"/>
                    </a:cubicBezTo>
                    <a:cubicBezTo>
                      <a:pt x="31" y="37"/>
                      <a:pt x="32" y="41"/>
                      <a:pt x="31" y="43"/>
                    </a:cubicBezTo>
                    <a:cubicBezTo>
                      <a:pt x="30" y="46"/>
                      <a:pt x="24" y="50"/>
                      <a:pt x="21" y="51"/>
                    </a:cubicBezTo>
                    <a:cubicBezTo>
                      <a:pt x="5" y="56"/>
                      <a:pt x="8" y="79"/>
                      <a:pt x="8" y="79"/>
                    </a:cubicBezTo>
                    <a:cubicBezTo>
                      <a:pt x="8" y="79"/>
                      <a:pt x="6" y="81"/>
                      <a:pt x="6" y="95"/>
                    </a:cubicBezTo>
                    <a:cubicBezTo>
                      <a:pt x="2" y="102"/>
                      <a:pt x="4" y="122"/>
                      <a:pt x="3" y="124"/>
                    </a:cubicBezTo>
                    <a:cubicBezTo>
                      <a:pt x="0" y="130"/>
                      <a:pt x="8" y="143"/>
                      <a:pt x="8" y="143"/>
                    </a:cubicBezTo>
                    <a:cubicBezTo>
                      <a:pt x="8" y="143"/>
                      <a:pt x="13" y="147"/>
                      <a:pt x="15" y="150"/>
                    </a:cubicBezTo>
                    <a:cubicBezTo>
                      <a:pt x="16" y="152"/>
                      <a:pt x="24" y="151"/>
                      <a:pt x="24" y="151"/>
                    </a:cubicBezTo>
                    <a:cubicBezTo>
                      <a:pt x="24" y="151"/>
                      <a:pt x="28" y="162"/>
                      <a:pt x="29" y="164"/>
                    </a:cubicBezTo>
                    <a:cubicBezTo>
                      <a:pt x="32" y="172"/>
                      <a:pt x="30" y="183"/>
                      <a:pt x="31" y="192"/>
                    </a:cubicBezTo>
                    <a:cubicBezTo>
                      <a:pt x="32" y="196"/>
                      <a:pt x="35" y="205"/>
                      <a:pt x="38" y="212"/>
                    </a:cubicBezTo>
                    <a:cubicBezTo>
                      <a:pt x="38" y="212"/>
                      <a:pt x="38" y="212"/>
                      <a:pt x="38" y="212"/>
                    </a:cubicBezTo>
                    <a:cubicBezTo>
                      <a:pt x="34" y="210"/>
                      <a:pt x="34" y="210"/>
                      <a:pt x="34" y="210"/>
                    </a:cubicBezTo>
                    <a:cubicBezTo>
                      <a:pt x="31" y="218"/>
                      <a:pt x="31" y="218"/>
                      <a:pt x="31" y="218"/>
                    </a:cubicBezTo>
                    <a:cubicBezTo>
                      <a:pt x="31" y="218"/>
                      <a:pt x="35" y="220"/>
                      <a:pt x="36" y="223"/>
                    </a:cubicBezTo>
                    <a:cubicBezTo>
                      <a:pt x="38" y="233"/>
                      <a:pt x="35" y="240"/>
                      <a:pt x="33" y="241"/>
                    </a:cubicBezTo>
                    <a:cubicBezTo>
                      <a:pt x="32" y="243"/>
                      <a:pt x="27" y="244"/>
                      <a:pt x="27" y="244"/>
                    </a:cubicBezTo>
                    <a:cubicBezTo>
                      <a:pt x="27" y="246"/>
                      <a:pt x="27" y="246"/>
                      <a:pt x="27" y="246"/>
                    </a:cubicBezTo>
                    <a:cubicBezTo>
                      <a:pt x="25" y="247"/>
                      <a:pt x="25" y="247"/>
                      <a:pt x="25" y="247"/>
                    </a:cubicBezTo>
                    <a:cubicBezTo>
                      <a:pt x="26" y="249"/>
                      <a:pt x="26" y="249"/>
                      <a:pt x="26" y="249"/>
                    </a:cubicBezTo>
                    <a:cubicBezTo>
                      <a:pt x="26" y="253"/>
                      <a:pt x="26" y="253"/>
                      <a:pt x="26" y="253"/>
                    </a:cubicBezTo>
                    <a:cubicBezTo>
                      <a:pt x="108" y="253"/>
                      <a:pt x="108" y="253"/>
                      <a:pt x="108" y="253"/>
                    </a:cubicBezTo>
                    <a:lnTo>
                      <a:pt x="108" y="246"/>
                    </a:lnTo>
                    <a:close/>
                  </a:path>
                </a:pathLst>
              </a:custGeom>
              <a:solidFill>
                <a:srgbClr val="2178B5"/>
              </a:solidFill>
              <a:ln w="9525">
                <a:noFill/>
                <a:round/>
                <a:headEnd/>
                <a:tailEnd/>
              </a:ln>
            </p:spPr>
            <p:txBody>
              <a:bodyPr/>
              <a:lstStyle/>
              <a:p>
                <a:pPr>
                  <a:defRPr/>
                </a:pPr>
                <a:endParaRPr lang="nl-NL"/>
              </a:p>
            </p:txBody>
          </p:sp>
        </p:grpSp>
        <p:grpSp>
          <p:nvGrpSpPr>
            <p:cNvPr id="11" name="Groep 64"/>
            <p:cNvGrpSpPr>
              <a:grpSpLocks noChangeAspect="1"/>
            </p:cNvGrpSpPr>
            <p:nvPr userDrawn="1"/>
          </p:nvGrpSpPr>
          <p:grpSpPr bwMode="auto">
            <a:xfrm>
              <a:off x="-2" y="-27386"/>
              <a:ext cx="1710000" cy="1710000"/>
              <a:chOff x="0" y="1315044"/>
              <a:chExt cx="1286308" cy="1286308"/>
            </a:xfrm>
          </p:grpSpPr>
          <p:sp>
            <p:nvSpPr>
              <p:cNvPr id="12" name="Rechthoek 65"/>
              <p:cNvSpPr/>
              <p:nvPr/>
            </p:nvSpPr>
            <p:spPr>
              <a:xfrm>
                <a:off x="0" y="1315044"/>
                <a:ext cx="1286308" cy="1286373"/>
              </a:xfrm>
              <a:prstGeom prst="rect">
                <a:avLst/>
              </a:prstGeom>
              <a:solidFill>
                <a:srgbClr val="37363E"/>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endParaRPr lang="en-US" altLang="en-US">
                  <a:solidFill>
                    <a:srgbClr val="FFFFFF"/>
                  </a:solidFill>
                  <a:cs typeface="Arial" pitchFamily="34" charset="0"/>
                </a:endParaRPr>
              </a:p>
            </p:txBody>
          </p:sp>
          <p:grpSp>
            <p:nvGrpSpPr>
              <p:cNvPr id="13" name="Groep 66"/>
              <p:cNvGrpSpPr>
                <a:grpSpLocks/>
              </p:cNvGrpSpPr>
              <p:nvPr/>
            </p:nvGrpSpPr>
            <p:grpSpPr bwMode="auto">
              <a:xfrm>
                <a:off x="171204" y="1715077"/>
                <a:ext cx="874683" cy="439929"/>
                <a:chOff x="438150" y="2646361"/>
                <a:chExt cx="268287" cy="134937"/>
              </a:xfrm>
            </p:grpSpPr>
            <p:sp>
              <p:nvSpPr>
                <p:cNvPr id="14" name="Oval 48"/>
                <p:cNvSpPr>
                  <a:spLocks noChangeArrowheads="1"/>
                </p:cNvSpPr>
                <p:nvPr/>
              </p:nvSpPr>
              <p:spPr bwMode="auto">
                <a:xfrm>
                  <a:off x="438024" y="2646389"/>
                  <a:ext cx="268523" cy="134818"/>
                </a:xfrm>
                <a:prstGeom prst="ellipse">
                  <a:avLst/>
                </a:prstGeom>
                <a:solidFill>
                  <a:srgbClr val="FFFFFF"/>
                </a:solidFill>
                <a:ln>
                  <a:noFill/>
                </a:ln>
                <a:extLst/>
              </p:spPr>
              <p:txBody>
                <a:bodyPr/>
                <a:lstStyle/>
                <a:p>
                  <a:pPr eaLnBrk="1" hangingPunct="1">
                    <a:defRPr/>
                  </a:pPr>
                  <a:endParaRPr lang="en-US" altLang="en-US">
                    <a:latin typeface="Calibri" pitchFamily="34" charset="0"/>
                  </a:endParaRPr>
                </a:p>
              </p:txBody>
            </p:sp>
            <p:sp>
              <p:nvSpPr>
                <p:cNvPr id="15" name="Oval 49"/>
                <p:cNvSpPr>
                  <a:spLocks noChangeArrowheads="1"/>
                </p:cNvSpPr>
                <p:nvPr/>
              </p:nvSpPr>
              <p:spPr bwMode="auto">
                <a:xfrm>
                  <a:off x="522281" y="2663974"/>
                  <a:ext cx="101475" cy="99648"/>
                </a:xfrm>
                <a:prstGeom prst="ellipse">
                  <a:avLst/>
                </a:prstGeom>
                <a:solidFill>
                  <a:srgbClr val="4A78B3"/>
                </a:solidFill>
                <a:ln>
                  <a:noFill/>
                </a:ln>
                <a:extLst/>
              </p:spPr>
              <p:txBody>
                <a:bodyPr/>
                <a:lstStyle/>
                <a:p>
                  <a:pPr eaLnBrk="1" hangingPunct="1">
                    <a:defRPr/>
                  </a:pPr>
                  <a:endParaRPr lang="en-US" altLang="en-US">
                    <a:latin typeface="Calibri" pitchFamily="34" charset="0"/>
                  </a:endParaRPr>
                </a:p>
              </p:txBody>
            </p:sp>
            <p:sp>
              <p:nvSpPr>
                <p:cNvPr id="16" name="Oval 50"/>
                <p:cNvSpPr>
                  <a:spLocks noChangeArrowheads="1"/>
                </p:cNvSpPr>
                <p:nvPr/>
              </p:nvSpPr>
              <p:spPr bwMode="auto">
                <a:xfrm>
                  <a:off x="539865" y="2681193"/>
                  <a:ext cx="66673" cy="66676"/>
                </a:xfrm>
                <a:prstGeom prst="ellipse">
                  <a:avLst/>
                </a:prstGeom>
                <a:solidFill>
                  <a:srgbClr val="3F3C42"/>
                </a:solidFill>
                <a:ln>
                  <a:noFill/>
                </a:ln>
                <a:extLst/>
              </p:spPr>
              <p:txBody>
                <a:bodyPr/>
                <a:lstStyle/>
                <a:p>
                  <a:pPr eaLnBrk="1" hangingPunct="1">
                    <a:defRPr/>
                  </a:pPr>
                  <a:endParaRPr lang="en-US" altLang="en-US">
                    <a:latin typeface="Calibri" pitchFamily="34" charset="0"/>
                  </a:endParaRPr>
                </a:p>
              </p:txBody>
            </p:sp>
            <p:sp>
              <p:nvSpPr>
                <p:cNvPr id="17" name="Oval 51"/>
                <p:cNvSpPr>
                  <a:spLocks noChangeArrowheads="1"/>
                </p:cNvSpPr>
                <p:nvPr/>
              </p:nvSpPr>
              <p:spPr bwMode="auto">
                <a:xfrm>
                  <a:off x="554152" y="2695481"/>
                  <a:ext cx="17218" cy="16120"/>
                </a:xfrm>
                <a:prstGeom prst="ellipse">
                  <a:avLst/>
                </a:prstGeom>
                <a:solidFill>
                  <a:srgbClr val="FFFFFF"/>
                </a:solidFill>
                <a:ln>
                  <a:noFill/>
                </a:ln>
                <a:extLst/>
              </p:spPr>
              <p:txBody>
                <a:bodyPr/>
                <a:lstStyle/>
                <a:p>
                  <a:pPr eaLnBrk="1" hangingPunct="1">
                    <a:defRPr/>
                  </a:pPr>
                  <a:endParaRPr lang="en-US" altLang="en-US">
                    <a:latin typeface="Calibri" pitchFamily="34" charset="0"/>
                  </a:endParaRPr>
                </a:p>
              </p:txBody>
            </p:sp>
          </p:grpSp>
        </p:grpSp>
      </p:grpSp>
      <p:sp>
        <p:nvSpPr>
          <p:cNvPr id="73" name="Title 2"/>
          <p:cNvSpPr>
            <a:spLocks noGrp="1"/>
          </p:cNvSpPr>
          <p:nvPr>
            <p:ph type="title"/>
          </p:nvPr>
        </p:nvSpPr>
        <p:spPr>
          <a:xfrm>
            <a:off x="1814693" y="3339642"/>
            <a:ext cx="5133571" cy="1161204"/>
          </a:xfrm>
          <a:prstGeom prst="rect">
            <a:avLst/>
          </a:prstGeom>
        </p:spPr>
        <p:txBody>
          <a:bodyPr anchor="b">
            <a:noAutofit/>
          </a:bodyPr>
          <a:lstStyle>
            <a:lvl1pPr algn="l">
              <a:defRPr sz="3200" b="0">
                <a:solidFill>
                  <a:srgbClr val="2178B5"/>
                </a:solidFill>
                <a:latin typeface="+mj-lt"/>
                <a:cs typeface="Arial" panose="020B0604020202020204" pitchFamily="34" charset="0"/>
              </a:defRPr>
            </a:lvl1pPr>
          </a:lstStyle>
          <a:p>
            <a:r>
              <a:rPr lang="en-US" smtClean="0"/>
              <a:t>Click to edit Master title style</a:t>
            </a:r>
            <a:endParaRPr lang="en-US" dirty="0"/>
          </a:p>
        </p:txBody>
      </p:sp>
      <p:sp>
        <p:nvSpPr>
          <p:cNvPr id="74" name="Tijdelijke aanduiding voor tekst 16"/>
          <p:cNvSpPr>
            <a:spLocks noGrp="1"/>
          </p:cNvSpPr>
          <p:nvPr>
            <p:ph type="body" sz="quarter" idx="10"/>
          </p:nvPr>
        </p:nvSpPr>
        <p:spPr>
          <a:xfrm>
            <a:off x="1835696" y="4685521"/>
            <a:ext cx="5112568" cy="1695807"/>
          </a:xfrm>
          <a:prstGeom prst="rect">
            <a:avLst/>
          </a:prstGeom>
        </p:spPr>
        <p:txBody>
          <a:bodyPr/>
          <a:lstStyle>
            <a:lvl1pPr marL="0" indent="0">
              <a:buNone/>
              <a:defRPr sz="2000">
                <a:solidFill>
                  <a:schemeClr val="tx1">
                    <a:lumMod val="65000"/>
                    <a:lumOff val="35000"/>
                  </a:schemeClr>
                </a:solidFill>
              </a:defRPr>
            </a:lvl1pPr>
          </a:lstStyle>
          <a:p>
            <a:pPr lvl="0"/>
            <a:r>
              <a:rPr lang="en-US" smtClean="0"/>
              <a:t>Click to edit Master text styles</a:t>
            </a:r>
          </a:p>
        </p:txBody>
      </p:sp>
    </p:spTree>
    <p:extLst>
      <p:ext uri="{BB962C8B-B14F-4D97-AF65-F5344CB8AC3E}">
        <p14:creationId xmlns:p14="http://schemas.microsoft.com/office/powerpoint/2010/main" val="12927600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pic>
        <p:nvPicPr>
          <p:cNvPr id="4" name="Picture 34" descr="University_Library_banner.jp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617538" y="187325"/>
            <a:ext cx="7910512" cy="49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37" descr="University_Library_rings.jpg"/>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7472363" y="5319713"/>
            <a:ext cx="1671637" cy="1538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Content Placeholder 2"/>
          <p:cNvSpPr>
            <a:spLocks noGrp="1"/>
          </p:cNvSpPr>
          <p:nvPr>
            <p:ph idx="1"/>
          </p:nvPr>
        </p:nvSpPr>
        <p:spPr>
          <a:xfrm>
            <a:off x="457200" y="1600200"/>
            <a:ext cx="8229600" cy="4525963"/>
          </a:xfrm>
          <a:prstGeom prst="rect">
            <a:avLst/>
          </a:prstGeom>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6" name="Date Placeholder 3"/>
          <p:cNvSpPr>
            <a:spLocks noGrp="1"/>
          </p:cNvSpPr>
          <p:nvPr>
            <p:ph type="dt" sz="half" idx="10"/>
          </p:nvPr>
        </p:nvSpPr>
        <p:spPr>
          <a:xfrm>
            <a:off x="457200" y="6356350"/>
            <a:ext cx="2133600" cy="365125"/>
          </a:xfrm>
          <a:prstGeom prst="rect">
            <a:avLst/>
          </a:prstGeom>
        </p:spPr>
        <p:txBody>
          <a:bodyPr/>
          <a:lstStyle>
            <a:lvl1pPr>
              <a:defRPr/>
            </a:lvl1pPr>
          </a:lstStyle>
          <a:p>
            <a:pPr>
              <a:defRPr/>
            </a:pPr>
            <a:fld id="{FBBC3F49-836F-4157-A53D-5F18F769BFC8}" type="datetimeFigureOut">
              <a:rPr lang="en-US"/>
              <a:pPr>
                <a:defRPr/>
              </a:pPr>
              <a:t>2/18/2015</a:t>
            </a:fld>
            <a:endParaRPr lang="en-US"/>
          </a:p>
        </p:txBody>
      </p:sp>
      <p:sp>
        <p:nvSpPr>
          <p:cNvPr id="7" name="Footer Placeholder 4"/>
          <p:cNvSpPr>
            <a:spLocks noGrp="1"/>
          </p:cNvSpPr>
          <p:nvPr>
            <p:ph type="ftr" sz="quarter" idx="11"/>
          </p:nvPr>
        </p:nvSpPr>
        <p:spPr>
          <a:xfrm>
            <a:off x="3124200" y="6356350"/>
            <a:ext cx="2895600" cy="365125"/>
          </a:xfrm>
          <a:prstGeom prst="rect">
            <a:avLst/>
          </a:prstGeom>
        </p:spPr>
        <p:txBody>
          <a:bodyPr/>
          <a:lstStyle>
            <a:lvl1pPr>
              <a:defRPr/>
            </a:lvl1pPr>
          </a:lstStyle>
          <a:p>
            <a:pPr>
              <a:defRPr/>
            </a:pPr>
            <a:endParaRPr lang="en-US"/>
          </a:p>
        </p:txBody>
      </p:sp>
      <p:sp>
        <p:nvSpPr>
          <p:cNvPr id="8"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8A05A07E-A833-4E55-98C3-EE2343D3B4D8}" type="slidenum">
              <a:rPr lang="en-US" altLang="en-US"/>
              <a:pPr/>
              <a:t>‹#›</a:t>
            </a:fld>
            <a:endParaRPr lang="en-US" altLang="en-US"/>
          </a:p>
        </p:txBody>
      </p:sp>
    </p:spTree>
    <p:extLst>
      <p:ext uri="{BB962C8B-B14F-4D97-AF65-F5344CB8AC3E}">
        <p14:creationId xmlns:p14="http://schemas.microsoft.com/office/powerpoint/2010/main" val="540894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Content">
    <p:spTree>
      <p:nvGrpSpPr>
        <p:cNvPr id="1" name=""/>
        <p:cNvGrpSpPr/>
        <p:nvPr/>
      </p:nvGrpSpPr>
      <p:grpSpPr>
        <a:xfrm>
          <a:off x="0" y="0"/>
          <a:ext cx="0" cy="0"/>
          <a:chOff x="0" y="0"/>
          <a:chExt cx="0" cy="0"/>
        </a:xfrm>
      </p:grpSpPr>
      <p:sp>
        <p:nvSpPr>
          <p:cNvPr id="3" name="Title 2"/>
          <p:cNvSpPr>
            <a:spLocks noGrp="1"/>
          </p:cNvSpPr>
          <p:nvPr>
            <p:ph type="title"/>
          </p:nvPr>
        </p:nvSpPr>
        <p:spPr>
          <a:xfrm>
            <a:off x="2031636" y="516611"/>
            <a:ext cx="5276668" cy="1302505"/>
          </a:xfrm>
          <a:prstGeom prst="rect">
            <a:avLst/>
          </a:prstGeom>
        </p:spPr>
        <p:txBody>
          <a:bodyPr anchor="b">
            <a:noAutofit/>
          </a:bodyPr>
          <a:lstStyle>
            <a:lvl1pPr algn="l">
              <a:defRPr sz="3200" b="0">
                <a:solidFill>
                  <a:srgbClr val="2178B5"/>
                </a:solidFill>
                <a:latin typeface="+mj-lt"/>
                <a:cs typeface="Arial" panose="020B0604020202020204" pitchFamily="34" charset="0"/>
              </a:defRPr>
            </a:lvl1pPr>
          </a:lstStyle>
          <a:p>
            <a:r>
              <a:rPr lang="en-US" smtClean="0"/>
              <a:t>Click to edit Master title style</a:t>
            </a:r>
            <a:endParaRPr lang="en-US" dirty="0"/>
          </a:p>
        </p:txBody>
      </p:sp>
      <p:sp>
        <p:nvSpPr>
          <p:cNvPr id="17" name="Tijdelijke aanduiding voor tekst 16"/>
          <p:cNvSpPr>
            <a:spLocks noGrp="1"/>
          </p:cNvSpPr>
          <p:nvPr>
            <p:ph type="body" sz="quarter" idx="10"/>
          </p:nvPr>
        </p:nvSpPr>
        <p:spPr>
          <a:xfrm>
            <a:off x="2032000" y="2235202"/>
            <a:ext cx="4556224" cy="3602567"/>
          </a:xfrm>
          <a:prstGeom prst="rect">
            <a:avLst/>
          </a:prstGeom>
        </p:spPr>
        <p:txBody>
          <a:bodyPr/>
          <a:lstStyle>
            <a:lvl1pPr marL="0" indent="0">
              <a:buNone/>
              <a:defRPr sz="2000">
                <a:solidFill>
                  <a:schemeClr val="tx1">
                    <a:lumMod val="65000"/>
                    <a:lumOff val="35000"/>
                  </a:schemeClr>
                </a:solidFill>
              </a:defRPr>
            </a:lvl1pPr>
          </a:lstStyle>
          <a:p>
            <a:pPr lvl="0"/>
            <a:r>
              <a:rPr lang="en-US" smtClean="0"/>
              <a:t>Click to edit Master text styles</a:t>
            </a:r>
          </a:p>
        </p:txBody>
      </p:sp>
    </p:spTree>
    <p:extLst>
      <p:ext uri="{BB962C8B-B14F-4D97-AF65-F5344CB8AC3E}">
        <p14:creationId xmlns:p14="http://schemas.microsoft.com/office/powerpoint/2010/main" val="30435637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Content + picture">
    <p:spTree>
      <p:nvGrpSpPr>
        <p:cNvPr id="1" name=""/>
        <p:cNvGrpSpPr/>
        <p:nvPr/>
      </p:nvGrpSpPr>
      <p:grpSpPr>
        <a:xfrm>
          <a:off x="0" y="0"/>
          <a:ext cx="0" cy="0"/>
          <a:chOff x="0" y="0"/>
          <a:chExt cx="0" cy="0"/>
        </a:xfrm>
      </p:grpSpPr>
      <p:sp>
        <p:nvSpPr>
          <p:cNvPr id="3" name="Title 2"/>
          <p:cNvSpPr>
            <a:spLocks noGrp="1"/>
          </p:cNvSpPr>
          <p:nvPr>
            <p:ph type="title"/>
          </p:nvPr>
        </p:nvSpPr>
        <p:spPr>
          <a:xfrm>
            <a:off x="2031636" y="516611"/>
            <a:ext cx="5852732" cy="1302505"/>
          </a:xfrm>
          <a:prstGeom prst="rect">
            <a:avLst/>
          </a:prstGeom>
        </p:spPr>
        <p:txBody>
          <a:bodyPr anchor="b">
            <a:noAutofit/>
          </a:bodyPr>
          <a:lstStyle>
            <a:lvl1pPr algn="l">
              <a:defRPr sz="3200" b="0">
                <a:solidFill>
                  <a:srgbClr val="2178B5"/>
                </a:solidFill>
                <a:latin typeface="+mj-lt"/>
                <a:cs typeface="Arial" panose="020B0604020202020204" pitchFamily="34" charset="0"/>
              </a:defRPr>
            </a:lvl1pPr>
          </a:lstStyle>
          <a:p>
            <a:r>
              <a:rPr lang="en-US" smtClean="0"/>
              <a:t>Click to edit Master title style</a:t>
            </a:r>
            <a:endParaRPr lang="en-US" dirty="0"/>
          </a:p>
        </p:txBody>
      </p:sp>
      <p:sp>
        <p:nvSpPr>
          <p:cNvPr id="17" name="Tijdelijke aanduiding voor tekst 16"/>
          <p:cNvSpPr>
            <a:spLocks noGrp="1"/>
          </p:cNvSpPr>
          <p:nvPr>
            <p:ph type="body" sz="quarter" idx="10"/>
          </p:nvPr>
        </p:nvSpPr>
        <p:spPr>
          <a:xfrm>
            <a:off x="2032000" y="2235202"/>
            <a:ext cx="2747818" cy="3602567"/>
          </a:xfrm>
          <a:prstGeom prst="rect">
            <a:avLst/>
          </a:prstGeom>
        </p:spPr>
        <p:txBody>
          <a:bodyPr/>
          <a:lstStyle>
            <a:lvl1pPr marL="0" indent="0">
              <a:buNone/>
              <a:defRPr sz="2000">
                <a:solidFill>
                  <a:schemeClr val="tx1">
                    <a:lumMod val="65000"/>
                    <a:lumOff val="35000"/>
                  </a:schemeClr>
                </a:solidFill>
              </a:defRPr>
            </a:lvl1pPr>
          </a:lstStyle>
          <a:p>
            <a:pPr lvl="0"/>
            <a:r>
              <a:rPr lang="en-US" smtClean="0"/>
              <a:t>Click to edit Master text styles</a:t>
            </a:r>
          </a:p>
        </p:txBody>
      </p:sp>
      <p:sp>
        <p:nvSpPr>
          <p:cNvPr id="4" name="Tijdelijke aanduiding voor afbeelding 3"/>
          <p:cNvSpPr>
            <a:spLocks noGrp="1"/>
          </p:cNvSpPr>
          <p:nvPr>
            <p:ph type="pic" sz="quarter" idx="11"/>
          </p:nvPr>
        </p:nvSpPr>
        <p:spPr>
          <a:xfrm>
            <a:off x="5099050" y="2235202"/>
            <a:ext cx="3746500" cy="3602567"/>
          </a:xfrm>
          <a:prstGeom prst="rect">
            <a:avLst/>
          </a:prstGeom>
        </p:spPr>
        <p:txBody>
          <a:bodyPr/>
          <a:lstStyle/>
          <a:p>
            <a:pPr lvl="0"/>
            <a:r>
              <a:rPr lang="en-US" noProof="0" smtClean="0"/>
              <a:t>Click icon to add picture</a:t>
            </a:r>
            <a:endParaRPr lang="nl-NL" noProof="0"/>
          </a:p>
        </p:txBody>
      </p:sp>
    </p:spTree>
    <p:extLst>
      <p:ext uri="{BB962C8B-B14F-4D97-AF65-F5344CB8AC3E}">
        <p14:creationId xmlns:p14="http://schemas.microsoft.com/office/powerpoint/2010/main" val="36816597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picture">
    <p:spTree>
      <p:nvGrpSpPr>
        <p:cNvPr id="1" name=""/>
        <p:cNvGrpSpPr/>
        <p:nvPr/>
      </p:nvGrpSpPr>
      <p:grpSpPr>
        <a:xfrm>
          <a:off x="0" y="0"/>
          <a:ext cx="0" cy="0"/>
          <a:chOff x="0" y="0"/>
          <a:chExt cx="0" cy="0"/>
        </a:xfrm>
      </p:grpSpPr>
      <p:sp>
        <p:nvSpPr>
          <p:cNvPr id="3" name="Title 2"/>
          <p:cNvSpPr>
            <a:spLocks noGrp="1"/>
          </p:cNvSpPr>
          <p:nvPr>
            <p:ph type="title"/>
          </p:nvPr>
        </p:nvSpPr>
        <p:spPr>
          <a:xfrm>
            <a:off x="2031636" y="516611"/>
            <a:ext cx="6140764" cy="1302505"/>
          </a:xfrm>
          <a:prstGeom prst="rect">
            <a:avLst/>
          </a:prstGeom>
        </p:spPr>
        <p:txBody>
          <a:bodyPr anchor="b">
            <a:noAutofit/>
          </a:bodyPr>
          <a:lstStyle>
            <a:lvl1pPr algn="l">
              <a:defRPr sz="3200" b="0">
                <a:solidFill>
                  <a:srgbClr val="2178B5"/>
                </a:solidFill>
                <a:latin typeface="+mj-lt"/>
                <a:cs typeface="Arial" panose="020B0604020202020204" pitchFamily="34" charset="0"/>
              </a:defRPr>
            </a:lvl1pPr>
          </a:lstStyle>
          <a:p>
            <a:r>
              <a:rPr lang="en-US" smtClean="0"/>
              <a:t>Click to edit Master title style</a:t>
            </a:r>
            <a:endParaRPr lang="en-US" dirty="0"/>
          </a:p>
        </p:txBody>
      </p:sp>
      <p:sp>
        <p:nvSpPr>
          <p:cNvPr id="4" name="Tijdelijke aanduiding voor afbeelding 3"/>
          <p:cNvSpPr>
            <a:spLocks noGrp="1"/>
          </p:cNvSpPr>
          <p:nvPr>
            <p:ph type="pic" sz="quarter" idx="10"/>
          </p:nvPr>
        </p:nvSpPr>
        <p:spPr>
          <a:xfrm>
            <a:off x="2031636" y="1819116"/>
            <a:ext cx="6140764" cy="4609395"/>
          </a:xfrm>
          <a:prstGeom prst="rect">
            <a:avLst/>
          </a:prstGeom>
        </p:spPr>
        <p:txBody>
          <a:bodyPr/>
          <a:lstStyle/>
          <a:p>
            <a:pPr lvl="0"/>
            <a:r>
              <a:rPr lang="en-US" noProof="0" smtClean="0"/>
              <a:t>Click icon to add picture</a:t>
            </a:r>
            <a:endParaRPr lang="nl-NL" noProof="0"/>
          </a:p>
        </p:txBody>
      </p:sp>
    </p:spTree>
    <p:extLst>
      <p:ext uri="{BB962C8B-B14F-4D97-AF65-F5344CB8AC3E}">
        <p14:creationId xmlns:p14="http://schemas.microsoft.com/office/powerpoint/2010/main" val="32329301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Video">
    <p:spTree>
      <p:nvGrpSpPr>
        <p:cNvPr id="1" name=""/>
        <p:cNvGrpSpPr/>
        <p:nvPr/>
      </p:nvGrpSpPr>
      <p:grpSpPr>
        <a:xfrm>
          <a:off x="0" y="0"/>
          <a:ext cx="0" cy="0"/>
          <a:chOff x="0" y="0"/>
          <a:chExt cx="0" cy="0"/>
        </a:xfrm>
      </p:grpSpPr>
      <p:sp>
        <p:nvSpPr>
          <p:cNvPr id="5" name="Tijdelijke aanduiding voor media 4"/>
          <p:cNvSpPr>
            <a:spLocks noGrp="1"/>
          </p:cNvSpPr>
          <p:nvPr>
            <p:ph type="media" sz="quarter" idx="10"/>
          </p:nvPr>
        </p:nvSpPr>
        <p:spPr>
          <a:xfrm>
            <a:off x="2022475" y="793753"/>
            <a:ext cx="6705600" cy="5192183"/>
          </a:xfrm>
          <a:prstGeom prst="rect">
            <a:avLst/>
          </a:prstGeom>
        </p:spPr>
        <p:txBody>
          <a:bodyPr/>
          <a:lstStyle/>
          <a:p>
            <a:pPr lvl="0"/>
            <a:r>
              <a:rPr lang="en-US" noProof="0" dirty="0" smtClean="0"/>
              <a:t>Click icon to add media</a:t>
            </a:r>
            <a:endParaRPr lang="nl-NL" noProof="0" dirty="0"/>
          </a:p>
        </p:txBody>
      </p:sp>
    </p:spTree>
    <p:extLst>
      <p:ext uri="{BB962C8B-B14F-4D97-AF65-F5344CB8AC3E}">
        <p14:creationId xmlns:p14="http://schemas.microsoft.com/office/powerpoint/2010/main" val="40825798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11_Custom Layout">
    <p:spTree>
      <p:nvGrpSpPr>
        <p:cNvPr id="1" name=""/>
        <p:cNvGrpSpPr/>
        <p:nvPr/>
      </p:nvGrpSpPr>
      <p:grpSpPr>
        <a:xfrm>
          <a:off x="0" y="0"/>
          <a:ext cx="0" cy="0"/>
          <a:chOff x="0" y="0"/>
          <a:chExt cx="0" cy="0"/>
        </a:xfrm>
      </p:grpSpPr>
      <p:sp>
        <p:nvSpPr>
          <p:cNvPr id="2" name="Rechthoek 4"/>
          <p:cNvSpPr/>
          <p:nvPr/>
        </p:nvSpPr>
        <p:spPr>
          <a:xfrm flipH="1">
            <a:off x="-2" y="-171400"/>
            <a:ext cx="9144002" cy="7029400"/>
          </a:xfrm>
          <a:prstGeom prst="rect">
            <a:avLst/>
          </a:prstGeom>
          <a:solidFill>
            <a:schemeClr val="bg1"/>
          </a:solidFill>
          <a:ln>
            <a:noFill/>
          </a:ln>
          <a:effectLst>
            <a:innerShdw blurRad="1270000">
              <a:prstClr val="black">
                <a:alpha val="17000"/>
              </a:prstClr>
            </a:innerShdw>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endParaRPr lang="en-US" altLang="en-US">
              <a:solidFill>
                <a:srgbClr val="FFFFFF"/>
              </a:solidFill>
              <a:cs typeface="Arial" pitchFamily="34" charset="0"/>
            </a:endParaRPr>
          </a:p>
        </p:txBody>
      </p:sp>
      <p:sp>
        <p:nvSpPr>
          <p:cNvPr id="3" name="Freeform 2"/>
          <p:cNvSpPr>
            <a:spLocks/>
          </p:cNvSpPr>
          <p:nvPr userDrawn="1"/>
        </p:nvSpPr>
        <p:spPr bwMode="auto">
          <a:xfrm>
            <a:off x="30163" y="-134938"/>
            <a:ext cx="5118100" cy="6948488"/>
          </a:xfrm>
          <a:custGeom>
            <a:avLst/>
            <a:gdLst>
              <a:gd name="T0" fmla="*/ 73 w 190"/>
              <a:gd name="T1" fmla="*/ 130 h 256"/>
              <a:gd name="T2" fmla="*/ 75 w 190"/>
              <a:gd name="T3" fmla="*/ 111 h 256"/>
              <a:gd name="T4" fmla="*/ 58 w 190"/>
              <a:gd name="T5" fmla="*/ 84 h 256"/>
              <a:gd name="T6" fmla="*/ 33 w 190"/>
              <a:gd name="T7" fmla="*/ 77 h 256"/>
              <a:gd name="T8" fmla="*/ 48 w 190"/>
              <a:gd name="T9" fmla="*/ 70 h 256"/>
              <a:gd name="T10" fmla="*/ 29 w 190"/>
              <a:gd name="T11" fmla="*/ 53 h 256"/>
              <a:gd name="T12" fmla="*/ 24 w 190"/>
              <a:gd name="T13" fmla="*/ 47 h 256"/>
              <a:gd name="T14" fmla="*/ 26 w 190"/>
              <a:gd name="T15" fmla="*/ 35 h 256"/>
              <a:gd name="T16" fmla="*/ 42 w 190"/>
              <a:gd name="T17" fmla="*/ 44 h 256"/>
              <a:gd name="T18" fmla="*/ 50 w 190"/>
              <a:gd name="T19" fmla="*/ 68 h 256"/>
              <a:gd name="T20" fmla="*/ 60 w 190"/>
              <a:gd name="T21" fmla="*/ 56 h 256"/>
              <a:gd name="T22" fmla="*/ 63 w 190"/>
              <a:gd name="T23" fmla="*/ 82 h 256"/>
              <a:gd name="T24" fmla="*/ 73 w 190"/>
              <a:gd name="T25" fmla="*/ 97 h 256"/>
              <a:gd name="T26" fmla="*/ 92 w 190"/>
              <a:gd name="T27" fmla="*/ 135 h 256"/>
              <a:gd name="T28" fmla="*/ 71 w 190"/>
              <a:gd name="T29" fmla="*/ 23 h 256"/>
              <a:gd name="T30" fmla="*/ 97 w 190"/>
              <a:gd name="T31" fmla="*/ 4 h 256"/>
              <a:gd name="T32" fmla="*/ 122 w 190"/>
              <a:gd name="T33" fmla="*/ 52 h 256"/>
              <a:gd name="T34" fmla="*/ 103 w 190"/>
              <a:gd name="T35" fmla="*/ 161 h 256"/>
              <a:gd name="T36" fmla="*/ 121 w 190"/>
              <a:gd name="T37" fmla="*/ 74 h 256"/>
              <a:gd name="T38" fmla="*/ 135 w 190"/>
              <a:gd name="T39" fmla="*/ 70 h 256"/>
              <a:gd name="T40" fmla="*/ 136 w 190"/>
              <a:gd name="T41" fmla="*/ 62 h 256"/>
              <a:gd name="T42" fmla="*/ 152 w 190"/>
              <a:gd name="T43" fmla="*/ 52 h 256"/>
              <a:gd name="T44" fmla="*/ 159 w 190"/>
              <a:gd name="T45" fmla="*/ 41 h 256"/>
              <a:gd name="T46" fmla="*/ 173 w 190"/>
              <a:gd name="T47" fmla="*/ 36 h 256"/>
              <a:gd name="T48" fmla="*/ 172 w 190"/>
              <a:gd name="T49" fmla="*/ 55 h 256"/>
              <a:gd name="T50" fmla="*/ 158 w 190"/>
              <a:gd name="T51" fmla="*/ 57 h 256"/>
              <a:gd name="T52" fmla="*/ 152 w 190"/>
              <a:gd name="T53" fmla="*/ 74 h 256"/>
              <a:gd name="T54" fmla="*/ 133 w 190"/>
              <a:gd name="T55" fmla="*/ 83 h 256"/>
              <a:gd name="T56" fmla="*/ 126 w 190"/>
              <a:gd name="T57" fmla="*/ 93 h 256"/>
              <a:gd name="T58" fmla="*/ 112 w 190"/>
              <a:gd name="T59" fmla="*/ 160 h 256"/>
              <a:gd name="T60" fmla="*/ 189 w 190"/>
              <a:gd name="T61" fmla="*/ 112 h 256"/>
              <a:gd name="T62" fmla="*/ 148 w 190"/>
              <a:gd name="T63" fmla="*/ 154 h 256"/>
              <a:gd name="T64" fmla="*/ 169 w 190"/>
              <a:gd name="T65" fmla="*/ 169 h 256"/>
              <a:gd name="T66" fmla="*/ 172 w 190"/>
              <a:gd name="T67" fmla="*/ 185 h 256"/>
              <a:gd name="T68" fmla="*/ 159 w 190"/>
              <a:gd name="T69" fmla="*/ 185 h 256"/>
              <a:gd name="T70" fmla="*/ 151 w 190"/>
              <a:gd name="T71" fmla="*/ 179 h 256"/>
              <a:gd name="T72" fmla="*/ 144 w 190"/>
              <a:gd name="T73" fmla="*/ 146 h 256"/>
              <a:gd name="T74" fmla="*/ 116 w 190"/>
              <a:gd name="T75" fmla="*/ 161 h 256"/>
              <a:gd name="T76" fmla="*/ 105 w 190"/>
              <a:gd name="T77" fmla="*/ 183 h 256"/>
              <a:gd name="T78" fmla="*/ 153 w 190"/>
              <a:gd name="T79" fmla="*/ 224 h 256"/>
              <a:gd name="T80" fmla="*/ 132 w 190"/>
              <a:gd name="T81" fmla="*/ 213 h 256"/>
              <a:gd name="T82" fmla="*/ 102 w 190"/>
              <a:gd name="T83" fmla="*/ 202 h 256"/>
              <a:gd name="T84" fmla="*/ 135 w 190"/>
              <a:gd name="T85" fmla="*/ 232 h 256"/>
              <a:gd name="T86" fmla="*/ 106 w 190"/>
              <a:gd name="T87" fmla="*/ 216 h 256"/>
              <a:gd name="T88" fmla="*/ 106 w 190"/>
              <a:gd name="T89" fmla="*/ 234 h 256"/>
              <a:gd name="T90" fmla="*/ 99 w 190"/>
              <a:gd name="T91" fmla="*/ 250 h 256"/>
              <a:gd name="T92" fmla="*/ 87 w 190"/>
              <a:gd name="T93" fmla="*/ 243 h 256"/>
              <a:gd name="T94" fmla="*/ 92 w 190"/>
              <a:gd name="T95" fmla="*/ 218 h 256"/>
              <a:gd name="T96" fmla="*/ 66 w 190"/>
              <a:gd name="T97" fmla="*/ 225 h 256"/>
              <a:gd name="T98" fmla="*/ 87 w 190"/>
              <a:gd name="T99" fmla="*/ 206 h 256"/>
              <a:gd name="T100" fmla="*/ 60 w 190"/>
              <a:gd name="T101" fmla="*/ 213 h 256"/>
              <a:gd name="T102" fmla="*/ 50 w 190"/>
              <a:gd name="T103" fmla="*/ 204 h 256"/>
              <a:gd name="T104" fmla="*/ 72 w 190"/>
              <a:gd name="T105" fmla="*/ 181 h 256"/>
              <a:gd name="T106" fmla="*/ 62 w 190"/>
              <a:gd name="T107" fmla="*/ 132 h 256"/>
              <a:gd name="T108" fmla="*/ 49 w 190"/>
              <a:gd name="T109" fmla="*/ 164 h 256"/>
              <a:gd name="T110" fmla="*/ 43 w 190"/>
              <a:gd name="T111" fmla="*/ 181 h 256"/>
              <a:gd name="T112" fmla="*/ 31 w 190"/>
              <a:gd name="T113" fmla="*/ 188 h 256"/>
              <a:gd name="T114" fmla="*/ 27 w 190"/>
              <a:gd name="T115" fmla="*/ 178 h 256"/>
              <a:gd name="T116" fmla="*/ 34 w 190"/>
              <a:gd name="T117" fmla="*/ 173 h 256"/>
              <a:gd name="T118" fmla="*/ 26 w 190"/>
              <a:gd name="T119" fmla="*/ 148 h 256"/>
              <a:gd name="T120" fmla="*/ 0 w 190"/>
              <a:gd name="T121" fmla="*/ 116 h 2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90" h="256">
                <a:moveTo>
                  <a:pt x="0" y="116"/>
                </a:moveTo>
                <a:cubicBezTo>
                  <a:pt x="0" y="116"/>
                  <a:pt x="1" y="116"/>
                  <a:pt x="1" y="115"/>
                </a:cubicBezTo>
                <a:cubicBezTo>
                  <a:pt x="2" y="103"/>
                  <a:pt x="11" y="93"/>
                  <a:pt x="23" y="90"/>
                </a:cubicBezTo>
                <a:cubicBezTo>
                  <a:pt x="29" y="89"/>
                  <a:pt x="35" y="90"/>
                  <a:pt x="40" y="91"/>
                </a:cubicBezTo>
                <a:cubicBezTo>
                  <a:pt x="44" y="93"/>
                  <a:pt x="48" y="94"/>
                  <a:pt x="52" y="97"/>
                </a:cubicBezTo>
                <a:cubicBezTo>
                  <a:pt x="58" y="101"/>
                  <a:pt x="62" y="107"/>
                  <a:pt x="66" y="113"/>
                </a:cubicBezTo>
                <a:cubicBezTo>
                  <a:pt x="69" y="118"/>
                  <a:pt x="72" y="124"/>
                  <a:pt x="73" y="130"/>
                </a:cubicBezTo>
                <a:cubicBezTo>
                  <a:pt x="75" y="136"/>
                  <a:pt x="77" y="143"/>
                  <a:pt x="78" y="149"/>
                </a:cubicBezTo>
                <a:cubicBezTo>
                  <a:pt x="78" y="153"/>
                  <a:pt x="78" y="156"/>
                  <a:pt x="78" y="160"/>
                </a:cubicBezTo>
                <a:cubicBezTo>
                  <a:pt x="78" y="160"/>
                  <a:pt x="78" y="161"/>
                  <a:pt x="78" y="161"/>
                </a:cubicBezTo>
                <a:cubicBezTo>
                  <a:pt x="79" y="161"/>
                  <a:pt x="82" y="161"/>
                  <a:pt x="83" y="161"/>
                </a:cubicBezTo>
                <a:cubicBezTo>
                  <a:pt x="83" y="161"/>
                  <a:pt x="83" y="160"/>
                  <a:pt x="83" y="160"/>
                </a:cubicBezTo>
                <a:cubicBezTo>
                  <a:pt x="83" y="155"/>
                  <a:pt x="83" y="150"/>
                  <a:pt x="83" y="145"/>
                </a:cubicBezTo>
                <a:cubicBezTo>
                  <a:pt x="82" y="133"/>
                  <a:pt x="79" y="122"/>
                  <a:pt x="75" y="111"/>
                </a:cubicBezTo>
                <a:cubicBezTo>
                  <a:pt x="73" y="106"/>
                  <a:pt x="71" y="101"/>
                  <a:pt x="68" y="97"/>
                </a:cubicBezTo>
                <a:cubicBezTo>
                  <a:pt x="67" y="95"/>
                  <a:pt x="65" y="93"/>
                  <a:pt x="63" y="91"/>
                </a:cubicBezTo>
                <a:cubicBezTo>
                  <a:pt x="60" y="89"/>
                  <a:pt x="56" y="88"/>
                  <a:pt x="52" y="88"/>
                </a:cubicBezTo>
                <a:cubicBezTo>
                  <a:pt x="51" y="88"/>
                  <a:pt x="50" y="88"/>
                  <a:pt x="49" y="88"/>
                </a:cubicBezTo>
                <a:cubicBezTo>
                  <a:pt x="49" y="88"/>
                  <a:pt x="50" y="87"/>
                  <a:pt x="50" y="87"/>
                </a:cubicBezTo>
                <a:cubicBezTo>
                  <a:pt x="52" y="85"/>
                  <a:pt x="55" y="84"/>
                  <a:pt x="58" y="84"/>
                </a:cubicBezTo>
                <a:cubicBezTo>
                  <a:pt x="58" y="84"/>
                  <a:pt x="58" y="84"/>
                  <a:pt x="58" y="84"/>
                </a:cubicBezTo>
                <a:cubicBezTo>
                  <a:pt x="58" y="84"/>
                  <a:pt x="58" y="83"/>
                  <a:pt x="58" y="83"/>
                </a:cubicBezTo>
                <a:cubicBezTo>
                  <a:pt x="58" y="83"/>
                  <a:pt x="58" y="82"/>
                  <a:pt x="57" y="82"/>
                </a:cubicBezTo>
                <a:cubicBezTo>
                  <a:pt x="56" y="81"/>
                  <a:pt x="55" y="79"/>
                  <a:pt x="54" y="78"/>
                </a:cubicBezTo>
                <a:cubicBezTo>
                  <a:pt x="53" y="76"/>
                  <a:pt x="50" y="76"/>
                  <a:pt x="48" y="76"/>
                </a:cubicBezTo>
                <a:cubicBezTo>
                  <a:pt x="47" y="77"/>
                  <a:pt x="46" y="77"/>
                  <a:pt x="45" y="77"/>
                </a:cubicBezTo>
                <a:cubicBezTo>
                  <a:pt x="42" y="78"/>
                  <a:pt x="39" y="78"/>
                  <a:pt x="36" y="78"/>
                </a:cubicBezTo>
                <a:cubicBezTo>
                  <a:pt x="35" y="78"/>
                  <a:pt x="34" y="77"/>
                  <a:pt x="33" y="77"/>
                </a:cubicBezTo>
                <a:cubicBezTo>
                  <a:pt x="32" y="77"/>
                  <a:pt x="31" y="76"/>
                  <a:pt x="31" y="76"/>
                </a:cubicBezTo>
                <a:cubicBezTo>
                  <a:pt x="32" y="76"/>
                  <a:pt x="32" y="75"/>
                  <a:pt x="33" y="75"/>
                </a:cubicBezTo>
                <a:cubicBezTo>
                  <a:pt x="35" y="75"/>
                  <a:pt x="38" y="75"/>
                  <a:pt x="40" y="74"/>
                </a:cubicBezTo>
                <a:cubicBezTo>
                  <a:pt x="41" y="73"/>
                  <a:pt x="42" y="73"/>
                  <a:pt x="42" y="72"/>
                </a:cubicBezTo>
                <a:cubicBezTo>
                  <a:pt x="44" y="72"/>
                  <a:pt x="45" y="72"/>
                  <a:pt x="46" y="72"/>
                </a:cubicBezTo>
                <a:cubicBezTo>
                  <a:pt x="47" y="72"/>
                  <a:pt x="48" y="71"/>
                  <a:pt x="48" y="71"/>
                </a:cubicBezTo>
                <a:cubicBezTo>
                  <a:pt x="48" y="71"/>
                  <a:pt x="48" y="70"/>
                  <a:pt x="48" y="70"/>
                </a:cubicBezTo>
                <a:cubicBezTo>
                  <a:pt x="45" y="68"/>
                  <a:pt x="43" y="65"/>
                  <a:pt x="41" y="63"/>
                </a:cubicBezTo>
                <a:cubicBezTo>
                  <a:pt x="39" y="62"/>
                  <a:pt x="37" y="61"/>
                  <a:pt x="35" y="60"/>
                </a:cubicBezTo>
                <a:cubicBezTo>
                  <a:pt x="34" y="60"/>
                  <a:pt x="34" y="60"/>
                  <a:pt x="34" y="60"/>
                </a:cubicBezTo>
                <a:cubicBezTo>
                  <a:pt x="33" y="60"/>
                  <a:pt x="33" y="60"/>
                  <a:pt x="33" y="59"/>
                </a:cubicBezTo>
                <a:cubicBezTo>
                  <a:pt x="33" y="58"/>
                  <a:pt x="33" y="57"/>
                  <a:pt x="33" y="56"/>
                </a:cubicBezTo>
                <a:cubicBezTo>
                  <a:pt x="33" y="54"/>
                  <a:pt x="31" y="53"/>
                  <a:pt x="29" y="53"/>
                </a:cubicBezTo>
                <a:cubicBezTo>
                  <a:pt x="29" y="53"/>
                  <a:pt x="29" y="53"/>
                  <a:pt x="29" y="53"/>
                </a:cubicBezTo>
                <a:cubicBezTo>
                  <a:pt x="25" y="53"/>
                  <a:pt x="23" y="56"/>
                  <a:pt x="24" y="60"/>
                </a:cubicBezTo>
                <a:cubicBezTo>
                  <a:pt x="24" y="60"/>
                  <a:pt x="24" y="60"/>
                  <a:pt x="24" y="60"/>
                </a:cubicBezTo>
                <a:cubicBezTo>
                  <a:pt x="22" y="60"/>
                  <a:pt x="19" y="59"/>
                  <a:pt x="19" y="56"/>
                </a:cubicBezTo>
                <a:cubicBezTo>
                  <a:pt x="18" y="54"/>
                  <a:pt x="19" y="52"/>
                  <a:pt x="20" y="51"/>
                </a:cubicBezTo>
                <a:cubicBezTo>
                  <a:pt x="21" y="50"/>
                  <a:pt x="22" y="49"/>
                  <a:pt x="24" y="49"/>
                </a:cubicBezTo>
                <a:cubicBezTo>
                  <a:pt x="24" y="49"/>
                  <a:pt x="25" y="49"/>
                  <a:pt x="25" y="48"/>
                </a:cubicBezTo>
                <a:cubicBezTo>
                  <a:pt x="25" y="48"/>
                  <a:pt x="25" y="47"/>
                  <a:pt x="24" y="47"/>
                </a:cubicBezTo>
                <a:cubicBezTo>
                  <a:pt x="24" y="47"/>
                  <a:pt x="23" y="47"/>
                  <a:pt x="23" y="47"/>
                </a:cubicBezTo>
                <a:cubicBezTo>
                  <a:pt x="20" y="47"/>
                  <a:pt x="19" y="45"/>
                  <a:pt x="18" y="43"/>
                </a:cubicBezTo>
                <a:cubicBezTo>
                  <a:pt x="18" y="42"/>
                  <a:pt x="18" y="42"/>
                  <a:pt x="18" y="41"/>
                </a:cubicBezTo>
                <a:cubicBezTo>
                  <a:pt x="18" y="41"/>
                  <a:pt x="18" y="40"/>
                  <a:pt x="18" y="39"/>
                </a:cubicBezTo>
                <a:cubicBezTo>
                  <a:pt x="18" y="38"/>
                  <a:pt x="18" y="36"/>
                  <a:pt x="18" y="35"/>
                </a:cubicBezTo>
                <a:cubicBezTo>
                  <a:pt x="18" y="35"/>
                  <a:pt x="18" y="35"/>
                  <a:pt x="18" y="35"/>
                </a:cubicBezTo>
                <a:cubicBezTo>
                  <a:pt x="21" y="35"/>
                  <a:pt x="23" y="35"/>
                  <a:pt x="26" y="35"/>
                </a:cubicBezTo>
                <a:cubicBezTo>
                  <a:pt x="29" y="36"/>
                  <a:pt x="30" y="38"/>
                  <a:pt x="30" y="40"/>
                </a:cubicBezTo>
                <a:cubicBezTo>
                  <a:pt x="30" y="42"/>
                  <a:pt x="30" y="42"/>
                  <a:pt x="31" y="42"/>
                </a:cubicBezTo>
                <a:cubicBezTo>
                  <a:pt x="32" y="42"/>
                  <a:pt x="32" y="42"/>
                  <a:pt x="32" y="41"/>
                </a:cubicBezTo>
                <a:cubicBezTo>
                  <a:pt x="33" y="39"/>
                  <a:pt x="34" y="38"/>
                  <a:pt x="36" y="37"/>
                </a:cubicBezTo>
                <a:cubicBezTo>
                  <a:pt x="39" y="37"/>
                  <a:pt x="43" y="39"/>
                  <a:pt x="43" y="42"/>
                </a:cubicBezTo>
                <a:cubicBezTo>
                  <a:pt x="43" y="43"/>
                  <a:pt x="43" y="43"/>
                  <a:pt x="43" y="44"/>
                </a:cubicBezTo>
                <a:cubicBezTo>
                  <a:pt x="43" y="44"/>
                  <a:pt x="42" y="44"/>
                  <a:pt x="42" y="44"/>
                </a:cubicBezTo>
                <a:cubicBezTo>
                  <a:pt x="40" y="43"/>
                  <a:pt x="38" y="43"/>
                  <a:pt x="36" y="45"/>
                </a:cubicBezTo>
                <a:cubicBezTo>
                  <a:pt x="35" y="46"/>
                  <a:pt x="35" y="49"/>
                  <a:pt x="36" y="50"/>
                </a:cubicBezTo>
                <a:cubicBezTo>
                  <a:pt x="37" y="52"/>
                  <a:pt x="38" y="53"/>
                  <a:pt x="40" y="53"/>
                </a:cubicBezTo>
                <a:cubicBezTo>
                  <a:pt x="41" y="53"/>
                  <a:pt x="41" y="53"/>
                  <a:pt x="41" y="53"/>
                </a:cubicBezTo>
                <a:cubicBezTo>
                  <a:pt x="42" y="53"/>
                  <a:pt x="42" y="54"/>
                  <a:pt x="42" y="55"/>
                </a:cubicBezTo>
                <a:cubicBezTo>
                  <a:pt x="42" y="58"/>
                  <a:pt x="43" y="60"/>
                  <a:pt x="45" y="62"/>
                </a:cubicBezTo>
                <a:cubicBezTo>
                  <a:pt x="46" y="64"/>
                  <a:pt x="48" y="66"/>
                  <a:pt x="50" y="68"/>
                </a:cubicBezTo>
                <a:cubicBezTo>
                  <a:pt x="50" y="68"/>
                  <a:pt x="50" y="68"/>
                  <a:pt x="51" y="68"/>
                </a:cubicBezTo>
                <a:cubicBezTo>
                  <a:pt x="51" y="68"/>
                  <a:pt x="51" y="68"/>
                  <a:pt x="52" y="67"/>
                </a:cubicBezTo>
                <a:cubicBezTo>
                  <a:pt x="52" y="65"/>
                  <a:pt x="53" y="64"/>
                  <a:pt x="54" y="62"/>
                </a:cubicBezTo>
                <a:cubicBezTo>
                  <a:pt x="55" y="61"/>
                  <a:pt x="56" y="60"/>
                  <a:pt x="56" y="58"/>
                </a:cubicBezTo>
                <a:cubicBezTo>
                  <a:pt x="57" y="57"/>
                  <a:pt x="58" y="55"/>
                  <a:pt x="58" y="54"/>
                </a:cubicBezTo>
                <a:cubicBezTo>
                  <a:pt x="58" y="53"/>
                  <a:pt x="58" y="53"/>
                  <a:pt x="58" y="52"/>
                </a:cubicBezTo>
                <a:cubicBezTo>
                  <a:pt x="59" y="53"/>
                  <a:pt x="59" y="55"/>
                  <a:pt x="60" y="56"/>
                </a:cubicBezTo>
                <a:cubicBezTo>
                  <a:pt x="60" y="59"/>
                  <a:pt x="60" y="61"/>
                  <a:pt x="59" y="64"/>
                </a:cubicBezTo>
                <a:cubicBezTo>
                  <a:pt x="58" y="65"/>
                  <a:pt x="58" y="66"/>
                  <a:pt x="57" y="67"/>
                </a:cubicBezTo>
                <a:cubicBezTo>
                  <a:pt x="57" y="68"/>
                  <a:pt x="56" y="69"/>
                  <a:pt x="56" y="71"/>
                </a:cubicBezTo>
                <a:cubicBezTo>
                  <a:pt x="56" y="72"/>
                  <a:pt x="56" y="74"/>
                  <a:pt x="57" y="75"/>
                </a:cubicBezTo>
                <a:cubicBezTo>
                  <a:pt x="58" y="77"/>
                  <a:pt x="60" y="79"/>
                  <a:pt x="61" y="81"/>
                </a:cubicBezTo>
                <a:cubicBezTo>
                  <a:pt x="61" y="82"/>
                  <a:pt x="62" y="82"/>
                  <a:pt x="62" y="82"/>
                </a:cubicBezTo>
                <a:cubicBezTo>
                  <a:pt x="62" y="82"/>
                  <a:pt x="62" y="82"/>
                  <a:pt x="63" y="82"/>
                </a:cubicBezTo>
                <a:cubicBezTo>
                  <a:pt x="63" y="81"/>
                  <a:pt x="63" y="81"/>
                  <a:pt x="63" y="80"/>
                </a:cubicBezTo>
                <a:cubicBezTo>
                  <a:pt x="64" y="77"/>
                  <a:pt x="66" y="75"/>
                  <a:pt x="70" y="74"/>
                </a:cubicBezTo>
                <a:cubicBezTo>
                  <a:pt x="70" y="74"/>
                  <a:pt x="69" y="74"/>
                  <a:pt x="69" y="74"/>
                </a:cubicBezTo>
                <a:cubicBezTo>
                  <a:pt x="67" y="78"/>
                  <a:pt x="66" y="81"/>
                  <a:pt x="67" y="85"/>
                </a:cubicBezTo>
                <a:cubicBezTo>
                  <a:pt x="67" y="86"/>
                  <a:pt x="67" y="87"/>
                  <a:pt x="68" y="88"/>
                </a:cubicBezTo>
                <a:cubicBezTo>
                  <a:pt x="69" y="91"/>
                  <a:pt x="71" y="93"/>
                  <a:pt x="72" y="96"/>
                </a:cubicBezTo>
                <a:cubicBezTo>
                  <a:pt x="73" y="96"/>
                  <a:pt x="73" y="96"/>
                  <a:pt x="73" y="97"/>
                </a:cubicBezTo>
                <a:cubicBezTo>
                  <a:pt x="78" y="106"/>
                  <a:pt x="82" y="116"/>
                  <a:pt x="84" y="127"/>
                </a:cubicBezTo>
                <a:cubicBezTo>
                  <a:pt x="85" y="133"/>
                  <a:pt x="86" y="139"/>
                  <a:pt x="86" y="145"/>
                </a:cubicBezTo>
                <a:cubicBezTo>
                  <a:pt x="87" y="150"/>
                  <a:pt x="87" y="155"/>
                  <a:pt x="87" y="160"/>
                </a:cubicBezTo>
                <a:cubicBezTo>
                  <a:pt x="87" y="161"/>
                  <a:pt x="87" y="161"/>
                  <a:pt x="87" y="161"/>
                </a:cubicBezTo>
                <a:cubicBezTo>
                  <a:pt x="92" y="161"/>
                  <a:pt x="92" y="161"/>
                  <a:pt x="92" y="161"/>
                </a:cubicBezTo>
                <a:cubicBezTo>
                  <a:pt x="92" y="161"/>
                  <a:pt x="92" y="161"/>
                  <a:pt x="92" y="160"/>
                </a:cubicBezTo>
                <a:cubicBezTo>
                  <a:pt x="92" y="152"/>
                  <a:pt x="92" y="143"/>
                  <a:pt x="92" y="135"/>
                </a:cubicBezTo>
                <a:cubicBezTo>
                  <a:pt x="91" y="125"/>
                  <a:pt x="90" y="115"/>
                  <a:pt x="88" y="105"/>
                </a:cubicBezTo>
                <a:cubicBezTo>
                  <a:pt x="86" y="97"/>
                  <a:pt x="84" y="88"/>
                  <a:pt x="81" y="80"/>
                </a:cubicBezTo>
                <a:cubicBezTo>
                  <a:pt x="78" y="72"/>
                  <a:pt x="75" y="64"/>
                  <a:pt x="71" y="56"/>
                </a:cubicBezTo>
                <a:cubicBezTo>
                  <a:pt x="69" y="53"/>
                  <a:pt x="68" y="50"/>
                  <a:pt x="67" y="47"/>
                </a:cubicBezTo>
                <a:cubicBezTo>
                  <a:pt x="66" y="45"/>
                  <a:pt x="66" y="43"/>
                  <a:pt x="66" y="42"/>
                </a:cubicBezTo>
                <a:cubicBezTo>
                  <a:pt x="66" y="39"/>
                  <a:pt x="66" y="36"/>
                  <a:pt x="66" y="34"/>
                </a:cubicBezTo>
                <a:cubicBezTo>
                  <a:pt x="67" y="30"/>
                  <a:pt x="69" y="26"/>
                  <a:pt x="71" y="23"/>
                </a:cubicBezTo>
                <a:cubicBezTo>
                  <a:pt x="73" y="19"/>
                  <a:pt x="76" y="16"/>
                  <a:pt x="80" y="13"/>
                </a:cubicBezTo>
                <a:cubicBezTo>
                  <a:pt x="81" y="13"/>
                  <a:pt x="83" y="12"/>
                  <a:pt x="84" y="11"/>
                </a:cubicBezTo>
                <a:cubicBezTo>
                  <a:pt x="86" y="10"/>
                  <a:pt x="88" y="9"/>
                  <a:pt x="90" y="8"/>
                </a:cubicBezTo>
                <a:cubicBezTo>
                  <a:pt x="92" y="7"/>
                  <a:pt x="93" y="5"/>
                  <a:pt x="94" y="4"/>
                </a:cubicBezTo>
                <a:cubicBezTo>
                  <a:pt x="94" y="3"/>
                  <a:pt x="94" y="2"/>
                  <a:pt x="95" y="2"/>
                </a:cubicBezTo>
                <a:cubicBezTo>
                  <a:pt x="95" y="1"/>
                  <a:pt x="95" y="1"/>
                  <a:pt x="95" y="0"/>
                </a:cubicBezTo>
                <a:cubicBezTo>
                  <a:pt x="96" y="1"/>
                  <a:pt x="96" y="3"/>
                  <a:pt x="97" y="4"/>
                </a:cubicBezTo>
                <a:cubicBezTo>
                  <a:pt x="98" y="5"/>
                  <a:pt x="99" y="7"/>
                  <a:pt x="101" y="8"/>
                </a:cubicBezTo>
                <a:cubicBezTo>
                  <a:pt x="103" y="9"/>
                  <a:pt x="105" y="10"/>
                  <a:pt x="106" y="11"/>
                </a:cubicBezTo>
                <a:cubicBezTo>
                  <a:pt x="108" y="12"/>
                  <a:pt x="110" y="13"/>
                  <a:pt x="112" y="14"/>
                </a:cubicBezTo>
                <a:cubicBezTo>
                  <a:pt x="117" y="17"/>
                  <a:pt x="120" y="22"/>
                  <a:pt x="122" y="27"/>
                </a:cubicBezTo>
                <a:cubicBezTo>
                  <a:pt x="124" y="32"/>
                  <a:pt x="125" y="36"/>
                  <a:pt x="125" y="41"/>
                </a:cubicBezTo>
                <a:cubicBezTo>
                  <a:pt x="125" y="43"/>
                  <a:pt x="124" y="45"/>
                  <a:pt x="124" y="46"/>
                </a:cubicBezTo>
                <a:cubicBezTo>
                  <a:pt x="124" y="48"/>
                  <a:pt x="123" y="50"/>
                  <a:pt x="122" y="52"/>
                </a:cubicBezTo>
                <a:cubicBezTo>
                  <a:pt x="120" y="57"/>
                  <a:pt x="117" y="63"/>
                  <a:pt x="115" y="68"/>
                </a:cubicBezTo>
                <a:cubicBezTo>
                  <a:pt x="109" y="81"/>
                  <a:pt x="104" y="96"/>
                  <a:pt x="102" y="110"/>
                </a:cubicBezTo>
                <a:cubicBezTo>
                  <a:pt x="101" y="117"/>
                  <a:pt x="100" y="123"/>
                  <a:pt x="99" y="129"/>
                </a:cubicBezTo>
                <a:cubicBezTo>
                  <a:pt x="99" y="137"/>
                  <a:pt x="99" y="146"/>
                  <a:pt x="99" y="154"/>
                </a:cubicBezTo>
                <a:cubicBezTo>
                  <a:pt x="99" y="156"/>
                  <a:pt x="99" y="158"/>
                  <a:pt x="99" y="160"/>
                </a:cubicBezTo>
                <a:cubicBezTo>
                  <a:pt x="99" y="160"/>
                  <a:pt x="99" y="161"/>
                  <a:pt x="99" y="161"/>
                </a:cubicBezTo>
                <a:cubicBezTo>
                  <a:pt x="100" y="161"/>
                  <a:pt x="102" y="161"/>
                  <a:pt x="103" y="161"/>
                </a:cubicBezTo>
                <a:cubicBezTo>
                  <a:pt x="103" y="161"/>
                  <a:pt x="103" y="161"/>
                  <a:pt x="103" y="160"/>
                </a:cubicBezTo>
                <a:cubicBezTo>
                  <a:pt x="104" y="156"/>
                  <a:pt x="104" y="151"/>
                  <a:pt x="104" y="147"/>
                </a:cubicBezTo>
                <a:cubicBezTo>
                  <a:pt x="105" y="134"/>
                  <a:pt x="107" y="122"/>
                  <a:pt x="112" y="110"/>
                </a:cubicBezTo>
                <a:cubicBezTo>
                  <a:pt x="114" y="104"/>
                  <a:pt x="116" y="99"/>
                  <a:pt x="120" y="94"/>
                </a:cubicBezTo>
                <a:cubicBezTo>
                  <a:pt x="121" y="92"/>
                  <a:pt x="122" y="91"/>
                  <a:pt x="122" y="89"/>
                </a:cubicBezTo>
                <a:cubicBezTo>
                  <a:pt x="125" y="84"/>
                  <a:pt x="124" y="80"/>
                  <a:pt x="122" y="76"/>
                </a:cubicBezTo>
                <a:cubicBezTo>
                  <a:pt x="122" y="75"/>
                  <a:pt x="122" y="75"/>
                  <a:pt x="121" y="74"/>
                </a:cubicBezTo>
                <a:cubicBezTo>
                  <a:pt x="122" y="74"/>
                  <a:pt x="122" y="74"/>
                  <a:pt x="123" y="74"/>
                </a:cubicBezTo>
                <a:cubicBezTo>
                  <a:pt x="124" y="75"/>
                  <a:pt x="126" y="76"/>
                  <a:pt x="127" y="78"/>
                </a:cubicBezTo>
                <a:cubicBezTo>
                  <a:pt x="127" y="79"/>
                  <a:pt x="128" y="80"/>
                  <a:pt x="128" y="81"/>
                </a:cubicBezTo>
                <a:cubicBezTo>
                  <a:pt x="128" y="81"/>
                  <a:pt x="128" y="82"/>
                  <a:pt x="129" y="82"/>
                </a:cubicBezTo>
                <a:cubicBezTo>
                  <a:pt x="129" y="82"/>
                  <a:pt x="129" y="82"/>
                  <a:pt x="130" y="81"/>
                </a:cubicBezTo>
                <a:cubicBezTo>
                  <a:pt x="131" y="79"/>
                  <a:pt x="133" y="77"/>
                  <a:pt x="134" y="75"/>
                </a:cubicBezTo>
                <a:cubicBezTo>
                  <a:pt x="135" y="74"/>
                  <a:pt x="135" y="72"/>
                  <a:pt x="135" y="70"/>
                </a:cubicBezTo>
                <a:cubicBezTo>
                  <a:pt x="135" y="69"/>
                  <a:pt x="134" y="68"/>
                  <a:pt x="134" y="67"/>
                </a:cubicBezTo>
                <a:cubicBezTo>
                  <a:pt x="133" y="65"/>
                  <a:pt x="132" y="64"/>
                  <a:pt x="132" y="62"/>
                </a:cubicBezTo>
                <a:cubicBezTo>
                  <a:pt x="131" y="60"/>
                  <a:pt x="131" y="57"/>
                  <a:pt x="131" y="55"/>
                </a:cubicBezTo>
                <a:cubicBezTo>
                  <a:pt x="132" y="54"/>
                  <a:pt x="132" y="53"/>
                  <a:pt x="133" y="52"/>
                </a:cubicBezTo>
                <a:cubicBezTo>
                  <a:pt x="133" y="53"/>
                  <a:pt x="133" y="53"/>
                  <a:pt x="133" y="54"/>
                </a:cubicBezTo>
                <a:cubicBezTo>
                  <a:pt x="133" y="56"/>
                  <a:pt x="134" y="58"/>
                  <a:pt x="135" y="59"/>
                </a:cubicBezTo>
                <a:cubicBezTo>
                  <a:pt x="135" y="60"/>
                  <a:pt x="136" y="61"/>
                  <a:pt x="136" y="62"/>
                </a:cubicBezTo>
                <a:cubicBezTo>
                  <a:pt x="138" y="63"/>
                  <a:pt x="139" y="65"/>
                  <a:pt x="139" y="67"/>
                </a:cubicBezTo>
                <a:cubicBezTo>
                  <a:pt x="139" y="67"/>
                  <a:pt x="140" y="68"/>
                  <a:pt x="140" y="68"/>
                </a:cubicBezTo>
                <a:cubicBezTo>
                  <a:pt x="140" y="68"/>
                  <a:pt x="141" y="68"/>
                  <a:pt x="141" y="67"/>
                </a:cubicBezTo>
                <a:cubicBezTo>
                  <a:pt x="143" y="66"/>
                  <a:pt x="145" y="64"/>
                  <a:pt x="146" y="62"/>
                </a:cubicBezTo>
                <a:cubicBezTo>
                  <a:pt x="148" y="59"/>
                  <a:pt x="149" y="57"/>
                  <a:pt x="149" y="54"/>
                </a:cubicBezTo>
                <a:cubicBezTo>
                  <a:pt x="149" y="53"/>
                  <a:pt x="149" y="53"/>
                  <a:pt x="151" y="53"/>
                </a:cubicBezTo>
                <a:cubicBezTo>
                  <a:pt x="151" y="53"/>
                  <a:pt x="151" y="53"/>
                  <a:pt x="152" y="52"/>
                </a:cubicBezTo>
                <a:cubicBezTo>
                  <a:pt x="155" y="52"/>
                  <a:pt x="156" y="49"/>
                  <a:pt x="155" y="46"/>
                </a:cubicBezTo>
                <a:cubicBezTo>
                  <a:pt x="154" y="44"/>
                  <a:pt x="152" y="43"/>
                  <a:pt x="149" y="43"/>
                </a:cubicBezTo>
                <a:cubicBezTo>
                  <a:pt x="149" y="44"/>
                  <a:pt x="149" y="44"/>
                  <a:pt x="148" y="44"/>
                </a:cubicBezTo>
                <a:cubicBezTo>
                  <a:pt x="148" y="44"/>
                  <a:pt x="148" y="44"/>
                  <a:pt x="148" y="43"/>
                </a:cubicBezTo>
                <a:cubicBezTo>
                  <a:pt x="148" y="41"/>
                  <a:pt x="149" y="38"/>
                  <a:pt x="152" y="38"/>
                </a:cubicBezTo>
                <a:cubicBezTo>
                  <a:pt x="154" y="37"/>
                  <a:pt x="156" y="38"/>
                  <a:pt x="158" y="40"/>
                </a:cubicBezTo>
                <a:cubicBezTo>
                  <a:pt x="158" y="40"/>
                  <a:pt x="159" y="41"/>
                  <a:pt x="159" y="41"/>
                </a:cubicBezTo>
                <a:cubicBezTo>
                  <a:pt x="159" y="42"/>
                  <a:pt x="159" y="42"/>
                  <a:pt x="160" y="43"/>
                </a:cubicBezTo>
                <a:cubicBezTo>
                  <a:pt x="160" y="43"/>
                  <a:pt x="160" y="42"/>
                  <a:pt x="160" y="42"/>
                </a:cubicBezTo>
                <a:cubicBezTo>
                  <a:pt x="161" y="41"/>
                  <a:pt x="161" y="40"/>
                  <a:pt x="161" y="39"/>
                </a:cubicBezTo>
                <a:cubicBezTo>
                  <a:pt x="161" y="38"/>
                  <a:pt x="162" y="36"/>
                  <a:pt x="164" y="36"/>
                </a:cubicBezTo>
                <a:cubicBezTo>
                  <a:pt x="165" y="35"/>
                  <a:pt x="166" y="35"/>
                  <a:pt x="167" y="35"/>
                </a:cubicBezTo>
                <a:cubicBezTo>
                  <a:pt x="168" y="35"/>
                  <a:pt x="170" y="35"/>
                  <a:pt x="171" y="35"/>
                </a:cubicBezTo>
                <a:cubicBezTo>
                  <a:pt x="172" y="35"/>
                  <a:pt x="173" y="35"/>
                  <a:pt x="173" y="36"/>
                </a:cubicBezTo>
                <a:cubicBezTo>
                  <a:pt x="173" y="38"/>
                  <a:pt x="173" y="40"/>
                  <a:pt x="173" y="43"/>
                </a:cubicBezTo>
                <a:cubicBezTo>
                  <a:pt x="173" y="45"/>
                  <a:pt x="171" y="47"/>
                  <a:pt x="168" y="47"/>
                </a:cubicBezTo>
                <a:cubicBezTo>
                  <a:pt x="168" y="47"/>
                  <a:pt x="167" y="47"/>
                  <a:pt x="167" y="47"/>
                </a:cubicBezTo>
                <a:cubicBezTo>
                  <a:pt x="166" y="47"/>
                  <a:pt x="166" y="48"/>
                  <a:pt x="165" y="48"/>
                </a:cubicBezTo>
                <a:cubicBezTo>
                  <a:pt x="166" y="48"/>
                  <a:pt x="166" y="48"/>
                  <a:pt x="167" y="48"/>
                </a:cubicBezTo>
                <a:cubicBezTo>
                  <a:pt x="167" y="49"/>
                  <a:pt x="168" y="49"/>
                  <a:pt x="168" y="49"/>
                </a:cubicBezTo>
                <a:cubicBezTo>
                  <a:pt x="171" y="50"/>
                  <a:pt x="172" y="52"/>
                  <a:pt x="172" y="55"/>
                </a:cubicBezTo>
                <a:cubicBezTo>
                  <a:pt x="172" y="58"/>
                  <a:pt x="170" y="60"/>
                  <a:pt x="167" y="60"/>
                </a:cubicBezTo>
                <a:cubicBezTo>
                  <a:pt x="167" y="60"/>
                  <a:pt x="167" y="60"/>
                  <a:pt x="166" y="60"/>
                </a:cubicBezTo>
                <a:cubicBezTo>
                  <a:pt x="166" y="60"/>
                  <a:pt x="167" y="59"/>
                  <a:pt x="167" y="59"/>
                </a:cubicBezTo>
                <a:cubicBezTo>
                  <a:pt x="168" y="56"/>
                  <a:pt x="166" y="54"/>
                  <a:pt x="163" y="53"/>
                </a:cubicBezTo>
                <a:cubicBezTo>
                  <a:pt x="163" y="53"/>
                  <a:pt x="162" y="53"/>
                  <a:pt x="162" y="53"/>
                </a:cubicBezTo>
                <a:cubicBezTo>
                  <a:pt x="160" y="53"/>
                  <a:pt x="159" y="54"/>
                  <a:pt x="158" y="56"/>
                </a:cubicBezTo>
                <a:cubicBezTo>
                  <a:pt x="158" y="56"/>
                  <a:pt x="158" y="57"/>
                  <a:pt x="158" y="57"/>
                </a:cubicBezTo>
                <a:cubicBezTo>
                  <a:pt x="158" y="58"/>
                  <a:pt x="158" y="59"/>
                  <a:pt x="158" y="60"/>
                </a:cubicBezTo>
                <a:cubicBezTo>
                  <a:pt x="157" y="60"/>
                  <a:pt x="157" y="60"/>
                  <a:pt x="157" y="60"/>
                </a:cubicBezTo>
                <a:cubicBezTo>
                  <a:pt x="155" y="60"/>
                  <a:pt x="153" y="61"/>
                  <a:pt x="151" y="62"/>
                </a:cubicBezTo>
                <a:cubicBezTo>
                  <a:pt x="148" y="65"/>
                  <a:pt x="146" y="67"/>
                  <a:pt x="143" y="70"/>
                </a:cubicBezTo>
                <a:cubicBezTo>
                  <a:pt x="143" y="70"/>
                  <a:pt x="143" y="70"/>
                  <a:pt x="143" y="71"/>
                </a:cubicBezTo>
                <a:cubicBezTo>
                  <a:pt x="143" y="71"/>
                  <a:pt x="144" y="71"/>
                  <a:pt x="144" y="71"/>
                </a:cubicBezTo>
                <a:cubicBezTo>
                  <a:pt x="147" y="72"/>
                  <a:pt x="149" y="73"/>
                  <a:pt x="152" y="74"/>
                </a:cubicBezTo>
                <a:cubicBezTo>
                  <a:pt x="154" y="75"/>
                  <a:pt x="156" y="75"/>
                  <a:pt x="158" y="75"/>
                </a:cubicBezTo>
                <a:cubicBezTo>
                  <a:pt x="158" y="75"/>
                  <a:pt x="159" y="76"/>
                  <a:pt x="160" y="76"/>
                </a:cubicBezTo>
                <a:cubicBezTo>
                  <a:pt x="158" y="77"/>
                  <a:pt x="156" y="78"/>
                  <a:pt x="154" y="78"/>
                </a:cubicBezTo>
                <a:cubicBezTo>
                  <a:pt x="151" y="78"/>
                  <a:pt x="148" y="78"/>
                  <a:pt x="145" y="77"/>
                </a:cubicBezTo>
                <a:cubicBezTo>
                  <a:pt x="145" y="77"/>
                  <a:pt x="144" y="77"/>
                  <a:pt x="144" y="76"/>
                </a:cubicBezTo>
                <a:cubicBezTo>
                  <a:pt x="141" y="76"/>
                  <a:pt x="138" y="76"/>
                  <a:pt x="136" y="79"/>
                </a:cubicBezTo>
                <a:cubicBezTo>
                  <a:pt x="135" y="80"/>
                  <a:pt x="134" y="82"/>
                  <a:pt x="133" y="83"/>
                </a:cubicBezTo>
                <a:cubicBezTo>
                  <a:pt x="132" y="83"/>
                  <a:pt x="132" y="84"/>
                  <a:pt x="132" y="84"/>
                </a:cubicBezTo>
                <a:cubicBezTo>
                  <a:pt x="132" y="84"/>
                  <a:pt x="133" y="84"/>
                  <a:pt x="133" y="84"/>
                </a:cubicBezTo>
                <a:cubicBezTo>
                  <a:pt x="137" y="84"/>
                  <a:pt x="139" y="85"/>
                  <a:pt x="142" y="88"/>
                </a:cubicBezTo>
                <a:cubicBezTo>
                  <a:pt x="142" y="88"/>
                  <a:pt x="142" y="88"/>
                  <a:pt x="142" y="88"/>
                </a:cubicBezTo>
                <a:cubicBezTo>
                  <a:pt x="141" y="88"/>
                  <a:pt x="141" y="88"/>
                  <a:pt x="140" y="88"/>
                </a:cubicBezTo>
                <a:cubicBezTo>
                  <a:pt x="137" y="87"/>
                  <a:pt x="133" y="88"/>
                  <a:pt x="130" y="90"/>
                </a:cubicBezTo>
                <a:cubicBezTo>
                  <a:pt x="129" y="90"/>
                  <a:pt x="127" y="91"/>
                  <a:pt x="126" y="93"/>
                </a:cubicBezTo>
                <a:cubicBezTo>
                  <a:pt x="123" y="97"/>
                  <a:pt x="120" y="102"/>
                  <a:pt x="117" y="107"/>
                </a:cubicBezTo>
                <a:cubicBezTo>
                  <a:pt x="114" y="114"/>
                  <a:pt x="112" y="122"/>
                  <a:pt x="111" y="129"/>
                </a:cubicBezTo>
                <a:cubicBezTo>
                  <a:pt x="109" y="138"/>
                  <a:pt x="108" y="146"/>
                  <a:pt x="108" y="155"/>
                </a:cubicBezTo>
                <a:cubicBezTo>
                  <a:pt x="108" y="156"/>
                  <a:pt x="108" y="158"/>
                  <a:pt x="108" y="160"/>
                </a:cubicBezTo>
                <a:cubicBezTo>
                  <a:pt x="107" y="160"/>
                  <a:pt x="108" y="161"/>
                  <a:pt x="108" y="161"/>
                </a:cubicBezTo>
                <a:cubicBezTo>
                  <a:pt x="109" y="161"/>
                  <a:pt x="111" y="161"/>
                  <a:pt x="112" y="161"/>
                </a:cubicBezTo>
                <a:cubicBezTo>
                  <a:pt x="112" y="161"/>
                  <a:pt x="112" y="161"/>
                  <a:pt x="112" y="160"/>
                </a:cubicBezTo>
                <a:cubicBezTo>
                  <a:pt x="113" y="156"/>
                  <a:pt x="113" y="152"/>
                  <a:pt x="113" y="148"/>
                </a:cubicBezTo>
                <a:cubicBezTo>
                  <a:pt x="115" y="134"/>
                  <a:pt x="119" y="121"/>
                  <a:pt x="127" y="110"/>
                </a:cubicBezTo>
                <a:cubicBezTo>
                  <a:pt x="131" y="103"/>
                  <a:pt x="137" y="98"/>
                  <a:pt x="144" y="94"/>
                </a:cubicBezTo>
                <a:cubicBezTo>
                  <a:pt x="149" y="91"/>
                  <a:pt x="155" y="90"/>
                  <a:pt x="161" y="90"/>
                </a:cubicBezTo>
                <a:cubicBezTo>
                  <a:pt x="169" y="90"/>
                  <a:pt x="175" y="92"/>
                  <a:pt x="180" y="97"/>
                </a:cubicBezTo>
                <a:cubicBezTo>
                  <a:pt x="181" y="97"/>
                  <a:pt x="181" y="98"/>
                  <a:pt x="181" y="98"/>
                </a:cubicBezTo>
                <a:cubicBezTo>
                  <a:pt x="185" y="101"/>
                  <a:pt x="188" y="106"/>
                  <a:pt x="189" y="112"/>
                </a:cubicBezTo>
                <a:cubicBezTo>
                  <a:pt x="190" y="113"/>
                  <a:pt x="190" y="115"/>
                  <a:pt x="190" y="116"/>
                </a:cubicBezTo>
                <a:cubicBezTo>
                  <a:pt x="190" y="117"/>
                  <a:pt x="190" y="119"/>
                  <a:pt x="190" y="120"/>
                </a:cubicBezTo>
                <a:cubicBezTo>
                  <a:pt x="190" y="124"/>
                  <a:pt x="189" y="127"/>
                  <a:pt x="188" y="130"/>
                </a:cubicBezTo>
                <a:cubicBezTo>
                  <a:pt x="184" y="137"/>
                  <a:pt x="179" y="142"/>
                  <a:pt x="172" y="145"/>
                </a:cubicBezTo>
                <a:cubicBezTo>
                  <a:pt x="169" y="147"/>
                  <a:pt x="165" y="148"/>
                  <a:pt x="161" y="149"/>
                </a:cubicBezTo>
                <a:cubicBezTo>
                  <a:pt x="158" y="149"/>
                  <a:pt x="155" y="150"/>
                  <a:pt x="152" y="152"/>
                </a:cubicBezTo>
                <a:cubicBezTo>
                  <a:pt x="150" y="152"/>
                  <a:pt x="149" y="153"/>
                  <a:pt x="148" y="154"/>
                </a:cubicBezTo>
                <a:cubicBezTo>
                  <a:pt x="143" y="157"/>
                  <a:pt x="144" y="163"/>
                  <a:pt x="146" y="166"/>
                </a:cubicBezTo>
                <a:cubicBezTo>
                  <a:pt x="148" y="168"/>
                  <a:pt x="150" y="170"/>
                  <a:pt x="153" y="172"/>
                </a:cubicBezTo>
                <a:cubicBezTo>
                  <a:pt x="154" y="172"/>
                  <a:pt x="156" y="173"/>
                  <a:pt x="157" y="173"/>
                </a:cubicBezTo>
                <a:cubicBezTo>
                  <a:pt x="157" y="172"/>
                  <a:pt x="157" y="172"/>
                  <a:pt x="157" y="172"/>
                </a:cubicBezTo>
                <a:cubicBezTo>
                  <a:pt x="158" y="171"/>
                  <a:pt x="158" y="170"/>
                  <a:pt x="158" y="169"/>
                </a:cubicBezTo>
                <a:cubicBezTo>
                  <a:pt x="159" y="166"/>
                  <a:pt x="161" y="165"/>
                  <a:pt x="163" y="165"/>
                </a:cubicBezTo>
                <a:cubicBezTo>
                  <a:pt x="166" y="165"/>
                  <a:pt x="168" y="167"/>
                  <a:pt x="169" y="169"/>
                </a:cubicBezTo>
                <a:cubicBezTo>
                  <a:pt x="170" y="171"/>
                  <a:pt x="169" y="174"/>
                  <a:pt x="167" y="175"/>
                </a:cubicBezTo>
                <a:cubicBezTo>
                  <a:pt x="166" y="176"/>
                  <a:pt x="165" y="176"/>
                  <a:pt x="165" y="177"/>
                </a:cubicBezTo>
                <a:cubicBezTo>
                  <a:pt x="164" y="177"/>
                  <a:pt x="164" y="177"/>
                  <a:pt x="164" y="178"/>
                </a:cubicBezTo>
                <a:cubicBezTo>
                  <a:pt x="164" y="178"/>
                  <a:pt x="164" y="178"/>
                  <a:pt x="165" y="178"/>
                </a:cubicBezTo>
                <a:cubicBezTo>
                  <a:pt x="166" y="178"/>
                  <a:pt x="166" y="178"/>
                  <a:pt x="167" y="178"/>
                </a:cubicBezTo>
                <a:cubicBezTo>
                  <a:pt x="169" y="178"/>
                  <a:pt x="171" y="179"/>
                  <a:pt x="171" y="181"/>
                </a:cubicBezTo>
                <a:cubicBezTo>
                  <a:pt x="172" y="182"/>
                  <a:pt x="172" y="183"/>
                  <a:pt x="172" y="185"/>
                </a:cubicBezTo>
                <a:cubicBezTo>
                  <a:pt x="172" y="186"/>
                  <a:pt x="172" y="187"/>
                  <a:pt x="172" y="188"/>
                </a:cubicBezTo>
                <a:cubicBezTo>
                  <a:pt x="172" y="189"/>
                  <a:pt x="172" y="189"/>
                  <a:pt x="172" y="190"/>
                </a:cubicBezTo>
                <a:cubicBezTo>
                  <a:pt x="172" y="190"/>
                  <a:pt x="171" y="190"/>
                  <a:pt x="170" y="190"/>
                </a:cubicBezTo>
                <a:cubicBezTo>
                  <a:pt x="169" y="190"/>
                  <a:pt x="167" y="190"/>
                  <a:pt x="166" y="190"/>
                </a:cubicBezTo>
                <a:cubicBezTo>
                  <a:pt x="165" y="190"/>
                  <a:pt x="165" y="190"/>
                  <a:pt x="164" y="190"/>
                </a:cubicBezTo>
                <a:cubicBezTo>
                  <a:pt x="162" y="190"/>
                  <a:pt x="160" y="188"/>
                  <a:pt x="160" y="186"/>
                </a:cubicBezTo>
                <a:cubicBezTo>
                  <a:pt x="160" y="186"/>
                  <a:pt x="160" y="185"/>
                  <a:pt x="159" y="185"/>
                </a:cubicBezTo>
                <a:cubicBezTo>
                  <a:pt x="159" y="184"/>
                  <a:pt x="159" y="184"/>
                  <a:pt x="159" y="183"/>
                </a:cubicBezTo>
                <a:cubicBezTo>
                  <a:pt x="159" y="184"/>
                  <a:pt x="158" y="184"/>
                  <a:pt x="158" y="184"/>
                </a:cubicBezTo>
                <a:cubicBezTo>
                  <a:pt x="158" y="185"/>
                  <a:pt x="158" y="185"/>
                  <a:pt x="158" y="185"/>
                </a:cubicBezTo>
                <a:cubicBezTo>
                  <a:pt x="157" y="188"/>
                  <a:pt x="156" y="190"/>
                  <a:pt x="153" y="190"/>
                </a:cubicBezTo>
                <a:cubicBezTo>
                  <a:pt x="151" y="191"/>
                  <a:pt x="148" y="189"/>
                  <a:pt x="147" y="186"/>
                </a:cubicBezTo>
                <a:cubicBezTo>
                  <a:pt x="146" y="184"/>
                  <a:pt x="147" y="181"/>
                  <a:pt x="150" y="179"/>
                </a:cubicBezTo>
                <a:cubicBezTo>
                  <a:pt x="150" y="179"/>
                  <a:pt x="151" y="179"/>
                  <a:pt x="151" y="179"/>
                </a:cubicBezTo>
                <a:cubicBezTo>
                  <a:pt x="153" y="179"/>
                  <a:pt x="153" y="178"/>
                  <a:pt x="153" y="177"/>
                </a:cubicBezTo>
                <a:cubicBezTo>
                  <a:pt x="152" y="176"/>
                  <a:pt x="152" y="175"/>
                  <a:pt x="152" y="175"/>
                </a:cubicBezTo>
                <a:cubicBezTo>
                  <a:pt x="150" y="174"/>
                  <a:pt x="149" y="173"/>
                  <a:pt x="148" y="171"/>
                </a:cubicBezTo>
                <a:cubicBezTo>
                  <a:pt x="147" y="169"/>
                  <a:pt x="145" y="168"/>
                  <a:pt x="143" y="166"/>
                </a:cubicBezTo>
                <a:cubicBezTo>
                  <a:pt x="141" y="163"/>
                  <a:pt x="140" y="161"/>
                  <a:pt x="140" y="157"/>
                </a:cubicBezTo>
                <a:cubicBezTo>
                  <a:pt x="140" y="155"/>
                  <a:pt x="140" y="154"/>
                  <a:pt x="141" y="152"/>
                </a:cubicBezTo>
                <a:cubicBezTo>
                  <a:pt x="142" y="150"/>
                  <a:pt x="143" y="148"/>
                  <a:pt x="144" y="146"/>
                </a:cubicBezTo>
                <a:cubicBezTo>
                  <a:pt x="145" y="144"/>
                  <a:pt x="145" y="143"/>
                  <a:pt x="146" y="141"/>
                </a:cubicBezTo>
                <a:cubicBezTo>
                  <a:pt x="147" y="139"/>
                  <a:pt x="147" y="137"/>
                  <a:pt x="146" y="135"/>
                </a:cubicBezTo>
                <a:cubicBezTo>
                  <a:pt x="145" y="132"/>
                  <a:pt x="142" y="130"/>
                  <a:pt x="138" y="130"/>
                </a:cubicBezTo>
                <a:cubicBezTo>
                  <a:pt x="136" y="129"/>
                  <a:pt x="133" y="130"/>
                  <a:pt x="130" y="131"/>
                </a:cubicBezTo>
                <a:cubicBezTo>
                  <a:pt x="128" y="133"/>
                  <a:pt x="125" y="135"/>
                  <a:pt x="124" y="138"/>
                </a:cubicBezTo>
                <a:cubicBezTo>
                  <a:pt x="121" y="142"/>
                  <a:pt x="119" y="146"/>
                  <a:pt x="118" y="151"/>
                </a:cubicBezTo>
                <a:cubicBezTo>
                  <a:pt x="117" y="155"/>
                  <a:pt x="116" y="158"/>
                  <a:pt x="116" y="161"/>
                </a:cubicBezTo>
                <a:cubicBezTo>
                  <a:pt x="117" y="161"/>
                  <a:pt x="117" y="161"/>
                  <a:pt x="117" y="161"/>
                </a:cubicBezTo>
                <a:cubicBezTo>
                  <a:pt x="122" y="162"/>
                  <a:pt x="125" y="165"/>
                  <a:pt x="126" y="169"/>
                </a:cubicBezTo>
                <a:cubicBezTo>
                  <a:pt x="127" y="173"/>
                  <a:pt x="126" y="176"/>
                  <a:pt x="123" y="179"/>
                </a:cubicBezTo>
                <a:cubicBezTo>
                  <a:pt x="121" y="180"/>
                  <a:pt x="119" y="181"/>
                  <a:pt x="117" y="181"/>
                </a:cubicBezTo>
                <a:cubicBezTo>
                  <a:pt x="114" y="181"/>
                  <a:pt x="111" y="181"/>
                  <a:pt x="109" y="182"/>
                </a:cubicBezTo>
                <a:cubicBezTo>
                  <a:pt x="108" y="182"/>
                  <a:pt x="107" y="182"/>
                  <a:pt x="106" y="182"/>
                </a:cubicBezTo>
                <a:cubicBezTo>
                  <a:pt x="105" y="182"/>
                  <a:pt x="105" y="182"/>
                  <a:pt x="105" y="183"/>
                </a:cubicBezTo>
                <a:cubicBezTo>
                  <a:pt x="105" y="184"/>
                  <a:pt x="106" y="185"/>
                  <a:pt x="106" y="185"/>
                </a:cubicBezTo>
                <a:cubicBezTo>
                  <a:pt x="108" y="188"/>
                  <a:pt x="110" y="190"/>
                  <a:pt x="112" y="191"/>
                </a:cubicBezTo>
                <a:cubicBezTo>
                  <a:pt x="115" y="193"/>
                  <a:pt x="118" y="194"/>
                  <a:pt x="121" y="196"/>
                </a:cubicBezTo>
                <a:cubicBezTo>
                  <a:pt x="126" y="198"/>
                  <a:pt x="132" y="200"/>
                  <a:pt x="138" y="203"/>
                </a:cubicBezTo>
                <a:cubicBezTo>
                  <a:pt x="140" y="204"/>
                  <a:pt x="142" y="205"/>
                  <a:pt x="144" y="206"/>
                </a:cubicBezTo>
                <a:cubicBezTo>
                  <a:pt x="147" y="208"/>
                  <a:pt x="150" y="211"/>
                  <a:pt x="152" y="214"/>
                </a:cubicBezTo>
                <a:cubicBezTo>
                  <a:pt x="154" y="217"/>
                  <a:pt x="154" y="221"/>
                  <a:pt x="153" y="224"/>
                </a:cubicBezTo>
                <a:cubicBezTo>
                  <a:pt x="153" y="224"/>
                  <a:pt x="153" y="225"/>
                  <a:pt x="152" y="225"/>
                </a:cubicBezTo>
                <a:cubicBezTo>
                  <a:pt x="152" y="225"/>
                  <a:pt x="152" y="225"/>
                  <a:pt x="152" y="225"/>
                </a:cubicBezTo>
                <a:cubicBezTo>
                  <a:pt x="152" y="225"/>
                  <a:pt x="152" y="224"/>
                  <a:pt x="152" y="224"/>
                </a:cubicBezTo>
                <a:cubicBezTo>
                  <a:pt x="152" y="224"/>
                  <a:pt x="152" y="223"/>
                  <a:pt x="152" y="223"/>
                </a:cubicBezTo>
                <a:cubicBezTo>
                  <a:pt x="150" y="219"/>
                  <a:pt x="148" y="216"/>
                  <a:pt x="144" y="214"/>
                </a:cubicBezTo>
                <a:cubicBezTo>
                  <a:pt x="143" y="214"/>
                  <a:pt x="142" y="214"/>
                  <a:pt x="140" y="214"/>
                </a:cubicBezTo>
                <a:cubicBezTo>
                  <a:pt x="138" y="213"/>
                  <a:pt x="135" y="213"/>
                  <a:pt x="132" y="213"/>
                </a:cubicBezTo>
                <a:cubicBezTo>
                  <a:pt x="131" y="213"/>
                  <a:pt x="130" y="213"/>
                  <a:pt x="130" y="213"/>
                </a:cubicBezTo>
                <a:cubicBezTo>
                  <a:pt x="128" y="213"/>
                  <a:pt x="126" y="212"/>
                  <a:pt x="124" y="211"/>
                </a:cubicBezTo>
                <a:cubicBezTo>
                  <a:pt x="123" y="210"/>
                  <a:pt x="121" y="209"/>
                  <a:pt x="120" y="207"/>
                </a:cubicBezTo>
                <a:cubicBezTo>
                  <a:pt x="118" y="206"/>
                  <a:pt x="116" y="204"/>
                  <a:pt x="114" y="202"/>
                </a:cubicBezTo>
                <a:cubicBezTo>
                  <a:pt x="112" y="200"/>
                  <a:pt x="110" y="199"/>
                  <a:pt x="108" y="199"/>
                </a:cubicBezTo>
                <a:cubicBezTo>
                  <a:pt x="107" y="198"/>
                  <a:pt x="106" y="198"/>
                  <a:pt x="106" y="198"/>
                </a:cubicBezTo>
                <a:cubicBezTo>
                  <a:pt x="104" y="199"/>
                  <a:pt x="103" y="200"/>
                  <a:pt x="102" y="202"/>
                </a:cubicBezTo>
                <a:cubicBezTo>
                  <a:pt x="102" y="204"/>
                  <a:pt x="103" y="205"/>
                  <a:pt x="104" y="206"/>
                </a:cubicBezTo>
                <a:cubicBezTo>
                  <a:pt x="104" y="208"/>
                  <a:pt x="106" y="209"/>
                  <a:pt x="107" y="210"/>
                </a:cubicBezTo>
                <a:cubicBezTo>
                  <a:pt x="109" y="211"/>
                  <a:pt x="112" y="212"/>
                  <a:pt x="114" y="213"/>
                </a:cubicBezTo>
                <a:cubicBezTo>
                  <a:pt x="118" y="215"/>
                  <a:pt x="122" y="217"/>
                  <a:pt x="127" y="219"/>
                </a:cubicBezTo>
                <a:cubicBezTo>
                  <a:pt x="128" y="220"/>
                  <a:pt x="129" y="220"/>
                  <a:pt x="130" y="221"/>
                </a:cubicBezTo>
                <a:cubicBezTo>
                  <a:pt x="131" y="221"/>
                  <a:pt x="131" y="221"/>
                  <a:pt x="131" y="221"/>
                </a:cubicBezTo>
                <a:cubicBezTo>
                  <a:pt x="134" y="224"/>
                  <a:pt x="135" y="228"/>
                  <a:pt x="135" y="232"/>
                </a:cubicBezTo>
                <a:cubicBezTo>
                  <a:pt x="134" y="232"/>
                  <a:pt x="134" y="232"/>
                  <a:pt x="134" y="233"/>
                </a:cubicBezTo>
                <a:cubicBezTo>
                  <a:pt x="134" y="233"/>
                  <a:pt x="134" y="232"/>
                  <a:pt x="134" y="232"/>
                </a:cubicBezTo>
                <a:cubicBezTo>
                  <a:pt x="133" y="229"/>
                  <a:pt x="130" y="226"/>
                  <a:pt x="126" y="225"/>
                </a:cubicBezTo>
                <a:cubicBezTo>
                  <a:pt x="124" y="225"/>
                  <a:pt x="122" y="225"/>
                  <a:pt x="119" y="225"/>
                </a:cubicBezTo>
                <a:cubicBezTo>
                  <a:pt x="117" y="225"/>
                  <a:pt x="115" y="224"/>
                  <a:pt x="113" y="222"/>
                </a:cubicBezTo>
                <a:cubicBezTo>
                  <a:pt x="112" y="221"/>
                  <a:pt x="111" y="220"/>
                  <a:pt x="110" y="219"/>
                </a:cubicBezTo>
                <a:cubicBezTo>
                  <a:pt x="109" y="218"/>
                  <a:pt x="107" y="217"/>
                  <a:pt x="106" y="216"/>
                </a:cubicBezTo>
                <a:cubicBezTo>
                  <a:pt x="105" y="215"/>
                  <a:pt x="104" y="215"/>
                  <a:pt x="102" y="215"/>
                </a:cubicBezTo>
                <a:cubicBezTo>
                  <a:pt x="101" y="215"/>
                  <a:pt x="100" y="215"/>
                  <a:pt x="100" y="216"/>
                </a:cubicBezTo>
                <a:cubicBezTo>
                  <a:pt x="99" y="216"/>
                  <a:pt x="99" y="217"/>
                  <a:pt x="99" y="217"/>
                </a:cubicBezTo>
                <a:cubicBezTo>
                  <a:pt x="99" y="219"/>
                  <a:pt x="99" y="220"/>
                  <a:pt x="100" y="221"/>
                </a:cubicBezTo>
                <a:cubicBezTo>
                  <a:pt x="101" y="223"/>
                  <a:pt x="102" y="224"/>
                  <a:pt x="102" y="225"/>
                </a:cubicBezTo>
                <a:cubicBezTo>
                  <a:pt x="103" y="226"/>
                  <a:pt x="104" y="227"/>
                  <a:pt x="104" y="228"/>
                </a:cubicBezTo>
                <a:cubicBezTo>
                  <a:pt x="105" y="230"/>
                  <a:pt x="106" y="232"/>
                  <a:pt x="106" y="234"/>
                </a:cubicBezTo>
                <a:cubicBezTo>
                  <a:pt x="106" y="237"/>
                  <a:pt x="106" y="239"/>
                  <a:pt x="106" y="242"/>
                </a:cubicBezTo>
                <a:cubicBezTo>
                  <a:pt x="106" y="243"/>
                  <a:pt x="106" y="243"/>
                  <a:pt x="106" y="243"/>
                </a:cubicBezTo>
                <a:cubicBezTo>
                  <a:pt x="106" y="243"/>
                  <a:pt x="105" y="243"/>
                  <a:pt x="105" y="243"/>
                </a:cubicBezTo>
                <a:cubicBezTo>
                  <a:pt x="104" y="242"/>
                  <a:pt x="103" y="242"/>
                  <a:pt x="102" y="241"/>
                </a:cubicBezTo>
                <a:cubicBezTo>
                  <a:pt x="101" y="241"/>
                  <a:pt x="101" y="240"/>
                  <a:pt x="100" y="240"/>
                </a:cubicBezTo>
                <a:cubicBezTo>
                  <a:pt x="100" y="241"/>
                  <a:pt x="100" y="241"/>
                  <a:pt x="100" y="241"/>
                </a:cubicBezTo>
                <a:cubicBezTo>
                  <a:pt x="101" y="244"/>
                  <a:pt x="101" y="247"/>
                  <a:pt x="99" y="250"/>
                </a:cubicBezTo>
                <a:cubicBezTo>
                  <a:pt x="98" y="252"/>
                  <a:pt x="96" y="254"/>
                  <a:pt x="95" y="256"/>
                </a:cubicBezTo>
                <a:cubicBezTo>
                  <a:pt x="95" y="256"/>
                  <a:pt x="95" y="255"/>
                  <a:pt x="95" y="255"/>
                </a:cubicBezTo>
                <a:cubicBezTo>
                  <a:pt x="94" y="254"/>
                  <a:pt x="93" y="252"/>
                  <a:pt x="93" y="251"/>
                </a:cubicBezTo>
                <a:cubicBezTo>
                  <a:pt x="92" y="250"/>
                  <a:pt x="91" y="249"/>
                  <a:pt x="91" y="247"/>
                </a:cubicBezTo>
                <a:cubicBezTo>
                  <a:pt x="90" y="245"/>
                  <a:pt x="90" y="242"/>
                  <a:pt x="91" y="240"/>
                </a:cubicBezTo>
                <a:cubicBezTo>
                  <a:pt x="91" y="240"/>
                  <a:pt x="91" y="240"/>
                  <a:pt x="90" y="240"/>
                </a:cubicBezTo>
                <a:cubicBezTo>
                  <a:pt x="89" y="241"/>
                  <a:pt x="88" y="242"/>
                  <a:pt x="87" y="243"/>
                </a:cubicBezTo>
                <a:cubicBezTo>
                  <a:pt x="86" y="243"/>
                  <a:pt x="86" y="243"/>
                  <a:pt x="85" y="243"/>
                </a:cubicBezTo>
                <a:cubicBezTo>
                  <a:pt x="85" y="243"/>
                  <a:pt x="85" y="243"/>
                  <a:pt x="85" y="243"/>
                </a:cubicBezTo>
                <a:cubicBezTo>
                  <a:pt x="85" y="242"/>
                  <a:pt x="85" y="242"/>
                  <a:pt x="85" y="241"/>
                </a:cubicBezTo>
                <a:cubicBezTo>
                  <a:pt x="84" y="239"/>
                  <a:pt x="84" y="236"/>
                  <a:pt x="84" y="234"/>
                </a:cubicBezTo>
                <a:cubicBezTo>
                  <a:pt x="84" y="232"/>
                  <a:pt x="85" y="231"/>
                  <a:pt x="85" y="230"/>
                </a:cubicBezTo>
                <a:cubicBezTo>
                  <a:pt x="87" y="228"/>
                  <a:pt x="88" y="226"/>
                  <a:pt x="89" y="225"/>
                </a:cubicBezTo>
                <a:cubicBezTo>
                  <a:pt x="90" y="223"/>
                  <a:pt x="91" y="221"/>
                  <a:pt x="92" y="218"/>
                </a:cubicBezTo>
                <a:cubicBezTo>
                  <a:pt x="92" y="218"/>
                  <a:pt x="92" y="218"/>
                  <a:pt x="92" y="218"/>
                </a:cubicBezTo>
                <a:cubicBezTo>
                  <a:pt x="92" y="216"/>
                  <a:pt x="90" y="214"/>
                  <a:pt x="88" y="215"/>
                </a:cubicBezTo>
                <a:cubicBezTo>
                  <a:pt x="87" y="215"/>
                  <a:pt x="86" y="215"/>
                  <a:pt x="85" y="216"/>
                </a:cubicBezTo>
                <a:cubicBezTo>
                  <a:pt x="84" y="217"/>
                  <a:pt x="82" y="218"/>
                  <a:pt x="81" y="219"/>
                </a:cubicBezTo>
                <a:cubicBezTo>
                  <a:pt x="80" y="220"/>
                  <a:pt x="79" y="221"/>
                  <a:pt x="78" y="222"/>
                </a:cubicBezTo>
                <a:cubicBezTo>
                  <a:pt x="77" y="224"/>
                  <a:pt x="74" y="224"/>
                  <a:pt x="72" y="225"/>
                </a:cubicBezTo>
                <a:cubicBezTo>
                  <a:pt x="70" y="225"/>
                  <a:pt x="68" y="225"/>
                  <a:pt x="66" y="225"/>
                </a:cubicBezTo>
                <a:cubicBezTo>
                  <a:pt x="61" y="225"/>
                  <a:pt x="59" y="228"/>
                  <a:pt x="57" y="232"/>
                </a:cubicBezTo>
                <a:cubicBezTo>
                  <a:pt x="57" y="232"/>
                  <a:pt x="57" y="232"/>
                  <a:pt x="57" y="233"/>
                </a:cubicBezTo>
                <a:cubicBezTo>
                  <a:pt x="56" y="231"/>
                  <a:pt x="56" y="230"/>
                  <a:pt x="56" y="229"/>
                </a:cubicBezTo>
                <a:cubicBezTo>
                  <a:pt x="57" y="225"/>
                  <a:pt x="59" y="222"/>
                  <a:pt x="62" y="220"/>
                </a:cubicBezTo>
                <a:cubicBezTo>
                  <a:pt x="65" y="219"/>
                  <a:pt x="67" y="218"/>
                  <a:pt x="70" y="216"/>
                </a:cubicBezTo>
                <a:cubicBezTo>
                  <a:pt x="73" y="215"/>
                  <a:pt x="76" y="214"/>
                  <a:pt x="79" y="212"/>
                </a:cubicBezTo>
                <a:cubicBezTo>
                  <a:pt x="82" y="211"/>
                  <a:pt x="85" y="209"/>
                  <a:pt x="87" y="206"/>
                </a:cubicBezTo>
                <a:cubicBezTo>
                  <a:pt x="88" y="205"/>
                  <a:pt x="89" y="203"/>
                  <a:pt x="88" y="201"/>
                </a:cubicBezTo>
                <a:cubicBezTo>
                  <a:pt x="88" y="200"/>
                  <a:pt x="87" y="199"/>
                  <a:pt x="85" y="198"/>
                </a:cubicBezTo>
                <a:cubicBezTo>
                  <a:pt x="83" y="198"/>
                  <a:pt x="82" y="199"/>
                  <a:pt x="81" y="199"/>
                </a:cubicBezTo>
                <a:cubicBezTo>
                  <a:pt x="79" y="200"/>
                  <a:pt x="77" y="201"/>
                  <a:pt x="76" y="203"/>
                </a:cubicBezTo>
                <a:cubicBezTo>
                  <a:pt x="74" y="204"/>
                  <a:pt x="73" y="206"/>
                  <a:pt x="71" y="207"/>
                </a:cubicBezTo>
                <a:cubicBezTo>
                  <a:pt x="70" y="208"/>
                  <a:pt x="69" y="209"/>
                  <a:pt x="68" y="210"/>
                </a:cubicBezTo>
                <a:cubicBezTo>
                  <a:pt x="66" y="212"/>
                  <a:pt x="63" y="213"/>
                  <a:pt x="60" y="213"/>
                </a:cubicBezTo>
                <a:cubicBezTo>
                  <a:pt x="57" y="213"/>
                  <a:pt x="54" y="213"/>
                  <a:pt x="51" y="214"/>
                </a:cubicBezTo>
                <a:cubicBezTo>
                  <a:pt x="45" y="214"/>
                  <a:pt x="42" y="217"/>
                  <a:pt x="39" y="222"/>
                </a:cubicBezTo>
                <a:cubicBezTo>
                  <a:pt x="39" y="223"/>
                  <a:pt x="39" y="223"/>
                  <a:pt x="39" y="224"/>
                </a:cubicBezTo>
                <a:cubicBezTo>
                  <a:pt x="39" y="224"/>
                  <a:pt x="39" y="225"/>
                  <a:pt x="38" y="225"/>
                </a:cubicBezTo>
                <a:cubicBezTo>
                  <a:pt x="38" y="224"/>
                  <a:pt x="38" y="224"/>
                  <a:pt x="38" y="223"/>
                </a:cubicBezTo>
                <a:cubicBezTo>
                  <a:pt x="37" y="217"/>
                  <a:pt x="39" y="212"/>
                  <a:pt x="43" y="208"/>
                </a:cubicBezTo>
                <a:cubicBezTo>
                  <a:pt x="45" y="207"/>
                  <a:pt x="47" y="205"/>
                  <a:pt x="50" y="204"/>
                </a:cubicBezTo>
                <a:cubicBezTo>
                  <a:pt x="56" y="202"/>
                  <a:pt x="62" y="199"/>
                  <a:pt x="68" y="197"/>
                </a:cubicBezTo>
                <a:cubicBezTo>
                  <a:pt x="71" y="195"/>
                  <a:pt x="74" y="194"/>
                  <a:pt x="77" y="192"/>
                </a:cubicBezTo>
                <a:cubicBezTo>
                  <a:pt x="79" y="191"/>
                  <a:pt x="82" y="189"/>
                  <a:pt x="84" y="187"/>
                </a:cubicBezTo>
                <a:cubicBezTo>
                  <a:pt x="85" y="185"/>
                  <a:pt x="86" y="184"/>
                  <a:pt x="86" y="182"/>
                </a:cubicBezTo>
                <a:cubicBezTo>
                  <a:pt x="85" y="182"/>
                  <a:pt x="85" y="182"/>
                  <a:pt x="85" y="182"/>
                </a:cubicBezTo>
                <a:cubicBezTo>
                  <a:pt x="81" y="182"/>
                  <a:pt x="77" y="181"/>
                  <a:pt x="74" y="181"/>
                </a:cubicBezTo>
                <a:cubicBezTo>
                  <a:pt x="73" y="181"/>
                  <a:pt x="72" y="181"/>
                  <a:pt x="72" y="181"/>
                </a:cubicBezTo>
                <a:cubicBezTo>
                  <a:pt x="70" y="181"/>
                  <a:pt x="69" y="180"/>
                  <a:pt x="69" y="179"/>
                </a:cubicBezTo>
                <a:cubicBezTo>
                  <a:pt x="67" y="178"/>
                  <a:pt x="65" y="176"/>
                  <a:pt x="65" y="174"/>
                </a:cubicBezTo>
                <a:cubicBezTo>
                  <a:pt x="63" y="169"/>
                  <a:pt x="67" y="163"/>
                  <a:pt x="72" y="162"/>
                </a:cubicBezTo>
                <a:cubicBezTo>
                  <a:pt x="73" y="162"/>
                  <a:pt x="73" y="161"/>
                  <a:pt x="74" y="161"/>
                </a:cubicBezTo>
                <a:cubicBezTo>
                  <a:pt x="74" y="160"/>
                  <a:pt x="74" y="158"/>
                  <a:pt x="74" y="156"/>
                </a:cubicBezTo>
                <a:cubicBezTo>
                  <a:pt x="73" y="150"/>
                  <a:pt x="71" y="144"/>
                  <a:pt x="68" y="139"/>
                </a:cubicBezTo>
                <a:cubicBezTo>
                  <a:pt x="66" y="136"/>
                  <a:pt x="64" y="134"/>
                  <a:pt x="62" y="132"/>
                </a:cubicBezTo>
                <a:cubicBezTo>
                  <a:pt x="59" y="130"/>
                  <a:pt x="56" y="129"/>
                  <a:pt x="52" y="130"/>
                </a:cubicBezTo>
                <a:cubicBezTo>
                  <a:pt x="49" y="130"/>
                  <a:pt x="46" y="132"/>
                  <a:pt x="45" y="135"/>
                </a:cubicBezTo>
                <a:cubicBezTo>
                  <a:pt x="45" y="135"/>
                  <a:pt x="45" y="136"/>
                  <a:pt x="45" y="136"/>
                </a:cubicBezTo>
                <a:cubicBezTo>
                  <a:pt x="44" y="138"/>
                  <a:pt x="44" y="140"/>
                  <a:pt x="45" y="143"/>
                </a:cubicBezTo>
                <a:cubicBezTo>
                  <a:pt x="46" y="144"/>
                  <a:pt x="47" y="146"/>
                  <a:pt x="48" y="148"/>
                </a:cubicBezTo>
                <a:cubicBezTo>
                  <a:pt x="49" y="150"/>
                  <a:pt x="49" y="151"/>
                  <a:pt x="50" y="152"/>
                </a:cubicBezTo>
                <a:cubicBezTo>
                  <a:pt x="51" y="156"/>
                  <a:pt x="51" y="160"/>
                  <a:pt x="49" y="164"/>
                </a:cubicBezTo>
                <a:cubicBezTo>
                  <a:pt x="48" y="166"/>
                  <a:pt x="47" y="167"/>
                  <a:pt x="45" y="168"/>
                </a:cubicBezTo>
                <a:cubicBezTo>
                  <a:pt x="45" y="169"/>
                  <a:pt x="44" y="170"/>
                  <a:pt x="43" y="171"/>
                </a:cubicBezTo>
                <a:cubicBezTo>
                  <a:pt x="42" y="172"/>
                  <a:pt x="40" y="173"/>
                  <a:pt x="39" y="175"/>
                </a:cubicBezTo>
                <a:cubicBezTo>
                  <a:pt x="39" y="175"/>
                  <a:pt x="38" y="176"/>
                  <a:pt x="38" y="177"/>
                </a:cubicBezTo>
                <a:cubicBezTo>
                  <a:pt x="38" y="178"/>
                  <a:pt x="38" y="178"/>
                  <a:pt x="39" y="178"/>
                </a:cubicBezTo>
                <a:cubicBezTo>
                  <a:pt x="39" y="179"/>
                  <a:pt x="39" y="179"/>
                  <a:pt x="39" y="179"/>
                </a:cubicBezTo>
                <a:cubicBezTo>
                  <a:pt x="41" y="179"/>
                  <a:pt x="42" y="180"/>
                  <a:pt x="43" y="181"/>
                </a:cubicBezTo>
                <a:cubicBezTo>
                  <a:pt x="44" y="182"/>
                  <a:pt x="45" y="184"/>
                  <a:pt x="44" y="185"/>
                </a:cubicBezTo>
                <a:cubicBezTo>
                  <a:pt x="44" y="188"/>
                  <a:pt x="41" y="190"/>
                  <a:pt x="39" y="190"/>
                </a:cubicBezTo>
                <a:cubicBezTo>
                  <a:pt x="36" y="191"/>
                  <a:pt x="33" y="188"/>
                  <a:pt x="33" y="185"/>
                </a:cubicBezTo>
                <a:cubicBezTo>
                  <a:pt x="33" y="185"/>
                  <a:pt x="33" y="185"/>
                  <a:pt x="33" y="184"/>
                </a:cubicBezTo>
                <a:cubicBezTo>
                  <a:pt x="32" y="184"/>
                  <a:pt x="32" y="184"/>
                  <a:pt x="32" y="184"/>
                </a:cubicBezTo>
                <a:cubicBezTo>
                  <a:pt x="31" y="185"/>
                  <a:pt x="31" y="185"/>
                  <a:pt x="31" y="185"/>
                </a:cubicBezTo>
                <a:cubicBezTo>
                  <a:pt x="31" y="186"/>
                  <a:pt x="31" y="187"/>
                  <a:pt x="31" y="188"/>
                </a:cubicBezTo>
                <a:cubicBezTo>
                  <a:pt x="30" y="190"/>
                  <a:pt x="28" y="190"/>
                  <a:pt x="26" y="190"/>
                </a:cubicBezTo>
                <a:cubicBezTo>
                  <a:pt x="24" y="190"/>
                  <a:pt x="22" y="190"/>
                  <a:pt x="20" y="190"/>
                </a:cubicBezTo>
                <a:cubicBezTo>
                  <a:pt x="19" y="190"/>
                  <a:pt x="19" y="190"/>
                  <a:pt x="18" y="190"/>
                </a:cubicBezTo>
                <a:cubicBezTo>
                  <a:pt x="19" y="187"/>
                  <a:pt x="19" y="184"/>
                  <a:pt x="19" y="181"/>
                </a:cubicBezTo>
                <a:cubicBezTo>
                  <a:pt x="20" y="179"/>
                  <a:pt x="21" y="178"/>
                  <a:pt x="23" y="178"/>
                </a:cubicBezTo>
                <a:cubicBezTo>
                  <a:pt x="24" y="178"/>
                  <a:pt x="25" y="178"/>
                  <a:pt x="26" y="178"/>
                </a:cubicBezTo>
                <a:cubicBezTo>
                  <a:pt x="26" y="178"/>
                  <a:pt x="27" y="178"/>
                  <a:pt x="27" y="178"/>
                </a:cubicBezTo>
                <a:cubicBezTo>
                  <a:pt x="27" y="177"/>
                  <a:pt x="26" y="177"/>
                  <a:pt x="26" y="177"/>
                </a:cubicBezTo>
                <a:cubicBezTo>
                  <a:pt x="25" y="176"/>
                  <a:pt x="24" y="176"/>
                  <a:pt x="24" y="175"/>
                </a:cubicBezTo>
                <a:cubicBezTo>
                  <a:pt x="21" y="173"/>
                  <a:pt x="21" y="170"/>
                  <a:pt x="23" y="167"/>
                </a:cubicBezTo>
                <a:cubicBezTo>
                  <a:pt x="25" y="165"/>
                  <a:pt x="28" y="164"/>
                  <a:pt x="30" y="166"/>
                </a:cubicBezTo>
                <a:cubicBezTo>
                  <a:pt x="32" y="167"/>
                  <a:pt x="33" y="169"/>
                  <a:pt x="33" y="171"/>
                </a:cubicBezTo>
                <a:cubicBezTo>
                  <a:pt x="33" y="171"/>
                  <a:pt x="33" y="172"/>
                  <a:pt x="33" y="172"/>
                </a:cubicBezTo>
                <a:cubicBezTo>
                  <a:pt x="34" y="173"/>
                  <a:pt x="34" y="173"/>
                  <a:pt x="34" y="173"/>
                </a:cubicBezTo>
                <a:cubicBezTo>
                  <a:pt x="35" y="173"/>
                  <a:pt x="36" y="173"/>
                  <a:pt x="37" y="172"/>
                </a:cubicBezTo>
                <a:cubicBezTo>
                  <a:pt x="40" y="171"/>
                  <a:pt x="43" y="169"/>
                  <a:pt x="45" y="166"/>
                </a:cubicBezTo>
                <a:cubicBezTo>
                  <a:pt x="46" y="165"/>
                  <a:pt x="46" y="164"/>
                  <a:pt x="46" y="163"/>
                </a:cubicBezTo>
                <a:cubicBezTo>
                  <a:pt x="47" y="162"/>
                  <a:pt x="47" y="160"/>
                  <a:pt x="46" y="159"/>
                </a:cubicBezTo>
                <a:cubicBezTo>
                  <a:pt x="46" y="156"/>
                  <a:pt x="45" y="155"/>
                  <a:pt x="43" y="153"/>
                </a:cubicBezTo>
                <a:cubicBezTo>
                  <a:pt x="41" y="152"/>
                  <a:pt x="39" y="151"/>
                  <a:pt x="37" y="151"/>
                </a:cubicBezTo>
                <a:cubicBezTo>
                  <a:pt x="34" y="150"/>
                  <a:pt x="30" y="149"/>
                  <a:pt x="26" y="148"/>
                </a:cubicBezTo>
                <a:cubicBezTo>
                  <a:pt x="22" y="147"/>
                  <a:pt x="19" y="145"/>
                  <a:pt x="15" y="143"/>
                </a:cubicBezTo>
                <a:cubicBezTo>
                  <a:pt x="14" y="143"/>
                  <a:pt x="12" y="142"/>
                  <a:pt x="11" y="141"/>
                </a:cubicBezTo>
                <a:cubicBezTo>
                  <a:pt x="10" y="139"/>
                  <a:pt x="9" y="138"/>
                  <a:pt x="7" y="137"/>
                </a:cubicBezTo>
                <a:cubicBezTo>
                  <a:pt x="4" y="133"/>
                  <a:pt x="2" y="129"/>
                  <a:pt x="1" y="125"/>
                </a:cubicBezTo>
                <a:cubicBezTo>
                  <a:pt x="1" y="124"/>
                  <a:pt x="1" y="123"/>
                  <a:pt x="1" y="122"/>
                </a:cubicBezTo>
                <a:cubicBezTo>
                  <a:pt x="1" y="121"/>
                  <a:pt x="0" y="121"/>
                  <a:pt x="0" y="120"/>
                </a:cubicBezTo>
                <a:lnTo>
                  <a:pt x="0" y="116"/>
                </a:lnTo>
                <a:close/>
              </a:path>
            </a:pathLst>
          </a:custGeom>
          <a:solidFill>
            <a:schemeClr val="bg1">
              <a:lumMod val="95000"/>
              <a:alpha val="61000"/>
            </a:schemeClr>
          </a:solidFill>
          <a:ln>
            <a:noFill/>
          </a:ln>
        </p:spPr>
        <p:txBody>
          <a:bodyPr/>
          <a:lstStyle/>
          <a:p>
            <a:pPr eaLnBrk="1" fontAlgn="auto" hangingPunct="1">
              <a:spcBef>
                <a:spcPts val="0"/>
              </a:spcBef>
              <a:spcAft>
                <a:spcPts val="0"/>
              </a:spcAft>
              <a:defRPr/>
            </a:pPr>
            <a:endParaRPr lang="nl-NL">
              <a:latin typeface="+mn-lt"/>
              <a:cs typeface="+mn-cs"/>
            </a:endParaRPr>
          </a:p>
        </p:txBody>
      </p:sp>
      <p:sp>
        <p:nvSpPr>
          <p:cNvPr id="4" name="Rechthoek 5"/>
          <p:cNvSpPr/>
          <p:nvPr userDrawn="1"/>
        </p:nvSpPr>
        <p:spPr>
          <a:xfrm>
            <a:off x="1476375" y="2503488"/>
            <a:ext cx="1304925" cy="1285875"/>
          </a:xfrm>
          <a:prstGeom prst="rect">
            <a:avLst/>
          </a:prstGeom>
          <a:solidFill>
            <a:srgbClr val="A51917"/>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endParaRPr lang="en-US" altLang="en-US" baseline="-25000">
              <a:solidFill>
                <a:srgbClr val="FFFFFF"/>
              </a:solidFill>
              <a:cs typeface="Arial" pitchFamily="34" charset="0"/>
            </a:endParaRPr>
          </a:p>
        </p:txBody>
      </p:sp>
      <p:sp>
        <p:nvSpPr>
          <p:cNvPr id="5" name="Rechthoekige driehoek 6"/>
          <p:cNvSpPr/>
          <p:nvPr userDrawn="1"/>
        </p:nvSpPr>
        <p:spPr>
          <a:xfrm rot="5400000">
            <a:off x="1481138" y="2500312"/>
            <a:ext cx="1276350" cy="1285875"/>
          </a:xfrm>
          <a:prstGeom prst="rtTriangle">
            <a:avLst/>
          </a:prstGeom>
          <a:solidFill>
            <a:srgbClr val="2178B5"/>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endParaRPr lang="en-US" altLang="en-US">
              <a:solidFill>
                <a:srgbClr val="FFFFFF"/>
              </a:solidFill>
              <a:cs typeface="Arial" pitchFamily="34" charset="0"/>
            </a:endParaRPr>
          </a:p>
        </p:txBody>
      </p:sp>
      <p:sp>
        <p:nvSpPr>
          <p:cNvPr id="6" name="Tekstvak 16"/>
          <p:cNvSpPr txBox="1">
            <a:spLocks noChangeArrowheads="1"/>
          </p:cNvSpPr>
          <p:nvPr userDrawn="1"/>
        </p:nvSpPr>
        <p:spPr bwMode="auto">
          <a:xfrm>
            <a:off x="5307013" y="2565400"/>
            <a:ext cx="1146175" cy="1014413"/>
          </a:xfrm>
          <a:prstGeom prst="rect">
            <a:avLst/>
          </a:prstGeom>
          <a:noFill/>
          <a:ln w="9525">
            <a:noFill/>
            <a:miter lim="800000"/>
            <a:headEnd/>
            <a:tailEnd/>
          </a:ln>
        </p:spPr>
        <p:txBody>
          <a:bodyPr>
            <a:spAutoFit/>
          </a:bodyPr>
          <a:lstStyle/>
          <a:p>
            <a:pPr eaLnBrk="1" hangingPunct="1">
              <a:defRPr/>
            </a:pPr>
            <a:r>
              <a:rPr lang="nl-NL" b="1" baseline="-25000">
                <a:solidFill>
                  <a:srgbClr val="37363E"/>
                </a:solidFill>
                <a:latin typeface="Calibri" pitchFamily="34" charset="0"/>
              </a:rPr>
              <a:t>EMEA </a:t>
            </a:r>
          </a:p>
          <a:p>
            <a:pPr eaLnBrk="1" hangingPunct="1">
              <a:defRPr/>
            </a:pPr>
            <a:r>
              <a:rPr lang="nl-NL" baseline="-25000">
                <a:solidFill>
                  <a:srgbClr val="37363E"/>
                </a:solidFill>
                <a:latin typeface="Calibri" pitchFamily="34" charset="0"/>
              </a:rPr>
              <a:t>REGIONAL </a:t>
            </a:r>
          </a:p>
          <a:p>
            <a:pPr eaLnBrk="1" hangingPunct="1">
              <a:defRPr/>
            </a:pPr>
            <a:r>
              <a:rPr lang="nl-NL" baseline="-25000">
                <a:solidFill>
                  <a:srgbClr val="37363E"/>
                </a:solidFill>
                <a:latin typeface="Calibri" pitchFamily="34" charset="0"/>
              </a:rPr>
              <a:t>COUNCIL </a:t>
            </a:r>
          </a:p>
          <a:p>
            <a:pPr eaLnBrk="1" hangingPunct="1">
              <a:defRPr/>
            </a:pPr>
            <a:r>
              <a:rPr lang="nl-NL" baseline="-25000">
                <a:solidFill>
                  <a:srgbClr val="37363E"/>
                </a:solidFill>
                <a:latin typeface="Calibri" pitchFamily="34" charset="0"/>
              </a:rPr>
              <a:t>MEETING </a:t>
            </a:r>
          </a:p>
          <a:p>
            <a:pPr eaLnBrk="1" hangingPunct="1">
              <a:defRPr/>
            </a:pPr>
            <a:r>
              <a:rPr lang="nl-NL" baseline="-25000">
                <a:solidFill>
                  <a:srgbClr val="37363E"/>
                </a:solidFill>
                <a:latin typeface="Calibri" pitchFamily="34" charset="0"/>
              </a:rPr>
              <a:t>2015</a:t>
            </a:r>
          </a:p>
        </p:txBody>
      </p:sp>
      <p:grpSp>
        <p:nvGrpSpPr>
          <p:cNvPr id="7" name="Groep 17"/>
          <p:cNvGrpSpPr>
            <a:grpSpLocks/>
          </p:cNvGrpSpPr>
          <p:nvPr userDrawn="1"/>
        </p:nvGrpSpPr>
        <p:grpSpPr bwMode="auto">
          <a:xfrm>
            <a:off x="2998788" y="2628900"/>
            <a:ext cx="2089150" cy="1025525"/>
            <a:chOff x="128279" y="1407053"/>
            <a:chExt cx="1133564" cy="556644"/>
          </a:xfrm>
        </p:grpSpPr>
        <p:sp>
          <p:nvSpPr>
            <p:cNvPr id="8" name="Freeform 24"/>
            <p:cNvSpPr>
              <a:spLocks/>
            </p:cNvSpPr>
            <p:nvPr userDrawn="1"/>
          </p:nvSpPr>
          <p:spPr bwMode="auto">
            <a:xfrm>
              <a:off x="128279" y="1410500"/>
              <a:ext cx="113701" cy="239546"/>
            </a:xfrm>
            <a:custGeom>
              <a:avLst/>
              <a:gdLst>
                <a:gd name="T0" fmla="*/ 39880 w 134"/>
                <a:gd name="T1" fmla="*/ 32279 h 282"/>
                <a:gd name="T2" fmla="*/ 0 w 134"/>
                <a:gd name="T3" fmla="*/ 32279 h 282"/>
                <a:gd name="T4" fmla="*/ 0 w 134"/>
                <a:gd name="T5" fmla="*/ 0 h 282"/>
                <a:gd name="T6" fmla="*/ 113701 w 134"/>
                <a:gd name="T7" fmla="*/ 0 h 282"/>
                <a:gd name="T8" fmla="*/ 113701 w 134"/>
                <a:gd name="T9" fmla="*/ 32279 h 282"/>
                <a:gd name="T10" fmla="*/ 72972 w 134"/>
                <a:gd name="T11" fmla="*/ 32279 h 282"/>
                <a:gd name="T12" fmla="*/ 72972 w 134"/>
                <a:gd name="T13" fmla="*/ 239546 h 282"/>
                <a:gd name="T14" fmla="*/ 39880 w 134"/>
                <a:gd name="T15" fmla="*/ 239546 h 282"/>
                <a:gd name="T16" fmla="*/ 39880 w 134"/>
                <a:gd name="T17" fmla="*/ 32279 h 28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34" h="282">
                  <a:moveTo>
                    <a:pt x="47" y="38"/>
                  </a:moveTo>
                  <a:lnTo>
                    <a:pt x="0" y="38"/>
                  </a:lnTo>
                  <a:lnTo>
                    <a:pt x="0" y="0"/>
                  </a:lnTo>
                  <a:lnTo>
                    <a:pt x="134" y="0"/>
                  </a:lnTo>
                  <a:lnTo>
                    <a:pt x="134" y="38"/>
                  </a:lnTo>
                  <a:lnTo>
                    <a:pt x="86" y="38"/>
                  </a:lnTo>
                  <a:lnTo>
                    <a:pt x="86" y="282"/>
                  </a:lnTo>
                  <a:lnTo>
                    <a:pt x="47" y="282"/>
                  </a:lnTo>
                  <a:lnTo>
                    <a:pt x="47" y="38"/>
                  </a:lnTo>
                  <a:close/>
                </a:path>
              </a:pathLst>
            </a:custGeom>
            <a:solidFill>
              <a:srgbClr val="2178B5"/>
            </a:solidFill>
            <a:ln w="9525">
              <a:noFill/>
              <a:round/>
              <a:headEnd/>
              <a:tailEnd/>
            </a:ln>
          </p:spPr>
          <p:txBody>
            <a:bodyPr/>
            <a:lstStyle/>
            <a:p>
              <a:pPr>
                <a:defRPr/>
              </a:pPr>
              <a:endParaRPr lang="nl-NL"/>
            </a:p>
          </p:txBody>
        </p:sp>
        <p:sp>
          <p:nvSpPr>
            <p:cNvPr id="9" name="Freeform 25"/>
            <p:cNvSpPr>
              <a:spLocks/>
            </p:cNvSpPr>
            <p:nvPr userDrawn="1"/>
          </p:nvSpPr>
          <p:spPr bwMode="auto">
            <a:xfrm>
              <a:off x="256623" y="1410500"/>
              <a:ext cx="111117" cy="239546"/>
            </a:xfrm>
            <a:custGeom>
              <a:avLst/>
              <a:gdLst>
                <a:gd name="T0" fmla="*/ 0 w 130"/>
                <a:gd name="T1" fmla="*/ 0 h 282"/>
                <a:gd name="T2" fmla="*/ 34190 w 130"/>
                <a:gd name="T3" fmla="*/ 0 h 282"/>
                <a:gd name="T4" fmla="*/ 34190 w 130"/>
                <a:gd name="T5" fmla="*/ 101934 h 282"/>
                <a:gd name="T6" fmla="*/ 76072 w 130"/>
                <a:gd name="T7" fmla="*/ 101934 h 282"/>
                <a:gd name="T8" fmla="*/ 76072 w 130"/>
                <a:gd name="T9" fmla="*/ 0 h 282"/>
                <a:gd name="T10" fmla="*/ 111117 w 130"/>
                <a:gd name="T11" fmla="*/ 0 h 282"/>
                <a:gd name="T12" fmla="*/ 111117 w 130"/>
                <a:gd name="T13" fmla="*/ 239546 h 282"/>
                <a:gd name="T14" fmla="*/ 76072 w 130"/>
                <a:gd name="T15" fmla="*/ 239546 h 282"/>
                <a:gd name="T16" fmla="*/ 76072 w 130"/>
                <a:gd name="T17" fmla="*/ 132515 h 282"/>
                <a:gd name="T18" fmla="*/ 34190 w 130"/>
                <a:gd name="T19" fmla="*/ 132515 h 282"/>
                <a:gd name="T20" fmla="*/ 34190 w 130"/>
                <a:gd name="T21" fmla="*/ 239546 h 282"/>
                <a:gd name="T22" fmla="*/ 0 w 130"/>
                <a:gd name="T23" fmla="*/ 239546 h 282"/>
                <a:gd name="T24" fmla="*/ 0 w 130"/>
                <a:gd name="T25" fmla="*/ 0 h 28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30" h="282">
                  <a:moveTo>
                    <a:pt x="0" y="0"/>
                  </a:moveTo>
                  <a:lnTo>
                    <a:pt x="40" y="0"/>
                  </a:lnTo>
                  <a:lnTo>
                    <a:pt x="40" y="120"/>
                  </a:lnTo>
                  <a:lnTo>
                    <a:pt x="89" y="120"/>
                  </a:lnTo>
                  <a:lnTo>
                    <a:pt x="89" y="0"/>
                  </a:lnTo>
                  <a:lnTo>
                    <a:pt x="130" y="0"/>
                  </a:lnTo>
                  <a:lnTo>
                    <a:pt x="130" y="282"/>
                  </a:lnTo>
                  <a:lnTo>
                    <a:pt x="89" y="282"/>
                  </a:lnTo>
                  <a:lnTo>
                    <a:pt x="89" y="156"/>
                  </a:lnTo>
                  <a:lnTo>
                    <a:pt x="40" y="156"/>
                  </a:lnTo>
                  <a:lnTo>
                    <a:pt x="40" y="282"/>
                  </a:lnTo>
                  <a:lnTo>
                    <a:pt x="0" y="282"/>
                  </a:lnTo>
                  <a:lnTo>
                    <a:pt x="0" y="0"/>
                  </a:lnTo>
                  <a:close/>
                </a:path>
              </a:pathLst>
            </a:custGeom>
            <a:solidFill>
              <a:srgbClr val="2178B5"/>
            </a:solidFill>
            <a:ln w="9525">
              <a:noFill/>
              <a:round/>
              <a:headEnd/>
              <a:tailEnd/>
            </a:ln>
          </p:spPr>
          <p:txBody>
            <a:bodyPr/>
            <a:lstStyle/>
            <a:p>
              <a:pPr>
                <a:defRPr/>
              </a:pPr>
              <a:endParaRPr lang="nl-NL"/>
            </a:p>
          </p:txBody>
        </p:sp>
        <p:sp>
          <p:nvSpPr>
            <p:cNvPr id="10" name="Freeform 26"/>
            <p:cNvSpPr>
              <a:spLocks/>
            </p:cNvSpPr>
            <p:nvPr userDrawn="1"/>
          </p:nvSpPr>
          <p:spPr bwMode="auto">
            <a:xfrm>
              <a:off x="400472" y="1410500"/>
              <a:ext cx="101642" cy="239546"/>
            </a:xfrm>
            <a:custGeom>
              <a:avLst/>
              <a:gdLst>
                <a:gd name="T0" fmla="*/ 0 w 119"/>
                <a:gd name="T1" fmla="*/ 0 h 282"/>
                <a:gd name="T2" fmla="*/ 101642 w 119"/>
                <a:gd name="T3" fmla="*/ 0 h 282"/>
                <a:gd name="T4" fmla="*/ 101642 w 119"/>
                <a:gd name="T5" fmla="*/ 32279 h 282"/>
                <a:gd name="T6" fmla="*/ 32457 w 119"/>
                <a:gd name="T7" fmla="*/ 32279 h 282"/>
                <a:gd name="T8" fmla="*/ 32457 w 119"/>
                <a:gd name="T9" fmla="*/ 101934 h 282"/>
                <a:gd name="T10" fmla="*/ 93101 w 119"/>
                <a:gd name="T11" fmla="*/ 101934 h 282"/>
                <a:gd name="T12" fmla="*/ 93101 w 119"/>
                <a:gd name="T13" fmla="*/ 135063 h 282"/>
                <a:gd name="T14" fmla="*/ 32457 w 119"/>
                <a:gd name="T15" fmla="*/ 135063 h 282"/>
                <a:gd name="T16" fmla="*/ 32457 w 119"/>
                <a:gd name="T17" fmla="*/ 205568 h 282"/>
                <a:gd name="T18" fmla="*/ 101642 w 119"/>
                <a:gd name="T19" fmla="*/ 205568 h 282"/>
                <a:gd name="T20" fmla="*/ 101642 w 119"/>
                <a:gd name="T21" fmla="*/ 239546 h 282"/>
                <a:gd name="T22" fmla="*/ 0 w 119"/>
                <a:gd name="T23" fmla="*/ 239546 h 282"/>
                <a:gd name="T24" fmla="*/ 0 w 119"/>
                <a:gd name="T25" fmla="*/ 0 h 28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19" h="282">
                  <a:moveTo>
                    <a:pt x="0" y="0"/>
                  </a:moveTo>
                  <a:lnTo>
                    <a:pt x="119" y="0"/>
                  </a:lnTo>
                  <a:lnTo>
                    <a:pt x="119" y="38"/>
                  </a:lnTo>
                  <a:lnTo>
                    <a:pt x="38" y="38"/>
                  </a:lnTo>
                  <a:lnTo>
                    <a:pt x="38" y="120"/>
                  </a:lnTo>
                  <a:lnTo>
                    <a:pt x="109" y="120"/>
                  </a:lnTo>
                  <a:lnTo>
                    <a:pt x="109" y="159"/>
                  </a:lnTo>
                  <a:lnTo>
                    <a:pt x="38" y="159"/>
                  </a:lnTo>
                  <a:lnTo>
                    <a:pt x="38" y="242"/>
                  </a:lnTo>
                  <a:lnTo>
                    <a:pt x="119" y="242"/>
                  </a:lnTo>
                  <a:lnTo>
                    <a:pt x="119" y="282"/>
                  </a:lnTo>
                  <a:lnTo>
                    <a:pt x="0" y="282"/>
                  </a:lnTo>
                  <a:lnTo>
                    <a:pt x="0" y="0"/>
                  </a:lnTo>
                  <a:close/>
                </a:path>
              </a:pathLst>
            </a:custGeom>
            <a:solidFill>
              <a:srgbClr val="2178B5"/>
            </a:solidFill>
            <a:ln w="9525">
              <a:noFill/>
              <a:round/>
              <a:headEnd/>
              <a:tailEnd/>
            </a:ln>
          </p:spPr>
          <p:txBody>
            <a:bodyPr/>
            <a:lstStyle/>
            <a:p>
              <a:pPr>
                <a:defRPr/>
              </a:pPr>
              <a:endParaRPr lang="nl-NL"/>
            </a:p>
          </p:txBody>
        </p:sp>
        <p:sp>
          <p:nvSpPr>
            <p:cNvPr id="11" name="Freeform 27"/>
            <p:cNvSpPr>
              <a:spLocks noEditPoints="1"/>
            </p:cNvSpPr>
            <p:nvPr userDrawn="1"/>
          </p:nvSpPr>
          <p:spPr bwMode="auto">
            <a:xfrm>
              <a:off x="571885" y="1410500"/>
              <a:ext cx="134374" cy="239546"/>
            </a:xfrm>
            <a:custGeom>
              <a:avLst/>
              <a:gdLst>
                <a:gd name="T0" fmla="*/ 53580 w 158"/>
                <a:gd name="T1" fmla="*/ 0 h 282"/>
                <a:gd name="T2" fmla="*/ 81645 w 158"/>
                <a:gd name="T3" fmla="*/ 0 h 282"/>
                <a:gd name="T4" fmla="*/ 134374 w 158"/>
                <a:gd name="T5" fmla="*/ 239546 h 282"/>
                <a:gd name="T6" fmla="*/ 102056 w 158"/>
                <a:gd name="T7" fmla="*/ 239546 h 282"/>
                <a:gd name="T8" fmla="*/ 91000 w 158"/>
                <a:gd name="T9" fmla="*/ 187729 h 282"/>
                <a:gd name="T10" fmla="*/ 44224 w 158"/>
                <a:gd name="T11" fmla="*/ 187729 h 282"/>
                <a:gd name="T12" fmla="*/ 34019 w 158"/>
                <a:gd name="T13" fmla="*/ 239546 h 282"/>
                <a:gd name="T14" fmla="*/ 0 w 158"/>
                <a:gd name="T15" fmla="*/ 239546 h 282"/>
                <a:gd name="T16" fmla="*/ 53580 w 158"/>
                <a:gd name="T17" fmla="*/ 0 h 282"/>
                <a:gd name="T18" fmla="*/ 68888 w 158"/>
                <a:gd name="T19" fmla="*/ 68806 h 282"/>
                <a:gd name="T20" fmla="*/ 67187 w 158"/>
                <a:gd name="T21" fmla="*/ 68806 h 282"/>
                <a:gd name="T22" fmla="*/ 50178 w 158"/>
                <a:gd name="T23" fmla="*/ 156300 h 282"/>
                <a:gd name="T24" fmla="*/ 84196 w 158"/>
                <a:gd name="T25" fmla="*/ 156300 h 282"/>
                <a:gd name="T26" fmla="*/ 68888 w 158"/>
                <a:gd name="T27" fmla="*/ 68806 h 282"/>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158" h="282">
                  <a:moveTo>
                    <a:pt x="63" y="0"/>
                  </a:moveTo>
                  <a:lnTo>
                    <a:pt x="96" y="0"/>
                  </a:lnTo>
                  <a:lnTo>
                    <a:pt x="158" y="282"/>
                  </a:lnTo>
                  <a:lnTo>
                    <a:pt x="120" y="282"/>
                  </a:lnTo>
                  <a:lnTo>
                    <a:pt x="107" y="221"/>
                  </a:lnTo>
                  <a:lnTo>
                    <a:pt x="52" y="221"/>
                  </a:lnTo>
                  <a:lnTo>
                    <a:pt x="40" y="282"/>
                  </a:lnTo>
                  <a:lnTo>
                    <a:pt x="0" y="282"/>
                  </a:lnTo>
                  <a:lnTo>
                    <a:pt x="63" y="0"/>
                  </a:lnTo>
                  <a:close/>
                  <a:moveTo>
                    <a:pt x="81" y="81"/>
                  </a:moveTo>
                  <a:lnTo>
                    <a:pt x="79" y="81"/>
                  </a:lnTo>
                  <a:lnTo>
                    <a:pt x="59" y="184"/>
                  </a:lnTo>
                  <a:lnTo>
                    <a:pt x="99" y="184"/>
                  </a:lnTo>
                  <a:lnTo>
                    <a:pt x="81" y="81"/>
                  </a:lnTo>
                  <a:close/>
                </a:path>
              </a:pathLst>
            </a:custGeom>
            <a:solidFill>
              <a:srgbClr val="2178B5"/>
            </a:solidFill>
            <a:ln w="9525">
              <a:noFill/>
              <a:round/>
              <a:headEnd/>
              <a:tailEnd/>
            </a:ln>
          </p:spPr>
          <p:txBody>
            <a:bodyPr/>
            <a:lstStyle/>
            <a:p>
              <a:pPr>
                <a:defRPr/>
              </a:pPr>
              <a:endParaRPr lang="nl-NL"/>
            </a:p>
          </p:txBody>
        </p:sp>
        <p:sp>
          <p:nvSpPr>
            <p:cNvPr id="12" name="Freeform 28"/>
            <p:cNvSpPr>
              <a:spLocks noEditPoints="1"/>
            </p:cNvSpPr>
            <p:nvPr userDrawn="1"/>
          </p:nvSpPr>
          <p:spPr bwMode="auto">
            <a:xfrm>
              <a:off x="724348" y="1410500"/>
              <a:ext cx="121453" cy="239546"/>
            </a:xfrm>
            <a:custGeom>
              <a:avLst/>
              <a:gdLst>
                <a:gd name="T0" fmla="*/ 0 w 100"/>
                <a:gd name="T1" fmla="*/ 0 h 195"/>
                <a:gd name="T2" fmla="*/ 54654 w 100"/>
                <a:gd name="T3" fmla="*/ 0 h 195"/>
                <a:gd name="T4" fmla="*/ 114166 w 100"/>
                <a:gd name="T5" fmla="*/ 70021 h 195"/>
                <a:gd name="T6" fmla="*/ 108093 w 100"/>
                <a:gd name="T7" fmla="*/ 105646 h 195"/>
                <a:gd name="T8" fmla="*/ 85017 w 100"/>
                <a:gd name="T9" fmla="*/ 130215 h 195"/>
                <a:gd name="T10" fmla="*/ 121453 w 100"/>
                <a:gd name="T11" fmla="*/ 239546 h 195"/>
                <a:gd name="T12" fmla="*/ 86232 w 100"/>
                <a:gd name="T13" fmla="*/ 239546 h 195"/>
                <a:gd name="T14" fmla="*/ 54654 w 100"/>
                <a:gd name="T15" fmla="*/ 137585 h 195"/>
                <a:gd name="T16" fmla="*/ 34007 w 100"/>
                <a:gd name="T17" fmla="*/ 137585 h 195"/>
                <a:gd name="T18" fmla="*/ 34007 w 100"/>
                <a:gd name="T19" fmla="*/ 239546 h 195"/>
                <a:gd name="T20" fmla="*/ 0 w 100"/>
                <a:gd name="T21" fmla="*/ 239546 h 195"/>
                <a:gd name="T22" fmla="*/ 0 w 100"/>
                <a:gd name="T23" fmla="*/ 0 h 195"/>
                <a:gd name="T24" fmla="*/ 34007 w 100"/>
                <a:gd name="T25" fmla="*/ 106874 h 195"/>
                <a:gd name="T26" fmla="*/ 53439 w 100"/>
                <a:gd name="T27" fmla="*/ 106874 h 195"/>
                <a:gd name="T28" fmla="*/ 68014 w 100"/>
                <a:gd name="T29" fmla="*/ 104417 h 195"/>
                <a:gd name="T30" fmla="*/ 75301 w 100"/>
                <a:gd name="T31" fmla="*/ 97047 h 195"/>
                <a:gd name="T32" fmla="*/ 80159 w 100"/>
                <a:gd name="T33" fmla="*/ 85991 h 195"/>
                <a:gd name="T34" fmla="*/ 80159 w 100"/>
                <a:gd name="T35" fmla="*/ 70021 h 195"/>
                <a:gd name="T36" fmla="*/ 80159 w 100"/>
                <a:gd name="T37" fmla="*/ 54051 h 195"/>
                <a:gd name="T38" fmla="*/ 75301 w 100"/>
                <a:gd name="T39" fmla="*/ 41767 h 195"/>
                <a:gd name="T40" fmla="*/ 66799 w 100"/>
                <a:gd name="T41" fmla="*/ 34396 h 195"/>
                <a:gd name="T42" fmla="*/ 52225 w 100"/>
                <a:gd name="T43" fmla="*/ 31939 h 195"/>
                <a:gd name="T44" fmla="*/ 34007 w 100"/>
                <a:gd name="T45" fmla="*/ 31939 h 195"/>
                <a:gd name="T46" fmla="*/ 34007 w 100"/>
                <a:gd name="T47" fmla="*/ 106874 h 195"/>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100" h="195">
                  <a:moveTo>
                    <a:pt x="0" y="0"/>
                  </a:moveTo>
                  <a:cubicBezTo>
                    <a:pt x="45" y="0"/>
                    <a:pt x="45" y="0"/>
                    <a:pt x="45" y="0"/>
                  </a:cubicBezTo>
                  <a:cubicBezTo>
                    <a:pt x="78" y="0"/>
                    <a:pt x="94" y="19"/>
                    <a:pt x="94" y="57"/>
                  </a:cubicBezTo>
                  <a:cubicBezTo>
                    <a:pt x="94" y="69"/>
                    <a:pt x="92" y="78"/>
                    <a:pt x="89" y="86"/>
                  </a:cubicBezTo>
                  <a:cubicBezTo>
                    <a:pt x="85" y="94"/>
                    <a:pt x="79" y="101"/>
                    <a:pt x="70" y="106"/>
                  </a:cubicBezTo>
                  <a:cubicBezTo>
                    <a:pt x="100" y="195"/>
                    <a:pt x="100" y="195"/>
                    <a:pt x="100" y="195"/>
                  </a:cubicBezTo>
                  <a:cubicBezTo>
                    <a:pt x="71" y="195"/>
                    <a:pt x="71" y="195"/>
                    <a:pt x="71" y="195"/>
                  </a:cubicBezTo>
                  <a:cubicBezTo>
                    <a:pt x="45" y="112"/>
                    <a:pt x="45" y="112"/>
                    <a:pt x="45" y="112"/>
                  </a:cubicBezTo>
                  <a:cubicBezTo>
                    <a:pt x="28" y="112"/>
                    <a:pt x="28" y="112"/>
                    <a:pt x="28" y="112"/>
                  </a:cubicBezTo>
                  <a:cubicBezTo>
                    <a:pt x="28" y="195"/>
                    <a:pt x="28" y="195"/>
                    <a:pt x="28" y="195"/>
                  </a:cubicBezTo>
                  <a:cubicBezTo>
                    <a:pt x="0" y="195"/>
                    <a:pt x="0" y="195"/>
                    <a:pt x="0" y="195"/>
                  </a:cubicBezTo>
                  <a:lnTo>
                    <a:pt x="0" y="0"/>
                  </a:lnTo>
                  <a:close/>
                  <a:moveTo>
                    <a:pt x="28" y="87"/>
                  </a:moveTo>
                  <a:cubicBezTo>
                    <a:pt x="44" y="87"/>
                    <a:pt x="44" y="87"/>
                    <a:pt x="44" y="87"/>
                  </a:cubicBezTo>
                  <a:cubicBezTo>
                    <a:pt x="49" y="87"/>
                    <a:pt x="53" y="86"/>
                    <a:pt x="56" y="85"/>
                  </a:cubicBezTo>
                  <a:cubicBezTo>
                    <a:pt x="59" y="84"/>
                    <a:pt x="61" y="82"/>
                    <a:pt x="62" y="79"/>
                  </a:cubicBezTo>
                  <a:cubicBezTo>
                    <a:pt x="64" y="77"/>
                    <a:pt x="65" y="73"/>
                    <a:pt x="66" y="70"/>
                  </a:cubicBezTo>
                  <a:cubicBezTo>
                    <a:pt x="66" y="66"/>
                    <a:pt x="66" y="62"/>
                    <a:pt x="66" y="57"/>
                  </a:cubicBezTo>
                  <a:cubicBezTo>
                    <a:pt x="66" y="52"/>
                    <a:pt x="66" y="47"/>
                    <a:pt x="66" y="44"/>
                  </a:cubicBezTo>
                  <a:cubicBezTo>
                    <a:pt x="65" y="40"/>
                    <a:pt x="64" y="37"/>
                    <a:pt x="62" y="34"/>
                  </a:cubicBezTo>
                  <a:cubicBezTo>
                    <a:pt x="60" y="32"/>
                    <a:pt x="58" y="30"/>
                    <a:pt x="55" y="28"/>
                  </a:cubicBezTo>
                  <a:cubicBezTo>
                    <a:pt x="52" y="27"/>
                    <a:pt x="48" y="26"/>
                    <a:pt x="43" y="26"/>
                  </a:cubicBezTo>
                  <a:cubicBezTo>
                    <a:pt x="28" y="26"/>
                    <a:pt x="28" y="26"/>
                    <a:pt x="28" y="26"/>
                  </a:cubicBezTo>
                  <a:lnTo>
                    <a:pt x="28" y="87"/>
                  </a:lnTo>
                  <a:close/>
                </a:path>
              </a:pathLst>
            </a:custGeom>
            <a:solidFill>
              <a:srgbClr val="2178B5"/>
            </a:solidFill>
            <a:ln w="9525">
              <a:noFill/>
              <a:round/>
              <a:headEnd/>
              <a:tailEnd/>
            </a:ln>
          </p:spPr>
          <p:txBody>
            <a:bodyPr/>
            <a:lstStyle/>
            <a:p>
              <a:pPr>
                <a:defRPr/>
              </a:pPr>
              <a:endParaRPr lang="nl-NL"/>
            </a:p>
          </p:txBody>
        </p:sp>
        <p:sp>
          <p:nvSpPr>
            <p:cNvPr id="13" name="Freeform 29"/>
            <p:cNvSpPr>
              <a:spLocks/>
            </p:cNvSpPr>
            <p:nvPr userDrawn="1"/>
          </p:nvSpPr>
          <p:spPr bwMode="auto">
            <a:xfrm>
              <a:off x="844078" y="1410500"/>
              <a:ext cx="112840" cy="239546"/>
            </a:xfrm>
            <a:custGeom>
              <a:avLst/>
              <a:gdLst>
                <a:gd name="T0" fmla="*/ 39323 w 132"/>
                <a:gd name="T1" fmla="*/ 32279 h 282"/>
                <a:gd name="T2" fmla="*/ 0 w 132"/>
                <a:gd name="T3" fmla="*/ 32279 h 282"/>
                <a:gd name="T4" fmla="*/ 0 w 132"/>
                <a:gd name="T5" fmla="*/ 0 h 282"/>
                <a:gd name="T6" fmla="*/ 112840 w 132"/>
                <a:gd name="T7" fmla="*/ 0 h 282"/>
                <a:gd name="T8" fmla="*/ 112840 w 132"/>
                <a:gd name="T9" fmla="*/ 32279 h 282"/>
                <a:gd name="T10" fmla="*/ 73517 w 132"/>
                <a:gd name="T11" fmla="*/ 32279 h 282"/>
                <a:gd name="T12" fmla="*/ 73517 w 132"/>
                <a:gd name="T13" fmla="*/ 239546 h 282"/>
                <a:gd name="T14" fmla="*/ 39323 w 132"/>
                <a:gd name="T15" fmla="*/ 239546 h 282"/>
                <a:gd name="T16" fmla="*/ 39323 w 132"/>
                <a:gd name="T17" fmla="*/ 32279 h 28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32" h="282">
                  <a:moveTo>
                    <a:pt x="46" y="38"/>
                  </a:moveTo>
                  <a:lnTo>
                    <a:pt x="0" y="38"/>
                  </a:lnTo>
                  <a:lnTo>
                    <a:pt x="0" y="0"/>
                  </a:lnTo>
                  <a:lnTo>
                    <a:pt x="132" y="0"/>
                  </a:lnTo>
                  <a:lnTo>
                    <a:pt x="132" y="38"/>
                  </a:lnTo>
                  <a:lnTo>
                    <a:pt x="86" y="38"/>
                  </a:lnTo>
                  <a:lnTo>
                    <a:pt x="86" y="282"/>
                  </a:lnTo>
                  <a:lnTo>
                    <a:pt x="46" y="282"/>
                  </a:lnTo>
                  <a:lnTo>
                    <a:pt x="46" y="38"/>
                  </a:lnTo>
                  <a:close/>
                </a:path>
              </a:pathLst>
            </a:custGeom>
            <a:solidFill>
              <a:srgbClr val="2178B5"/>
            </a:solidFill>
            <a:ln w="9525">
              <a:noFill/>
              <a:round/>
              <a:headEnd/>
              <a:tailEnd/>
            </a:ln>
          </p:spPr>
          <p:txBody>
            <a:bodyPr/>
            <a:lstStyle/>
            <a:p>
              <a:pPr>
                <a:defRPr/>
              </a:pPr>
              <a:endParaRPr lang="nl-NL"/>
            </a:p>
          </p:txBody>
        </p:sp>
        <p:sp>
          <p:nvSpPr>
            <p:cNvPr id="14" name="Freeform 30"/>
            <p:cNvSpPr>
              <a:spLocks noEditPoints="1"/>
            </p:cNvSpPr>
            <p:nvPr userDrawn="1"/>
          </p:nvSpPr>
          <p:spPr bwMode="auto">
            <a:xfrm>
              <a:off x="1018936" y="1407053"/>
              <a:ext cx="112839" cy="240408"/>
            </a:xfrm>
            <a:custGeom>
              <a:avLst/>
              <a:gdLst>
                <a:gd name="T0" fmla="*/ 0 w 92"/>
                <a:gd name="T1" fmla="*/ 57944 h 195"/>
                <a:gd name="T2" fmla="*/ 4906 w 92"/>
                <a:gd name="T3" fmla="*/ 33287 h 195"/>
                <a:gd name="T4" fmla="*/ 18398 w 92"/>
                <a:gd name="T5" fmla="*/ 14794 h 195"/>
                <a:gd name="T6" fmla="*/ 36795 w 92"/>
                <a:gd name="T7" fmla="*/ 3699 h 195"/>
                <a:gd name="T8" fmla="*/ 56420 w 92"/>
                <a:gd name="T9" fmla="*/ 0 h 195"/>
                <a:gd name="T10" fmla="*/ 77270 w 92"/>
                <a:gd name="T11" fmla="*/ 3699 h 195"/>
                <a:gd name="T12" fmla="*/ 95668 w 92"/>
                <a:gd name="T13" fmla="*/ 14794 h 195"/>
                <a:gd name="T14" fmla="*/ 107933 w 92"/>
                <a:gd name="T15" fmla="*/ 33287 h 195"/>
                <a:gd name="T16" fmla="*/ 112839 w 92"/>
                <a:gd name="T17" fmla="*/ 57944 h 195"/>
                <a:gd name="T18" fmla="*/ 112839 w 92"/>
                <a:gd name="T19" fmla="*/ 182464 h 195"/>
                <a:gd name="T20" fmla="*/ 107933 w 92"/>
                <a:gd name="T21" fmla="*/ 208354 h 195"/>
                <a:gd name="T22" fmla="*/ 95668 w 92"/>
                <a:gd name="T23" fmla="*/ 225614 h 195"/>
                <a:gd name="T24" fmla="*/ 77270 w 92"/>
                <a:gd name="T25" fmla="*/ 236709 h 195"/>
                <a:gd name="T26" fmla="*/ 56420 w 92"/>
                <a:gd name="T27" fmla="*/ 240408 h 195"/>
                <a:gd name="T28" fmla="*/ 36795 w 92"/>
                <a:gd name="T29" fmla="*/ 236709 h 195"/>
                <a:gd name="T30" fmla="*/ 18398 w 92"/>
                <a:gd name="T31" fmla="*/ 225614 h 195"/>
                <a:gd name="T32" fmla="*/ 4906 w 92"/>
                <a:gd name="T33" fmla="*/ 208354 h 195"/>
                <a:gd name="T34" fmla="*/ 0 w 92"/>
                <a:gd name="T35" fmla="*/ 182464 h 195"/>
                <a:gd name="T36" fmla="*/ 0 w 92"/>
                <a:gd name="T37" fmla="*/ 57944 h 195"/>
                <a:gd name="T38" fmla="*/ 34342 w 92"/>
                <a:gd name="T39" fmla="*/ 182464 h 195"/>
                <a:gd name="T40" fmla="*/ 40475 w 92"/>
                <a:gd name="T41" fmla="*/ 200956 h 195"/>
                <a:gd name="T42" fmla="*/ 56420 w 92"/>
                <a:gd name="T43" fmla="*/ 205888 h 195"/>
                <a:gd name="T44" fmla="*/ 72364 w 92"/>
                <a:gd name="T45" fmla="*/ 200956 h 195"/>
                <a:gd name="T46" fmla="*/ 79723 w 92"/>
                <a:gd name="T47" fmla="*/ 182464 h 195"/>
                <a:gd name="T48" fmla="*/ 79723 w 92"/>
                <a:gd name="T49" fmla="*/ 57944 h 195"/>
                <a:gd name="T50" fmla="*/ 72364 w 92"/>
                <a:gd name="T51" fmla="*/ 39452 h 195"/>
                <a:gd name="T52" fmla="*/ 56420 w 92"/>
                <a:gd name="T53" fmla="*/ 34520 h 195"/>
                <a:gd name="T54" fmla="*/ 40475 w 92"/>
                <a:gd name="T55" fmla="*/ 39452 h 195"/>
                <a:gd name="T56" fmla="*/ 34342 w 92"/>
                <a:gd name="T57" fmla="*/ 57944 h 195"/>
                <a:gd name="T58" fmla="*/ 34342 w 92"/>
                <a:gd name="T59" fmla="*/ 182464 h 195"/>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0" t="0" r="r" b="b"/>
              <a:pathLst>
                <a:path w="92" h="195">
                  <a:moveTo>
                    <a:pt x="0" y="47"/>
                  </a:moveTo>
                  <a:cubicBezTo>
                    <a:pt x="0" y="39"/>
                    <a:pt x="2" y="33"/>
                    <a:pt x="4" y="27"/>
                  </a:cubicBezTo>
                  <a:cubicBezTo>
                    <a:pt x="7" y="21"/>
                    <a:pt x="11" y="16"/>
                    <a:pt x="15" y="12"/>
                  </a:cubicBezTo>
                  <a:cubicBezTo>
                    <a:pt x="19" y="8"/>
                    <a:pt x="24" y="5"/>
                    <a:pt x="30" y="3"/>
                  </a:cubicBezTo>
                  <a:cubicBezTo>
                    <a:pt x="35" y="1"/>
                    <a:pt x="41" y="0"/>
                    <a:pt x="46" y="0"/>
                  </a:cubicBezTo>
                  <a:cubicBezTo>
                    <a:pt x="52" y="0"/>
                    <a:pt x="57" y="1"/>
                    <a:pt x="63" y="3"/>
                  </a:cubicBezTo>
                  <a:cubicBezTo>
                    <a:pt x="68" y="5"/>
                    <a:pt x="73" y="8"/>
                    <a:pt x="78" y="12"/>
                  </a:cubicBezTo>
                  <a:cubicBezTo>
                    <a:pt x="82" y="16"/>
                    <a:pt x="86" y="21"/>
                    <a:pt x="88" y="27"/>
                  </a:cubicBezTo>
                  <a:cubicBezTo>
                    <a:pt x="91" y="33"/>
                    <a:pt x="92" y="39"/>
                    <a:pt x="92" y="47"/>
                  </a:cubicBezTo>
                  <a:cubicBezTo>
                    <a:pt x="92" y="148"/>
                    <a:pt x="92" y="148"/>
                    <a:pt x="92" y="148"/>
                  </a:cubicBezTo>
                  <a:cubicBezTo>
                    <a:pt x="92" y="156"/>
                    <a:pt x="91" y="163"/>
                    <a:pt x="88" y="169"/>
                  </a:cubicBezTo>
                  <a:cubicBezTo>
                    <a:pt x="86" y="175"/>
                    <a:pt x="82" y="179"/>
                    <a:pt x="78" y="183"/>
                  </a:cubicBezTo>
                  <a:cubicBezTo>
                    <a:pt x="73" y="187"/>
                    <a:pt x="68" y="190"/>
                    <a:pt x="63" y="192"/>
                  </a:cubicBezTo>
                  <a:cubicBezTo>
                    <a:pt x="57" y="194"/>
                    <a:pt x="52" y="195"/>
                    <a:pt x="46" y="195"/>
                  </a:cubicBezTo>
                  <a:cubicBezTo>
                    <a:pt x="41" y="195"/>
                    <a:pt x="35" y="194"/>
                    <a:pt x="30" y="192"/>
                  </a:cubicBezTo>
                  <a:cubicBezTo>
                    <a:pt x="24" y="190"/>
                    <a:pt x="19" y="187"/>
                    <a:pt x="15" y="183"/>
                  </a:cubicBezTo>
                  <a:cubicBezTo>
                    <a:pt x="11" y="179"/>
                    <a:pt x="7" y="175"/>
                    <a:pt x="4" y="169"/>
                  </a:cubicBezTo>
                  <a:cubicBezTo>
                    <a:pt x="2" y="163"/>
                    <a:pt x="0" y="156"/>
                    <a:pt x="0" y="148"/>
                  </a:cubicBezTo>
                  <a:lnTo>
                    <a:pt x="0" y="47"/>
                  </a:lnTo>
                  <a:close/>
                  <a:moveTo>
                    <a:pt x="28" y="148"/>
                  </a:moveTo>
                  <a:cubicBezTo>
                    <a:pt x="28" y="155"/>
                    <a:pt x="30" y="160"/>
                    <a:pt x="33" y="163"/>
                  </a:cubicBezTo>
                  <a:cubicBezTo>
                    <a:pt x="37" y="166"/>
                    <a:pt x="41" y="167"/>
                    <a:pt x="46" y="167"/>
                  </a:cubicBezTo>
                  <a:cubicBezTo>
                    <a:pt x="51" y="167"/>
                    <a:pt x="56" y="166"/>
                    <a:pt x="59" y="163"/>
                  </a:cubicBezTo>
                  <a:cubicBezTo>
                    <a:pt x="63" y="160"/>
                    <a:pt x="65" y="155"/>
                    <a:pt x="65" y="148"/>
                  </a:cubicBezTo>
                  <a:cubicBezTo>
                    <a:pt x="65" y="47"/>
                    <a:pt x="65" y="47"/>
                    <a:pt x="65" y="47"/>
                  </a:cubicBezTo>
                  <a:cubicBezTo>
                    <a:pt x="65" y="40"/>
                    <a:pt x="63" y="36"/>
                    <a:pt x="59" y="32"/>
                  </a:cubicBezTo>
                  <a:cubicBezTo>
                    <a:pt x="56" y="29"/>
                    <a:pt x="51" y="28"/>
                    <a:pt x="46" y="28"/>
                  </a:cubicBezTo>
                  <a:cubicBezTo>
                    <a:pt x="41" y="28"/>
                    <a:pt x="37" y="29"/>
                    <a:pt x="33" y="32"/>
                  </a:cubicBezTo>
                  <a:cubicBezTo>
                    <a:pt x="30" y="36"/>
                    <a:pt x="28" y="40"/>
                    <a:pt x="28" y="47"/>
                  </a:cubicBezTo>
                  <a:lnTo>
                    <a:pt x="28" y="148"/>
                  </a:lnTo>
                  <a:close/>
                </a:path>
              </a:pathLst>
            </a:custGeom>
            <a:solidFill>
              <a:srgbClr val="2178B5"/>
            </a:solidFill>
            <a:ln w="9525">
              <a:noFill/>
              <a:round/>
              <a:headEnd/>
              <a:tailEnd/>
            </a:ln>
          </p:spPr>
          <p:txBody>
            <a:bodyPr/>
            <a:lstStyle/>
            <a:p>
              <a:pPr>
                <a:defRPr/>
              </a:pPr>
              <a:endParaRPr lang="nl-NL"/>
            </a:p>
          </p:txBody>
        </p:sp>
        <p:sp>
          <p:nvSpPr>
            <p:cNvPr id="15" name="Freeform 31"/>
            <p:cNvSpPr>
              <a:spLocks/>
            </p:cNvSpPr>
            <p:nvPr userDrawn="1"/>
          </p:nvSpPr>
          <p:spPr bwMode="auto">
            <a:xfrm>
              <a:off x="1161062" y="1409638"/>
              <a:ext cx="100781" cy="235238"/>
            </a:xfrm>
            <a:custGeom>
              <a:avLst/>
              <a:gdLst>
                <a:gd name="T0" fmla="*/ 0 w 118"/>
                <a:gd name="T1" fmla="*/ 0 h 276"/>
                <a:gd name="T2" fmla="*/ 100781 w 118"/>
                <a:gd name="T3" fmla="*/ 0 h 276"/>
                <a:gd name="T4" fmla="*/ 100781 w 118"/>
                <a:gd name="T5" fmla="*/ 32388 h 276"/>
                <a:gd name="T6" fmla="*/ 34163 w 118"/>
                <a:gd name="T7" fmla="*/ 32388 h 276"/>
                <a:gd name="T8" fmla="*/ 34163 w 118"/>
                <a:gd name="T9" fmla="*/ 103130 h 276"/>
                <a:gd name="T10" fmla="*/ 92240 w 118"/>
                <a:gd name="T11" fmla="*/ 103130 h 276"/>
                <a:gd name="T12" fmla="*/ 92240 w 118"/>
                <a:gd name="T13" fmla="*/ 135518 h 276"/>
                <a:gd name="T14" fmla="*/ 34163 w 118"/>
                <a:gd name="T15" fmla="*/ 135518 h 276"/>
                <a:gd name="T16" fmla="*/ 34163 w 118"/>
                <a:gd name="T17" fmla="*/ 235238 h 276"/>
                <a:gd name="T18" fmla="*/ 0 w 118"/>
                <a:gd name="T19" fmla="*/ 235238 h 276"/>
                <a:gd name="T20" fmla="*/ 0 w 118"/>
                <a:gd name="T21" fmla="*/ 0 h 27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118" h="276">
                  <a:moveTo>
                    <a:pt x="0" y="0"/>
                  </a:moveTo>
                  <a:lnTo>
                    <a:pt x="118" y="0"/>
                  </a:lnTo>
                  <a:lnTo>
                    <a:pt x="118" y="38"/>
                  </a:lnTo>
                  <a:lnTo>
                    <a:pt x="40" y="38"/>
                  </a:lnTo>
                  <a:lnTo>
                    <a:pt x="40" y="121"/>
                  </a:lnTo>
                  <a:lnTo>
                    <a:pt x="108" y="121"/>
                  </a:lnTo>
                  <a:lnTo>
                    <a:pt x="108" y="159"/>
                  </a:lnTo>
                  <a:lnTo>
                    <a:pt x="40" y="159"/>
                  </a:lnTo>
                  <a:lnTo>
                    <a:pt x="40" y="276"/>
                  </a:lnTo>
                  <a:lnTo>
                    <a:pt x="0" y="276"/>
                  </a:lnTo>
                  <a:lnTo>
                    <a:pt x="0" y="0"/>
                  </a:lnTo>
                  <a:close/>
                </a:path>
              </a:pathLst>
            </a:custGeom>
            <a:solidFill>
              <a:srgbClr val="2178B5"/>
            </a:solidFill>
            <a:ln w="9525">
              <a:noFill/>
              <a:round/>
              <a:headEnd/>
              <a:tailEnd/>
            </a:ln>
          </p:spPr>
          <p:txBody>
            <a:bodyPr/>
            <a:lstStyle/>
            <a:p>
              <a:pPr>
                <a:defRPr/>
              </a:pPr>
              <a:endParaRPr lang="nl-NL"/>
            </a:p>
          </p:txBody>
        </p:sp>
        <p:sp>
          <p:nvSpPr>
            <p:cNvPr id="16" name="Rectangle 32"/>
            <p:cNvSpPr>
              <a:spLocks noChangeArrowheads="1"/>
            </p:cNvSpPr>
            <p:nvPr userDrawn="1"/>
          </p:nvSpPr>
          <p:spPr bwMode="auto">
            <a:xfrm>
              <a:off x="128279" y="1725874"/>
              <a:ext cx="33593" cy="235238"/>
            </a:xfrm>
            <a:prstGeom prst="rect">
              <a:avLst/>
            </a:prstGeom>
            <a:solidFill>
              <a:srgbClr val="2178B5"/>
            </a:solidFill>
            <a:ln>
              <a:noFill/>
            </a:ln>
          </p:spPr>
          <p:txBody>
            <a:bodyPr/>
            <a:lstStyle/>
            <a:p>
              <a:pPr eaLnBrk="1" hangingPunct="1">
                <a:defRPr/>
              </a:pPr>
              <a:endParaRPr lang="en-US" altLang="en-US" baseline="-25000">
                <a:latin typeface="Calibri" pitchFamily="34" charset="0"/>
              </a:endParaRPr>
            </a:p>
          </p:txBody>
        </p:sp>
        <p:sp>
          <p:nvSpPr>
            <p:cNvPr id="17" name="Freeform 33"/>
            <p:cNvSpPr>
              <a:spLocks/>
            </p:cNvSpPr>
            <p:nvPr userDrawn="1"/>
          </p:nvSpPr>
          <p:spPr bwMode="auto">
            <a:xfrm>
              <a:off x="192882" y="1725874"/>
              <a:ext cx="117146" cy="235238"/>
            </a:xfrm>
            <a:custGeom>
              <a:avLst/>
              <a:gdLst>
                <a:gd name="T0" fmla="*/ 0 w 137"/>
                <a:gd name="T1" fmla="*/ 0 h 276"/>
                <a:gd name="T2" fmla="*/ 32493 w 137"/>
                <a:gd name="T3" fmla="*/ 0 h 276"/>
                <a:gd name="T4" fmla="*/ 82943 w 137"/>
                <a:gd name="T5" fmla="*/ 141484 h 276"/>
                <a:gd name="T6" fmla="*/ 83798 w 137"/>
                <a:gd name="T7" fmla="*/ 141484 h 276"/>
                <a:gd name="T8" fmla="*/ 83798 w 137"/>
                <a:gd name="T9" fmla="*/ 0 h 276"/>
                <a:gd name="T10" fmla="*/ 117146 w 137"/>
                <a:gd name="T11" fmla="*/ 0 h 276"/>
                <a:gd name="T12" fmla="*/ 117146 w 137"/>
                <a:gd name="T13" fmla="*/ 235238 h 276"/>
                <a:gd name="T14" fmla="*/ 85508 w 137"/>
                <a:gd name="T15" fmla="*/ 235238 h 276"/>
                <a:gd name="T16" fmla="*/ 35058 w 137"/>
                <a:gd name="T17" fmla="*/ 93754 h 276"/>
                <a:gd name="T18" fmla="*/ 33348 w 137"/>
                <a:gd name="T19" fmla="*/ 93754 h 276"/>
                <a:gd name="T20" fmla="*/ 33348 w 137"/>
                <a:gd name="T21" fmla="*/ 235238 h 276"/>
                <a:gd name="T22" fmla="*/ 0 w 137"/>
                <a:gd name="T23" fmla="*/ 235238 h 276"/>
                <a:gd name="T24" fmla="*/ 0 w 137"/>
                <a:gd name="T25" fmla="*/ 0 h 27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37" h="276">
                  <a:moveTo>
                    <a:pt x="0" y="0"/>
                  </a:moveTo>
                  <a:lnTo>
                    <a:pt x="38" y="0"/>
                  </a:lnTo>
                  <a:lnTo>
                    <a:pt x="97" y="166"/>
                  </a:lnTo>
                  <a:lnTo>
                    <a:pt x="98" y="166"/>
                  </a:lnTo>
                  <a:lnTo>
                    <a:pt x="98" y="0"/>
                  </a:lnTo>
                  <a:lnTo>
                    <a:pt x="137" y="0"/>
                  </a:lnTo>
                  <a:lnTo>
                    <a:pt x="137" y="276"/>
                  </a:lnTo>
                  <a:lnTo>
                    <a:pt x="100" y="276"/>
                  </a:lnTo>
                  <a:lnTo>
                    <a:pt x="41" y="110"/>
                  </a:lnTo>
                  <a:lnTo>
                    <a:pt x="39" y="110"/>
                  </a:lnTo>
                  <a:lnTo>
                    <a:pt x="39" y="276"/>
                  </a:lnTo>
                  <a:lnTo>
                    <a:pt x="0" y="276"/>
                  </a:lnTo>
                  <a:lnTo>
                    <a:pt x="0" y="0"/>
                  </a:lnTo>
                  <a:close/>
                </a:path>
              </a:pathLst>
            </a:custGeom>
            <a:solidFill>
              <a:srgbClr val="2178B5"/>
            </a:solidFill>
            <a:ln w="9525">
              <a:noFill/>
              <a:round/>
              <a:headEnd/>
              <a:tailEnd/>
            </a:ln>
          </p:spPr>
          <p:txBody>
            <a:bodyPr/>
            <a:lstStyle/>
            <a:p>
              <a:pPr>
                <a:defRPr/>
              </a:pPr>
              <a:endParaRPr lang="nl-NL"/>
            </a:p>
          </p:txBody>
        </p:sp>
        <p:sp>
          <p:nvSpPr>
            <p:cNvPr id="18" name="Freeform 34"/>
            <p:cNvSpPr>
              <a:spLocks/>
            </p:cNvSpPr>
            <p:nvPr userDrawn="1"/>
          </p:nvSpPr>
          <p:spPr bwMode="auto">
            <a:xfrm>
              <a:off x="328978" y="1725874"/>
              <a:ext cx="125760" cy="235238"/>
            </a:xfrm>
            <a:custGeom>
              <a:avLst/>
              <a:gdLst>
                <a:gd name="T0" fmla="*/ 77851 w 147"/>
                <a:gd name="T1" fmla="*/ 235238 h 276"/>
                <a:gd name="T2" fmla="*/ 47909 w 147"/>
                <a:gd name="T3" fmla="*/ 235238 h 276"/>
                <a:gd name="T4" fmla="*/ 0 w 147"/>
                <a:gd name="T5" fmla="*/ 0 h 276"/>
                <a:gd name="T6" fmla="*/ 35931 w 147"/>
                <a:gd name="T7" fmla="*/ 0 h 276"/>
                <a:gd name="T8" fmla="*/ 61597 w 147"/>
                <a:gd name="T9" fmla="*/ 163644 h 276"/>
                <a:gd name="T10" fmla="*/ 62452 w 147"/>
                <a:gd name="T11" fmla="*/ 163644 h 276"/>
                <a:gd name="T12" fmla="*/ 89829 w 147"/>
                <a:gd name="T13" fmla="*/ 0 h 276"/>
                <a:gd name="T14" fmla="*/ 125760 w 147"/>
                <a:gd name="T15" fmla="*/ 0 h 276"/>
                <a:gd name="T16" fmla="*/ 77851 w 147"/>
                <a:gd name="T17" fmla="*/ 235238 h 27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47" h="276">
                  <a:moveTo>
                    <a:pt x="91" y="276"/>
                  </a:moveTo>
                  <a:lnTo>
                    <a:pt x="56" y="276"/>
                  </a:lnTo>
                  <a:lnTo>
                    <a:pt x="0" y="0"/>
                  </a:lnTo>
                  <a:lnTo>
                    <a:pt x="42" y="0"/>
                  </a:lnTo>
                  <a:lnTo>
                    <a:pt x="72" y="192"/>
                  </a:lnTo>
                  <a:lnTo>
                    <a:pt x="73" y="192"/>
                  </a:lnTo>
                  <a:lnTo>
                    <a:pt x="105" y="0"/>
                  </a:lnTo>
                  <a:lnTo>
                    <a:pt x="147" y="0"/>
                  </a:lnTo>
                  <a:lnTo>
                    <a:pt x="91" y="276"/>
                  </a:lnTo>
                  <a:close/>
                </a:path>
              </a:pathLst>
            </a:custGeom>
            <a:solidFill>
              <a:srgbClr val="2178B5"/>
            </a:solidFill>
            <a:ln w="9525">
              <a:noFill/>
              <a:round/>
              <a:headEnd/>
              <a:tailEnd/>
            </a:ln>
          </p:spPr>
          <p:txBody>
            <a:bodyPr/>
            <a:lstStyle/>
            <a:p>
              <a:pPr>
                <a:defRPr/>
              </a:pPr>
              <a:endParaRPr lang="nl-NL"/>
            </a:p>
          </p:txBody>
        </p:sp>
        <p:sp>
          <p:nvSpPr>
            <p:cNvPr id="19" name="Freeform 35"/>
            <p:cNvSpPr>
              <a:spLocks/>
            </p:cNvSpPr>
            <p:nvPr userDrawn="1"/>
          </p:nvSpPr>
          <p:spPr bwMode="auto">
            <a:xfrm>
              <a:off x="473688" y="1725874"/>
              <a:ext cx="100781" cy="235238"/>
            </a:xfrm>
            <a:custGeom>
              <a:avLst/>
              <a:gdLst>
                <a:gd name="T0" fmla="*/ 0 w 118"/>
                <a:gd name="T1" fmla="*/ 0 h 276"/>
                <a:gd name="T2" fmla="*/ 100781 w 118"/>
                <a:gd name="T3" fmla="*/ 0 h 276"/>
                <a:gd name="T4" fmla="*/ 100781 w 118"/>
                <a:gd name="T5" fmla="*/ 32388 h 276"/>
                <a:gd name="T6" fmla="*/ 34163 w 118"/>
                <a:gd name="T7" fmla="*/ 32388 h 276"/>
                <a:gd name="T8" fmla="*/ 34163 w 118"/>
                <a:gd name="T9" fmla="*/ 100573 h 276"/>
                <a:gd name="T10" fmla="*/ 92240 w 118"/>
                <a:gd name="T11" fmla="*/ 100573 h 276"/>
                <a:gd name="T12" fmla="*/ 92240 w 118"/>
                <a:gd name="T13" fmla="*/ 132961 h 276"/>
                <a:gd name="T14" fmla="*/ 34163 w 118"/>
                <a:gd name="T15" fmla="*/ 132961 h 276"/>
                <a:gd name="T16" fmla="*/ 34163 w 118"/>
                <a:gd name="T17" fmla="*/ 201998 h 276"/>
                <a:gd name="T18" fmla="*/ 100781 w 118"/>
                <a:gd name="T19" fmla="*/ 201998 h 276"/>
                <a:gd name="T20" fmla="*/ 100781 w 118"/>
                <a:gd name="T21" fmla="*/ 235238 h 276"/>
                <a:gd name="T22" fmla="*/ 0 w 118"/>
                <a:gd name="T23" fmla="*/ 235238 h 276"/>
                <a:gd name="T24" fmla="*/ 0 w 118"/>
                <a:gd name="T25" fmla="*/ 0 h 27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18" h="276">
                  <a:moveTo>
                    <a:pt x="0" y="0"/>
                  </a:moveTo>
                  <a:lnTo>
                    <a:pt x="118" y="0"/>
                  </a:lnTo>
                  <a:lnTo>
                    <a:pt x="118" y="38"/>
                  </a:lnTo>
                  <a:lnTo>
                    <a:pt x="40" y="38"/>
                  </a:lnTo>
                  <a:lnTo>
                    <a:pt x="40" y="118"/>
                  </a:lnTo>
                  <a:lnTo>
                    <a:pt x="108" y="118"/>
                  </a:lnTo>
                  <a:lnTo>
                    <a:pt x="108" y="156"/>
                  </a:lnTo>
                  <a:lnTo>
                    <a:pt x="40" y="156"/>
                  </a:lnTo>
                  <a:lnTo>
                    <a:pt x="40" y="237"/>
                  </a:lnTo>
                  <a:lnTo>
                    <a:pt x="118" y="237"/>
                  </a:lnTo>
                  <a:lnTo>
                    <a:pt x="118" y="276"/>
                  </a:lnTo>
                  <a:lnTo>
                    <a:pt x="0" y="276"/>
                  </a:lnTo>
                  <a:lnTo>
                    <a:pt x="0" y="0"/>
                  </a:lnTo>
                  <a:close/>
                </a:path>
              </a:pathLst>
            </a:custGeom>
            <a:solidFill>
              <a:srgbClr val="2178B5"/>
            </a:solidFill>
            <a:ln w="9525">
              <a:noFill/>
              <a:round/>
              <a:headEnd/>
              <a:tailEnd/>
            </a:ln>
          </p:spPr>
          <p:txBody>
            <a:bodyPr/>
            <a:lstStyle/>
            <a:p>
              <a:pPr>
                <a:defRPr/>
              </a:pPr>
              <a:endParaRPr lang="nl-NL"/>
            </a:p>
          </p:txBody>
        </p:sp>
        <p:sp>
          <p:nvSpPr>
            <p:cNvPr id="20" name="Freeform 36"/>
            <p:cNvSpPr>
              <a:spLocks/>
            </p:cNvSpPr>
            <p:nvPr userDrawn="1"/>
          </p:nvSpPr>
          <p:spPr bwMode="auto">
            <a:xfrm>
              <a:off x="595142" y="1725874"/>
              <a:ext cx="118008" cy="235238"/>
            </a:xfrm>
            <a:custGeom>
              <a:avLst/>
              <a:gdLst>
                <a:gd name="T0" fmla="*/ 0 w 139"/>
                <a:gd name="T1" fmla="*/ 0 h 276"/>
                <a:gd name="T2" fmla="*/ 32261 w 139"/>
                <a:gd name="T3" fmla="*/ 0 h 276"/>
                <a:gd name="T4" fmla="*/ 83200 w 139"/>
                <a:gd name="T5" fmla="*/ 141484 h 276"/>
                <a:gd name="T6" fmla="*/ 83200 w 139"/>
                <a:gd name="T7" fmla="*/ 141484 h 276"/>
                <a:gd name="T8" fmla="*/ 83200 w 139"/>
                <a:gd name="T9" fmla="*/ 0 h 276"/>
                <a:gd name="T10" fmla="*/ 118008 w 139"/>
                <a:gd name="T11" fmla="*/ 0 h 276"/>
                <a:gd name="T12" fmla="*/ 118008 w 139"/>
                <a:gd name="T13" fmla="*/ 235238 h 276"/>
                <a:gd name="T14" fmla="*/ 85747 w 139"/>
                <a:gd name="T15" fmla="*/ 235238 h 276"/>
                <a:gd name="T16" fmla="*/ 34808 w 139"/>
                <a:gd name="T17" fmla="*/ 93754 h 276"/>
                <a:gd name="T18" fmla="*/ 33110 w 139"/>
                <a:gd name="T19" fmla="*/ 93754 h 276"/>
                <a:gd name="T20" fmla="*/ 33110 w 139"/>
                <a:gd name="T21" fmla="*/ 235238 h 276"/>
                <a:gd name="T22" fmla="*/ 0 w 139"/>
                <a:gd name="T23" fmla="*/ 235238 h 276"/>
                <a:gd name="T24" fmla="*/ 0 w 139"/>
                <a:gd name="T25" fmla="*/ 0 h 27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39" h="276">
                  <a:moveTo>
                    <a:pt x="0" y="0"/>
                  </a:moveTo>
                  <a:lnTo>
                    <a:pt x="38" y="0"/>
                  </a:lnTo>
                  <a:lnTo>
                    <a:pt x="98" y="166"/>
                  </a:lnTo>
                  <a:lnTo>
                    <a:pt x="98" y="0"/>
                  </a:lnTo>
                  <a:lnTo>
                    <a:pt x="139" y="0"/>
                  </a:lnTo>
                  <a:lnTo>
                    <a:pt x="139" y="276"/>
                  </a:lnTo>
                  <a:lnTo>
                    <a:pt x="101" y="276"/>
                  </a:lnTo>
                  <a:lnTo>
                    <a:pt x="41" y="110"/>
                  </a:lnTo>
                  <a:lnTo>
                    <a:pt x="39" y="110"/>
                  </a:lnTo>
                  <a:lnTo>
                    <a:pt x="39" y="276"/>
                  </a:lnTo>
                  <a:lnTo>
                    <a:pt x="0" y="276"/>
                  </a:lnTo>
                  <a:lnTo>
                    <a:pt x="0" y="0"/>
                  </a:lnTo>
                  <a:close/>
                </a:path>
              </a:pathLst>
            </a:custGeom>
            <a:solidFill>
              <a:srgbClr val="2178B5"/>
            </a:solidFill>
            <a:ln w="9525">
              <a:noFill/>
              <a:round/>
              <a:headEnd/>
              <a:tailEnd/>
            </a:ln>
          </p:spPr>
          <p:txBody>
            <a:bodyPr/>
            <a:lstStyle/>
            <a:p>
              <a:pPr>
                <a:defRPr/>
              </a:pPr>
              <a:endParaRPr lang="nl-NL"/>
            </a:p>
          </p:txBody>
        </p:sp>
        <p:sp>
          <p:nvSpPr>
            <p:cNvPr id="21" name="Freeform 37"/>
            <p:cNvSpPr>
              <a:spLocks/>
            </p:cNvSpPr>
            <p:nvPr userDrawn="1"/>
          </p:nvSpPr>
          <p:spPr bwMode="auto">
            <a:xfrm>
              <a:off x="726070" y="1725874"/>
              <a:ext cx="110255" cy="235238"/>
            </a:xfrm>
            <a:custGeom>
              <a:avLst/>
              <a:gdLst>
                <a:gd name="T0" fmla="*/ 38165 w 130"/>
                <a:gd name="T1" fmla="*/ 32388 h 276"/>
                <a:gd name="T2" fmla="*/ 0 w 130"/>
                <a:gd name="T3" fmla="*/ 32388 h 276"/>
                <a:gd name="T4" fmla="*/ 0 w 130"/>
                <a:gd name="T5" fmla="*/ 0 h 276"/>
                <a:gd name="T6" fmla="*/ 110255 w 130"/>
                <a:gd name="T7" fmla="*/ 0 h 276"/>
                <a:gd name="T8" fmla="*/ 110255 w 130"/>
                <a:gd name="T9" fmla="*/ 32388 h 276"/>
                <a:gd name="T10" fmla="*/ 72090 w 130"/>
                <a:gd name="T11" fmla="*/ 32388 h 276"/>
                <a:gd name="T12" fmla="*/ 72090 w 130"/>
                <a:gd name="T13" fmla="*/ 235238 h 276"/>
                <a:gd name="T14" fmla="*/ 38165 w 130"/>
                <a:gd name="T15" fmla="*/ 235238 h 276"/>
                <a:gd name="T16" fmla="*/ 38165 w 130"/>
                <a:gd name="T17" fmla="*/ 32388 h 27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30" h="276">
                  <a:moveTo>
                    <a:pt x="45" y="38"/>
                  </a:moveTo>
                  <a:lnTo>
                    <a:pt x="0" y="38"/>
                  </a:lnTo>
                  <a:lnTo>
                    <a:pt x="0" y="0"/>
                  </a:lnTo>
                  <a:lnTo>
                    <a:pt x="130" y="0"/>
                  </a:lnTo>
                  <a:lnTo>
                    <a:pt x="130" y="38"/>
                  </a:lnTo>
                  <a:lnTo>
                    <a:pt x="85" y="38"/>
                  </a:lnTo>
                  <a:lnTo>
                    <a:pt x="85" y="276"/>
                  </a:lnTo>
                  <a:lnTo>
                    <a:pt x="45" y="276"/>
                  </a:lnTo>
                  <a:lnTo>
                    <a:pt x="45" y="38"/>
                  </a:lnTo>
                  <a:close/>
                </a:path>
              </a:pathLst>
            </a:custGeom>
            <a:solidFill>
              <a:srgbClr val="2178B5"/>
            </a:solidFill>
            <a:ln w="9525">
              <a:noFill/>
              <a:round/>
              <a:headEnd/>
              <a:tailEnd/>
            </a:ln>
          </p:spPr>
          <p:txBody>
            <a:bodyPr/>
            <a:lstStyle/>
            <a:p>
              <a:pPr>
                <a:defRPr/>
              </a:pPr>
              <a:endParaRPr lang="nl-NL"/>
            </a:p>
          </p:txBody>
        </p:sp>
        <p:sp>
          <p:nvSpPr>
            <p:cNvPr id="22" name="Rectangle 38"/>
            <p:cNvSpPr>
              <a:spLocks noChangeArrowheads="1"/>
            </p:cNvSpPr>
            <p:nvPr userDrawn="1"/>
          </p:nvSpPr>
          <p:spPr bwMode="auto">
            <a:xfrm>
              <a:off x="852692" y="1725874"/>
              <a:ext cx="34455" cy="235238"/>
            </a:xfrm>
            <a:prstGeom prst="rect">
              <a:avLst/>
            </a:prstGeom>
            <a:solidFill>
              <a:srgbClr val="2178B5"/>
            </a:solidFill>
            <a:ln>
              <a:noFill/>
            </a:ln>
          </p:spPr>
          <p:txBody>
            <a:bodyPr/>
            <a:lstStyle/>
            <a:p>
              <a:pPr eaLnBrk="1" hangingPunct="1">
                <a:defRPr/>
              </a:pPr>
              <a:endParaRPr lang="en-US" altLang="en-US" baseline="-25000">
                <a:latin typeface="Calibri" pitchFamily="34" charset="0"/>
              </a:endParaRPr>
            </a:p>
          </p:txBody>
        </p:sp>
        <p:sp>
          <p:nvSpPr>
            <p:cNvPr id="23" name="Freeform 39"/>
            <p:cNvSpPr>
              <a:spLocks noEditPoints="1"/>
            </p:cNvSpPr>
            <p:nvPr userDrawn="1"/>
          </p:nvSpPr>
          <p:spPr bwMode="auto">
            <a:xfrm>
              <a:off x="917295" y="1723289"/>
              <a:ext cx="112839" cy="240408"/>
            </a:xfrm>
            <a:custGeom>
              <a:avLst/>
              <a:gdLst>
                <a:gd name="T0" fmla="*/ 0 w 92"/>
                <a:gd name="T1" fmla="*/ 57944 h 195"/>
                <a:gd name="T2" fmla="*/ 4906 w 92"/>
                <a:gd name="T3" fmla="*/ 33287 h 195"/>
                <a:gd name="T4" fmla="*/ 17171 w 92"/>
                <a:gd name="T5" fmla="*/ 14794 h 195"/>
                <a:gd name="T6" fmla="*/ 35569 w 92"/>
                <a:gd name="T7" fmla="*/ 3699 h 195"/>
                <a:gd name="T8" fmla="*/ 56420 w 92"/>
                <a:gd name="T9" fmla="*/ 0 h 195"/>
                <a:gd name="T10" fmla="*/ 76044 w 92"/>
                <a:gd name="T11" fmla="*/ 3699 h 195"/>
                <a:gd name="T12" fmla="*/ 94441 w 92"/>
                <a:gd name="T13" fmla="*/ 14794 h 195"/>
                <a:gd name="T14" fmla="*/ 107933 w 92"/>
                <a:gd name="T15" fmla="*/ 33287 h 195"/>
                <a:gd name="T16" fmla="*/ 112839 w 92"/>
                <a:gd name="T17" fmla="*/ 57944 h 195"/>
                <a:gd name="T18" fmla="*/ 112839 w 92"/>
                <a:gd name="T19" fmla="*/ 182464 h 195"/>
                <a:gd name="T20" fmla="*/ 107933 w 92"/>
                <a:gd name="T21" fmla="*/ 208354 h 195"/>
                <a:gd name="T22" fmla="*/ 94441 w 92"/>
                <a:gd name="T23" fmla="*/ 225614 h 195"/>
                <a:gd name="T24" fmla="*/ 76044 w 92"/>
                <a:gd name="T25" fmla="*/ 236709 h 195"/>
                <a:gd name="T26" fmla="*/ 56420 w 92"/>
                <a:gd name="T27" fmla="*/ 240408 h 195"/>
                <a:gd name="T28" fmla="*/ 35569 w 92"/>
                <a:gd name="T29" fmla="*/ 236709 h 195"/>
                <a:gd name="T30" fmla="*/ 17171 w 92"/>
                <a:gd name="T31" fmla="*/ 225614 h 195"/>
                <a:gd name="T32" fmla="*/ 4906 w 92"/>
                <a:gd name="T33" fmla="*/ 208354 h 195"/>
                <a:gd name="T34" fmla="*/ 0 w 92"/>
                <a:gd name="T35" fmla="*/ 182464 h 195"/>
                <a:gd name="T36" fmla="*/ 0 w 92"/>
                <a:gd name="T37" fmla="*/ 57944 h 195"/>
                <a:gd name="T38" fmla="*/ 33116 w 92"/>
                <a:gd name="T39" fmla="*/ 182464 h 195"/>
                <a:gd name="T40" fmla="*/ 40475 w 92"/>
                <a:gd name="T41" fmla="*/ 200956 h 195"/>
                <a:gd name="T42" fmla="*/ 56420 w 92"/>
                <a:gd name="T43" fmla="*/ 205888 h 195"/>
                <a:gd name="T44" fmla="*/ 72364 w 92"/>
                <a:gd name="T45" fmla="*/ 200956 h 195"/>
                <a:gd name="T46" fmla="*/ 78497 w 92"/>
                <a:gd name="T47" fmla="*/ 182464 h 195"/>
                <a:gd name="T48" fmla="*/ 78497 w 92"/>
                <a:gd name="T49" fmla="*/ 57944 h 195"/>
                <a:gd name="T50" fmla="*/ 72364 w 92"/>
                <a:gd name="T51" fmla="*/ 39452 h 195"/>
                <a:gd name="T52" fmla="*/ 56420 w 92"/>
                <a:gd name="T53" fmla="*/ 34520 h 195"/>
                <a:gd name="T54" fmla="*/ 40475 w 92"/>
                <a:gd name="T55" fmla="*/ 39452 h 195"/>
                <a:gd name="T56" fmla="*/ 33116 w 92"/>
                <a:gd name="T57" fmla="*/ 57944 h 195"/>
                <a:gd name="T58" fmla="*/ 33116 w 92"/>
                <a:gd name="T59" fmla="*/ 182464 h 195"/>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0" t="0" r="r" b="b"/>
              <a:pathLst>
                <a:path w="92" h="195">
                  <a:moveTo>
                    <a:pt x="0" y="47"/>
                  </a:moveTo>
                  <a:cubicBezTo>
                    <a:pt x="0" y="39"/>
                    <a:pt x="1" y="32"/>
                    <a:pt x="4" y="27"/>
                  </a:cubicBezTo>
                  <a:cubicBezTo>
                    <a:pt x="7" y="21"/>
                    <a:pt x="10" y="16"/>
                    <a:pt x="14" y="12"/>
                  </a:cubicBezTo>
                  <a:cubicBezTo>
                    <a:pt x="19" y="8"/>
                    <a:pt x="24" y="5"/>
                    <a:pt x="29" y="3"/>
                  </a:cubicBezTo>
                  <a:cubicBezTo>
                    <a:pt x="35" y="1"/>
                    <a:pt x="40" y="0"/>
                    <a:pt x="46" y="0"/>
                  </a:cubicBezTo>
                  <a:cubicBezTo>
                    <a:pt x="51" y="0"/>
                    <a:pt x="57" y="1"/>
                    <a:pt x="62" y="3"/>
                  </a:cubicBezTo>
                  <a:cubicBezTo>
                    <a:pt x="68" y="5"/>
                    <a:pt x="73" y="8"/>
                    <a:pt x="77" y="12"/>
                  </a:cubicBezTo>
                  <a:cubicBezTo>
                    <a:pt x="81" y="16"/>
                    <a:pt x="85" y="21"/>
                    <a:pt x="88" y="27"/>
                  </a:cubicBezTo>
                  <a:cubicBezTo>
                    <a:pt x="90" y="32"/>
                    <a:pt x="92" y="39"/>
                    <a:pt x="92" y="47"/>
                  </a:cubicBezTo>
                  <a:cubicBezTo>
                    <a:pt x="92" y="148"/>
                    <a:pt x="92" y="148"/>
                    <a:pt x="92" y="148"/>
                  </a:cubicBezTo>
                  <a:cubicBezTo>
                    <a:pt x="92" y="156"/>
                    <a:pt x="90" y="163"/>
                    <a:pt x="88" y="169"/>
                  </a:cubicBezTo>
                  <a:cubicBezTo>
                    <a:pt x="85" y="175"/>
                    <a:pt x="81" y="179"/>
                    <a:pt x="77" y="183"/>
                  </a:cubicBezTo>
                  <a:cubicBezTo>
                    <a:pt x="73" y="187"/>
                    <a:pt x="68" y="190"/>
                    <a:pt x="62" y="192"/>
                  </a:cubicBezTo>
                  <a:cubicBezTo>
                    <a:pt x="57" y="194"/>
                    <a:pt x="51" y="195"/>
                    <a:pt x="46" y="195"/>
                  </a:cubicBezTo>
                  <a:cubicBezTo>
                    <a:pt x="40" y="195"/>
                    <a:pt x="35" y="194"/>
                    <a:pt x="29" y="192"/>
                  </a:cubicBezTo>
                  <a:cubicBezTo>
                    <a:pt x="24" y="190"/>
                    <a:pt x="19" y="187"/>
                    <a:pt x="14" y="183"/>
                  </a:cubicBezTo>
                  <a:cubicBezTo>
                    <a:pt x="10" y="179"/>
                    <a:pt x="7" y="175"/>
                    <a:pt x="4" y="169"/>
                  </a:cubicBezTo>
                  <a:cubicBezTo>
                    <a:pt x="1" y="163"/>
                    <a:pt x="0" y="156"/>
                    <a:pt x="0" y="148"/>
                  </a:cubicBezTo>
                  <a:lnTo>
                    <a:pt x="0" y="47"/>
                  </a:lnTo>
                  <a:close/>
                  <a:moveTo>
                    <a:pt x="27" y="148"/>
                  </a:moveTo>
                  <a:cubicBezTo>
                    <a:pt x="27" y="155"/>
                    <a:pt x="29" y="160"/>
                    <a:pt x="33" y="163"/>
                  </a:cubicBezTo>
                  <a:cubicBezTo>
                    <a:pt x="36" y="166"/>
                    <a:pt x="41" y="167"/>
                    <a:pt x="46" y="167"/>
                  </a:cubicBezTo>
                  <a:cubicBezTo>
                    <a:pt x="51" y="167"/>
                    <a:pt x="55" y="166"/>
                    <a:pt x="59" y="163"/>
                  </a:cubicBezTo>
                  <a:cubicBezTo>
                    <a:pt x="62" y="160"/>
                    <a:pt x="64" y="155"/>
                    <a:pt x="64" y="148"/>
                  </a:cubicBezTo>
                  <a:cubicBezTo>
                    <a:pt x="64" y="47"/>
                    <a:pt x="64" y="47"/>
                    <a:pt x="64" y="47"/>
                  </a:cubicBezTo>
                  <a:cubicBezTo>
                    <a:pt x="64" y="40"/>
                    <a:pt x="62" y="36"/>
                    <a:pt x="59" y="32"/>
                  </a:cubicBezTo>
                  <a:cubicBezTo>
                    <a:pt x="55" y="29"/>
                    <a:pt x="51" y="28"/>
                    <a:pt x="46" y="28"/>
                  </a:cubicBezTo>
                  <a:cubicBezTo>
                    <a:pt x="41" y="28"/>
                    <a:pt x="36" y="29"/>
                    <a:pt x="33" y="32"/>
                  </a:cubicBezTo>
                  <a:cubicBezTo>
                    <a:pt x="29" y="36"/>
                    <a:pt x="27" y="40"/>
                    <a:pt x="27" y="47"/>
                  </a:cubicBezTo>
                  <a:lnTo>
                    <a:pt x="27" y="148"/>
                  </a:lnTo>
                  <a:close/>
                </a:path>
              </a:pathLst>
            </a:custGeom>
            <a:solidFill>
              <a:srgbClr val="2178B5"/>
            </a:solidFill>
            <a:ln w="9525">
              <a:noFill/>
              <a:round/>
              <a:headEnd/>
              <a:tailEnd/>
            </a:ln>
          </p:spPr>
          <p:txBody>
            <a:bodyPr/>
            <a:lstStyle/>
            <a:p>
              <a:pPr>
                <a:defRPr/>
              </a:pPr>
              <a:endParaRPr lang="nl-NL"/>
            </a:p>
          </p:txBody>
        </p:sp>
        <p:sp>
          <p:nvSpPr>
            <p:cNvPr id="24" name="Freeform 40"/>
            <p:cNvSpPr>
              <a:spLocks/>
            </p:cNvSpPr>
            <p:nvPr userDrawn="1"/>
          </p:nvSpPr>
          <p:spPr bwMode="auto">
            <a:xfrm>
              <a:off x="1057698" y="1725874"/>
              <a:ext cx="118869" cy="235238"/>
            </a:xfrm>
            <a:custGeom>
              <a:avLst/>
              <a:gdLst>
                <a:gd name="T0" fmla="*/ 0 w 139"/>
                <a:gd name="T1" fmla="*/ 0 h 276"/>
                <a:gd name="T2" fmla="*/ 32497 w 139"/>
                <a:gd name="T3" fmla="*/ 0 h 276"/>
                <a:gd name="T4" fmla="*/ 83807 w 139"/>
                <a:gd name="T5" fmla="*/ 141484 h 276"/>
                <a:gd name="T6" fmla="*/ 83807 w 139"/>
                <a:gd name="T7" fmla="*/ 141484 h 276"/>
                <a:gd name="T8" fmla="*/ 83807 w 139"/>
                <a:gd name="T9" fmla="*/ 0 h 276"/>
                <a:gd name="T10" fmla="*/ 118869 w 139"/>
                <a:gd name="T11" fmla="*/ 0 h 276"/>
                <a:gd name="T12" fmla="*/ 118869 w 139"/>
                <a:gd name="T13" fmla="*/ 235238 h 276"/>
                <a:gd name="T14" fmla="*/ 86372 w 139"/>
                <a:gd name="T15" fmla="*/ 235238 h 276"/>
                <a:gd name="T16" fmla="*/ 35062 w 139"/>
                <a:gd name="T17" fmla="*/ 93754 h 276"/>
                <a:gd name="T18" fmla="*/ 33352 w 139"/>
                <a:gd name="T19" fmla="*/ 93754 h 276"/>
                <a:gd name="T20" fmla="*/ 33352 w 139"/>
                <a:gd name="T21" fmla="*/ 235238 h 276"/>
                <a:gd name="T22" fmla="*/ 0 w 139"/>
                <a:gd name="T23" fmla="*/ 235238 h 276"/>
                <a:gd name="T24" fmla="*/ 0 w 139"/>
                <a:gd name="T25" fmla="*/ 0 h 27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39" h="276">
                  <a:moveTo>
                    <a:pt x="0" y="0"/>
                  </a:moveTo>
                  <a:lnTo>
                    <a:pt x="38" y="0"/>
                  </a:lnTo>
                  <a:lnTo>
                    <a:pt x="98" y="166"/>
                  </a:lnTo>
                  <a:lnTo>
                    <a:pt x="98" y="0"/>
                  </a:lnTo>
                  <a:lnTo>
                    <a:pt x="139" y="0"/>
                  </a:lnTo>
                  <a:lnTo>
                    <a:pt x="139" y="276"/>
                  </a:lnTo>
                  <a:lnTo>
                    <a:pt x="101" y="276"/>
                  </a:lnTo>
                  <a:lnTo>
                    <a:pt x="41" y="110"/>
                  </a:lnTo>
                  <a:lnTo>
                    <a:pt x="39" y="110"/>
                  </a:lnTo>
                  <a:lnTo>
                    <a:pt x="39" y="276"/>
                  </a:lnTo>
                  <a:lnTo>
                    <a:pt x="0" y="276"/>
                  </a:lnTo>
                  <a:lnTo>
                    <a:pt x="0" y="0"/>
                  </a:lnTo>
                  <a:close/>
                </a:path>
              </a:pathLst>
            </a:custGeom>
            <a:solidFill>
              <a:srgbClr val="2178B5"/>
            </a:solidFill>
            <a:ln w="9525">
              <a:noFill/>
              <a:round/>
              <a:headEnd/>
              <a:tailEnd/>
            </a:ln>
          </p:spPr>
          <p:txBody>
            <a:bodyPr/>
            <a:lstStyle/>
            <a:p>
              <a:pPr>
                <a:defRPr/>
              </a:pPr>
              <a:endParaRPr lang="nl-NL"/>
            </a:p>
          </p:txBody>
        </p:sp>
      </p:grpSp>
      <p:cxnSp>
        <p:nvCxnSpPr>
          <p:cNvPr id="25" name="Rechte verbindingslijn 37"/>
          <p:cNvCxnSpPr/>
          <p:nvPr userDrawn="1"/>
        </p:nvCxnSpPr>
        <p:spPr>
          <a:xfrm flipV="1">
            <a:off x="6319838" y="2616200"/>
            <a:ext cx="0" cy="1033463"/>
          </a:xfrm>
          <a:prstGeom prst="line">
            <a:avLst/>
          </a:prstGeom>
          <a:ln w="12700">
            <a:prstDash val="sysDot"/>
          </a:ln>
          <a:effectLst/>
        </p:spPr>
        <p:style>
          <a:lnRef idx="2">
            <a:schemeClr val="accent1"/>
          </a:lnRef>
          <a:fillRef idx="0">
            <a:schemeClr val="accent1"/>
          </a:fillRef>
          <a:effectRef idx="1">
            <a:schemeClr val="accent1"/>
          </a:effectRef>
          <a:fontRef idx="minor">
            <a:schemeClr val="tx1"/>
          </a:fontRef>
        </p:style>
      </p:cxnSp>
      <p:pic>
        <p:nvPicPr>
          <p:cNvPr id="26" name="Afbeelding 36"/>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6527800" y="2747963"/>
            <a:ext cx="1014413" cy="871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853203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pic>
        <p:nvPicPr>
          <p:cNvPr id="4" name="Picture 34" descr="OCLC-RESEARCH_H_MD.pn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57200" y="6359525"/>
            <a:ext cx="1676400" cy="34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dirty="0"/>
          </a:p>
        </p:txBody>
      </p:sp>
      <p:sp>
        <p:nvSpPr>
          <p:cNvPr id="3" name="Content Placeholder 2"/>
          <p:cNvSpPr>
            <a:spLocks noGrp="1"/>
          </p:cNvSpPr>
          <p:nvPr>
            <p:ph idx="1"/>
          </p:nvPr>
        </p:nvSpPr>
        <p:spPr>
          <a:xfrm>
            <a:off x="457200" y="1600200"/>
            <a:ext cx="8229600" cy="4525963"/>
          </a:xfrm>
          <a:prstGeom prst="rect">
            <a:avLst/>
          </a:prstGeom>
          <a:ln>
            <a:noFill/>
          </a:ln>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Slide Number Placeholder 5"/>
          <p:cNvSpPr>
            <a:spLocks noGrp="1"/>
          </p:cNvSpPr>
          <p:nvPr>
            <p:ph type="sldNum" sz="quarter" idx="10"/>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A1501543-BEC9-4F40-B921-0C69728D5B87}" type="slidenum">
              <a:rPr lang="en-US" altLang="en-US"/>
              <a:pPr/>
              <a:t>‹#›</a:t>
            </a:fld>
            <a:endParaRPr lang="en-US" altLang="en-US"/>
          </a:p>
        </p:txBody>
      </p:sp>
    </p:spTree>
    <p:extLst>
      <p:ext uri="{BB962C8B-B14F-4D97-AF65-F5344CB8AC3E}">
        <p14:creationId xmlns:p14="http://schemas.microsoft.com/office/powerpoint/2010/main" val="10332467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Thank You White">
    <p:spTree>
      <p:nvGrpSpPr>
        <p:cNvPr id="1" name=""/>
        <p:cNvGrpSpPr/>
        <p:nvPr/>
      </p:nvGrpSpPr>
      <p:grpSpPr>
        <a:xfrm>
          <a:off x="0" y="0"/>
          <a:ext cx="0" cy="0"/>
          <a:chOff x="0" y="0"/>
          <a:chExt cx="0" cy="0"/>
        </a:xfrm>
      </p:grpSpPr>
      <p:pic>
        <p:nvPicPr>
          <p:cNvPr id="3" name="Picture 1" descr="image003"/>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239000" y="6324600"/>
            <a:ext cx="13112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extBox 3"/>
          <p:cNvSpPr txBox="1"/>
          <p:nvPr userDrawn="1"/>
        </p:nvSpPr>
        <p:spPr>
          <a:xfrm>
            <a:off x="914400" y="2590800"/>
            <a:ext cx="5334000" cy="830263"/>
          </a:xfrm>
          <a:prstGeom prst="rect">
            <a:avLst/>
          </a:prstGeom>
          <a:noFill/>
          <a:ln>
            <a:noFill/>
          </a:ln>
        </p:spPr>
        <p:txBody>
          <a:bodyPr>
            <a:spAutoFit/>
          </a:bodyPr>
          <a:lstStyle/>
          <a:p>
            <a:pPr>
              <a:defRPr/>
            </a:pPr>
            <a:r>
              <a:rPr lang="en-US" sz="4800" b="1" dirty="0">
                <a:solidFill>
                  <a:srgbClr val="646464"/>
                </a:solidFill>
                <a:latin typeface="+mj-lt"/>
                <a:ea typeface="Open Sans Semibold" pitchFamily="34" charset="0"/>
                <a:cs typeface="Open Sans Semibold" pitchFamily="34" charset="0"/>
              </a:rPr>
              <a:t>Thank You!</a:t>
            </a:r>
          </a:p>
        </p:txBody>
      </p:sp>
      <p:pic>
        <p:nvPicPr>
          <p:cNvPr id="5" name="Picture 2"/>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804863" y="533400"/>
            <a:ext cx="1633537" cy="175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Box 5"/>
          <p:cNvSpPr txBox="1"/>
          <p:nvPr userDrawn="1"/>
        </p:nvSpPr>
        <p:spPr>
          <a:xfrm>
            <a:off x="914400" y="6350000"/>
            <a:ext cx="6019800" cy="460375"/>
          </a:xfrm>
          <a:prstGeom prst="rect">
            <a:avLst/>
          </a:prstGeom>
          <a:noFill/>
        </p:spPr>
        <p:txBody>
          <a:bodyPr>
            <a:spAutoFit/>
          </a:bodyPr>
          <a:lstStyle/>
          <a:p>
            <a:pPr eaLnBrk="1" fontAlgn="auto" hangingPunct="1">
              <a:spcBef>
                <a:spcPts val="0"/>
              </a:spcBef>
              <a:spcAft>
                <a:spcPts val="0"/>
              </a:spcAft>
              <a:defRPr/>
            </a:pPr>
            <a:r>
              <a:rPr lang="en-US" sz="800" dirty="0">
                <a:latin typeface="Open Sans" pitchFamily="34" charset="0"/>
                <a:ea typeface="Open Sans" pitchFamily="34" charset="0"/>
                <a:cs typeface="Open Sans" pitchFamily="34" charset="0"/>
              </a:rPr>
              <a:t>©2014 OCLC. This work is licensed under a Creative Commons Attribution 3.0 </a:t>
            </a:r>
            <a:r>
              <a:rPr lang="en-US" sz="800" dirty="0" err="1">
                <a:latin typeface="Open Sans" pitchFamily="34" charset="0"/>
                <a:ea typeface="Open Sans" pitchFamily="34" charset="0"/>
                <a:cs typeface="Open Sans" pitchFamily="34" charset="0"/>
              </a:rPr>
              <a:t>Unported</a:t>
            </a:r>
            <a:r>
              <a:rPr lang="en-US" sz="800" dirty="0">
                <a:latin typeface="Open Sans" pitchFamily="34" charset="0"/>
                <a:ea typeface="Open Sans" pitchFamily="34" charset="0"/>
                <a:cs typeface="Open Sans" pitchFamily="34" charset="0"/>
              </a:rPr>
              <a:t> License. </a:t>
            </a:r>
            <a:r>
              <a:rPr lang="en-US" sz="800" dirty="0">
                <a:latin typeface="Open Sans" charset="0"/>
                <a:ea typeface="Open Sans" charset="0"/>
                <a:cs typeface="Open Sans" charset="0"/>
              </a:rPr>
              <a:t>Suggested attribution: “This work uses content from [presentation title] © OCLC, used under a Creative Commons Attribution license:  </a:t>
            </a:r>
            <a:r>
              <a:rPr lang="en-US" sz="800" u="sng" dirty="0">
                <a:latin typeface="Open Sans" charset="0"/>
                <a:ea typeface="Open Sans" charset="0"/>
                <a:cs typeface="Open Sans" charset="0"/>
                <a:hlinkClick r:id="rId4"/>
              </a:rPr>
              <a:t>http</a:t>
            </a:r>
            <a:r>
              <a:rPr lang="en-US" sz="800" u="sng" dirty="0">
                <a:solidFill>
                  <a:schemeClr val="bg1"/>
                </a:solidFill>
                <a:latin typeface="Open Sans" charset="0"/>
                <a:ea typeface="Open Sans" charset="0"/>
                <a:cs typeface="Open Sans" charset="0"/>
                <a:hlinkClick r:id="rId4"/>
              </a:rPr>
              <a:t>://</a:t>
            </a:r>
            <a:r>
              <a:rPr lang="en-US" sz="800" u="sng" dirty="0">
                <a:latin typeface="Open Sans" charset="0"/>
                <a:ea typeface="Open Sans" charset="0"/>
                <a:cs typeface="Open Sans" charset="0"/>
                <a:hlinkClick r:id="rId4"/>
              </a:rPr>
              <a:t>creativecommons.org/licenses/by/3.0/</a:t>
            </a:r>
            <a:r>
              <a:rPr lang="en-US" sz="800" dirty="0">
                <a:latin typeface="Open Sans" charset="0"/>
                <a:ea typeface="Open Sans" charset="0"/>
                <a:cs typeface="Open Sans" charset="0"/>
                <a:hlinkClick r:id="rId4"/>
              </a:rPr>
              <a:t>” </a:t>
            </a:r>
            <a:endParaRPr lang="en-US" sz="800" dirty="0">
              <a:latin typeface="Open Sans" pitchFamily="34" charset="0"/>
              <a:ea typeface="Open Sans" pitchFamily="34" charset="0"/>
              <a:cs typeface="Open Sans" pitchFamily="34" charset="0"/>
            </a:endParaRPr>
          </a:p>
        </p:txBody>
      </p:sp>
      <p:sp>
        <p:nvSpPr>
          <p:cNvPr id="11" name="Text Placeholder 10"/>
          <p:cNvSpPr>
            <a:spLocks noGrp="1"/>
          </p:cNvSpPr>
          <p:nvPr>
            <p:ph type="body" sz="quarter" idx="11"/>
          </p:nvPr>
        </p:nvSpPr>
        <p:spPr>
          <a:xfrm>
            <a:off x="914400" y="3429000"/>
            <a:ext cx="5334000" cy="1981200"/>
          </a:xfrm>
          <a:prstGeom prst="rect">
            <a:avLst/>
          </a:prstGeom>
          <a:ln>
            <a:noFill/>
          </a:ln>
        </p:spPr>
        <p:txBody>
          <a:bodyPr>
            <a:normAutofit/>
          </a:bodyPr>
          <a:lstStyle>
            <a:lvl1pPr>
              <a:buNone/>
              <a:defRPr sz="1400" baseline="0"/>
            </a:lvl1pPr>
          </a:lstStyle>
          <a:p>
            <a:pPr lvl="0"/>
            <a:r>
              <a:rPr lang="en-US" smtClean="0"/>
              <a:t>Click to edit Master text styles</a:t>
            </a:r>
          </a:p>
        </p:txBody>
      </p:sp>
    </p:spTree>
    <p:extLst>
      <p:ext uri="{BB962C8B-B14F-4D97-AF65-F5344CB8AC3E}">
        <p14:creationId xmlns:p14="http://schemas.microsoft.com/office/powerpoint/2010/main" val="10034426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title">
  <p:cSld name="Title Slide">
    <p:spTree>
      <p:nvGrpSpPr>
        <p:cNvPr id="1" name=""/>
        <p:cNvGrpSpPr/>
        <p:nvPr/>
      </p:nvGrpSpPr>
      <p:grpSpPr>
        <a:xfrm>
          <a:off x="0" y="0"/>
          <a:ext cx="0" cy="0"/>
          <a:chOff x="0" y="0"/>
          <a:chExt cx="0" cy="0"/>
        </a:xfrm>
      </p:grpSpPr>
      <p:pic>
        <p:nvPicPr>
          <p:cNvPr id="4" name="Picture 34" descr="University_Library_banner.jp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617538" y="187325"/>
            <a:ext cx="7910512" cy="49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37" descr="University_Library_rings.jpg"/>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7472363" y="5319713"/>
            <a:ext cx="1671637" cy="1538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685800" y="2130425"/>
            <a:ext cx="7772400" cy="1470025"/>
          </a:xfrm>
          <a:prstGeom prst="rect">
            <a:avLst/>
          </a:prstGeom>
        </p:spPr>
        <p:txBody>
          <a:bodyPr/>
          <a:lstStyle/>
          <a:p>
            <a:r>
              <a:rPr lang="en-GB"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lang="en-US"/>
          </a:p>
        </p:txBody>
      </p:sp>
      <p:sp>
        <p:nvSpPr>
          <p:cNvPr id="6" name="Date Placeholder 3"/>
          <p:cNvSpPr>
            <a:spLocks noGrp="1"/>
          </p:cNvSpPr>
          <p:nvPr>
            <p:ph type="dt" sz="half" idx="10"/>
          </p:nvPr>
        </p:nvSpPr>
        <p:spPr>
          <a:xfrm>
            <a:off x="457200" y="6356350"/>
            <a:ext cx="2133600" cy="365125"/>
          </a:xfrm>
          <a:prstGeom prst="rect">
            <a:avLst/>
          </a:prstGeom>
        </p:spPr>
        <p:txBody>
          <a:bodyPr/>
          <a:lstStyle>
            <a:lvl1pPr>
              <a:defRPr/>
            </a:lvl1pPr>
          </a:lstStyle>
          <a:p>
            <a:pPr>
              <a:defRPr/>
            </a:pPr>
            <a:fld id="{F1D78643-476F-41D8-ACA7-F9F00C84C9B6}" type="datetimeFigureOut">
              <a:rPr lang="en-US"/>
              <a:pPr>
                <a:defRPr/>
              </a:pPr>
              <a:t>2/18/2015</a:t>
            </a:fld>
            <a:endParaRPr lang="en-US"/>
          </a:p>
        </p:txBody>
      </p:sp>
      <p:sp>
        <p:nvSpPr>
          <p:cNvPr id="7" name="Footer Placeholder 4"/>
          <p:cNvSpPr>
            <a:spLocks noGrp="1"/>
          </p:cNvSpPr>
          <p:nvPr>
            <p:ph type="ftr" sz="quarter" idx="11"/>
          </p:nvPr>
        </p:nvSpPr>
        <p:spPr>
          <a:xfrm>
            <a:off x="3124200" y="6356350"/>
            <a:ext cx="2895600" cy="365125"/>
          </a:xfrm>
          <a:prstGeom prst="rect">
            <a:avLst/>
          </a:prstGeom>
        </p:spPr>
        <p:txBody>
          <a:bodyPr/>
          <a:lstStyle>
            <a:lvl1pPr>
              <a:defRPr/>
            </a:lvl1pPr>
          </a:lstStyle>
          <a:p>
            <a:pPr>
              <a:defRPr/>
            </a:pPr>
            <a:endParaRPr lang="en-US"/>
          </a:p>
        </p:txBody>
      </p:sp>
      <p:sp>
        <p:nvSpPr>
          <p:cNvPr id="8"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6F2CC505-4341-4A54-A635-DC8FFF3F73E0}" type="slidenum">
              <a:rPr lang="en-US" altLang="en-US"/>
              <a:pPr/>
              <a:t>‹#›</a:t>
            </a:fld>
            <a:endParaRPr lang="en-US" altLang="en-US"/>
          </a:p>
        </p:txBody>
      </p:sp>
    </p:spTree>
    <p:extLst>
      <p:ext uri="{BB962C8B-B14F-4D97-AF65-F5344CB8AC3E}">
        <p14:creationId xmlns:p14="http://schemas.microsoft.com/office/powerpoint/2010/main" val="39693462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emf"/><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ounded Rectangle 8"/>
          <p:cNvSpPr/>
          <p:nvPr/>
        </p:nvSpPr>
        <p:spPr>
          <a:xfrm>
            <a:off x="554038" y="6337300"/>
            <a:ext cx="206375" cy="301625"/>
          </a:xfrm>
          <a:prstGeom prst="roundRect">
            <a:avLst>
              <a:gd name="adj" fmla="val 0"/>
            </a:avLst>
          </a:prstGeom>
          <a:solidFill>
            <a:srgbClr val="C8C6C7"/>
          </a:solidFill>
          <a:ln>
            <a:noFill/>
          </a:ln>
        </p:spPr>
        <p:style>
          <a:lnRef idx="2">
            <a:schemeClr val="dk1">
              <a:shade val="50000"/>
            </a:schemeClr>
          </a:lnRef>
          <a:fillRef idx="1">
            <a:schemeClr val="dk1"/>
          </a:fillRef>
          <a:effectRef idx="0">
            <a:schemeClr val="dk1"/>
          </a:effectRef>
          <a:fontRef idx="minor">
            <a:schemeClr val="lt1"/>
          </a:fontRef>
        </p:style>
        <p:txBody>
          <a:bodyPr anchor="ctr"/>
          <a:lstStyle/>
          <a:p>
            <a:pPr algn="ctr" eaLnBrk="1" hangingPunct="1">
              <a:defRPr/>
            </a:pPr>
            <a:endParaRPr lang="en-US" altLang="en-US">
              <a:solidFill>
                <a:srgbClr val="FFFFFF"/>
              </a:solidFill>
              <a:cs typeface="Arial" pitchFamily="34" charset="0"/>
            </a:endParaRPr>
          </a:p>
        </p:txBody>
      </p:sp>
      <p:sp>
        <p:nvSpPr>
          <p:cNvPr id="11" name="슬라이드 번호 개체 틀 4"/>
          <p:cNvSpPr txBox="1">
            <a:spLocks/>
          </p:cNvSpPr>
          <p:nvPr/>
        </p:nvSpPr>
        <p:spPr>
          <a:xfrm>
            <a:off x="469900" y="6362700"/>
            <a:ext cx="376238" cy="238125"/>
          </a:xfrm>
          <a:prstGeom prst="rect">
            <a:avLst/>
          </a:prstGeom>
        </p:spPr>
        <p:txBody>
          <a:bodyPr tIns="0" bIns="0"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latinLnBrk="1" hangingPunct="1"/>
            <a:fld id="{8B30700D-ADD3-4E75-8F47-2F32EEA85FA4}" type="slidenum">
              <a:rPr lang="ko-KR" altLang="en-US" sz="800">
                <a:solidFill>
                  <a:schemeClr val="bg1"/>
                </a:solidFill>
                <a:latin typeface="Roboto Condensed Regular"/>
              </a:rPr>
              <a:pPr algn="ctr" eaLnBrk="1" latinLnBrk="1" hangingPunct="1"/>
              <a:t>‹#›</a:t>
            </a:fld>
            <a:endParaRPr lang="ko-KR" altLang="en-US" sz="800">
              <a:solidFill>
                <a:schemeClr val="bg1"/>
              </a:solidFill>
              <a:latin typeface="Roboto Condensed Regular"/>
            </a:endParaRPr>
          </a:p>
        </p:txBody>
      </p:sp>
      <p:sp>
        <p:nvSpPr>
          <p:cNvPr id="1028" name="Freeform 64"/>
          <p:cNvSpPr>
            <a:spLocks/>
          </p:cNvSpPr>
          <p:nvPr/>
        </p:nvSpPr>
        <p:spPr bwMode="auto">
          <a:xfrm>
            <a:off x="8245475" y="5364163"/>
            <a:ext cx="627063" cy="1136650"/>
          </a:xfrm>
          <a:custGeom>
            <a:avLst/>
            <a:gdLst>
              <a:gd name="T0" fmla="*/ 240924 w 190"/>
              <a:gd name="T1" fmla="*/ 577205 h 256"/>
              <a:gd name="T2" fmla="*/ 247525 w 190"/>
              <a:gd name="T3" fmla="*/ 492844 h 256"/>
              <a:gd name="T4" fmla="*/ 191419 w 190"/>
              <a:gd name="T5" fmla="*/ 372963 h 256"/>
              <a:gd name="T6" fmla="*/ 108911 w 190"/>
              <a:gd name="T7" fmla="*/ 341883 h 256"/>
              <a:gd name="T8" fmla="*/ 158416 w 190"/>
              <a:gd name="T9" fmla="*/ 310803 h 256"/>
              <a:gd name="T10" fmla="*/ 95710 w 190"/>
              <a:gd name="T11" fmla="*/ 235322 h 256"/>
              <a:gd name="T12" fmla="*/ 79208 w 190"/>
              <a:gd name="T13" fmla="*/ 208682 h 256"/>
              <a:gd name="T14" fmla="*/ 85809 w 190"/>
              <a:gd name="T15" fmla="*/ 155401 h 256"/>
              <a:gd name="T16" fmla="*/ 138614 w 190"/>
              <a:gd name="T17" fmla="*/ 195362 h 256"/>
              <a:gd name="T18" fmla="*/ 165017 w 190"/>
              <a:gd name="T19" fmla="*/ 301923 h 256"/>
              <a:gd name="T20" fmla="*/ 198020 w 190"/>
              <a:gd name="T21" fmla="*/ 248642 h 256"/>
              <a:gd name="T22" fmla="*/ 207921 w 190"/>
              <a:gd name="T23" fmla="*/ 364083 h 256"/>
              <a:gd name="T24" fmla="*/ 240924 w 190"/>
              <a:gd name="T25" fmla="*/ 430684 h 256"/>
              <a:gd name="T26" fmla="*/ 303631 w 190"/>
              <a:gd name="T27" fmla="*/ 599405 h 256"/>
              <a:gd name="T28" fmla="*/ 234324 w 190"/>
              <a:gd name="T29" fmla="*/ 102121 h 256"/>
              <a:gd name="T30" fmla="*/ 320132 w 190"/>
              <a:gd name="T31" fmla="*/ 17760 h 256"/>
              <a:gd name="T32" fmla="*/ 402640 w 190"/>
              <a:gd name="T33" fmla="*/ 230882 h 256"/>
              <a:gd name="T34" fmla="*/ 339934 w 190"/>
              <a:gd name="T35" fmla="*/ 714846 h 256"/>
              <a:gd name="T36" fmla="*/ 399340 w 190"/>
              <a:gd name="T37" fmla="*/ 328563 h 256"/>
              <a:gd name="T38" fmla="*/ 445545 w 190"/>
              <a:gd name="T39" fmla="*/ 310803 h 256"/>
              <a:gd name="T40" fmla="*/ 448845 w 190"/>
              <a:gd name="T41" fmla="*/ 275282 h 256"/>
              <a:gd name="T42" fmla="*/ 501650 w 190"/>
              <a:gd name="T43" fmla="*/ 230882 h 256"/>
              <a:gd name="T44" fmla="*/ 524753 w 190"/>
              <a:gd name="T45" fmla="*/ 182042 h 256"/>
              <a:gd name="T46" fmla="*/ 570957 w 190"/>
              <a:gd name="T47" fmla="*/ 159841 h 256"/>
              <a:gd name="T48" fmla="*/ 567657 w 190"/>
              <a:gd name="T49" fmla="*/ 244202 h 256"/>
              <a:gd name="T50" fmla="*/ 521452 w 190"/>
              <a:gd name="T51" fmla="*/ 253082 h 256"/>
              <a:gd name="T52" fmla="*/ 501650 w 190"/>
              <a:gd name="T53" fmla="*/ 328563 h 256"/>
              <a:gd name="T54" fmla="*/ 438944 w 190"/>
              <a:gd name="T55" fmla="*/ 368523 h 256"/>
              <a:gd name="T56" fmla="*/ 415842 w 190"/>
              <a:gd name="T57" fmla="*/ 412924 h 256"/>
              <a:gd name="T58" fmla="*/ 369637 w 190"/>
              <a:gd name="T59" fmla="*/ 710406 h 256"/>
              <a:gd name="T60" fmla="*/ 623763 w 190"/>
              <a:gd name="T61" fmla="*/ 497284 h 256"/>
              <a:gd name="T62" fmla="*/ 488449 w 190"/>
              <a:gd name="T63" fmla="*/ 683766 h 256"/>
              <a:gd name="T64" fmla="*/ 557756 w 190"/>
              <a:gd name="T65" fmla="*/ 750367 h 256"/>
              <a:gd name="T66" fmla="*/ 567657 w 190"/>
              <a:gd name="T67" fmla="*/ 821407 h 256"/>
              <a:gd name="T68" fmla="*/ 524753 w 190"/>
              <a:gd name="T69" fmla="*/ 821407 h 256"/>
              <a:gd name="T70" fmla="*/ 498350 w 190"/>
              <a:gd name="T71" fmla="*/ 794767 h 256"/>
              <a:gd name="T72" fmla="*/ 475248 w 190"/>
              <a:gd name="T73" fmla="*/ 648246 h 256"/>
              <a:gd name="T74" fmla="*/ 382838 w 190"/>
              <a:gd name="T75" fmla="*/ 714846 h 256"/>
              <a:gd name="T76" fmla="*/ 346535 w 190"/>
              <a:gd name="T77" fmla="*/ 812527 h 256"/>
              <a:gd name="T78" fmla="*/ 504951 w 190"/>
              <a:gd name="T79" fmla="*/ 994569 h 256"/>
              <a:gd name="T80" fmla="*/ 435644 w 190"/>
              <a:gd name="T81" fmla="*/ 945728 h 256"/>
              <a:gd name="T82" fmla="*/ 336634 w 190"/>
              <a:gd name="T83" fmla="*/ 896888 h 256"/>
              <a:gd name="T84" fmla="*/ 445545 w 190"/>
              <a:gd name="T85" fmla="*/ 1030089 h 256"/>
              <a:gd name="T86" fmla="*/ 349835 w 190"/>
              <a:gd name="T87" fmla="*/ 959048 h 256"/>
              <a:gd name="T88" fmla="*/ 349835 w 190"/>
              <a:gd name="T89" fmla="*/ 1038969 h 256"/>
              <a:gd name="T90" fmla="*/ 326733 w 190"/>
              <a:gd name="T91" fmla="*/ 1110010 h 256"/>
              <a:gd name="T92" fmla="*/ 287129 w 190"/>
              <a:gd name="T93" fmla="*/ 1078929 h 256"/>
              <a:gd name="T94" fmla="*/ 303631 w 190"/>
              <a:gd name="T95" fmla="*/ 967929 h 256"/>
              <a:gd name="T96" fmla="*/ 217822 w 190"/>
              <a:gd name="T97" fmla="*/ 999009 h 256"/>
              <a:gd name="T98" fmla="*/ 287129 w 190"/>
              <a:gd name="T99" fmla="*/ 914648 h 256"/>
              <a:gd name="T100" fmla="*/ 198020 w 190"/>
              <a:gd name="T101" fmla="*/ 945728 h 256"/>
              <a:gd name="T102" fmla="*/ 165017 w 190"/>
              <a:gd name="T103" fmla="*/ 905768 h 256"/>
              <a:gd name="T104" fmla="*/ 237624 w 190"/>
              <a:gd name="T105" fmla="*/ 803647 h 256"/>
              <a:gd name="T106" fmla="*/ 204621 w 190"/>
              <a:gd name="T107" fmla="*/ 586085 h 256"/>
              <a:gd name="T108" fmla="*/ 161716 w 190"/>
              <a:gd name="T109" fmla="*/ 728166 h 256"/>
              <a:gd name="T110" fmla="*/ 141914 w 190"/>
              <a:gd name="T111" fmla="*/ 803647 h 256"/>
              <a:gd name="T112" fmla="*/ 102310 w 190"/>
              <a:gd name="T113" fmla="*/ 834727 h 256"/>
              <a:gd name="T114" fmla="*/ 89109 w 190"/>
              <a:gd name="T115" fmla="*/ 790327 h 256"/>
              <a:gd name="T116" fmla="*/ 112211 w 190"/>
              <a:gd name="T117" fmla="*/ 768127 h 256"/>
              <a:gd name="T118" fmla="*/ 85809 w 190"/>
              <a:gd name="T119" fmla="*/ 657126 h 256"/>
              <a:gd name="T120" fmla="*/ 0 w 190"/>
              <a:gd name="T121" fmla="*/ 515045 h 25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0" t="0" r="r" b="b"/>
            <a:pathLst>
              <a:path w="190" h="256">
                <a:moveTo>
                  <a:pt x="0" y="116"/>
                </a:moveTo>
                <a:cubicBezTo>
                  <a:pt x="0" y="116"/>
                  <a:pt x="1" y="116"/>
                  <a:pt x="1" y="115"/>
                </a:cubicBezTo>
                <a:cubicBezTo>
                  <a:pt x="2" y="103"/>
                  <a:pt x="11" y="93"/>
                  <a:pt x="23" y="90"/>
                </a:cubicBezTo>
                <a:cubicBezTo>
                  <a:pt x="29" y="89"/>
                  <a:pt x="35" y="90"/>
                  <a:pt x="40" y="91"/>
                </a:cubicBezTo>
                <a:cubicBezTo>
                  <a:pt x="44" y="93"/>
                  <a:pt x="48" y="94"/>
                  <a:pt x="52" y="97"/>
                </a:cubicBezTo>
                <a:cubicBezTo>
                  <a:pt x="58" y="101"/>
                  <a:pt x="62" y="107"/>
                  <a:pt x="66" y="113"/>
                </a:cubicBezTo>
                <a:cubicBezTo>
                  <a:pt x="69" y="118"/>
                  <a:pt x="72" y="124"/>
                  <a:pt x="73" y="130"/>
                </a:cubicBezTo>
                <a:cubicBezTo>
                  <a:pt x="75" y="136"/>
                  <a:pt x="77" y="143"/>
                  <a:pt x="78" y="149"/>
                </a:cubicBezTo>
                <a:cubicBezTo>
                  <a:pt x="78" y="153"/>
                  <a:pt x="78" y="156"/>
                  <a:pt x="78" y="160"/>
                </a:cubicBezTo>
                <a:cubicBezTo>
                  <a:pt x="78" y="160"/>
                  <a:pt x="78" y="161"/>
                  <a:pt x="78" y="161"/>
                </a:cubicBezTo>
                <a:cubicBezTo>
                  <a:pt x="79" y="161"/>
                  <a:pt x="82" y="161"/>
                  <a:pt x="83" y="161"/>
                </a:cubicBezTo>
                <a:cubicBezTo>
                  <a:pt x="83" y="161"/>
                  <a:pt x="83" y="160"/>
                  <a:pt x="83" y="160"/>
                </a:cubicBezTo>
                <a:cubicBezTo>
                  <a:pt x="83" y="155"/>
                  <a:pt x="83" y="150"/>
                  <a:pt x="83" y="145"/>
                </a:cubicBezTo>
                <a:cubicBezTo>
                  <a:pt x="82" y="133"/>
                  <a:pt x="79" y="122"/>
                  <a:pt x="75" y="111"/>
                </a:cubicBezTo>
                <a:cubicBezTo>
                  <a:pt x="73" y="106"/>
                  <a:pt x="71" y="101"/>
                  <a:pt x="68" y="97"/>
                </a:cubicBezTo>
                <a:cubicBezTo>
                  <a:pt x="67" y="95"/>
                  <a:pt x="65" y="93"/>
                  <a:pt x="63" y="91"/>
                </a:cubicBezTo>
                <a:cubicBezTo>
                  <a:pt x="60" y="89"/>
                  <a:pt x="56" y="88"/>
                  <a:pt x="52" y="88"/>
                </a:cubicBezTo>
                <a:cubicBezTo>
                  <a:pt x="51" y="88"/>
                  <a:pt x="50" y="88"/>
                  <a:pt x="49" y="88"/>
                </a:cubicBezTo>
                <a:cubicBezTo>
                  <a:pt x="49" y="88"/>
                  <a:pt x="50" y="87"/>
                  <a:pt x="50" y="87"/>
                </a:cubicBezTo>
                <a:cubicBezTo>
                  <a:pt x="52" y="85"/>
                  <a:pt x="55" y="84"/>
                  <a:pt x="58" y="84"/>
                </a:cubicBezTo>
                <a:cubicBezTo>
                  <a:pt x="58" y="84"/>
                  <a:pt x="58" y="84"/>
                  <a:pt x="58" y="84"/>
                </a:cubicBezTo>
                <a:cubicBezTo>
                  <a:pt x="58" y="84"/>
                  <a:pt x="58" y="83"/>
                  <a:pt x="58" y="83"/>
                </a:cubicBezTo>
                <a:cubicBezTo>
                  <a:pt x="58" y="83"/>
                  <a:pt x="58" y="82"/>
                  <a:pt x="57" y="82"/>
                </a:cubicBezTo>
                <a:cubicBezTo>
                  <a:pt x="56" y="81"/>
                  <a:pt x="55" y="79"/>
                  <a:pt x="54" y="78"/>
                </a:cubicBezTo>
                <a:cubicBezTo>
                  <a:pt x="53" y="76"/>
                  <a:pt x="50" y="76"/>
                  <a:pt x="48" y="76"/>
                </a:cubicBezTo>
                <a:cubicBezTo>
                  <a:pt x="47" y="77"/>
                  <a:pt x="46" y="77"/>
                  <a:pt x="45" y="77"/>
                </a:cubicBezTo>
                <a:cubicBezTo>
                  <a:pt x="42" y="78"/>
                  <a:pt x="39" y="78"/>
                  <a:pt x="36" y="78"/>
                </a:cubicBezTo>
                <a:cubicBezTo>
                  <a:pt x="35" y="78"/>
                  <a:pt x="34" y="77"/>
                  <a:pt x="33" y="77"/>
                </a:cubicBezTo>
                <a:cubicBezTo>
                  <a:pt x="32" y="77"/>
                  <a:pt x="31" y="76"/>
                  <a:pt x="31" y="76"/>
                </a:cubicBezTo>
                <a:cubicBezTo>
                  <a:pt x="32" y="76"/>
                  <a:pt x="32" y="75"/>
                  <a:pt x="33" y="75"/>
                </a:cubicBezTo>
                <a:cubicBezTo>
                  <a:pt x="35" y="75"/>
                  <a:pt x="38" y="75"/>
                  <a:pt x="40" y="74"/>
                </a:cubicBezTo>
                <a:cubicBezTo>
                  <a:pt x="41" y="73"/>
                  <a:pt x="42" y="73"/>
                  <a:pt x="42" y="72"/>
                </a:cubicBezTo>
                <a:cubicBezTo>
                  <a:pt x="44" y="72"/>
                  <a:pt x="45" y="72"/>
                  <a:pt x="46" y="72"/>
                </a:cubicBezTo>
                <a:cubicBezTo>
                  <a:pt x="47" y="72"/>
                  <a:pt x="48" y="71"/>
                  <a:pt x="48" y="71"/>
                </a:cubicBezTo>
                <a:cubicBezTo>
                  <a:pt x="48" y="71"/>
                  <a:pt x="48" y="70"/>
                  <a:pt x="48" y="70"/>
                </a:cubicBezTo>
                <a:cubicBezTo>
                  <a:pt x="45" y="68"/>
                  <a:pt x="43" y="65"/>
                  <a:pt x="41" y="63"/>
                </a:cubicBezTo>
                <a:cubicBezTo>
                  <a:pt x="39" y="62"/>
                  <a:pt x="37" y="61"/>
                  <a:pt x="35" y="60"/>
                </a:cubicBezTo>
                <a:cubicBezTo>
                  <a:pt x="34" y="60"/>
                  <a:pt x="34" y="60"/>
                  <a:pt x="34" y="60"/>
                </a:cubicBezTo>
                <a:cubicBezTo>
                  <a:pt x="33" y="60"/>
                  <a:pt x="33" y="60"/>
                  <a:pt x="33" y="59"/>
                </a:cubicBezTo>
                <a:cubicBezTo>
                  <a:pt x="33" y="58"/>
                  <a:pt x="33" y="57"/>
                  <a:pt x="33" y="56"/>
                </a:cubicBezTo>
                <a:cubicBezTo>
                  <a:pt x="33" y="54"/>
                  <a:pt x="31" y="53"/>
                  <a:pt x="29" y="53"/>
                </a:cubicBezTo>
                <a:cubicBezTo>
                  <a:pt x="29" y="53"/>
                  <a:pt x="29" y="53"/>
                  <a:pt x="29" y="53"/>
                </a:cubicBezTo>
                <a:cubicBezTo>
                  <a:pt x="25" y="53"/>
                  <a:pt x="23" y="56"/>
                  <a:pt x="24" y="60"/>
                </a:cubicBezTo>
                <a:cubicBezTo>
                  <a:pt x="24" y="60"/>
                  <a:pt x="24" y="60"/>
                  <a:pt x="24" y="60"/>
                </a:cubicBezTo>
                <a:cubicBezTo>
                  <a:pt x="22" y="60"/>
                  <a:pt x="19" y="59"/>
                  <a:pt x="19" y="56"/>
                </a:cubicBezTo>
                <a:cubicBezTo>
                  <a:pt x="18" y="54"/>
                  <a:pt x="19" y="52"/>
                  <a:pt x="20" y="51"/>
                </a:cubicBezTo>
                <a:cubicBezTo>
                  <a:pt x="21" y="50"/>
                  <a:pt x="22" y="49"/>
                  <a:pt x="24" y="49"/>
                </a:cubicBezTo>
                <a:cubicBezTo>
                  <a:pt x="24" y="49"/>
                  <a:pt x="25" y="49"/>
                  <a:pt x="25" y="48"/>
                </a:cubicBezTo>
                <a:cubicBezTo>
                  <a:pt x="25" y="48"/>
                  <a:pt x="25" y="47"/>
                  <a:pt x="24" y="47"/>
                </a:cubicBezTo>
                <a:cubicBezTo>
                  <a:pt x="24" y="47"/>
                  <a:pt x="23" y="47"/>
                  <a:pt x="23" y="47"/>
                </a:cubicBezTo>
                <a:cubicBezTo>
                  <a:pt x="20" y="47"/>
                  <a:pt x="19" y="45"/>
                  <a:pt x="18" y="43"/>
                </a:cubicBezTo>
                <a:cubicBezTo>
                  <a:pt x="18" y="42"/>
                  <a:pt x="18" y="42"/>
                  <a:pt x="18" y="41"/>
                </a:cubicBezTo>
                <a:cubicBezTo>
                  <a:pt x="18" y="41"/>
                  <a:pt x="18" y="40"/>
                  <a:pt x="18" y="39"/>
                </a:cubicBezTo>
                <a:cubicBezTo>
                  <a:pt x="18" y="38"/>
                  <a:pt x="18" y="36"/>
                  <a:pt x="18" y="35"/>
                </a:cubicBezTo>
                <a:cubicBezTo>
                  <a:pt x="18" y="35"/>
                  <a:pt x="18" y="35"/>
                  <a:pt x="18" y="35"/>
                </a:cubicBezTo>
                <a:cubicBezTo>
                  <a:pt x="21" y="35"/>
                  <a:pt x="23" y="35"/>
                  <a:pt x="26" y="35"/>
                </a:cubicBezTo>
                <a:cubicBezTo>
                  <a:pt x="29" y="36"/>
                  <a:pt x="30" y="38"/>
                  <a:pt x="30" y="40"/>
                </a:cubicBezTo>
                <a:cubicBezTo>
                  <a:pt x="30" y="42"/>
                  <a:pt x="30" y="42"/>
                  <a:pt x="31" y="42"/>
                </a:cubicBezTo>
                <a:cubicBezTo>
                  <a:pt x="32" y="42"/>
                  <a:pt x="32" y="42"/>
                  <a:pt x="32" y="41"/>
                </a:cubicBezTo>
                <a:cubicBezTo>
                  <a:pt x="33" y="39"/>
                  <a:pt x="34" y="38"/>
                  <a:pt x="36" y="37"/>
                </a:cubicBezTo>
                <a:cubicBezTo>
                  <a:pt x="39" y="37"/>
                  <a:pt x="43" y="39"/>
                  <a:pt x="43" y="42"/>
                </a:cubicBezTo>
                <a:cubicBezTo>
                  <a:pt x="43" y="43"/>
                  <a:pt x="43" y="43"/>
                  <a:pt x="43" y="44"/>
                </a:cubicBezTo>
                <a:cubicBezTo>
                  <a:pt x="43" y="44"/>
                  <a:pt x="42" y="44"/>
                  <a:pt x="42" y="44"/>
                </a:cubicBezTo>
                <a:cubicBezTo>
                  <a:pt x="40" y="43"/>
                  <a:pt x="38" y="43"/>
                  <a:pt x="36" y="45"/>
                </a:cubicBezTo>
                <a:cubicBezTo>
                  <a:pt x="35" y="46"/>
                  <a:pt x="35" y="49"/>
                  <a:pt x="36" y="50"/>
                </a:cubicBezTo>
                <a:cubicBezTo>
                  <a:pt x="37" y="52"/>
                  <a:pt x="38" y="53"/>
                  <a:pt x="40" y="53"/>
                </a:cubicBezTo>
                <a:cubicBezTo>
                  <a:pt x="41" y="53"/>
                  <a:pt x="41" y="53"/>
                  <a:pt x="41" y="53"/>
                </a:cubicBezTo>
                <a:cubicBezTo>
                  <a:pt x="42" y="53"/>
                  <a:pt x="42" y="54"/>
                  <a:pt x="42" y="55"/>
                </a:cubicBezTo>
                <a:cubicBezTo>
                  <a:pt x="42" y="58"/>
                  <a:pt x="43" y="60"/>
                  <a:pt x="45" y="62"/>
                </a:cubicBezTo>
                <a:cubicBezTo>
                  <a:pt x="46" y="64"/>
                  <a:pt x="48" y="66"/>
                  <a:pt x="50" y="68"/>
                </a:cubicBezTo>
                <a:cubicBezTo>
                  <a:pt x="50" y="68"/>
                  <a:pt x="50" y="68"/>
                  <a:pt x="51" y="68"/>
                </a:cubicBezTo>
                <a:cubicBezTo>
                  <a:pt x="51" y="68"/>
                  <a:pt x="51" y="68"/>
                  <a:pt x="52" y="67"/>
                </a:cubicBezTo>
                <a:cubicBezTo>
                  <a:pt x="52" y="65"/>
                  <a:pt x="53" y="64"/>
                  <a:pt x="54" y="62"/>
                </a:cubicBezTo>
                <a:cubicBezTo>
                  <a:pt x="55" y="61"/>
                  <a:pt x="56" y="60"/>
                  <a:pt x="56" y="58"/>
                </a:cubicBezTo>
                <a:cubicBezTo>
                  <a:pt x="57" y="57"/>
                  <a:pt x="58" y="55"/>
                  <a:pt x="58" y="54"/>
                </a:cubicBezTo>
                <a:cubicBezTo>
                  <a:pt x="58" y="53"/>
                  <a:pt x="58" y="53"/>
                  <a:pt x="58" y="52"/>
                </a:cubicBezTo>
                <a:cubicBezTo>
                  <a:pt x="59" y="53"/>
                  <a:pt x="59" y="55"/>
                  <a:pt x="60" y="56"/>
                </a:cubicBezTo>
                <a:cubicBezTo>
                  <a:pt x="60" y="59"/>
                  <a:pt x="60" y="61"/>
                  <a:pt x="59" y="64"/>
                </a:cubicBezTo>
                <a:cubicBezTo>
                  <a:pt x="58" y="65"/>
                  <a:pt x="58" y="66"/>
                  <a:pt x="57" y="67"/>
                </a:cubicBezTo>
                <a:cubicBezTo>
                  <a:pt x="57" y="68"/>
                  <a:pt x="56" y="69"/>
                  <a:pt x="56" y="71"/>
                </a:cubicBezTo>
                <a:cubicBezTo>
                  <a:pt x="56" y="72"/>
                  <a:pt x="56" y="74"/>
                  <a:pt x="57" y="75"/>
                </a:cubicBezTo>
                <a:cubicBezTo>
                  <a:pt x="58" y="77"/>
                  <a:pt x="60" y="79"/>
                  <a:pt x="61" y="81"/>
                </a:cubicBezTo>
                <a:cubicBezTo>
                  <a:pt x="61" y="82"/>
                  <a:pt x="62" y="82"/>
                  <a:pt x="62" y="82"/>
                </a:cubicBezTo>
                <a:cubicBezTo>
                  <a:pt x="62" y="82"/>
                  <a:pt x="62" y="82"/>
                  <a:pt x="63" y="82"/>
                </a:cubicBezTo>
                <a:cubicBezTo>
                  <a:pt x="63" y="81"/>
                  <a:pt x="63" y="81"/>
                  <a:pt x="63" y="80"/>
                </a:cubicBezTo>
                <a:cubicBezTo>
                  <a:pt x="64" y="77"/>
                  <a:pt x="66" y="75"/>
                  <a:pt x="70" y="74"/>
                </a:cubicBezTo>
                <a:cubicBezTo>
                  <a:pt x="70" y="74"/>
                  <a:pt x="69" y="74"/>
                  <a:pt x="69" y="74"/>
                </a:cubicBezTo>
                <a:cubicBezTo>
                  <a:pt x="67" y="78"/>
                  <a:pt x="66" y="81"/>
                  <a:pt x="67" y="85"/>
                </a:cubicBezTo>
                <a:cubicBezTo>
                  <a:pt x="67" y="86"/>
                  <a:pt x="67" y="87"/>
                  <a:pt x="68" y="88"/>
                </a:cubicBezTo>
                <a:cubicBezTo>
                  <a:pt x="69" y="91"/>
                  <a:pt x="71" y="93"/>
                  <a:pt x="72" y="96"/>
                </a:cubicBezTo>
                <a:cubicBezTo>
                  <a:pt x="73" y="96"/>
                  <a:pt x="73" y="96"/>
                  <a:pt x="73" y="97"/>
                </a:cubicBezTo>
                <a:cubicBezTo>
                  <a:pt x="78" y="106"/>
                  <a:pt x="82" y="116"/>
                  <a:pt x="84" y="127"/>
                </a:cubicBezTo>
                <a:cubicBezTo>
                  <a:pt x="85" y="133"/>
                  <a:pt x="86" y="139"/>
                  <a:pt x="86" y="145"/>
                </a:cubicBezTo>
                <a:cubicBezTo>
                  <a:pt x="87" y="150"/>
                  <a:pt x="87" y="155"/>
                  <a:pt x="87" y="160"/>
                </a:cubicBezTo>
                <a:cubicBezTo>
                  <a:pt x="87" y="161"/>
                  <a:pt x="87" y="161"/>
                  <a:pt x="87" y="161"/>
                </a:cubicBezTo>
                <a:cubicBezTo>
                  <a:pt x="92" y="161"/>
                  <a:pt x="92" y="161"/>
                  <a:pt x="92" y="161"/>
                </a:cubicBezTo>
                <a:cubicBezTo>
                  <a:pt x="92" y="161"/>
                  <a:pt x="92" y="161"/>
                  <a:pt x="92" y="160"/>
                </a:cubicBezTo>
                <a:cubicBezTo>
                  <a:pt x="92" y="152"/>
                  <a:pt x="92" y="143"/>
                  <a:pt x="92" y="135"/>
                </a:cubicBezTo>
                <a:cubicBezTo>
                  <a:pt x="91" y="125"/>
                  <a:pt x="90" y="115"/>
                  <a:pt x="88" y="105"/>
                </a:cubicBezTo>
                <a:cubicBezTo>
                  <a:pt x="86" y="97"/>
                  <a:pt x="84" y="88"/>
                  <a:pt x="81" y="80"/>
                </a:cubicBezTo>
                <a:cubicBezTo>
                  <a:pt x="78" y="72"/>
                  <a:pt x="75" y="64"/>
                  <a:pt x="71" y="56"/>
                </a:cubicBezTo>
                <a:cubicBezTo>
                  <a:pt x="69" y="53"/>
                  <a:pt x="68" y="50"/>
                  <a:pt x="67" y="47"/>
                </a:cubicBezTo>
                <a:cubicBezTo>
                  <a:pt x="66" y="45"/>
                  <a:pt x="66" y="43"/>
                  <a:pt x="66" y="42"/>
                </a:cubicBezTo>
                <a:cubicBezTo>
                  <a:pt x="66" y="39"/>
                  <a:pt x="66" y="36"/>
                  <a:pt x="66" y="34"/>
                </a:cubicBezTo>
                <a:cubicBezTo>
                  <a:pt x="67" y="30"/>
                  <a:pt x="69" y="26"/>
                  <a:pt x="71" y="23"/>
                </a:cubicBezTo>
                <a:cubicBezTo>
                  <a:pt x="73" y="19"/>
                  <a:pt x="76" y="16"/>
                  <a:pt x="80" y="13"/>
                </a:cubicBezTo>
                <a:cubicBezTo>
                  <a:pt x="81" y="13"/>
                  <a:pt x="83" y="12"/>
                  <a:pt x="84" y="11"/>
                </a:cubicBezTo>
                <a:cubicBezTo>
                  <a:pt x="86" y="10"/>
                  <a:pt x="88" y="9"/>
                  <a:pt x="90" y="8"/>
                </a:cubicBezTo>
                <a:cubicBezTo>
                  <a:pt x="92" y="7"/>
                  <a:pt x="93" y="5"/>
                  <a:pt x="94" y="4"/>
                </a:cubicBezTo>
                <a:cubicBezTo>
                  <a:pt x="94" y="3"/>
                  <a:pt x="94" y="2"/>
                  <a:pt x="95" y="2"/>
                </a:cubicBezTo>
                <a:cubicBezTo>
                  <a:pt x="95" y="1"/>
                  <a:pt x="95" y="1"/>
                  <a:pt x="95" y="0"/>
                </a:cubicBezTo>
                <a:cubicBezTo>
                  <a:pt x="96" y="1"/>
                  <a:pt x="96" y="3"/>
                  <a:pt x="97" y="4"/>
                </a:cubicBezTo>
                <a:cubicBezTo>
                  <a:pt x="98" y="5"/>
                  <a:pt x="99" y="7"/>
                  <a:pt x="101" y="8"/>
                </a:cubicBezTo>
                <a:cubicBezTo>
                  <a:pt x="103" y="9"/>
                  <a:pt x="105" y="10"/>
                  <a:pt x="106" y="11"/>
                </a:cubicBezTo>
                <a:cubicBezTo>
                  <a:pt x="108" y="12"/>
                  <a:pt x="110" y="13"/>
                  <a:pt x="112" y="14"/>
                </a:cubicBezTo>
                <a:cubicBezTo>
                  <a:pt x="117" y="17"/>
                  <a:pt x="120" y="22"/>
                  <a:pt x="122" y="27"/>
                </a:cubicBezTo>
                <a:cubicBezTo>
                  <a:pt x="124" y="32"/>
                  <a:pt x="125" y="36"/>
                  <a:pt x="125" y="41"/>
                </a:cubicBezTo>
                <a:cubicBezTo>
                  <a:pt x="125" y="43"/>
                  <a:pt x="124" y="45"/>
                  <a:pt x="124" y="46"/>
                </a:cubicBezTo>
                <a:cubicBezTo>
                  <a:pt x="124" y="48"/>
                  <a:pt x="123" y="50"/>
                  <a:pt x="122" y="52"/>
                </a:cubicBezTo>
                <a:cubicBezTo>
                  <a:pt x="120" y="57"/>
                  <a:pt x="117" y="63"/>
                  <a:pt x="115" y="68"/>
                </a:cubicBezTo>
                <a:cubicBezTo>
                  <a:pt x="109" y="81"/>
                  <a:pt x="104" y="96"/>
                  <a:pt x="102" y="110"/>
                </a:cubicBezTo>
                <a:cubicBezTo>
                  <a:pt x="101" y="117"/>
                  <a:pt x="100" y="123"/>
                  <a:pt x="99" y="129"/>
                </a:cubicBezTo>
                <a:cubicBezTo>
                  <a:pt x="99" y="137"/>
                  <a:pt x="99" y="146"/>
                  <a:pt x="99" y="154"/>
                </a:cubicBezTo>
                <a:cubicBezTo>
                  <a:pt x="99" y="156"/>
                  <a:pt x="99" y="158"/>
                  <a:pt x="99" y="160"/>
                </a:cubicBezTo>
                <a:cubicBezTo>
                  <a:pt x="99" y="160"/>
                  <a:pt x="99" y="161"/>
                  <a:pt x="99" y="161"/>
                </a:cubicBezTo>
                <a:cubicBezTo>
                  <a:pt x="100" y="161"/>
                  <a:pt x="102" y="161"/>
                  <a:pt x="103" y="161"/>
                </a:cubicBezTo>
                <a:cubicBezTo>
                  <a:pt x="103" y="161"/>
                  <a:pt x="103" y="161"/>
                  <a:pt x="103" y="160"/>
                </a:cubicBezTo>
                <a:cubicBezTo>
                  <a:pt x="104" y="156"/>
                  <a:pt x="104" y="151"/>
                  <a:pt x="104" y="147"/>
                </a:cubicBezTo>
                <a:cubicBezTo>
                  <a:pt x="105" y="134"/>
                  <a:pt x="107" y="122"/>
                  <a:pt x="112" y="110"/>
                </a:cubicBezTo>
                <a:cubicBezTo>
                  <a:pt x="114" y="104"/>
                  <a:pt x="116" y="99"/>
                  <a:pt x="120" y="94"/>
                </a:cubicBezTo>
                <a:cubicBezTo>
                  <a:pt x="121" y="92"/>
                  <a:pt x="122" y="91"/>
                  <a:pt x="122" y="89"/>
                </a:cubicBezTo>
                <a:cubicBezTo>
                  <a:pt x="125" y="84"/>
                  <a:pt x="124" y="80"/>
                  <a:pt x="122" y="76"/>
                </a:cubicBezTo>
                <a:cubicBezTo>
                  <a:pt x="122" y="75"/>
                  <a:pt x="122" y="75"/>
                  <a:pt x="121" y="74"/>
                </a:cubicBezTo>
                <a:cubicBezTo>
                  <a:pt x="122" y="74"/>
                  <a:pt x="122" y="74"/>
                  <a:pt x="123" y="74"/>
                </a:cubicBezTo>
                <a:cubicBezTo>
                  <a:pt x="124" y="75"/>
                  <a:pt x="126" y="76"/>
                  <a:pt x="127" y="78"/>
                </a:cubicBezTo>
                <a:cubicBezTo>
                  <a:pt x="127" y="79"/>
                  <a:pt x="128" y="80"/>
                  <a:pt x="128" y="81"/>
                </a:cubicBezTo>
                <a:cubicBezTo>
                  <a:pt x="128" y="81"/>
                  <a:pt x="128" y="82"/>
                  <a:pt x="129" y="82"/>
                </a:cubicBezTo>
                <a:cubicBezTo>
                  <a:pt x="129" y="82"/>
                  <a:pt x="129" y="82"/>
                  <a:pt x="130" y="81"/>
                </a:cubicBezTo>
                <a:cubicBezTo>
                  <a:pt x="131" y="79"/>
                  <a:pt x="133" y="77"/>
                  <a:pt x="134" y="75"/>
                </a:cubicBezTo>
                <a:cubicBezTo>
                  <a:pt x="135" y="74"/>
                  <a:pt x="135" y="72"/>
                  <a:pt x="135" y="70"/>
                </a:cubicBezTo>
                <a:cubicBezTo>
                  <a:pt x="135" y="69"/>
                  <a:pt x="134" y="68"/>
                  <a:pt x="134" y="67"/>
                </a:cubicBezTo>
                <a:cubicBezTo>
                  <a:pt x="133" y="65"/>
                  <a:pt x="132" y="64"/>
                  <a:pt x="132" y="62"/>
                </a:cubicBezTo>
                <a:cubicBezTo>
                  <a:pt x="131" y="60"/>
                  <a:pt x="131" y="57"/>
                  <a:pt x="131" y="55"/>
                </a:cubicBezTo>
                <a:cubicBezTo>
                  <a:pt x="132" y="54"/>
                  <a:pt x="132" y="53"/>
                  <a:pt x="133" y="52"/>
                </a:cubicBezTo>
                <a:cubicBezTo>
                  <a:pt x="133" y="53"/>
                  <a:pt x="133" y="53"/>
                  <a:pt x="133" y="54"/>
                </a:cubicBezTo>
                <a:cubicBezTo>
                  <a:pt x="133" y="56"/>
                  <a:pt x="134" y="58"/>
                  <a:pt x="135" y="59"/>
                </a:cubicBezTo>
                <a:cubicBezTo>
                  <a:pt x="135" y="60"/>
                  <a:pt x="136" y="61"/>
                  <a:pt x="136" y="62"/>
                </a:cubicBezTo>
                <a:cubicBezTo>
                  <a:pt x="138" y="63"/>
                  <a:pt x="139" y="65"/>
                  <a:pt x="139" y="67"/>
                </a:cubicBezTo>
                <a:cubicBezTo>
                  <a:pt x="139" y="67"/>
                  <a:pt x="140" y="68"/>
                  <a:pt x="140" y="68"/>
                </a:cubicBezTo>
                <a:cubicBezTo>
                  <a:pt x="140" y="68"/>
                  <a:pt x="141" y="68"/>
                  <a:pt x="141" y="67"/>
                </a:cubicBezTo>
                <a:cubicBezTo>
                  <a:pt x="143" y="66"/>
                  <a:pt x="145" y="64"/>
                  <a:pt x="146" y="62"/>
                </a:cubicBezTo>
                <a:cubicBezTo>
                  <a:pt x="148" y="59"/>
                  <a:pt x="149" y="57"/>
                  <a:pt x="149" y="54"/>
                </a:cubicBezTo>
                <a:cubicBezTo>
                  <a:pt x="149" y="53"/>
                  <a:pt x="149" y="53"/>
                  <a:pt x="151" y="53"/>
                </a:cubicBezTo>
                <a:cubicBezTo>
                  <a:pt x="151" y="53"/>
                  <a:pt x="151" y="53"/>
                  <a:pt x="152" y="52"/>
                </a:cubicBezTo>
                <a:cubicBezTo>
                  <a:pt x="155" y="52"/>
                  <a:pt x="156" y="49"/>
                  <a:pt x="155" y="46"/>
                </a:cubicBezTo>
                <a:cubicBezTo>
                  <a:pt x="154" y="44"/>
                  <a:pt x="152" y="43"/>
                  <a:pt x="149" y="43"/>
                </a:cubicBezTo>
                <a:cubicBezTo>
                  <a:pt x="149" y="44"/>
                  <a:pt x="149" y="44"/>
                  <a:pt x="148" y="44"/>
                </a:cubicBezTo>
                <a:cubicBezTo>
                  <a:pt x="148" y="44"/>
                  <a:pt x="148" y="44"/>
                  <a:pt x="148" y="43"/>
                </a:cubicBezTo>
                <a:cubicBezTo>
                  <a:pt x="148" y="41"/>
                  <a:pt x="149" y="38"/>
                  <a:pt x="152" y="38"/>
                </a:cubicBezTo>
                <a:cubicBezTo>
                  <a:pt x="154" y="37"/>
                  <a:pt x="156" y="38"/>
                  <a:pt x="158" y="40"/>
                </a:cubicBezTo>
                <a:cubicBezTo>
                  <a:pt x="158" y="40"/>
                  <a:pt x="159" y="41"/>
                  <a:pt x="159" y="41"/>
                </a:cubicBezTo>
                <a:cubicBezTo>
                  <a:pt x="159" y="42"/>
                  <a:pt x="159" y="42"/>
                  <a:pt x="160" y="43"/>
                </a:cubicBezTo>
                <a:cubicBezTo>
                  <a:pt x="160" y="43"/>
                  <a:pt x="160" y="42"/>
                  <a:pt x="160" y="42"/>
                </a:cubicBezTo>
                <a:cubicBezTo>
                  <a:pt x="161" y="41"/>
                  <a:pt x="161" y="40"/>
                  <a:pt x="161" y="39"/>
                </a:cubicBezTo>
                <a:cubicBezTo>
                  <a:pt x="161" y="38"/>
                  <a:pt x="162" y="36"/>
                  <a:pt x="164" y="36"/>
                </a:cubicBezTo>
                <a:cubicBezTo>
                  <a:pt x="165" y="35"/>
                  <a:pt x="166" y="35"/>
                  <a:pt x="167" y="35"/>
                </a:cubicBezTo>
                <a:cubicBezTo>
                  <a:pt x="168" y="35"/>
                  <a:pt x="170" y="35"/>
                  <a:pt x="171" y="35"/>
                </a:cubicBezTo>
                <a:cubicBezTo>
                  <a:pt x="172" y="35"/>
                  <a:pt x="173" y="35"/>
                  <a:pt x="173" y="36"/>
                </a:cubicBezTo>
                <a:cubicBezTo>
                  <a:pt x="173" y="38"/>
                  <a:pt x="173" y="40"/>
                  <a:pt x="173" y="43"/>
                </a:cubicBezTo>
                <a:cubicBezTo>
                  <a:pt x="173" y="45"/>
                  <a:pt x="171" y="47"/>
                  <a:pt x="168" y="47"/>
                </a:cubicBezTo>
                <a:cubicBezTo>
                  <a:pt x="168" y="47"/>
                  <a:pt x="167" y="47"/>
                  <a:pt x="167" y="47"/>
                </a:cubicBezTo>
                <a:cubicBezTo>
                  <a:pt x="166" y="47"/>
                  <a:pt x="166" y="48"/>
                  <a:pt x="165" y="48"/>
                </a:cubicBezTo>
                <a:cubicBezTo>
                  <a:pt x="166" y="48"/>
                  <a:pt x="166" y="48"/>
                  <a:pt x="167" y="48"/>
                </a:cubicBezTo>
                <a:cubicBezTo>
                  <a:pt x="167" y="49"/>
                  <a:pt x="168" y="49"/>
                  <a:pt x="168" y="49"/>
                </a:cubicBezTo>
                <a:cubicBezTo>
                  <a:pt x="171" y="50"/>
                  <a:pt x="172" y="52"/>
                  <a:pt x="172" y="55"/>
                </a:cubicBezTo>
                <a:cubicBezTo>
                  <a:pt x="172" y="58"/>
                  <a:pt x="170" y="60"/>
                  <a:pt x="167" y="60"/>
                </a:cubicBezTo>
                <a:cubicBezTo>
                  <a:pt x="167" y="60"/>
                  <a:pt x="167" y="60"/>
                  <a:pt x="166" y="60"/>
                </a:cubicBezTo>
                <a:cubicBezTo>
                  <a:pt x="166" y="60"/>
                  <a:pt x="167" y="59"/>
                  <a:pt x="167" y="59"/>
                </a:cubicBezTo>
                <a:cubicBezTo>
                  <a:pt x="168" y="56"/>
                  <a:pt x="166" y="54"/>
                  <a:pt x="163" y="53"/>
                </a:cubicBezTo>
                <a:cubicBezTo>
                  <a:pt x="163" y="53"/>
                  <a:pt x="162" y="53"/>
                  <a:pt x="162" y="53"/>
                </a:cubicBezTo>
                <a:cubicBezTo>
                  <a:pt x="160" y="53"/>
                  <a:pt x="159" y="54"/>
                  <a:pt x="158" y="56"/>
                </a:cubicBezTo>
                <a:cubicBezTo>
                  <a:pt x="158" y="56"/>
                  <a:pt x="158" y="57"/>
                  <a:pt x="158" y="57"/>
                </a:cubicBezTo>
                <a:cubicBezTo>
                  <a:pt x="158" y="58"/>
                  <a:pt x="158" y="59"/>
                  <a:pt x="158" y="60"/>
                </a:cubicBezTo>
                <a:cubicBezTo>
                  <a:pt x="157" y="60"/>
                  <a:pt x="157" y="60"/>
                  <a:pt x="157" y="60"/>
                </a:cubicBezTo>
                <a:cubicBezTo>
                  <a:pt x="155" y="60"/>
                  <a:pt x="153" y="61"/>
                  <a:pt x="151" y="62"/>
                </a:cubicBezTo>
                <a:cubicBezTo>
                  <a:pt x="148" y="65"/>
                  <a:pt x="146" y="67"/>
                  <a:pt x="143" y="70"/>
                </a:cubicBezTo>
                <a:cubicBezTo>
                  <a:pt x="143" y="70"/>
                  <a:pt x="143" y="70"/>
                  <a:pt x="143" y="71"/>
                </a:cubicBezTo>
                <a:cubicBezTo>
                  <a:pt x="143" y="71"/>
                  <a:pt x="144" y="71"/>
                  <a:pt x="144" y="71"/>
                </a:cubicBezTo>
                <a:cubicBezTo>
                  <a:pt x="147" y="72"/>
                  <a:pt x="149" y="73"/>
                  <a:pt x="152" y="74"/>
                </a:cubicBezTo>
                <a:cubicBezTo>
                  <a:pt x="154" y="75"/>
                  <a:pt x="156" y="75"/>
                  <a:pt x="158" y="75"/>
                </a:cubicBezTo>
                <a:cubicBezTo>
                  <a:pt x="158" y="75"/>
                  <a:pt x="159" y="76"/>
                  <a:pt x="160" y="76"/>
                </a:cubicBezTo>
                <a:cubicBezTo>
                  <a:pt x="158" y="77"/>
                  <a:pt x="156" y="78"/>
                  <a:pt x="154" y="78"/>
                </a:cubicBezTo>
                <a:cubicBezTo>
                  <a:pt x="151" y="78"/>
                  <a:pt x="148" y="78"/>
                  <a:pt x="145" y="77"/>
                </a:cubicBezTo>
                <a:cubicBezTo>
                  <a:pt x="145" y="77"/>
                  <a:pt x="144" y="77"/>
                  <a:pt x="144" y="76"/>
                </a:cubicBezTo>
                <a:cubicBezTo>
                  <a:pt x="141" y="76"/>
                  <a:pt x="138" y="76"/>
                  <a:pt x="136" y="79"/>
                </a:cubicBezTo>
                <a:cubicBezTo>
                  <a:pt x="135" y="80"/>
                  <a:pt x="134" y="82"/>
                  <a:pt x="133" y="83"/>
                </a:cubicBezTo>
                <a:cubicBezTo>
                  <a:pt x="132" y="83"/>
                  <a:pt x="132" y="84"/>
                  <a:pt x="132" y="84"/>
                </a:cubicBezTo>
                <a:cubicBezTo>
                  <a:pt x="132" y="84"/>
                  <a:pt x="133" y="84"/>
                  <a:pt x="133" y="84"/>
                </a:cubicBezTo>
                <a:cubicBezTo>
                  <a:pt x="137" y="84"/>
                  <a:pt x="139" y="85"/>
                  <a:pt x="142" y="88"/>
                </a:cubicBezTo>
                <a:cubicBezTo>
                  <a:pt x="142" y="88"/>
                  <a:pt x="142" y="88"/>
                  <a:pt x="142" y="88"/>
                </a:cubicBezTo>
                <a:cubicBezTo>
                  <a:pt x="141" y="88"/>
                  <a:pt x="141" y="88"/>
                  <a:pt x="140" y="88"/>
                </a:cubicBezTo>
                <a:cubicBezTo>
                  <a:pt x="137" y="87"/>
                  <a:pt x="133" y="88"/>
                  <a:pt x="130" y="90"/>
                </a:cubicBezTo>
                <a:cubicBezTo>
                  <a:pt x="129" y="90"/>
                  <a:pt x="127" y="91"/>
                  <a:pt x="126" y="93"/>
                </a:cubicBezTo>
                <a:cubicBezTo>
                  <a:pt x="123" y="97"/>
                  <a:pt x="120" y="102"/>
                  <a:pt x="117" y="107"/>
                </a:cubicBezTo>
                <a:cubicBezTo>
                  <a:pt x="114" y="114"/>
                  <a:pt x="112" y="122"/>
                  <a:pt x="111" y="129"/>
                </a:cubicBezTo>
                <a:cubicBezTo>
                  <a:pt x="109" y="138"/>
                  <a:pt x="108" y="146"/>
                  <a:pt x="108" y="155"/>
                </a:cubicBezTo>
                <a:cubicBezTo>
                  <a:pt x="108" y="156"/>
                  <a:pt x="108" y="158"/>
                  <a:pt x="108" y="160"/>
                </a:cubicBezTo>
                <a:cubicBezTo>
                  <a:pt x="107" y="160"/>
                  <a:pt x="108" y="161"/>
                  <a:pt x="108" y="161"/>
                </a:cubicBezTo>
                <a:cubicBezTo>
                  <a:pt x="109" y="161"/>
                  <a:pt x="111" y="161"/>
                  <a:pt x="112" y="161"/>
                </a:cubicBezTo>
                <a:cubicBezTo>
                  <a:pt x="112" y="161"/>
                  <a:pt x="112" y="161"/>
                  <a:pt x="112" y="160"/>
                </a:cubicBezTo>
                <a:cubicBezTo>
                  <a:pt x="113" y="156"/>
                  <a:pt x="113" y="152"/>
                  <a:pt x="113" y="148"/>
                </a:cubicBezTo>
                <a:cubicBezTo>
                  <a:pt x="115" y="134"/>
                  <a:pt x="119" y="121"/>
                  <a:pt x="127" y="110"/>
                </a:cubicBezTo>
                <a:cubicBezTo>
                  <a:pt x="131" y="103"/>
                  <a:pt x="137" y="98"/>
                  <a:pt x="144" y="94"/>
                </a:cubicBezTo>
                <a:cubicBezTo>
                  <a:pt x="149" y="91"/>
                  <a:pt x="155" y="90"/>
                  <a:pt x="161" y="90"/>
                </a:cubicBezTo>
                <a:cubicBezTo>
                  <a:pt x="169" y="90"/>
                  <a:pt x="175" y="92"/>
                  <a:pt x="180" y="97"/>
                </a:cubicBezTo>
                <a:cubicBezTo>
                  <a:pt x="181" y="97"/>
                  <a:pt x="181" y="98"/>
                  <a:pt x="181" y="98"/>
                </a:cubicBezTo>
                <a:cubicBezTo>
                  <a:pt x="185" y="101"/>
                  <a:pt x="188" y="106"/>
                  <a:pt x="189" y="112"/>
                </a:cubicBezTo>
                <a:cubicBezTo>
                  <a:pt x="190" y="113"/>
                  <a:pt x="190" y="115"/>
                  <a:pt x="190" y="116"/>
                </a:cubicBezTo>
                <a:cubicBezTo>
                  <a:pt x="190" y="117"/>
                  <a:pt x="190" y="119"/>
                  <a:pt x="190" y="120"/>
                </a:cubicBezTo>
                <a:cubicBezTo>
                  <a:pt x="190" y="124"/>
                  <a:pt x="189" y="127"/>
                  <a:pt x="188" y="130"/>
                </a:cubicBezTo>
                <a:cubicBezTo>
                  <a:pt x="184" y="137"/>
                  <a:pt x="179" y="142"/>
                  <a:pt x="172" y="145"/>
                </a:cubicBezTo>
                <a:cubicBezTo>
                  <a:pt x="169" y="147"/>
                  <a:pt x="165" y="148"/>
                  <a:pt x="161" y="149"/>
                </a:cubicBezTo>
                <a:cubicBezTo>
                  <a:pt x="158" y="149"/>
                  <a:pt x="155" y="150"/>
                  <a:pt x="152" y="152"/>
                </a:cubicBezTo>
                <a:cubicBezTo>
                  <a:pt x="150" y="152"/>
                  <a:pt x="149" y="153"/>
                  <a:pt x="148" y="154"/>
                </a:cubicBezTo>
                <a:cubicBezTo>
                  <a:pt x="143" y="157"/>
                  <a:pt x="144" y="163"/>
                  <a:pt x="146" y="166"/>
                </a:cubicBezTo>
                <a:cubicBezTo>
                  <a:pt x="148" y="168"/>
                  <a:pt x="150" y="170"/>
                  <a:pt x="153" y="172"/>
                </a:cubicBezTo>
                <a:cubicBezTo>
                  <a:pt x="154" y="172"/>
                  <a:pt x="156" y="173"/>
                  <a:pt x="157" y="173"/>
                </a:cubicBezTo>
                <a:cubicBezTo>
                  <a:pt x="157" y="172"/>
                  <a:pt x="157" y="172"/>
                  <a:pt x="157" y="172"/>
                </a:cubicBezTo>
                <a:cubicBezTo>
                  <a:pt x="158" y="171"/>
                  <a:pt x="158" y="170"/>
                  <a:pt x="158" y="169"/>
                </a:cubicBezTo>
                <a:cubicBezTo>
                  <a:pt x="159" y="166"/>
                  <a:pt x="161" y="165"/>
                  <a:pt x="163" y="165"/>
                </a:cubicBezTo>
                <a:cubicBezTo>
                  <a:pt x="166" y="165"/>
                  <a:pt x="168" y="167"/>
                  <a:pt x="169" y="169"/>
                </a:cubicBezTo>
                <a:cubicBezTo>
                  <a:pt x="170" y="171"/>
                  <a:pt x="169" y="174"/>
                  <a:pt x="167" y="175"/>
                </a:cubicBezTo>
                <a:cubicBezTo>
                  <a:pt x="166" y="176"/>
                  <a:pt x="165" y="176"/>
                  <a:pt x="165" y="177"/>
                </a:cubicBezTo>
                <a:cubicBezTo>
                  <a:pt x="164" y="177"/>
                  <a:pt x="164" y="177"/>
                  <a:pt x="164" y="178"/>
                </a:cubicBezTo>
                <a:cubicBezTo>
                  <a:pt x="164" y="178"/>
                  <a:pt x="164" y="178"/>
                  <a:pt x="165" y="178"/>
                </a:cubicBezTo>
                <a:cubicBezTo>
                  <a:pt x="166" y="178"/>
                  <a:pt x="166" y="178"/>
                  <a:pt x="167" y="178"/>
                </a:cubicBezTo>
                <a:cubicBezTo>
                  <a:pt x="169" y="178"/>
                  <a:pt x="171" y="179"/>
                  <a:pt x="171" y="181"/>
                </a:cubicBezTo>
                <a:cubicBezTo>
                  <a:pt x="172" y="182"/>
                  <a:pt x="172" y="183"/>
                  <a:pt x="172" y="185"/>
                </a:cubicBezTo>
                <a:cubicBezTo>
                  <a:pt x="172" y="186"/>
                  <a:pt x="172" y="187"/>
                  <a:pt x="172" y="188"/>
                </a:cubicBezTo>
                <a:cubicBezTo>
                  <a:pt x="172" y="189"/>
                  <a:pt x="172" y="189"/>
                  <a:pt x="172" y="190"/>
                </a:cubicBezTo>
                <a:cubicBezTo>
                  <a:pt x="172" y="190"/>
                  <a:pt x="171" y="190"/>
                  <a:pt x="170" y="190"/>
                </a:cubicBezTo>
                <a:cubicBezTo>
                  <a:pt x="169" y="190"/>
                  <a:pt x="167" y="190"/>
                  <a:pt x="166" y="190"/>
                </a:cubicBezTo>
                <a:cubicBezTo>
                  <a:pt x="165" y="190"/>
                  <a:pt x="165" y="190"/>
                  <a:pt x="164" y="190"/>
                </a:cubicBezTo>
                <a:cubicBezTo>
                  <a:pt x="162" y="190"/>
                  <a:pt x="160" y="188"/>
                  <a:pt x="160" y="186"/>
                </a:cubicBezTo>
                <a:cubicBezTo>
                  <a:pt x="160" y="186"/>
                  <a:pt x="160" y="185"/>
                  <a:pt x="159" y="185"/>
                </a:cubicBezTo>
                <a:cubicBezTo>
                  <a:pt x="159" y="184"/>
                  <a:pt x="159" y="184"/>
                  <a:pt x="159" y="183"/>
                </a:cubicBezTo>
                <a:cubicBezTo>
                  <a:pt x="159" y="184"/>
                  <a:pt x="158" y="184"/>
                  <a:pt x="158" y="184"/>
                </a:cubicBezTo>
                <a:cubicBezTo>
                  <a:pt x="158" y="185"/>
                  <a:pt x="158" y="185"/>
                  <a:pt x="158" y="185"/>
                </a:cubicBezTo>
                <a:cubicBezTo>
                  <a:pt x="157" y="188"/>
                  <a:pt x="156" y="190"/>
                  <a:pt x="153" y="190"/>
                </a:cubicBezTo>
                <a:cubicBezTo>
                  <a:pt x="151" y="191"/>
                  <a:pt x="148" y="189"/>
                  <a:pt x="147" y="186"/>
                </a:cubicBezTo>
                <a:cubicBezTo>
                  <a:pt x="146" y="184"/>
                  <a:pt x="147" y="181"/>
                  <a:pt x="150" y="179"/>
                </a:cubicBezTo>
                <a:cubicBezTo>
                  <a:pt x="150" y="179"/>
                  <a:pt x="151" y="179"/>
                  <a:pt x="151" y="179"/>
                </a:cubicBezTo>
                <a:cubicBezTo>
                  <a:pt x="153" y="179"/>
                  <a:pt x="153" y="178"/>
                  <a:pt x="153" y="177"/>
                </a:cubicBezTo>
                <a:cubicBezTo>
                  <a:pt x="152" y="176"/>
                  <a:pt x="152" y="175"/>
                  <a:pt x="152" y="175"/>
                </a:cubicBezTo>
                <a:cubicBezTo>
                  <a:pt x="150" y="174"/>
                  <a:pt x="149" y="173"/>
                  <a:pt x="148" y="171"/>
                </a:cubicBezTo>
                <a:cubicBezTo>
                  <a:pt x="147" y="169"/>
                  <a:pt x="145" y="168"/>
                  <a:pt x="143" y="166"/>
                </a:cubicBezTo>
                <a:cubicBezTo>
                  <a:pt x="141" y="163"/>
                  <a:pt x="140" y="161"/>
                  <a:pt x="140" y="157"/>
                </a:cubicBezTo>
                <a:cubicBezTo>
                  <a:pt x="140" y="155"/>
                  <a:pt x="140" y="154"/>
                  <a:pt x="141" y="152"/>
                </a:cubicBezTo>
                <a:cubicBezTo>
                  <a:pt x="142" y="150"/>
                  <a:pt x="143" y="148"/>
                  <a:pt x="144" y="146"/>
                </a:cubicBezTo>
                <a:cubicBezTo>
                  <a:pt x="145" y="144"/>
                  <a:pt x="145" y="143"/>
                  <a:pt x="146" y="141"/>
                </a:cubicBezTo>
                <a:cubicBezTo>
                  <a:pt x="147" y="139"/>
                  <a:pt x="147" y="137"/>
                  <a:pt x="146" y="135"/>
                </a:cubicBezTo>
                <a:cubicBezTo>
                  <a:pt x="145" y="132"/>
                  <a:pt x="142" y="130"/>
                  <a:pt x="138" y="130"/>
                </a:cubicBezTo>
                <a:cubicBezTo>
                  <a:pt x="136" y="129"/>
                  <a:pt x="133" y="130"/>
                  <a:pt x="130" y="131"/>
                </a:cubicBezTo>
                <a:cubicBezTo>
                  <a:pt x="128" y="133"/>
                  <a:pt x="125" y="135"/>
                  <a:pt x="124" y="138"/>
                </a:cubicBezTo>
                <a:cubicBezTo>
                  <a:pt x="121" y="142"/>
                  <a:pt x="119" y="146"/>
                  <a:pt x="118" y="151"/>
                </a:cubicBezTo>
                <a:cubicBezTo>
                  <a:pt x="117" y="155"/>
                  <a:pt x="116" y="158"/>
                  <a:pt x="116" y="161"/>
                </a:cubicBezTo>
                <a:cubicBezTo>
                  <a:pt x="117" y="161"/>
                  <a:pt x="117" y="161"/>
                  <a:pt x="117" y="161"/>
                </a:cubicBezTo>
                <a:cubicBezTo>
                  <a:pt x="122" y="162"/>
                  <a:pt x="125" y="165"/>
                  <a:pt x="126" y="169"/>
                </a:cubicBezTo>
                <a:cubicBezTo>
                  <a:pt x="127" y="173"/>
                  <a:pt x="126" y="176"/>
                  <a:pt x="123" y="179"/>
                </a:cubicBezTo>
                <a:cubicBezTo>
                  <a:pt x="121" y="180"/>
                  <a:pt x="119" y="181"/>
                  <a:pt x="117" y="181"/>
                </a:cubicBezTo>
                <a:cubicBezTo>
                  <a:pt x="114" y="181"/>
                  <a:pt x="111" y="181"/>
                  <a:pt x="109" y="182"/>
                </a:cubicBezTo>
                <a:cubicBezTo>
                  <a:pt x="108" y="182"/>
                  <a:pt x="107" y="182"/>
                  <a:pt x="106" y="182"/>
                </a:cubicBezTo>
                <a:cubicBezTo>
                  <a:pt x="105" y="182"/>
                  <a:pt x="105" y="182"/>
                  <a:pt x="105" y="183"/>
                </a:cubicBezTo>
                <a:cubicBezTo>
                  <a:pt x="105" y="184"/>
                  <a:pt x="106" y="185"/>
                  <a:pt x="106" y="185"/>
                </a:cubicBezTo>
                <a:cubicBezTo>
                  <a:pt x="108" y="188"/>
                  <a:pt x="110" y="190"/>
                  <a:pt x="112" y="191"/>
                </a:cubicBezTo>
                <a:cubicBezTo>
                  <a:pt x="115" y="193"/>
                  <a:pt x="118" y="194"/>
                  <a:pt x="121" y="196"/>
                </a:cubicBezTo>
                <a:cubicBezTo>
                  <a:pt x="126" y="198"/>
                  <a:pt x="132" y="200"/>
                  <a:pt x="138" y="203"/>
                </a:cubicBezTo>
                <a:cubicBezTo>
                  <a:pt x="140" y="204"/>
                  <a:pt x="142" y="205"/>
                  <a:pt x="144" y="206"/>
                </a:cubicBezTo>
                <a:cubicBezTo>
                  <a:pt x="147" y="208"/>
                  <a:pt x="150" y="211"/>
                  <a:pt x="152" y="214"/>
                </a:cubicBezTo>
                <a:cubicBezTo>
                  <a:pt x="154" y="217"/>
                  <a:pt x="154" y="221"/>
                  <a:pt x="153" y="224"/>
                </a:cubicBezTo>
                <a:cubicBezTo>
                  <a:pt x="153" y="224"/>
                  <a:pt x="153" y="225"/>
                  <a:pt x="152" y="225"/>
                </a:cubicBezTo>
                <a:cubicBezTo>
                  <a:pt x="152" y="225"/>
                  <a:pt x="152" y="225"/>
                  <a:pt x="152" y="225"/>
                </a:cubicBezTo>
                <a:cubicBezTo>
                  <a:pt x="152" y="225"/>
                  <a:pt x="152" y="224"/>
                  <a:pt x="152" y="224"/>
                </a:cubicBezTo>
                <a:cubicBezTo>
                  <a:pt x="152" y="224"/>
                  <a:pt x="152" y="223"/>
                  <a:pt x="152" y="223"/>
                </a:cubicBezTo>
                <a:cubicBezTo>
                  <a:pt x="150" y="219"/>
                  <a:pt x="148" y="216"/>
                  <a:pt x="144" y="214"/>
                </a:cubicBezTo>
                <a:cubicBezTo>
                  <a:pt x="143" y="214"/>
                  <a:pt x="142" y="214"/>
                  <a:pt x="140" y="214"/>
                </a:cubicBezTo>
                <a:cubicBezTo>
                  <a:pt x="138" y="213"/>
                  <a:pt x="135" y="213"/>
                  <a:pt x="132" y="213"/>
                </a:cubicBezTo>
                <a:cubicBezTo>
                  <a:pt x="131" y="213"/>
                  <a:pt x="130" y="213"/>
                  <a:pt x="130" y="213"/>
                </a:cubicBezTo>
                <a:cubicBezTo>
                  <a:pt x="128" y="213"/>
                  <a:pt x="126" y="212"/>
                  <a:pt x="124" y="211"/>
                </a:cubicBezTo>
                <a:cubicBezTo>
                  <a:pt x="123" y="210"/>
                  <a:pt x="121" y="209"/>
                  <a:pt x="120" y="207"/>
                </a:cubicBezTo>
                <a:cubicBezTo>
                  <a:pt x="118" y="206"/>
                  <a:pt x="116" y="204"/>
                  <a:pt x="114" y="202"/>
                </a:cubicBezTo>
                <a:cubicBezTo>
                  <a:pt x="112" y="200"/>
                  <a:pt x="110" y="199"/>
                  <a:pt x="108" y="199"/>
                </a:cubicBezTo>
                <a:cubicBezTo>
                  <a:pt x="107" y="198"/>
                  <a:pt x="106" y="198"/>
                  <a:pt x="106" y="198"/>
                </a:cubicBezTo>
                <a:cubicBezTo>
                  <a:pt x="104" y="199"/>
                  <a:pt x="103" y="200"/>
                  <a:pt x="102" y="202"/>
                </a:cubicBezTo>
                <a:cubicBezTo>
                  <a:pt x="102" y="204"/>
                  <a:pt x="103" y="205"/>
                  <a:pt x="104" y="206"/>
                </a:cubicBezTo>
                <a:cubicBezTo>
                  <a:pt x="104" y="208"/>
                  <a:pt x="106" y="209"/>
                  <a:pt x="107" y="210"/>
                </a:cubicBezTo>
                <a:cubicBezTo>
                  <a:pt x="109" y="211"/>
                  <a:pt x="112" y="212"/>
                  <a:pt x="114" y="213"/>
                </a:cubicBezTo>
                <a:cubicBezTo>
                  <a:pt x="118" y="215"/>
                  <a:pt x="122" y="217"/>
                  <a:pt x="127" y="219"/>
                </a:cubicBezTo>
                <a:cubicBezTo>
                  <a:pt x="128" y="220"/>
                  <a:pt x="129" y="220"/>
                  <a:pt x="130" y="221"/>
                </a:cubicBezTo>
                <a:cubicBezTo>
                  <a:pt x="131" y="221"/>
                  <a:pt x="131" y="221"/>
                  <a:pt x="131" y="221"/>
                </a:cubicBezTo>
                <a:cubicBezTo>
                  <a:pt x="134" y="224"/>
                  <a:pt x="135" y="228"/>
                  <a:pt x="135" y="232"/>
                </a:cubicBezTo>
                <a:cubicBezTo>
                  <a:pt x="134" y="232"/>
                  <a:pt x="134" y="232"/>
                  <a:pt x="134" y="233"/>
                </a:cubicBezTo>
                <a:cubicBezTo>
                  <a:pt x="134" y="233"/>
                  <a:pt x="134" y="232"/>
                  <a:pt x="134" y="232"/>
                </a:cubicBezTo>
                <a:cubicBezTo>
                  <a:pt x="133" y="229"/>
                  <a:pt x="130" y="226"/>
                  <a:pt x="126" y="225"/>
                </a:cubicBezTo>
                <a:cubicBezTo>
                  <a:pt x="124" y="225"/>
                  <a:pt x="122" y="225"/>
                  <a:pt x="119" y="225"/>
                </a:cubicBezTo>
                <a:cubicBezTo>
                  <a:pt x="117" y="225"/>
                  <a:pt x="115" y="224"/>
                  <a:pt x="113" y="222"/>
                </a:cubicBezTo>
                <a:cubicBezTo>
                  <a:pt x="112" y="221"/>
                  <a:pt x="111" y="220"/>
                  <a:pt x="110" y="219"/>
                </a:cubicBezTo>
                <a:cubicBezTo>
                  <a:pt x="109" y="218"/>
                  <a:pt x="107" y="217"/>
                  <a:pt x="106" y="216"/>
                </a:cubicBezTo>
                <a:cubicBezTo>
                  <a:pt x="105" y="215"/>
                  <a:pt x="104" y="215"/>
                  <a:pt x="102" y="215"/>
                </a:cubicBezTo>
                <a:cubicBezTo>
                  <a:pt x="101" y="215"/>
                  <a:pt x="100" y="215"/>
                  <a:pt x="100" y="216"/>
                </a:cubicBezTo>
                <a:cubicBezTo>
                  <a:pt x="99" y="216"/>
                  <a:pt x="99" y="217"/>
                  <a:pt x="99" y="217"/>
                </a:cubicBezTo>
                <a:cubicBezTo>
                  <a:pt x="99" y="219"/>
                  <a:pt x="99" y="220"/>
                  <a:pt x="100" y="221"/>
                </a:cubicBezTo>
                <a:cubicBezTo>
                  <a:pt x="101" y="223"/>
                  <a:pt x="102" y="224"/>
                  <a:pt x="102" y="225"/>
                </a:cubicBezTo>
                <a:cubicBezTo>
                  <a:pt x="103" y="226"/>
                  <a:pt x="104" y="227"/>
                  <a:pt x="104" y="228"/>
                </a:cubicBezTo>
                <a:cubicBezTo>
                  <a:pt x="105" y="230"/>
                  <a:pt x="106" y="232"/>
                  <a:pt x="106" y="234"/>
                </a:cubicBezTo>
                <a:cubicBezTo>
                  <a:pt x="106" y="237"/>
                  <a:pt x="106" y="239"/>
                  <a:pt x="106" y="242"/>
                </a:cubicBezTo>
                <a:cubicBezTo>
                  <a:pt x="106" y="243"/>
                  <a:pt x="106" y="243"/>
                  <a:pt x="106" y="243"/>
                </a:cubicBezTo>
                <a:cubicBezTo>
                  <a:pt x="106" y="243"/>
                  <a:pt x="105" y="243"/>
                  <a:pt x="105" y="243"/>
                </a:cubicBezTo>
                <a:cubicBezTo>
                  <a:pt x="104" y="242"/>
                  <a:pt x="103" y="242"/>
                  <a:pt x="102" y="241"/>
                </a:cubicBezTo>
                <a:cubicBezTo>
                  <a:pt x="101" y="241"/>
                  <a:pt x="101" y="240"/>
                  <a:pt x="100" y="240"/>
                </a:cubicBezTo>
                <a:cubicBezTo>
                  <a:pt x="100" y="241"/>
                  <a:pt x="100" y="241"/>
                  <a:pt x="100" y="241"/>
                </a:cubicBezTo>
                <a:cubicBezTo>
                  <a:pt x="101" y="244"/>
                  <a:pt x="101" y="247"/>
                  <a:pt x="99" y="250"/>
                </a:cubicBezTo>
                <a:cubicBezTo>
                  <a:pt x="98" y="252"/>
                  <a:pt x="96" y="254"/>
                  <a:pt x="95" y="256"/>
                </a:cubicBezTo>
                <a:cubicBezTo>
                  <a:pt x="95" y="256"/>
                  <a:pt x="95" y="255"/>
                  <a:pt x="95" y="255"/>
                </a:cubicBezTo>
                <a:cubicBezTo>
                  <a:pt x="94" y="254"/>
                  <a:pt x="93" y="252"/>
                  <a:pt x="93" y="251"/>
                </a:cubicBezTo>
                <a:cubicBezTo>
                  <a:pt x="92" y="250"/>
                  <a:pt x="91" y="249"/>
                  <a:pt x="91" y="247"/>
                </a:cubicBezTo>
                <a:cubicBezTo>
                  <a:pt x="90" y="245"/>
                  <a:pt x="90" y="242"/>
                  <a:pt x="91" y="240"/>
                </a:cubicBezTo>
                <a:cubicBezTo>
                  <a:pt x="91" y="240"/>
                  <a:pt x="91" y="240"/>
                  <a:pt x="90" y="240"/>
                </a:cubicBezTo>
                <a:cubicBezTo>
                  <a:pt x="89" y="241"/>
                  <a:pt x="88" y="242"/>
                  <a:pt x="87" y="243"/>
                </a:cubicBezTo>
                <a:cubicBezTo>
                  <a:pt x="86" y="243"/>
                  <a:pt x="86" y="243"/>
                  <a:pt x="85" y="243"/>
                </a:cubicBezTo>
                <a:cubicBezTo>
                  <a:pt x="85" y="243"/>
                  <a:pt x="85" y="243"/>
                  <a:pt x="85" y="243"/>
                </a:cubicBezTo>
                <a:cubicBezTo>
                  <a:pt x="85" y="242"/>
                  <a:pt x="85" y="242"/>
                  <a:pt x="85" y="241"/>
                </a:cubicBezTo>
                <a:cubicBezTo>
                  <a:pt x="84" y="239"/>
                  <a:pt x="84" y="236"/>
                  <a:pt x="84" y="234"/>
                </a:cubicBezTo>
                <a:cubicBezTo>
                  <a:pt x="84" y="232"/>
                  <a:pt x="85" y="231"/>
                  <a:pt x="85" y="230"/>
                </a:cubicBezTo>
                <a:cubicBezTo>
                  <a:pt x="87" y="228"/>
                  <a:pt x="88" y="226"/>
                  <a:pt x="89" y="225"/>
                </a:cubicBezTo>
                <a:cubicBezTo>
                  <a:pt x="90" y="223"/>
                  <a:pt x="91" y="221"/>
                  <a:pt x="92" y="218"/>
                </a:cubicBezTo>
                <a:cubicBezTo>
                  <a:pt x="92" y="218"/>
                  <a:pt x="92" y="218"/>
                  <a:pt x="92" y="218"/>
                </a:cubicBezTo>
                <a:cubicBezTo>
                  <a:pt x="92" y="216"/>
                  <a:pt x="90" y="214"/>
                  <a:pt x="88" y="215"/>
                </a:cubicBezTo>
                <a:cubicBezTo>
                  <a:pt x="87" y="215"/>
                  <a:pt x="86" y="215"/>
                  <a:pt x="85" y="216"/>
                </a:cubicBezTo>
                <a:cubicBezTo>
                  <a:pt x="84" y="217"/>
                  <a:pt x="82" y="218"/>
                  <a:pt x="81" y="219"/>
                </a:cubicBezTo>
                <a:cubicBezTo>
                  <a:pt x="80" y="220"/>
                  <a:pt x="79" y="221"/>
                  <a:pt x="78" y="222"/>
                </a:cubicBezTo>
                <a:cubicBezTo>
                  <a:pt x="77" y="224"/>
                  <a:pt x="74" y="224"/>
                  <a:pt x="72" y="225"/>
                </a:cubicBezTo>
                <a:cubicBezTo>
                  <a:pt x="70" y="225"/>
                  <a:pt x="68" y="225"/>
                  <a:pt x="66" y="225"/>
                </a:cubicBezTo>
                <a:cubicBezTo>
                  <a:pt x="61" y="225"/>
                  <a:pt x="59" y="228"/>
                  <a:pt x="57" y="232"/>
                </a:cubicBezTo>
                <a:cubicBezTo>
                  <a:pt x="57" y="232"/>
                  <a:pt x="57" y="232"/>
                  <a:pt x="57" y="233"/>
                </a:cubicBezTo>
                <a:cubicBezTo>
                  <a:pt x="56" y="231"/>
                  <a:pt x="56" y="230"/>
                  <a:pt x="56" y="229"/>
                </a:cubicBezTo>
                <a:cubicBezTo>
                  <a:pt x="57" y="225"/>
                  <a:pt x="59" y="222"/>
                  <a:pt x="62" y="220"/>
                </a:cubicBezTo>
                <a:cubicBezTo>
                  <a:pt x="65" y="219"/>
                  <a:pt x="67" y="218"/>
                  <a:pt x="70" y="216"/>
                </a:cubicBezTo>
                <a:cubicBezTo>
                  <a:pt x="73" y="215"/>
                  <a:pt x="76" y="214"/>
                  <a:pt x="79" y="212"/>
                </a:cubicBezTo>
                <a:cubicBezTo>
                  <a:pt x="82" y="211"/>
                  <a:pt x="85" y="209"/>
                  <a:pt x="87" y="206"/>
                </a:cubicBezTo>
                <a:cubicBezTo>
                  <a:pt x="88" y="205"/>
                  <a:pt x="89" y="203"/>
                  <a:pt x="88" y="201"/>
                </a:cubicBezTo>
                <a:cubicBezTo>
                  <a:pt x="88" y="200"/>
                  <a:pt x="87" y="199"/>
                  <a:pt x="85" y="198"/>
                </a:cubicBezTo>
                <a:cubicBezTo>
                  <a:pt x="83" y="198"/>
                  <a:pt x="82" y="199"/>
                  <a:pt x="81" y="199"/>
                </a:cubicBezTo>
                <a:cubicBezTo>
                  <a:pt x="79" y="200"/>
                  <a:pt x="77" y="201"/>
                  <a:pt x="76" y="203"/>
                </a:cubicBezTo>
                <a:cubicBezTo>
                  <a:pt x="74" y="204"/>
                  <a:pt x="73" y="206"/>
                  <a:pt x="71" y="207"/>
                </a:cubicBezTo>
                <a:cubicBezTo>
                  <a:pt x="70" y="208"/>
                  <a:pt x="69" y="209"/>
                  <a:pt x="68" y="210"/>
                </a:cubicBezTo>
                <a:cubicBezTo>
                  <a:pt x="66" y="212"/>
                  <a:pt x="63" y="213"/>
                  <a:pt x="60" y="213"/>
                </a:cubicBezTo>
                <a:cubicBezTo>
                  <a:pt x="57" y="213"/>
                  <a:pt x="54" y="213"/>
                  <a:pt x="51" y="214"/>
                </a:cubicBezTo>
                <a:cubicBezTo>
                  <a:pt x="45" y="214"/>
                  <a:pt x="42" y="217"/>
                  <a:pt x="39" y="222"/>
                </a:cubicBezTo>
                <a:cubicBezTo>
                  <a:pt x="39" y="223"/>
                  <a:pt x="39" y="223"/>
                  <a:pt x="39" y="224"/>
                </a:cubicBezTo>
                <a:cubicBezTo>
                  <a:pt x="39" y="224"/>
                  <a:pt x="39" y="225"/>
                  <a:pt x="38" y="225"/>
                </a:cubicBezTo>
                <a:cubicBezTo>
                  <a:pt x="38" y="224"/>
                  <a:pt x="38" y="224"/>
                  <a:pt x="38" y="223"/>
                </a:cubicBezTo>
                <a:cubicBezTo>
                  <a:pt x="37" y="217"/>
                  <a:pt x="39" y="212"/>
                  <a:pt x="43" y="208"/>
                </a:cubicBezTo>
                <a:cubicBezTo>
                  <a:pt x="45" y="207"/>
                  <a:pt x="47" y="205"/>
                  <a:pt x="50" y="204"/>
                </a:cubicBezTo>
                <a:cubicBezTo>
                  <a:pt x="56" y="202"/>
                  <a:pt x="62" y="199"/>
                  <a:pt x="68" y="197"/>
                </a:cubicBezTo>
                <a:cubicBezTo>
                  <a:pt x="71" y="195"/>
                  <a:pt x="74" y="194"/>
                  <a:pt x="77" y="192"/>
                </a:cubicBezTo>
                <a:cubicBezTo>
                  <a:pt x="79" y="191"/>
                  <a:pt x="82" y="189"/>
                  <a:pt x="84" y="187"/>
                </a:cubicBezTo>
                <a:cubicBezTo>
                  <a:pt x="85" y="185"/>
                  <a:pt x="86" y="184"/>
                  <a:pt x="86" y="182"/>
                </a:cubicBezTo>
                <a:cubicBezTo>
                  <a:pt x="85" y="182"/>
                  <a:pt x="85" y="182"/>
                  <a:pt x="85" y="182"/>
                </a:cubicBezTo>
                <a:cubicBezTo>
                  <a:pt x="81" y="182"/>
                  <a:pt x="77" y="181"/>
                  <a:pt x="74" y="181"/>
                </a:cubicBezTo>
                <a:cubicBezTo>
                  <a:pt x="73" y="181"/>
                  <a:pt x="72" y="181"/>
                  <a:pt x="72" y="181"/>
                </a:cubicBezTo>
                <a:cubicBezTo>
                  <a:pt x="70" y="181"/>
                  <a:pt x="69" y="180"/>
                  <a:pt x="69" y="179"/>
                </a:cubicBezTo>
                <a:cubicBezTo>
                  <a:pt x="67" y="178"/>
                  <a:pt x="65" y="176"/>
                  <a:pt x="65" y="174"/>
                </a:cubicBezTo>
                <a:cubicBezTo>
                  <a:pt x="63" y="169"/>
                  <a:pt x="67" y="163"/>
                  <a:pt x="72" y="162"/>
                </a:cubicBezTo>
                <a:cubicBezTo>
                  <a:pt x="73" y="162"/>
                  <a:pt x="73" y="161"/>
                  <a:pt x="74" y="161"/>
                </a:cubicBezTo>
                <a:cubicBezTo>
                  <a:pt x="74" y="160"/>
                  <a:pt x="74" y="158"/>
                  <a:pt x="74" y="156"/>
                </a:cubicBezTo>
                <a:cubicBezTo>
                  <a:pt x="73" y="150"/>
                  <a:pt x="71" y="144"/>
                  <a:pt x="68" y="139"/>
                </a:cubicBezTo>
                <a:cubicBezTo>
                  <a:pt x="66" y="136"/>
                  <a:pt x="64" y="134"/>
                  <a:pt x="62" y="132"/>
                </a:cubicBezTo>
                <a:cubicBezTo>
                  <a:pt x="59" y="130"/>
                  <a:pt x="56" y="129"/>
                  <a:pt x="52" y="130"/>
                </a:cubicBezTo>
                <a:cubicBezTo>
                  <a:pt x="49" y="130"/>
                  <a:pt x="46" y="132"/>
                  <a:pt x="45" y="135"/>
                </a:cubicBezTo>
                <a:cubicBezTo>
                  <a:pt x="45" y="135"/>
                  <a:pt x="45" y="136"/>
                  <a:pt x="45" y="136"/>
                </a:cubicBezTo>
                <a:cubicBezTo>
                  <a:pt x="44" y="138"/>
                  <a:pt x="44" y="140"/>
                  <a:pt x="45" y="143"/>
                </a:cubicBezTo>
                <a:cubicBezTo>
                  <a:pt x="46" y="144"/>
                  <a:pt x="47" y="146"/>
                  <a:pt x="48" y="148"/>
                </a:cubicBezTo>
                <a:cubicBezTo>
                  <a:pt x="49" y="150"/>
                  <a:pt x="49" y="151"/>
                  <a:pt x="50" y="152"/>
                </a:cubicBezTo>
                <a:cubicBezTo>
                  <a:pt x="51" y="156"/>
                  <a:pt x="51" y="160"/>
                  <a:pt x="49" y="164"/>
                </a:cubicBezTo>
                <a:cubicBezTo>
                  <a:pt x="48" y="166"/>
                  <a:pt x="47" y="167"/>
                  <a:pt x="45" y="168"/>
                </a:cubicBezTo>
                <a:cubicBezTo>
                  <a:pt x="45" y="169"/>
                  <a:pt x="44" y="170"/>
                  <a:pt x="43" y="171"/>
                </a:cubicBezTo>
                <a:cubicBezTo>
                  <a:pt x="42" y="172"/>
                  <a:pt x="40" y="173"/>
                  <a:pt x="39" y="175"/>
                </a:cubicBezTo>
                <a:cubicBezTo>
                  <a:pt x="39" y="175"/>
                  <a:pt x="38" y="176"/>
                  <a:pt x="38" y="177"/>
                </a:cubicBezTo>
                <a:cubicBezTo>
                  <a:pt x="38" y="178"/>
                  <a:pt x="38" y="178"/>
                  <a:pt x="39" y="178"/>
                </a:cubicBezTo>
                <a:cubicBezTo>
                  <a:pt x="39" y="179"/>
                  <a:pt x="39" y="179"/>
                  <a:pt x="39" y="179"/>
                </a:cubicBezTo>
                <a:cubicBezTo>
                  <a:pt x="41" y="179"/>
                  <a:pt x="42" y="180"/>
                  <a:pt x="43" y="181"/>
                </a:cubicBezTo>
                <a:cubicBezTo>
                  <a:pt x="44" y="182"/>
                  <a:pt x="45" y="184"/>
                  <a:pt x="44" y="185"/>
                </a:cubicBezTo>
                <a:cubicBezTo>
                  <a:pt x="44" y="188"/>
                  <a:pt x="41" y="190"/>
                  <a:pt x="39" y="190"/>
                </a:cubicBezTo>
                <a:cubicBezTo>
                  <a:pt x="36" y="191"/>
                  <a:pt x="33" y="188"/>
                  <a:pt x="33" y="185"/>
                </a:cubicBezTo>
                <a:cubicBezTo>
                  <a:pt x="33" y="185"/>
                  <a:pt x="33" y="185"/>
                  <a:pt x="33" y="184"/>
                </a:cubicBezTo>
                <a:cubicBezTo>
                  <a:pt x="32" y="184"/>
                  <a:pt x="32" y="184"/>
                  <a:pt x="32" y="184"/>
                </a:cubicBezTo>
                <a:cubicBezTo>
                  <a:pt x="31" y="185"/>
                  <a:pt x="31" y="185"/>
                  <a:pt x="31" y="185"/>
                </a:cubicBezTo>
                <a:cubicBezTo>
                  <a:pt x="31" y="186"/>
                  <a:pt x="31" y="187"/>
                  <a:pt x="31" y="188"/>
                </a:cubicBezTo>
                <a:cubicBezTo>
                  <a:pt x="30" y="190"/>
                  <a:pt x="28" y="190"/>
                  <a:pt x="26" y="190"/>
                </a:cubicBezTo>
                <a:cubicBezTo>
                  <a:pt x="24" y="190"/>
                  <a:pt x="22" y="190"/>
                  <a:pt x="20" y="190"/>
                </a:cubicBezTo>
                <a:cubicBezTo>
                  <a:pt x="19" y="190"/>
                  <a:pt x="19" y="190"/>
                  <a:pt x="18" y="190"/>
                </a:cubicBezTo>
                <a:cubicBezTo>
                  <a:pt x="19" y="187"/>
                  <a:pt x="19" y="184"/>
                  <a:pt x="19" y="181"/>
                </a:cubicBezTo>
                <a:cubicBezTo>
                  <a:pt x="20" y="179"/>
                  <a:pt x="21" y="178"/>
                  <a:pt x="23" y="178"/>
                </a:cubicBezTo>
                <a:cubicBezTo>
                  <a:pt x="24" y="178"/>
                  <a:pt x="25" y="178"/>
                  <a:pt x="26" y="178"/>
                </a:cubicBezTo>
                <a:cubicBezTo>
                  <a:pt x="26" y="178"/>
                  <a:pt x="27" y="178"/>
                  <a:pt x="27" y="178"/>
                </a:cubicBezTo>
                <a:cubicBezTo>
                  <a:pt x="27" y="177"/>
                  <a:pt x="26" y="177"/>
                  <a:pt x="26" y="177"/>
                </a:cubicBezTo>
                <a:cubicBezTo>
                  <a:pt x="25" y="176"/>
                  <a:pt x="24" y="176"/>
                  <a:pt x="24" y="175"/>
                </a:cubicBezTo>
                <a:cubicBezTo>
                  <a:pt x="21" y="173"/>
                  <a:pt x="21" y="170"/>
                  <a:pt x="23" y="167"/>
                </a:cubicBezTo>
                <a:cubicBezTo>
                  <a:pt x="25" y="165"/>
                  <a:pt x="28" y="164"/>
                  <a:pt x="30" y="166"/>
                </a:cubicBezTo>
                <a:cubicBezTo>
                  <a:pt x="32" y="167"/>
                  <a:pt x="33" y="169"/>
                  <a:pt x="33" y="171"/>
                </a:cubicBezTo>
                <a:cubicBezTo>
                  <a:pt x="33" y="171"/>
                  <a:pt x="33" y="172"/>
                  <a:pt x="33" y="172"/>
                </a:cubicBezTo>
                <a:cubicBezTo>
                  <a:pt x="34" y="173"/>
                  <a:pt x="34" y="173"/>
                  <a:pt x="34" y="173"/>
                </a:cubicBezTo>
                <a:cubicBezTo>
                  <a:pt x="35" y="173"/>
                  <a:pt x="36" y="173"/>
                  <a:pt x="37" y="172"/>
                </a:cubicBezTo>
                <a:cubicBezTo>
                  <a:pt x="40" y="171"/>
                  <a:pt x="43" y="169"/>
                  <a:pt x="45" y="166"/>
                </a:cubicBezTo>
                <a:cubicBezTo>
                  <a:pt x="46" y="165"/>
                  <a:pt x="46" y="164"/>
                  <a:pt x="46" y="163"/>
                </a:cubicBezTo>
                <a:cubicBezTo>
                  <a:pt x="47" y="162"/>
                  <a:pt x="47" y="160"/>
                  <a:pt x="46" y="159"/>
                </a:cubicBezTo>
                <a:cubicBezTo>
                  <a:pt x="46" y="156"/>
                  <a:pt x="45" y="155"/>
                  <a:pt x="43" y="153"/>
                </a:cubicBezTo>
                <a:cubicBezTo>
                  <a:pt x="41" y="152"/>
                  <a:pt x="39" y="151"/>
                  <a:pt x="37" y="151"/>
                </a:cubicBezTo>
                <a:cubicBezTo>
                  <a:pt x="34" y="150"/>
                  <a:pt x="30" y="149"/>
                  <a:pt x="26" y="148"/>
                </a:cubicBezTo>
                <a:cubicBezTo>
                  <a:pt x="22" y="147"/>
                  <a:pt x="19" y="145"/>
                  <a:pt x="15" y="143"/>
                </a:cubicBezTo>
                <a:cubicBezTo>
                  <a:pt x="14" y="143"/>
                  <a:pt x="12" y="142"/>
                  <a:pt x="11" y="141"/>
                </a:cubicBezTo>
                <a:cubicBezTo>
                  <a:pt x="10" y="139"/>
                  <a:pt x="9" y="138"/>
                  <a:pt x="7" y="137"/>
                </a:cubicBezTo>
                <a:cubicBezTo>
                  <a:pt x="4" y="133"/>
                  <a:pt x="2" y="129"/>
                  <a:pt x="1" y="125"/>
                </a:cubicBezTo>
                <a:cubicBezTo>
                  <a:pt x="1" y="124"/>
                  <a:pt x="1" y="123"/>
                  <a:pt x="1" y="122"/>
                </a:cubicBezTo>
                <a:cubicBezTo>
                  <a:pt x="1" y="121"/>
                  <a:pt x="0" y="121"/>
                  <a:pt x="0" y="120"/>
                </a:cubicBezTo>
                <a:lnTo>
                  <a:pt x="0" y="116"/>
                </a:lnTo>
                <a:close/>
              </a:path>
            </a:pathLst>
          </a:custGeom>
          <a:solidFill>
            <a:schemeClr val="bg1"/>
          </a:solidFill>
          <a:ln w="9525">
            <a:noFill/>
            <a:round/>
            <a:headEnd/>
            <a:tailEnd/>
          </a:ln>
        </p:spPr>
        <p:txBody>
          <a:bodyPr/>
          <a:lstStyle/>
          <a:p>
            <a:pPr>
              <a:defRPr/>
            </a:pPr>
            <a:endParaRPr lang="nl-NL"/>
          </a:p>
        </p:txBody>
      </p:sp>
      <p:sp>
        <p:nvSpPr>
          <p:cNvPr id="34" name="Rechthoek 1038"/>
          <p:cNvSpPr/>
          <p:nvPr userDrawn="1"/>
        </p:nvSpPr>
        <p:spPr bwMode="auto">
          <a:xfrm flipH="1">
            <a:off x="1547656" y="1"/>
            <a:ext cx="7596343" cy="6858000"/>
          </a:xfrm>
          <a:prstGeom prst="rect">
            <a:avLst/>
          </a:prstGeom>
          <a:solidFill>
            <a:schemeClr val="bg1"/>
          </a:solidFill>
          <a:ln>
            <a:noFill/>
          </a:ln>
          <a:effectLst>
            <a:innerShdw blurRad="647700" dist="127000">
              <a:prstClr val="black">
                <a:alpha val="12000"/>
              </a:prstClr>
            </a:innerShdw>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endParaRPr lang="en-US" altLang="en-US">
              <a:solidFill>
                <a:srgbClr val="FFFFFF"/>
              </a:solidFill>
              <a:cs typeface="Arial" pitchFamily="34" charset="0"/>
            </a:endParaRPr>
          </a:p>
        </p:txBody>
      </p:sp>
      <p:grpSp>
        <p:nvGrpSpPr>
          <p:cNvPr id="1032" name="Group 38"/>
          <p:cNvGrpSpPr>
            <a:grpSpLocks/>
          </p:cNvGrpSpPr>
          <p:nvPr userDrawn="1"/>
        </p:nvGrpSpPr>
        <p:grpSpPr bwMode="auto">
          <a:xfrm>
            <a:off x="250825" y="0"/>
            <a:ext cx="6469063" cy="5400675"/>
            <a:chOff x="272612" y="-27384"/>
            <a:chExt cx="6468238" cy="5400600"/>
          </a:xfrm>
        </p:grpSpPr>
        <p:grpSp>
          <p:nvGrpSpPr>
            <p:cNvPr id="1035" name="Group 9"/>
            <p:cNvGrpSpPr>
              <a:grpSpLocks/>
            </p:cNvGrpSpPr>
            <p:nvPr userDrawn="1"/>
          </p:nvGrpSpPr>
          <p:grpSpPr bwMode="auto">
            <a:xfrm>
              <a:off x="272612" y="-27384"/>
              <a:ext cx="1304935" cy="1286308"/>
              <a:chOff x="272612" y="-2291"/>
              <a:chExt cx="1304935" cy="1286308"/>
            </a:xfrm>
          </p:grpSpPr>
          <p:sp>
            <p:nvSpPr>
              <p:cNvPr id="71" name="Rechthoek 41"/>
              <p:cNvSpPr/>
              <p:nvPr userDrawn="1"/>
            </p:nvSpPr>
            <p:spPr>
              <a:xfrm>
                <a:off x="272612" y="-2291"/>
                <a:ext cx="1304759" cy="1285857"/>
              </a:xfrm>
              <a:prstGeom prst="rect">
                <a:avLst/>
              </a:prstGeom>
              <a:solidFill>
                <a:srgbClr val="A51917"/>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endParaRPr lang="en-US" altLang="en-US">
                  <a:solidFill>
                    <a:srgbClr val="FFFFFF"/>
                  </a:solidFill>
                  <a:cs typeface="Arial" pitchFamily="34" charset="0"/>
                </a:endParaRPr>
              </a:p>
            </p:txBody>
          </p:sp>
          <p:sp>
            <p:nvSpPr>
              <p:cNvPr id="72" name="Rechthoekige driehoek 29"/>
              <p:cNvSpPr/>
              <p:nvPr userDrawn="1"/>
            </p:nvSpPr>
            <p:spPr>
              <a:xfrm rot="5400000">
                <a:off x="277302" y="-5393"/>
                <a:ext cx="1276332" cy="1285711"/>
              </a:xfrm>
              <a:prstGeom prst="rtTriangle">
                <a:avLst/>
              </a:prstGeom>
              <a:solidFill>
                <a:srgbClr val="2178B5"/>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endParaRPr lang="en-US" altLang="en-US">
                  <a:solidFill>
                    <a:srgbClr val="FFFFFF"/>
                  </a:solidFill>
                  <a:cs typeface="Arial" pitchFamily="34" charset="0"/>
                </a:endParaRPr>
              </a:p>
            </p:txBody>
          </p:sp>
        </p:grpSp>
        <p:sp>
          <p:nvSpPr>
            <p:cNvPr id="1036" name="Tekstvak 46"/>
            <p:cNvSpPr txBox="1">
              <a:spLocks noChangeArrowheads="1"/>
            </p:cNvSpPr>
            <p:nvPr/>
          </p:nvSpPr>
          <p:spPr bwMode="auto">
            <a:xfrm>
              <a:off x="323406" y="2490356"/>
              <a:ext cx="1146029" cy="938200"/>
            </a:xfrm>
            <a:prstGeom prst="rect">
              <a:avLst/>
            </a:prstGeom>
            <a:noFill/>
            <a:ln w="9525">
              <a:noFill/>
              <a:miter lim="800000"/>
              <a:headEnd/>
              <a:tailEnd/>
            </a:ln>
          </p:spPr>
          <p:txBody>
            <a:bodyPr>
              <a:spAutoFit/>
            </a:bodyPr>
            <a:lstStyle/>
            <a:p>
              <a:pPr eaLnBrk="1" hangingPunct="1">
                <a:defRPr/>
              </a:pPr>
              <a:r>
                <a:rPr lang="nl-NL" sz="1100" b="1">
                  <a:solidFill>
                    <a:srgbClr val="37363E"/>
                  </a:solidFill>
                  <a:latin typeface="Calibri" pitchFamily="34" charset="0"/>
                </a:rPr>
                <a:t>EMEA </a:t>
              </a:r>
            </a:p>
            <a:p>
              <a:pPr eaLnBrk="1" hangingPunct="1">
                <a:defRPr/>
              </a:pPr>
              <a:r>
                <a:rPr lang="nl-NL" sz="1100">
                  <a:solidFill>
                    <a:srgbClr val="37363E"/>
                  </a:solidFill>
                  <a:latin typeface="Calibri" pitchFamily="34" charset="0"/>
                </a:rPr>
                <a:t>REGIONAL </a:t>
              </a:r>
            </a:p>
            <a:p>
              <a:pPr eaLnBrk="1" hangingPunct="1">
                <a:defRPr/>
              </a:pPr>
              <a:r>
                <a:rPr lang="nl-NL" sz="1100">
                  <a:solidFill>
                    <a:srgbClr val="37363E"/>
                  </a:solidFill>
                  <a:latin typeface="Calibri" pitchFamily="34" charset="0"/>
                </a:rPr>
                <a:t>COUNCIL </a:t>
              </a:r>
            </a:p>
            <a:p>
              <a:pPr eaLnBrk="1" hangingPunct="1">
                <a:defRPr/>
              </a:pPr>
              <a:r>
                <a:rPr lang="nl-NL" sz="1100">
                  <a:solidFill>
                    <a:srgbClr val="37363E"/>
                  </a:solidFill>
                  <a:latin typeface="Calibri" pitchFamily="34" charset="0"/>
                </a:rPr>
                <a:t>MEETING </a:t>
              </a:r>
            </a:p>
            <a:p>
              <a:pPr eaLnBrk="1" hangingPunct="1">
                <a:defRPr/>
              </a:pPr>
              <a:r>
                <a:rPr lang="nl-NL" sz="1100">
                  <a:solidFill>
                    <a:srgbClr val="37363E"/>
                  </a:solidFill>
                  <a:latin typeface="Calibri" pitchFamily="34" charset="0"/>
                </a:rPr>
                <a:t>2015</a:t>
              </a:r>
            </a:p>
          </p:txBody>
        </p:sp>
        <p:grpSp>
          <p:nvGrpSpPr>
            <p:cNvPr id="1037" name="Groep 1037"/>
            <p:cNvGrpSpPr>
              <a:grpSpLocks/>
            </p:cNvGrpSpPr>
            <p:nvPr/>
          </p:nvGrpSpPr>
          <p:grpSpPr bwMode="auto">
            <a:xfrm>
              <a:off x="378287" y="1628800"/>
              <a:ext cx="1055086" cy="518107"/>
              <a:chOff x="128279" y="1407053"/>
              <a:chExt cx="1133564" cy="556644"/>
            </a:xfrm>
          </p:grpSpPr>
          <p:sp>
            <p:nvSpPr>
              <p:cNvPr id="1042" name="Freeform 24"/>
              <p:cNvSpPr>
                <a:spLocks/>
              </p:cNvSpPr>
              <p:nvPr userDrawn="1"/>
            </p:nvSpPr>
            <p:spPr bwMode="auto">
              <a:xfrm>
                <a:off x="129004" y="1409987"/>
                <a:ext cx="114259" cy="240483"/>
              </a:xfrm>
              <a:custGeom>
                <a:avLst/>
                <a:gdLst>
                  <a:gd name="T0" fmla="*/ 40076 w 134"/>
                  <a:gd name="T1" fmla="*/ 32406 h 282"/>
                  <a:gd name="T2" fmla="*/ 0 w 134"/>
                  <a:gd name="T3" fmla="*/ 32406 h 282"/>
                  <a:gd name="T4" fmla="*/ 0 w 134"/>
                  <a:gd name="T5" fmla="*/ 0 h 282"/>
                  <a:gd name="T6" fmla="*/ 114259 w 134"/>
                  <a:gd name="T7" fmla="*/ 0 h 282"/>
                  <a:gd name="T8" fmla="*/ 114259 w 134"/>
                  <a:gd name="T9" fmla="*/ 32406 h 282"/>
                  <a:gd name="T10" fmla="*/ 73330 w 134"/>
                  <a:gd name="T11" fmla="*/ 32406 h 282"/>
                  <a:gd name="T12" fmla="*/ 73330 w 134"/>
                  <a:gd name="T13" fmla="*/ 240483 h 282"/>
                  <a:gd name="T14" fmla="*/ 40076 w 134"/>
                  <a:gd name="T15" fmla="*/ 240483 h 282"/>
                  <a:gd name="T16" fmla="*/ 40076 w 134"/>
                  <a:gd name="T17" fmla="*/ 32406 h 28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34" h="282">
                    <a:moveTo>
                      <a:pt x="47" y="38"/>
                    </a:moveTo>
                    <a:lnTo>
                      <a:pt x="0" y="38"/>
                    </a:lnTo>
                    <a:lnTo>
                      <a:pt x="0" y="0"/>
                    </a:lnTo>
                    <a:lnTo>
                      <a:pt x="134" y="0"/>
                    </a:lnTo>
                    <a:lnTo>
                      <a:pt x="134" y="38"/>
                    </a:lnTo>
                    <a:lnTo>
                      <a:pt x="86" y="38"/>
                    </a:lnTo>
                    <a:lnTo>
                      <a:pt x="86" y="282"/>
                    </a:lnTo>
                    <a:lnTo>
                      <a:pt x="47" y="282"/>
                    </a:lnTo>
                    <a:lnTo>
                      <a:pt x="47" y="38"/>
                    </a:lnTo>
                    <a:close/>
                  </a:path>
                </a:pathLst>
              </a:custGeom>
              <a:solidFill>
                <a:srgbClr val="2178B5"/>
              </a:solidFill>
              <a:ln w="9525">
                <a:noFill/>
                <a:round/>
                <a:headEnd/>
                <a:tailEnd/>
              </a:ln>
            </p:spPr>
            <p:txBody>
              <a:bodyPr/>
              <a:lstStyle/>
              <a:p>
                <a:pPr>
                  <a:defRPr/>
                </a:pPr>
                <a:endParaRPr lang="nl-NL"/>
              </a:p>
            </p:txBody>
          </p:sp>
          <p:sp>
            <p:nvSpPr>
              <p:cNvPr id="1043" name="Freeform 25"/>
              <p:cNvSpPr>
                <a:spLocks/>
              </p:cNvSpPr>
              <p:nvPr userDrawn="1"/>
            </p:nvSpPr>
            <p:spPr bwMode="auto">
              <a:xfrm>
                <a:off x="256906" y="1409987"/>
                <a:ext cx="110849" cy="240483"/>
              </a:xfrm>
              <a:custGeom>
                <a:avLst/>
                <a:gdLst>
                  <a:gd name="T0" fmla="*/ 0 w 130"/>
                  <a:gd name="T1" fmla="*/ 0 h 282"/>
                  <a:gd name="T2" fmla="*/ 34107 w 130"/>
                  <a:gd name="T3" fmla="*/ 0 h 282"/>
                  <a:gd name="T4" fmla="*/ 34107 w 130"/>
                  <a:gd name="T5" fmla="*/ 102333 h 282"/>
                  <a:gd name="T6" fmla="*/ 75889 w 130"/>
                  <a:gd name="T7" fmla="*/ 102333 h 282"/>
                  <a:gd name="T8" fmla="*/ 75889 w 130"/>
                  <a:gd name="T9" fmla="*/ 0 h 282"/>
                  <a:gd name="T10" fmla="*/ 110849 w 130"/>
                  <a:gd name="T11" fmla="*/ 0 h 282"/>
                  <a:gd name="T12" fmla="*/ 110849 w 130"/>
                  <a:gd name="T13" fmla="*/ 240483 h 282"/>
                  <a:gd name="T14" fmla="*/ 75889 w 130"/>
                  <a:gd name="T15" fmla="*/ 240483 h 282"/>
                  <a:gd name="T16" fmla="*/ 75889 w 130"/>
                  <a:gd name="T17" fmla="*/ 133033 h 282"/>
                  <a:gd name="T18" fmla="*/ 34107 w 130"/>
                  <a:gd name="T19" fmla="*/ 133033 h 282"/>
                  <a:gd name="T20" fmla="*/ 34107 w 130"/>
                  <a:gd name="T21" fmla="*/ 240483 h 282"/>
                  <a:gd name="T22" fmla="*/ 0 w 130"/>
                  <a:gd name="T23" fmla="*/ 240483 h 282"/>
                  <a:gd name="T24" fmla="*/ 0 w 130"/>
                  <a:gd name="T25" fmla="*/ 0 h 28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30" h="282">
                    <a:moveTo>
                      <a:pt x="0" y="0"/>
                    </a:moveTo>
                    <a:lnTo>
                      <a:pt x="40" y="0"/>
                    </a:lnTo>
                    <a:lnTo>
                      <a:pt x="40" y="120"/>
                    </a:lnTo>
                    <a:lnTo>
                      <a:pt x="89" y="120"/>
                    </a:lnTo>
                    <a:lnTo>
                      <a:pt x="89" y="0"/>
                    </a:lnTo>
                    <a:lnTo>
                      <a:pt x="130" y="0"/>
                    </a:lnTo>
                    <a:lnTo>
                      <a:pt x="130" y="282"/>
                    </a:lnTo>
                    <a:lnTo>
                      <a:pt x="89" y="282"/>
                    </a:lnTo>
                    <a:lnTo>
                      <a:pt x="89" y="156"/>
                    </a:lnTo>
                    <a:lnTo>
                      <a:pt x="40" y="156"/>
                    </a:lnTo>
                    <a:lnTo>
                      <a:pt x="40" y="282"/>
                    </a:lnTo>
                    <a:lnTo>
                      <a:pt x="0" y="282"/>
                    </a:lnTo>
                    <a:lnTo>
                      <a:pt x="0" y="0"/>
                    </a:lnTo>
                    <a:close/>
                  </a:path>
                </a:pathLst>
              </a:custGeom>
              <a:solidFill>
                <a:srgbClr val="2178B5"/>
              </a:solidFill>
              <a:ln w="9525">
                <a:noFill/>
                <a:round/>
                <a:headEnd/>
                <a:tailEnd/>
              </a:ln>
            </p:spPr>
            <p:txBody>
              <a:bodyPr/>
              <a:lstStyle/>
              <a:p>
                <a:pPr>
                  <a:defRPr/>
                </a:pPr>
                <a:endParaRPr lang="nl-NL"/>
              </a:p>
            </p:txBody>
          </p:sp>
          <p:sp>
            <p:nvSpPr>
              <p:cNvPr id="1044" name="Freeform 26"/>
              <p:cNvSpPr>
                <a:spLocks/>
              </p:cNvSpPr>
              <p:nvPr userDrawn="1"/>
            </p:nvSpPr>
            <p:spPr bwMode="auto">
              <a:xfrm>
                <a:off x="401862" y="1409987"/>
                <a:ext cx="100616" cy="240483"/>
              </a:xfrm>
              <a:custGeom>
                <a:avLst/>
                <a:gdLst>
                  <a:gd name="T0" fmla="*/ 0 w 119"/>
                  <a:gd name="T1" fmla="*/ 0 h 282"/>
                  <a:gd name="T2" fmla="*/ 100616 w 119"/>
                  <a:gd name="T3" fmla="*/ 0 h 282"/>
                  <a:gd name="T4" fmla="*/ 100616 w 119"/>
                  <a:gd name="T5" fmla="*/ 32406 h 282"/>
                  <a:gd name="T6" fmla="*/ 32129 w 119"/>
                  <a:gd name="T7" fmla="*/ 32406 h 282"/>
                  <a:gd name="T8" fmla="*/ 32129 w 119"/>
                  <a:gd name="T9" fmla="*/ 102333 h 282"/>
                  <a:gd name="T10" fmla="*/ 92161 w 119"/>
                  <a:gd name="T11" fmla="*/ 102333 h 282"/>
                  <a:gd name="T12" fmla="*/ 92161 w 119"/>
                  <a:gd name="T13" fmla="*/ 135591 h 282"/>
                  <a:gd name="T14" fmla="*/ 32129 w 119"/>
                  <a:gd name="T15" fmla="*/ 135591 h 282"/>
                  <a:gd name="T16" fmla="*/ 32129 w 119"/>
                  <a:gd name="T17" fmla="*/ 206372 h 282"/>
                  <a:gd name="T18" fmla="*/ 100616 w 119"/>
                  <a:gd name="T19" fmla="*/ 206372 h 282"/>
                  <a:gd name="T20" fmla="*/ 100616 w 119"/>
                  <a:gd name="T21" fmla="*/ 240483 h 282"/>
                  <a:gd name="T22" fmla="*/ 0 w 119"/>
                  <a:gd name="T23" fmla="*/ 240483 h 282"/>
                  <a:gd name="T24" fmla="*/ 0 w 119"/>
                  <a:gd name="T25" fmla="*/ 0 h 28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19" h="282">
                    <a:moveTo>
                      <a:pt x="0" y="0"/>
                    </a:moveTo>
                    <a:lnTo>
                      <a:pt x="119" y="0"/>
                    </a:lnTo>
                    <a:lnTo>
                      <a:pt x="119" y="38"/>
                    </a:lnTo>
                    <a:lnTo>
                      <a:pt x="38" y="38"/>
                    </a:lnTo>
                    <a:lnTo>
                      <a:pt x="38" y="120"/>
                    </a:lnTo>
                    <a:lnTo>
                      <a:pt x="109" y="120"/>
                    </a:lnTo>
                    <a:lnTo>
                      <a:pt x="109" y="159"/>
                    </a:lnTo>
                    <a:lnTo>
                      <a:pt x="38" y="159"/>
                    </a:lnTo>
                    <a:lnTo>
                      <a:pt x="38" y="242"/>
                    </a:lnTo>
                    <a:lnTo>
                      <a:pt x="119" y="242"/>
                    </a:lnTo>
                    <a:lnTo>
                      <a:pt x="119" y="282"/>
                    </a:lnTo>
                    <a:lnTo>
                      <a:pt x="0" y="282"/>
                    </a:lnTo>
                    <a:lnTo>
                      <a:pt x="0" y="0"/>
                    </a:lnTo>
                    <a:close/>
                  </a:path>
                </a:pathLst>
              </a:custGeom>
              <a:solidFill>
                <a:srgbClr val="2178B5"/>
              </a:solidFill>
              <a:ln w="9525">
                <a:noFill/>
                <a:round/>
                <a:headEnd/>
                <a:tailEnd/>
              </a:ln>
            </p:spPr>
            <p:txBody>
              <a:bodyPr/>
              <a:lstStyle/>
              <a:p>
                <a:pPr>
                  <a:defRPr/>
                </a:pPr>
                <a:endParaRPr lang="nl-NL"/>
              </a:p>
            </p:txBody>
          </p:sp>
          <p:sp>
            <p:nvSpPr>
              <p:cNvPr id="1045" name="Freeform 27"/>
              <p:cNvSpPr>
                <a:spLocks noEditPoints="1"/>
              </p:cNvSpPr>
              <p:nvPr userDrawn="1"/>
            </p:nvSpPr>
            <p:spPr bwMode="auto">
              <a:xfrm>
                <a:off x="572398" y="1409987"/>
                <a:ext cx="134723" cy="240483"/>
              </a:xfrm>
              <a:custGeom>
                <a:avLst/>
                <a:gdLst>
                  <a:gd name="T0" fmla="*/ 53719 w 158"/>
                  <a:gd name="T1" fmla="*/ 0 h 282"/>
                  <a:gd name="T2" fmla="*/ 81857 w 158"/>
                  <a:gd name="T3" fmla="*/ 0 h 282"/>
                  <a:gd name="T4" fmla="*/ 134723 w 158"/>
                  <a:gd name="T5" fmla="*/ 240483 h 282"/>
                  <a:gd name="T6" fmla="*/ 102321 w 158"/>
                  <a:gd name="T7" fmla="*/ 240483 h 282"/>
                  <a:gd name="T8" fmla="*/ 91236 w 158"/>
                  <a:gd name="T9" fmla="*/ 188464 h 282"/>
                  <a:gd name="T10" fmla="*/ 44339 w 158"/>
                  <a:gd name="T11" fmla="*/ 188464 h 282"/>
                  <a:gd name="T12" fmla="*/ 34107 w 158"/>
                  <a:gd name="T13" fmla="*/ 240483 h 282"/>
                  <a:gd name="T14" fmla="*/ 0 w 158"/>
                  <a:gd name="T15" fmla="*/ 240483 h 282"/>
                  <a:gd name="T16" fmla="*/ 53719 w 158"/>
                  <a:gd name="T17" fmla="*/ 0 h 282"/>
                  <a:gd name="T18" fmla="*/ 69067 w 158"/>
                  <a:gd name="T19" fmla="*/ 69075 h 282"/>
                  <a:gd name="T20" fmla="*/ 67362 w 158"/>
                  <a:gd name="T21" fmla="*/ 69075 h 282"/>
                  <a:gd name="T22" fmla="*/ 50308 w 158"/>
                  <a:gd name="T23" fmla="*/ 156911 h 282"/>
                  <a:gd name="T24" fmla="*/ 84415 w 158"/>
                  <a:gd name="T25" fmla="*/ 156911 h 282"/>
                  <a:gd name="T26" fmla="*/ 69067 w 158"/>
                  <a:gd name="T27" fmla="*/ 69075 h 282"/>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158" h="282">
                    <a:moveTo>
                      <a:pt x="63" y="0"/>
                    </a:moveTo>
                    <a:lnTo>
                      <a:pt x="96" y="0"/>
                    </a:lnTo>
                    <a:lnTo>
                      <a:pt x="158" y="282"/>
                    </a:lnTo>
                    <a:lnTo>
                      <a:pt x="120" y="282"/>
                    </a:lnTo>
                    <a:lnTo>
                      <a:pt x="107" y="221"/>
                    </a:lnTo>
                    <a:lnTo>
                      <a:pt x="52" y="221"/>
                    </a:lnTo>
                    <a:lnTo>
                      <a:pt x="40" y="282"/>
                    </a:lnTo>
                    <a:lnTo>
                      <a:pt x="0" y="282"/>
                    </a:lnTo>
                    <a:lnTo>
                      <a:pt x="63" y="0"/>
                    </a:lnTo>
                    <a:close/>
                    <a:moveTo>
                      <a:pt x="81" y="81"/>
                    </a:moveTo>
                    <a:lnTo>
                      <a:pt x="79" y="81"/>
                    </a:lnTo>
                    <a:lnTo>
                      <a:pt x="59" y="184"/>
                    </a:lnTo>
                    <a:lnTo>
                      <a:pt x="99" y="184"/>
                    </a:lnTo>
                    <a:lnTo>
                      <a:pt x="81" y="81"/>
                    </a:lnTo>
                    <a:close/>
                  </a:path>
                </a:pathLst>
              </a:custGeom>
              <a:solidFill>
                <a:srgbClr val="2178B5"/>
              </a:solidFill>
              <a:ln w="9525">
                <a:noFill/>
                <a:round/>
                <a:headEnd/>
                <a:tailEnd/>
              </a:ln>
            </p:spPr>
            <p:txBody>
              <a:bodyPr/>
              <a:lstStyle/>
              <a:p>
                <a:pPr>
                  <a:defRPr/>
                </a:pPr>
                <a:endParaRPr lang="nl-NL"/>
              </a:p>
            </p:txBody>
          </p:sp>
          <p:sp>
            <p:nvSpPr>
              <p:cNvPr id="1046" name="Freeform 28"/>
              <p:cNvSpPr>
                <a:spLocks noEditPoints="1"/>
              </p:cNvSpPr>
              <p:nvPr userDrawn="1"/>
            </p:nvSpPr>
            <p:spPr bwMode="auto">
              <a:xfrm>
                <a:off x="724175" y="1409987"/>
                <a:ext cx="121081" cy="240483"/>
              </a:xfrm>
              <a:custGeom>
                <a:avLst/>
                <a:gdLst>
                  <a:gd name="T0" fmla="*/ 0 w 100"/>
                  <a:gd name="T1" fmla="*/ 0 h 195"/>
                  <a:gd name="T2" fmla="*/ 54486 w 100"/>
                  <a:gd name="T3" fmla="*/ 0 h 195"/>
                  <a:gd name="T4" fmla="*/ 113816 w 100"/>
                  <a:gd name="T5" fmla="*/ 70295 h 195"/>
                  <a:gd name="T6" fmla="*/ 107762 w 100"/>
                  <a:gd name="T7" fmla="*/ 106059 h 195"/>
                  <a:gd name="T8" fmla="*/ 84757 w 100"/>
                  <a:gd name="T9" fmla="*/ 130724 h 195"/>
                  <a:gd name="T10" fmla="*/ 121081 w 100"/>
                  <a:gd name="T11" fmla="*/ 240483 h 195"/>
                  <a:gd name="T12" fmla="*/ 85968 w 100"/>
                  <a:gd name="T13" fmla="*/ 240483 h 195"/>
                  <a:gd name="T14" fmla="*/ 54486 w 100"/>
                  <a:gd name="T15" fmla="*/ 138124 h 195"/>
                  <a:gd name="T16" fmla="*/ 33903 w 100"/>
                  <a:gd name="T17" fmla="*/ 138124 h 195"/>
                  <a:gd name="T18" fmla="*/ 33903 w 100"/>
                  <a:gd name="T19" fmla="*/ 240483 h 195"/>
                  <a:gd name="T20" fmla="*/ 0 w 100"/>
                  <a:gd name="T21" fmla="*/ 240483 h 195"/>
                  <a:gd name="T22" fmla="*/ 0 w 100"/>
                  <a:gd name="T23" fmla="*/ 0 h 195"/>
                  <a:gd name="T24" fmla="*/ 33903 w 100"/>
                  <a:gd name="T25" fmla="*/ 107292 h 195"/>
                  <a:gd name="T26" fmla="*/ 53276 w 100"/>
                  <a:gd name="T27" fmla="*/ 107292 h 195"/>
                  <a:gd name="T28" fmla="*/ 67805 w 100"/>
                  <a:gd name="T29" fmla="*/ 104826 h 195"/>
                  <a:gd name="T30" fmla="*/ 75070 w 100"/>
                  <a:gd name="T31" fmla="*/ 97426 h 195"/>
                  <a:gd name="T32" fmla="*/ 79913 w 100"/>
                  <a:gd name="T33" fmla="*/ 86327 h 195"/>
                  <a:gd name="T34" fmla="*/ 79913 w 100"/>
                  <a:gd name="T35" fmla="*/ 70295 h 195"/>
                  <a:gd name="T36" fmla="*/ 79913 w 100"/>
                  <a:gd name="T37" fmla="*/ 54263 h 195"/>
                  <a:gd name="T38" fmla="*/ 75070 w 100"/>
                  <a:gd name="T39" fmla="*/ 41930 h 195"/>
                  <a:gd name="T40" fmla="*/ 66595 w 100"/>
                  <a:gd name="T41" fmla="*/ 34531 h 195"/>
                  <a:gd name="T42" fmla="*/ 52065 w 100"/>
                  <a:gd name="T43" fmla="*/ 32064 h 195"/>
                  <a:gd name="T44" fmla="*/ 33903 w 100"/>
                  <a:gd name="T45" fmla="*/ 32064 h 195"/>
                  <a:gd name="T46" fmla="*/ 33903 w 100"/>
                  <a:gd name="T47" fmla="*/ 107292 h 195"/>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100" h="195">
                    <a:moveTo>
                      <a:pt x="0" y="0"/>
                    </a:moveTo>
                    <a:cubicBezTo>
                      <a:pt x="45" y="0"/>
                      <a:pt x="45" y="0"/>
                      <a:pt x="45" y="0"/>
                    </a:cubicBezTo>
                    <a:cubicBezTo>
                      <a:pt x="78" y="0"/>
                      <a:pt x="94" y="19"/>
                      <a:pt x="94" y="57"/>
                    </a:cubicBezTo>
                    <a:cubicBezTo>
                      <a:pt x="94" y="69"/>
                      <a:pt x="92" y="78"/>
                      <a:pt x="89" y="86"/>
                    </a:cubicBezTo>
                    <a:cubicBezTo>
                      <a:pt x="85" y="94"/>
                      <a:pt x="79" y="101"/>
                      <a:pt x="70" y="106"/>
                    </a:cubicBezTo>
                    <a:cubicBezTo>
                      <a:pt x="100" y="195"/>
                      <a:pt x="100" y="195"/>
                      <a:pt x="100" y="195"/>
                    </a:cubicBezTo>
                    <a:cubicBezTo>
                      <a:pt x="71" y="195"/>
                      <a:pt x="71" y="195"/>
                      <a:pt x="71" y="195"/>
                    </a:cubicBezTo>
                    <a:cubicBezTo>
                      <a:pt x="45" y="112"/>
                      <a:pt x="45" y="112"/>
                      <a:pt x="45" y="112"/>
                    </a:cubicBezTo>
                    <a:cubicBezTo>
                      <a:pt x="28" y="112"/>
                      <a:pt x="28" y="112"/>
                      <a:pt x="28" y="112"/>
                    </a:cubicBezTo>
                    <a:cubicBezTo>
                      <a:pt x="28" y="195"/>
                      <a:pt x="28" y="195"/>
                      <a:pt x="28" y="195"/>
                    </a:cubicBezTo>
                    <a:cubicBezTo>
                      <a:pt x="0" y="195"/>
                      <a:pt x="0" y="195"/>
                      <a:pt x="0" y="195"/>
                    </a:cubicBezTo>
                    <a:lnTo>
                      <a:pt x="0" y="0"/>
                    </a:lnTo>
                    <a:close/>
                    <a:moveTo>
                      <a:pt x="28" y="87"/>
                    </a:moveTo>
                    <a:cubicBezTo>
                      <a:pt x="44" y="87"/>
                      <a:pt x="44" y="87"/>
                      <a:pt x="44" y="87"/>
                    </a:cubicBezTo>
                    <a:cubicBezTo>
                      <a:pt x="49" y="87"/>
                      <a:pt x="53" y="86"/>
                      <a:pt x="56" y="85"/>
                    </a:cubicBezTo>
                    <a:cubicBezTo>
                      <a:pt x="59" y="84"/>
                      <a:pt x="61" y="82"/>
                      <a:pt x="62" y="79"/>
                    </a:cubicBezTo>
                    <a:cubicBezTo>
                      <a:pt x="64" y="77"/>
                      <a:pt x="65" y="73"/>
                      <a:pt x="66" y="70"/>
                    </a:cubicBezTo>
                    <a:cubicBezTo>
                      <a:pt x="66" y="66"/>
                      <a:pt x="66" y="62"/>
                      <a:pt x="66" y="57"/>
                    </a:cubicBezTo>
                    <a:cubicBezTo>
                      <a:pt x="66" y="52"/>
                      <a:pt x="66" y="47"/>
                      <a:pt x="66" y="44"/>
                    </a:cubicBezTo>
                    <a:cubicBezTo>
                      <a:pt x="65" y="40"/>
                      <a:pt x="64" y="37"/>
                      <a:pt x="62" y="34"/>
                    </a:cubicBezTo>
                    <a:cubicBezTo>
                      <a:pt x="60" y="32"/>
                      <a:pt x="58" y="30"/>
                      <a:pt x="55" y="28"/>
                    </a:cubicBezTo>
                    <a:cubicBezTo>
                      <a:pt x="52" y="27"/>
                      <a:pt x="48" y="26"/>
                      <a:pt x="43" y="26"/>
                    </a:cubicBezTo>
                    <a:cubicBezTo>
                      <a:pt x="28" y="26"/>
                      <a:pt x="28" y="26"/>
                      <a:pt x="28" y="26"/>
                    </a:cubicBezTo>
                    <a:lnTo>
                      <a:pt x="28" y="87"/>
                    </a:lnTo>
                    <a:close/>
                  </a:path>
                </a:pathLst>
              </a:custGeom>
              <a:solidFill>
                <a:srgbClr val="2178B5"/>
              </a:solidFill>
              <a:ln w="9525">
                <a:noFill/>
                <a:round/>
                <a:headEnd/>
                <a:tailEnd/>
              </a:ln>
            </p:spPr>
            <p:txBody>
              <a:bodyPr/>
              <a:lstStyle/>
              <a:p>
                <a:pPr>
                  <a:defRPr/>
                </a:pPr>
                <a:endParaRPr lang="nl-NL"/>
              </a:p>
            </p:txBody>
          </p:sp>
          <p:sp>
            <p:nvSpPr>
              <p:cNvPr id="1047" name="Freeform 29"/>
              <p:cNvSpPr>
                <a:spLocks/>
              </p:cNvSpPr>
              <p:nvPr userDrawn="1"/>
            </p:nvSpPr>
            <p:spPr bwMode="auto">
              <a:xfrm>
                <a:off x="843550" y="1409987"/>
                <a:ext cx="112554" cy="240483"/>
              </a:xfrm>
              <a:custGeom>
                <a:avLst/>
                <a:gdLst>
                  <a:gd name="T0" fmla="*/ 39223 w 132"/>
                  <a:gd name="T1" fmla="*/ 32406 h 282"/>
                  <a:gd name="T2" fmla="*/ 0 w 132"/>
                  <a:gd name="T3" fmla="*/ 32406 h 282"/>
                  <a:gd name="T4" fmla="*/ 0 w 132"/>
                  <a:gd name="T5" fmla="*/ 0 h 282"/>
                  <a:gd name="T6" fmla="*/ 112554 w 132"/>
                  <a:gd name="T7" fmla="*/ 0 h 282"/>
                  <a:gd name="T8" fmla="*/ 112554 w 132"/>
                  <a:gd name="T9" fmla="*/ 32406 h 282"/>
                  <a:gd name="T10" fmla="*/ 73331 w 132"/>
                  <a:gd name="T11" fmla="*/ 32406 h 282"/>
                  <a:gd name="T12" fmla="*/ 73331 w 132"/>
                  <a:gd name="T13" fmla="*/ 240483 h 282"/>
                  <a:gd name="T14" fmla="*/ 39223 w 132"/>
                  <a:gd name="T15" fmla="*/ 240483 h 282"/>
                  <a:gd name="T16" fmla="*/ 39223 w 132"/>
                  <a:gd name="T17" fmla="*/ 32406 h 28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32" h="282">
                    <a:moveTo>
                      <a:pt x="46" y="38"/>
                    </a:moveTo>
                    <a:lnTo>
                      <a:pt x="0" y="38"/>
                    </a:lnTo>
                    <a:lnTo>
                      <a:pt x="0" y="0"/>
                    </a:lnTo>
                    <a:lnTo>
                      <a:pt x="132" y="0"/>
                    </a:lnTo>
                    <a:lnTo>
                      <a:pt x="132" y="38"/>
                    </a:lnTo>
                    <a:lnTo>
                      <a:pt x="86" y="38"/>
                    </a:lnTo>
                    <a:lnTo>
                      <a:pt x="86" y="282"/>
                    </a:lnTo>
                    <a:lnTo>
                      <a:pt x="46" y="282"/>
                    </a:lnTo>
                    <a:lnTo>
                      <a:pt x="46" y="38"/>
                    </a:lnTo>
                    <a:close/>
                  </a:path>
                </a:pathLst>
              </a:custGeom>
              <a:solidFill>
                <a:srgbClr val="2178B5"/>
              </a:solidFill>
              <a:ln w="9525">
                <a:noFill/>
                <a:round/>
                <a:headEnd/>
                <a:tailEnd/>
              </a:ln>
            </p:spPr>
            <p:txBody>
              <a:bodyPr/>
              <a:lstStyle/>
              <a:p>
                <a:pPr>
                  <a:defRPr/>
                </a:pPr>
                <a:endParaRPr lang="nl-NL"/>
              </a:p>
            </p:txBody>
          </p:sp>
          <p:sp>
            <p:nvSpPr>
              <p:cNvPr id="1048" name="Freeform 30"/>
              <p:cNvSpPr>
                <a:spLocks noEditPoints="1"/>
              </p:cNvSpPr>
              <p:nvPr userDrawn="1"/>
            </p:nvSpPr>
            <p:spPr bwMode="auto">
              <a:xfrm>
                <a:off x="1019203" y="1406576"/>
                <a:ext cx="110848" cy="240483"/>
              </a:xfrm>
              <a:custGeom>
                <a:avLst/>
                <a:gdLst>
                  <a:gd name="T0" fmla="*/ 0 w 92"/>
                  <a:gd name="T1" fmla="*/ 57963 h 195"/>
                  <a:gd name="T2" fmla="*/ 4819 w 92"/>
                  <a:gd name="T3" fmla="*/ 33298 h 195"/>
                  <a:gd name="T4" fmla="*/ 18073 w 92"/>
                  <a:gd name="T5" fmla="*/ 14799 h 195"/>
                  <a:gd name="T6" fmla="*/ 36146 w 92"/>
                  <a:gd name="T7" fmla="*/ 3700 h 195"/>
                  <a:gd name="T8" fmla="*/ 55424 w 92"/>
                  <a:gd name="T9" fmla="*/ 0 h 195"/>
                  <a:gd name="T10" fmla="*/ 75907 w 92"/>
                  <a:gd name="T11" fmla="*/ 3700 h 195"/>
                  <a:gd name="T12" fmla="*/ 93980 w 92"/>
                  <a:gd name="T13" fmla="*/ 14799 h 195"/>
                  <a:gd name="T14" fmla="*/ 106029 w 92"/>
                  <a:gd name="T15" fmla="*/ 33298 h 195"/>
                  <a:gd name="T16" fmla="*/ 110848 w 92"/>
                  <a:gd name="T17" fmla="*/ 57963 h 195"/>
                  <a:gd name="T18" fmla="*/ 110848 w 92"/>
                  <a:gd name="T19" fmla="*/ 182520 h 195"/>
                  <a:gd name="T20" fmla="*/ 106029 w 92"/>
                  <a:gd name="T21" fmla="*/ 208419 h 195"/>
                  <a:gd name="T22" fmla="*/ 93980 w 92"/>
                  <a:gd name="T23" fmla="*/ 225684 h 195"/>
                  <a:gd name="T24" fmla="*/ 75907 w 92"/>
                  <a:gd name="T25" fmla="*/ 236783 h 195"/>
                  <a:gd name="T26" fmla="*/ 55424 w 92"/>
                  <a:gd name="T27" fmla="*/ 240483 h 195"/>
                  <a:gd name="T28" fmla="*/ 36146 w 92"/>
                  <a:gd name="T29" fmla="*/ 236783 h 195"/>
                  <a:gd name="T30" fmla="*/ 18073 w 92"/>
                  <a:gd name="T31" fmla="*/ 225684 h 195"/>
                  <a:gd name="T32" fmla="*/ 4819 w 92"/>
                  <a:gd name="T33" fmla="*/ 208419 h 195"/>
                  <a:gd name="T34" fmla="*/ 0 w 92"/>
                  <a:gd name="T35" fmla="*/ 182520 h 195"/>
                  <a:gd name="T36" fmla="*/ 0 w 92"/>
                  <a:gd name="T37" fmla="*/ 57963 h 195"/>
                  <a:gd name="T38" fmla="*/ 33736 w 92"/>
                  <a:gd name="T39" fmla="*/ 182520 h 195"/>
                  <a:gd name="T40" fmla="*/ 39761 w 92"/>
                  <a:gd name="T41" fmla="*/ 201019 h 195"/>
                  <a:gd name="T42" fmla="*/ 55424 w 92"/>
                  <a:gd name="T43" fmla="*/ 205952 h 195"/>
                  <a:gd name="T44" fmla="*/ 71087 w 92"/>
                  <a:gd name="T45" fmla="*/ 201019 h 195"/>
                  <a:gd name="T46" fmla="*/ 78317 w 92"/>
                  <a:gd name="T47" fmla="*/ 182520 h 195"/>
                  <a:gd name="T48" fmla="*/ 78317 w 92"/>
                  <a:gd name="T49" fmla="*/ 57963 h 195"/>
                  <a:gd name="T50" fmla="*/ 71087 w 92"/>
                  <a:gd name="T51" fmla="*/ 39464 h 195"/>
                  <a:gd name="T52" fmla="*/ 55424 w 92"/>
                  <a:gd name="T53" fmla="*/ 34531 h 195"/>
                  <a:gd name="T54" fmla="*/ 39761 w 92"/>
                  <a:gd name="T55" fmla="*/ 39464 h 195"/>
                  <a:gd name="T56" fmla="*/ 33736 w 92"/>
                  <a:gd name="T57" fmla="*/ 57963 h 195"/>
                  <a:gd name="T58" fmla="*/ 33736 w 92"/>
                  <a:gd name="T59" fmla="*/ 182520 h 195"/>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0" t="0" r="r" b="b"/>
                <a:pathLst>
                  <a:path w="92" h="195">
                    <a:moveTo>
                      <a:pt x="0" y="47"/>
                    </a:moveTo>
                    <a:cubicBezTo>
                      <a:pt x="0" y="39"/>
                      <a:pt x="2" y="33"/>
                      <a:pt x="4" y="27"/>
                    </a:cubicBezTo>
                    <a:cubicBezTo>
                      <a:pt x="7" y="21"/>
                      <a:pt x="11" y="16"/>
                      <a:pt x="15" y="12"/>
                    </a:cubicBezTo>
                    <a:cubicBezTo>
                      <a:pt x="19" y="8"/>
                      <a:pt x="24" y="5"/>
                      <a:pt x="30" y="3"/>
                    </a:cubicBezTo>
                    <a:cubicBezTo>
                      <a:pt x="35" y="1"/>
                      <a:pt x="41" y="0"/>
                      <a:pt x="46" y="0"/>
                    </a:cubicBezTo>
                    <a:cubicBezTo>
                      <a:pt x="52" y="0"/>
                      <a:pt x="57" y="1"/>
                      <a:pt x="63" y="3"/>
                    </a:cubicBezTo>
                    <a:cubicBezTo>
                      <a:pt x="68" y="5"/>
                      <a:pt x="73" y="8"/>
                      <a:pt x="78" y="12"/>
                    </a:cubicBezTo>
                    <a:cubicBezTo>
                      <a:pt x="82" y="16"/>
                      <a:pt x="86" y="21"/>
                      <a:pt x="88" y="27"/>
                    </a:cubicBezTo>
                    <a:cubicBezTo>
                      <a:pt x="91" y="33"/>
                      <a:pt x="92" y="39"/>
                      <a:pt x="92" y="47"/>
                    </a:cubicBezTo>
                    <a:cubicBezTo>
                      <a:pt x="92" y="148"/>
                      <a:pt x="92" y="148"/>
                      <a:pt x="92" y="148"/>
                    </a:cubicBezTo>
                    <a:cubicBezTo>
                      <a:pt x="92" y="156"/>
                      <a:pt x="91" y="163"/>
                      <a:pt x="88" y="169"/>
                    </a:cubicBezTo>
                    <a:cubicBezTo>
                      <a:pt x="86" y="175"/>
                      <a:pt x="82" y="179"/>
                      <a:pt x="78" y="183"/>
                    </a:cubicBezTo>
                    <a:cubicBezTo>
                      <a:pt x="73" y="187"/>
                      <a:pt x="68" y="190"/>
                      <a:pt x="63" y="192"/>
                    </a:cubicBezTo>
                    <a:cubicBezTo>
                      <a:pt x="57" y="194"/>
                      <a:pt x="52" y="195"/>
                      <a:pt x="46" y="195"/>
                    </a:cubicBezTo>
                    <a:cubicBezTo>
                      <a:pt x="41" y="195"/>
                      <a:pt x="35" y="194"/>
                      <a:pt x="30" y="192"/>
                    </a:cubicBezTo>
                    <a:cubicBezTo>
                      <a:pt x="24" y="190"/>
                      <a:pt x="19" y="187"/>
                      <a:pt x="15" y="183"/>
                    </a:cubicBezTo>
                    <a:cubicBezTo>
                      <a:pt x="11" y="179"/>
                      <a:pt x="7" y="175"/>
                      <a:pt x="4" y="169"/>
                    </a:cubicBezTo>
                    <a:cubicBezTo>
                      <a:pt x="2" y="163"/>
                      <a:pt x="0" y="156"/>
                      <a:pt x="0" y="148"/>
                    </a:cubicBezTo>
                    <a:lnTo>
                      <a:pt x="0" y="47"/>
                    </a:lnTo>
                    <a:close/>
                    <a:moveTo>
                      <a:pt x="28" y="148"/>
                    </a:moveTo>
                    <a:cubicBezTo>
                      <a:pt x="28" y="155"/>
                      <a:pt x="30" y="160"/>
                      <a:pt x="33" y="163"/>
                    </a:cubicBezTo>
                    <a:cubicBezTo>
                      <a:pt x="37" y="166"/>
                      <a:pt x="41" y="167"/>
                      <a:pt x="46" y="167"/>
                    </a:cubicBezTo>
                    <a:cubicBezTo>
                      <a:pt x="51" y="167"/>
                      <a:pt x="56" y="166"/>
                      <a:pt x="59" y="163"/>
                    </a:cubicBezTo>
                    <a:cubicBezTo>
                      <a:pt x="63" y="160"/>
                      <a:pt x="65" y="155"/>
                      <a:pt x="65" y="148"/>
                    </a:cubicBezTo>
                    <a:cubicBezTo>
                      <a:pt x="65" y="47"/>
                      <a:pt x="65" y="47"/>
                      <a:pt x="65" y="47"/>
                    </a:cubicBezTo>
                    <a:cubicBezTo>
                      <a:pt x="65" y="40"/>
                      <a:pt x="63" y="36"/>
                      <a:pt x="59" y="32"/>
                    </a:cubicBezTo>
                    <a:cubicBezTo>
                      <a:pt x="56" y="29"/>
                      <a:pt x="51" y="28"/>
                      <a:pt x="46" y="28"/>
                    </a:cubicBezTo>
                    <a:cubicBezTo>
                      <a:pt x="41" y="28"/>
                      <a:pt x="37" y="29"/>
                      <a:pt x="33" y="32"/>
                    </a:cubicBezTo>
                    <a:cubicBezTo>
                      <a:pt x="30" y="36"/>
                      <a:pt x="28" y="40"/>
                      <a:pt x="28" y="47"/>
                    </a:cubicBezTo>
                    <a:lnTo>
                      <a:pt x="28" y="148"/>
                    </a:lnTo>
                    <a:close/>
                  </a:path>
                </a:pathLst>
              </a:custGeom>
              <a:solidFill>
                <a:srgbClr val="2178B5"/>
              </a:solidFill>
              <a:ln w="9525">
                <a:noFill/>
                <a:round/>
                <a:headEnd/>
                <a:tailEnd/>
              </a:ln>
            </p:spPr>
            <p:txBody>
              <a:bodyPr/>
              <a:lstStyle/>
              <a:p>
                <a:pPr>
                  <a:defRPr/>
                </a:pPr>
                <a:endParaRPr lang="nl-NL"/>
              </a:p>
            </p:txBody>
          </p:sp>
          <p:sp>
            <p:nvSpPr>
              <p:cNvPr id="1049" name="Freeform 31"/>
              <p:cNvSpPr>
                <a:spLocks/>
              </p:cNvSpPr>
              <p:nvPr userDrawn="1"/>
            </p:nvSpPr>
            <p:spPr bwMode="auto">
              <a:xfrm>
                <a:off x="1159042" y="1408281"/>
                <a:ext cx="100616" cy="237073"/>
              </a:xfrm>
              <a:custGeom>
                <a:avLst/>
                <a:gdLst>
                  <a:gd name="T0" fmla="*/ 0 w 118"/>
                  <a:gd name="T1" fmla="*/ 0 h 276"/>
                  <a:gd name="T2" fmla="*/ 100616 w 118"/>
                  <a:gd name="T3" fmla="*/ 0 h 276"/>
                  <a:gd name="T4" fmla="*/ 100616 w 118"/>
                  <a:gd name="T5" fmla="*/ 32640 h 276"/>
                  <a:gd name="T6" fmla="*/ 34107 w 118"/>
                  <a:gd name="T7" fmla="*/ 32640 h 276"/>
                  <a:gd name="T8" fmla="*/ 34107 w 118"/>
                  <a:gd name="T9" fmla="*/ 103934 h 276"/>
                  <a:gd name="T10" fmla="*/ 92089 w 118"/>
                  <a:gd name="T11" fmla="*/ 103934 h 276"/>
                  <a:gd name="T12" fmla="*/ 92089 w 118"/>
                  <a:gd name="T13" fmla="*/ 136575 h 276"/>
                  <a:gd name="T14" fmla="*/ 34107 w 118"/>
                  <a:gd name="T15" fmla="*/ 136575 h 276"/>
                  <a:gd name="T16" fmla="*/ 34107 w 118"/>
                  <a:gd name="T17" fmla="*/ 237073 h 276"/>
                  <a:gd name="T18" fmla="*/ 0 w 118"/>
                  <a:gd name="T19" fmla="*/ 237073 h 276"/>
                  <a:gd name="T20" fmla="*/ 0 w 118"/>
                  <a:gd name="T21" fmla="*/ 0 h 27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118" h="276">
                    <a:moveTo>
                      <a:pt x="0" y="0"/>
                    </a:moveTo>
                    <a:lnTo>
                      <a:pt x="118" y="0"/>
                    </a:lnTo>
                    <a:lnTo>
                      <a:pt x="118" y="38"/>
                    </a:lnTo>
                    <a:lnTo>
                      <a:pt x="40" y="38"/>
                    </a:lnTo>
                    <a:lnTo>
                      <a:pt x="40" y="121"/>
                    </a:lnTo>
                    <a:lnTo>
                      <a:pt x="108" y="121"/>
                    </a:lnTo>
                    <a:lnTo>
                      <a:pt x="108" y="159"/>
                    </a:lnTo>
                    <a:lnTo>
                      <a:pt x="40" y="159"/>
                    </a:lnTo>
                    <a:lnTo>
                      <a:pt x="40" y="276"/>
                    </a:lnTo>
                    <a:lnTo>
                      <a:pt x="0" y="276"/>
                    </a:lnTo>
                    <a:lnTo>
                      <a:pt x="0" y="0"/>
                    </a:lnTo>
                    <a:close/>
                  </a:path>
                </a:pathLst>
              </a:custGeom>
              <a:solidFill>
                <a:srgbClr val="2178B5"/>
              </a:solidFill>
              <a:ln w="9525">
                <a:noFill/>
                <a:round/>
                <a:headEnd/>
                <a:tailEnd/>
              </a:ln>
            </p:spPr>
            <p:txBody>
              <a:bodyPr/>
              <a:lstStyle/>
              <a:p>
                <a:pPr>
                  <a:defRPr/>
                </a:pPr>
                <a:endParaRPr lang="nl-NL"/>
              </a:p>
            </p:txBody>
          </p:sp>
          <p:sp>
            <p:nvSpPr>
              <p:cNvPr id="56" name="Rectangle 32"/>
              <p:cNvSpPr>
                <a:spLocks noChangeArrowheads="1"/>
              </p:cNvSpPr>
              <p:nvPr userDrawn="1"/>
            </p:nvSpPr>
            <p:spPr bwMode="auto">
              <a:xfrm>
                <a:off x="129004" y="1725514"/>
                <a:ext cx="32401" cy="235367"/>
              </a:xfrm>
              <a:prstGeom prst="rect">
                <a:avLst/>
              </a:prstGeom>
              <a:solidFill>
                <a:srgbClr val="2178B5"/>
              </a:solidFill>
              <a:ln>
                <a:noFill/>
              </a:ln>
            </p:spPr>
            <p:txBody>
              <a:bodyPr/>
              <a:lstStyle/>
              <a:p>
                <a:pPr eaLnBrk="1" hangingPunct="1">
                  <a:defRPr/>
                </a:pPr>
                <a:endParaRPr lang="en-US" altLang="en-US">
                  <a:latin typeface="Calibri" pitchFamily="34" charset="0"/>
                </a:endParaRPr>
              </a:p>
            </p:txBody>
          </p:sp>
          <p:sp>
            <p:nvSpPr>
              <p:cNvPr id="1051" name="Freeform 33"/>
              <p:cNvSpPr>
                <a:spLocks/>
              </p:cNvSpPr>
              <p:nvPr userDrawn="1"/>
            </p:nvSpPr>
            <p:spPr bwMode="auto">
              <a:xfrm>
                <a:off x="193808" y="1725514"/>
                <a:ext cx="115965" cy="235367"/>
              </a:xfrm>
              <a:custGeom>
                <a:avLst/>
                <a:gdLst>
                  <a:gd name="T0" fmla="*/ 0 w 137"/>
                  <a:gd name="T1" fmla="*/ 0 h 276"/>
                  <a:gd name="T2" fmla="*/ 32165 w 137"/>
                  <a:gd name="T3" fmla="*/ 0 h 276"/>
                  <a:gd name="T4" fmla="*/ 82107 w 137"/>
                  <a:gd name="T5" fmla="*/ 141561 h 276"/>
                  <a:gd name="T6" fmla="*/ 82953 w 137"/>
                  <a:gd name="T7" fmla="*/ 141561 h 276"/>
                  <a:gd name="T8" fmla="*/ 82953 w 137"/>
                  <a:gd name="T9" fmla="*/ 0 h 276"/>
                  <a:gd name="T10" fmla="*/ 115965 w 137"/>
                  <a:gd name="T11" fmla="*/ 0 h 276"/>
                  <a:gd name="T12" fmla="*/ 115965 w 137"/>
                  <a:gd name="T13" fmla="*/ 235367 h 276"/>
                  <a:gd name="T14" fmla="*/ 84646 w 137"/>
                  <a:gd name="T15" fmla="*/ 235367 h 276"/>
                  <a:gd name="T16" fmla="*/ 34705 w 137"/>
                  <a:gd name="T17" fmla="*/ 93806 h 276"/>
                  <a:gd name="T18" fmla="*/ 33012 w 137"/>
                  <a:gd name="T19" fmla="*/ 93806 h 276"/>
                  <a:gd name="T20" fmla="*/ 33012 w 137"/>
                  <a:gd name="T21" fmla="*/ 235367 h 276"/>
                  <a:gd name="T22" fmla="*/ 0 w 137"/>
                  <a:gd name="T23" fmla="*/ 235367 h 276"/>
                  <a:gd name="T24" fmla="*/ 0 w 137"/>
                  <a:gd name="T25" fmla="*/ 0 h 27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37" h="276">
                    <a:moveTo>
                      <a:pt x="0" y="0"/>
                    </a:moveTo>
                    <a:lnTo>
                      <a:pt x="38" y="0"/>
                    </a:lnTo>
                    <a:lnTo>
                      <a:pt x="97" y="166"/>
                    </a:lnTo>
                    <a:lnTo>
                      <a:pt x="98" y="166"/>
                    </a:lnTo>
                    <a:lnTo>
                      <a:pt x="98" y="0"/>
                    </a:lnTo>
                    <a:lnTo>
                      <a:pt x="137" y="0"/>
                    </a:lnTo>
                    <a:lnTo>
                      <a:pt x="137" y="276"/>
                    </a:lnTo>
                    <a:lnTo>
                      <a:pt x="100" y="276"/>
                    </a:lnTo>
                    <a:lnTo>
                      <a:pt x="41" y="110"/>
                    </a:lnTo>
                    <a:lnTo>
                      <a:pt x="39" y="110"/>
                    </a:lnTo>
                    <a:lnTo>
                      <a:pt x="39" y="276"/>
                    </a:lnTo>
                    <a:lnTo>
                      <a:pt x="0" y="276"/>
                    </a:lnTo>
                    <a:lnTo>
                      <a:pt x="0" y="0"/>
                    </a:lnTo>
                    <a:close/>
                  </a:path>
                </a:pathLst>
              </a:custGeom>
              <a:solidFill>
                <a:srgbClr val="2178B5"/>
              </a:solidFill>
              <a:ln w="9525">
                <a:noFill/>
                <a:round/>
                <a:headEnd/>
                <a:tailEnd/>
              </a:ln>
            </p:spPr>
            <p:txBody>
              <a:bodyPr/>
              <a:lstStyle/>
              <a:p>
                <a:pPr>
                  <a:defRPr/>
                </a:pPr>
                <a:endParaRPr lang="nl-NL"/>
              </a:p>
            </p:txBody>
          </p:sp>
          <p:sp>
            <p:nvSpPr>
              <p:cNvPr id="1052" name="Freeform 34"/>
              <p:cNvSpPr>
                <a:spLocks/>
              </p:cNvSpPr>
              <p:nvPr userDrawn="1"/>
            </p:nvSpPr>
            <p:spPr bwMode="auto">
              <a:xfrm>
                <a:off x="330237" y="1725514"/>
                <a:ext cx="124491" cy="235367"/>
              </a:xfrm>
              <a:custGeom>
                <a:avLst/>
                <a:gdLst>
                  <a:gd name="T0" fmla="*/ 77066 w 147"/>
                  <a:gd name="T1" fmla="*/ 235367 h 276"/>
                  <a:gd name="T2" fmla="*/ 47425 w 147"/>
                  <a:gd name="T3" fmla="*/ 235367 h 276"/>
                  <a:gd name="T4" fmla="*/ 0 w 147"/>
                  <a:gd name="T5" fmla="*/ 0 h 276"/>
                  <a:gd name="T6" fmla="*/ 35569 w 147"/>
                  <a:gd name="T7" fmla="*/ 0 h 276"/>
                  <a:gd name="T8" fmla="*/ 60975 w 147"/>
                  <a:gd name="T9" fmla="*/ 163734 h 276"/>
                  <a:gd name="T10" fmla="*/ 61822 w 147"/>
                  <a:gd name="T11" fmla="*/ 163734 h 276"/>
                  <a:gd name="T12" fmla="*/ 88922 w 147"/>
                  <a:gd name="T13" fmla="*/ 0 h 276"/>
                  <a:gd name="T14" fmla="*/ 124491 w 147"/>
                  <a:gd name="T15" fmla="*/ 0 h 276"/>
                  <a:gd name="T16" fmla="*/ 77066 w 147"/>
                  <a:gd name="T17" fmla="*/ 235367 h 27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47" h="276">
                    <a:moveTo>
                      <a:pt x="91" y="276"/>
                    </a:moveTo>
                    <a:lnTo>
                      <a:pt x="56" y="276"/>
                    </a:lnTo>
                    <a:lnTo>
                      <a:pt x="0" y="0"/>
                    </a:lnTo>
                    <a:lnTo>
                      <a:pt x="42" y="0"/>
                    </a:lnTo>
                    <a:lnTo>
                      <a:pt x="72" y="192"/>
                    </a:lnTo>
                    <a:lnTo>
                      <a:pt x="73" y="192"/>
                    </a:lnTo>
                    <a:lnTo>
                      <a:pt x="105" y="0"/>
                    </a:lnTo>
                    <a:lnTo>
                      <a:pt x="147" y="0"/>
                    </a:lnTo>
                    <a:lnTo>
                      <a:pt x="91" y="276"/>
                    </a:lnTo>
                    <a:close/>
                  </a:path>
                </a:pathLst>
              </a:custGeom>
              <a:solidFill>
                <a:srgbClr val="2178B5"/>
              </a:solidFill>
              <a:ln w="9525">
                <a:noFill/>
                <a:round/>
                <a:headEnd/>
                <a:tailEnd/>
              </a:ln>
            </p:spPr>
            <p:txBody>
              <a:bodyPr/>
              <a:lstStyle/>
              <a:p>
                <a:pPr>
                  <a:defRPr/>
                </a:pPr>
                <a:endParaRPr lang="nl-NL"/>
              </a:p>
            </p:txBody>
          </p:sp>
          <p:sp>
            <p:nvSpPr>
              <p:cNvPr id="1053" name="Freeform 35"/>
              <p:cNvSpPr>
                <a:spLocks/>
              </p:cNvSpPr>
              <p:nvPr userDrawn="1"/>
            </p:nvSpPr>
            <p:spPr bwMode="auto">
              <a:xfrm>
                <a:off x="473487" y="1725514"/>
                <a:ext cx="100616" cy="235367"/>
              </a:xfrm>
              <a:custGeom>
                <a:avLst/>
                <a:gdLst>
                  <a:gd name="T0" fmla="*/ 0 w 118"/>
                  <a:gd name="T1" fmla="*/ 0 h 276"/>
                  <a:gd name="T2" fmla="*/ 100616 w 118"/>
                  <a:gd name="T3" fmla="*/ 0 h 276"/>
                  <a:gd name="T4" fmla="*/ 100616 w 118"/>
                  <a:gd name="T5" fmla="*/ 32406 h 276"/>
                  <a:gd name="T6" fmla="*/ 34107 w 118"/>
                  <a:gd name="T7" fmla="*/ 32406 h 276"/>
                  <a:gd name="T8" fmla="*/ 34107 w 118"/>
                  <a:gd name="T9" fmla="*/ 100628 h 276"/>
                  <a:gd name="T10" fmla="*/ 92089 w 118"/>
                  <a:gd name="T11" fmla="*/ 100628 h 276"/>
                  <a:gd name="T12" fmla="*/ 92089 w 118"/>
                  <a:gd name="T13" fmla="*/ 133034 h 276"/>
                  <a:gd name="T14" fmla="*/ 34107 w 118"/>
                  <a:gd name="T15" fmla="*/ 133034 h 276"/>
                  <a:gd name="T16" fmla="*/ 34107 w 118"/>
                  <a:gd name="T17" fmla="*/ 202109 h 276"/>
                  <a:gd name="T18" fmla="*/ 100616 w 118"/>
                  <a:gd name="T19" fmla="*/ 202109 h 276"/>
                  <a:gd name="T20" fmla="*/ 100616 w 118"/>
                  <a:gd name="T21" fmla="*/ 235367 h 276"/>
                  <a:gd name="T22" fmla="*/ 0 w 118"/>
                  <a:gd name="T23" fmla="*/ 235367 h 276"/>
                  <a:gd name="T24" fmla="*/ 0 w 118"/>
                  <a:gd name="T25" fmla="*/ 0 h 27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18" h="276">
                    <a:moveTo>
                      <a:pt x="0" y="0"/>
                    </a:moveTo>
                    <a:lnTo>
                      <a:pt x="118" y="0"/>
                    </a:lnTo>
                    <a:lnTo>
                      <a:pt x="118" y="38"/>
                    </a:lnTo>
                    <a:lnTo>
                      <a:pt x="40" y="38"/>
                    </a:lnTo>
                    <a:lnTo>
                      <a:pt x="40" y="118"/>
                    </a:lnTo>
                    <a:lnTo>
                      <a:pt x="108" y="118"/>
                    </a:lnTo>
                    <a:lnTo>
                      <a:pt x="108" y="156"/>
                    </a:lnTo>
                    <a:lnTo>
                      <a:pt x="40" y="156"/>
                    </a:lnTo>
                    <a:lnTo>
                      <a:pt x="40" y="237"/>
                    </a:lnTo>
                    <a:lnTo>
                      <a:pt x="118" y="237"/>
                    </a:lnTo>
                    <a:lnTo>
                      <a:pt x="118" y="276"/>
                    </a:lnTo>
                    <a:lnTo>
                      <a:pt x="0" y="276"/>
                    </a:lnTo>
                    <a:lnTo>
                      <a:pt x="0" y="0"/>
                    </a:lnTo>
                    <a:close/>
                  </a:path>
                </a:pathLst>
              </a:custGeom>
              <a:solidFill>
                <a:srgbClr val="2178B5"/>
              </a:solidFill>
              <a:ln w="9525">
                <a:noFill/>
                <a:round/>
                <a:headEnd/>
                <a:tailEnd/>
              </a:ln>
            </p:spPr>
            <p:txBody>
              <a:bodyPr/>
              <a:lstStyle/>
              <a:p>
                <a:pPr>
                  <a:defRPr/>
                </a:pPr>
                <a:endParaRPr lang="nl-NL"/>
              </a:p>
            </p:txBody>
          </p:sp>
          <p:sp>
            <p:nvSpPr>
              <p:cNvPr id="1054" name="Freeform 36"/>
              <p:cNvSpPr>
                <a:spLocks/>
              </p:cNvSpPr>
              <p:nvPr userDrawn="1"/>
            </p:nvSpPr>
            <p:spPr bwMode="auto">
              <a:xfrm>
                <a:off x="594567" y="1725514"/>
                <a:ext cx="119375" cy="235367"/>
              </a:xfrm>
              <a:custGeom>
                <a:avLst/>
                <a:gdLst>
                  <a:gd name="T0" fmla="*/ 0 w 139"/>
                  <a:gd name="T1" fmla="*/ 0 h 276"/>
                  <a:gd name="T2" fmla="*/ 32635 w 139"/>
                  <a:gd name="T3" fmla="*/ 0 h 276"/>
                  <a:gd name="T4" fmla="*/ 84164 w 139"/>
                  <a:gd name="T5" fmla="*/ 141561 h 276"/>
                  <a:gd name="T6" fmla="*/ 84164 w 139"/>
                  <a:gd name="T7" fmla="*/ 141561 h 276"/>
                  <a:gd name="T8" fmla="*/ 84164 w 139"/>
                  <a:gd name="T9" fmla="*/ 0 h 276"/>
                  <a:gd name="T10" fmla="*/ 119375 w 139"/>
                  <a:gd name="T11" fmla="*/ 0 h 276"/>
                  <a:gd name="T12" fmla="*/ 119375 w 139"/>
                  <a:gd name="T13" fmla="*/ 235367 h 276"/>
                  <a:gd name="T14" fmla="*/ 86740 w 139"/>
                  <a:gd name="T15" fmla="*/ 235367 h 276"/>
                  <a:gd name="T16" fmla="*/ 35211 w 139"/>
                  <a:gd name="T17" fmla="*/ 93806 h 276"/>
                  <a:gd name="T18" fmla="*/ 33494 w 139"/>
                  <a:gd name="T19" fmla="*/ 93806 h 276"/>
                  <a:gd name="T20" fmla="*/ 33494 w 139"/>
                  <a:gd name="T21" fmla="*/ 235367 h 276"/>
                  <a:gd name="T22" fmla="*/ 0 w 139"/>
                  <a:gd name="T23" fmla="*/ 235367 h 276"/>
                  <a:gd name="T24" fmla="*/ 0 w 139"/>
                  <a:gd name="T25" fmla="*/ 0 h 27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39" h="276">
                    <a:moveTo>
                      <a:pt x="0" y="0"/>
                    </a:moveTo>
                    <a:lnTo>
                      <a:pt x="38" y="0"/>
                    </a:lnTo>
                    <a:lnTo>
                      <a:pt x="98" y="166"/>
                    </a:lnTo>
                    <a:lnTo>
                      <a:pt x="98" y="0"/>
                    </a:lnTo>
                    <a:lnTo>
                      <a:pt x="139" y="0"/>
                    </a:lnTo>
                    <a:lnTo>
                      <a:pt x="139" y="276"/>
                    </a:lnTo>
                    <a:lnTo>
                      <a:pt x="101" y="276"/>
                    </a:lnTo>
                    <a:lnTo>
                      <a:pt x="41" y="110"/>
                    </a:lnTo>
                    <a:lnTo>
                      <a:pt x="39" y="110"/>
                    </a:lnTo>
                    <a:lnTo>
                      <a:pt x="39" y="276"/>
                    </a:lnTo>
                    <a:lnTo>
                      <a:pt x="0" y="276"/>
                    </a:lnTo>
                    <a:lnTo>
                      <a:pt x="0" y="0"/>
                    </a:lnTo>
                    <a:close/>
                  </a:path>
                </a:pathLst>
              </a:custGeom>
              <a:solidFill>
                <a:srgbClr val="2178B5"/>
              </a:solidFill>
              <a:ln w="9525">
                <a:noFill/>
                <a:round/>
                <a:headEnd/>
                <a:tailEnd/>
              </a:ln>
            </p:spPr>
            <p:txBody>
              <a:bodyPr/>
              <a:lstStyle/>
              <a:p>
                <a:pPr>
                  <a:defRPr/>
                </a:pPr>
                <a:endParaRPr lang="nl-NL"/>
              </a:p>
            </p:txBody>
          </p:sp>
          <p:sp>
            <p:nvSpPr>
              <p:cNvPr id="1055" name="Freeform 37"/>
              <p:cNvSpPr>
                <a:spLocks/>
              </p:cNvSpPr>
              <p:nvPr userDrawn="1"/>
            </p:nvSpPr>
            <p:spPr bwMode="auto">
              <a:xfrm>
                <a:off x="725881" y="1725514"/>
                <a:ext cx="110848" cy="235367"/>
              </a:xfrm>
              <a:custGeom>
                <a:avLst/>
                <a:gdLst>
                  <a:gd name="T0" fmla="*/ 38370 w 130"/>
                  <a:gd name="T1" fmla="*/ 32406 h 276"/>
                  <a:gd name="T2" fmla="*/ 0 w 130"/>
                  <a:gd name="T3" fmla="*/ 32406 h 276"/>
                  <a:gd name="T4" fmla="*/ 0 w 130"/>
                  <a:gd name="T5" fmla="*/ 0 h 276"/>
                  <a:gd name="T6" fmla="*/ 110848 w 130"/>
                  <a:gd name="T7" fmla="*/ 0 h 276"/>
                  <a:gd name="T8" fmla="*/ 110848 w 130"/>
                  <a:gd name="T9" fmla="*/ 32406 h 276"/>
                  <a:gd name="T10" fmla="*/ 72478 w 130"/>
                  <a:gd name="T11" fmla="*/ 32406 h 276"/>
                  <a:gd name="T12" fmla="*/ 72478 w 130"/>
                  <a:gd name="T13" fmla="*/ 235367 h 276"/>
                  <a:gd name="T14" fmla="*/ 38370 w 130"/>
                  <a:gd name="T15" fmla="*/ 235367 h 276"/>
                  <a:gd name="T16" fmla="*/ 38370 w 130"/>
                  <a:gd name="T17" fmla="*/ 32406 h 27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30" h="276">
                    <a:moveTo>
                      <a:pt x="45" y="38"/>
                    </a:moveTo>
                    <a:lnTo>
                      <a:pt x="0" y="38"/>
                    </a:lnTo>
                    <a:lnTo>
                      <a:pt x="0" y="0"/>
                    </a:lnTo>
                    <a:lnTo>
                      <a:pt x="130" y="0"/>
                    </a:lnTo>
                    <a:lnTo>
                      <a:pt x="130" y="38"/>
                    </a:lnTo>
                    <a:lnTo>
                      <a:pt x="85" y="38"/>
                    </a:lnTo>
                    <a:lnTo>
                      <a:pt x="85" y="276"/>
                    </a:lnTo>
                    <a:lnTo>
                      <a:pt x="45" y="276"/>
                    </a:lnTo>
                    <a:lnTo>
                      <a:pt x="45" y="38"/>
                    </a:lnTo>
                    <a:close/>
                  </a:path>
                </a:pathLst>
              </a:custGeom>
              <a:solidFill>
                <a:srgbClr val="2178B5"/>
              </a:solidFill>
              <a:ln w="9525">
                <a:noFill/>
                <a:round/>
                <a:headEnd/>
                <a:tailEnd/>
              </a:ln>
            </p:spPr>
            <p:txBody>
              <a:bodyPr/>
              <a:lstStyle/>
              <a:p>
                <a:pPr>
                  <a:defRPr/>
                </a:pPr>
                <a:endParaRPr lang="nl-NL"/>
              </a:p>
            </p:txBody>
          </p:sp>
          <p:sp>
            <p:nvSpPr>
              <p:cNvPr id="68" name="Rectangle 38"/>
              <p:cNvSpPr>
                <a:spLocks noChangeArrowheads="1"/>
              </p:cNvSpPr>
              <p:nvPr userDrawn="1"/>
            </p:nvSpPr>
            <p:spPr bwMode="auto">
              <a:xfrm>
                <a:off x="852077" y="1725514"/>
                <a:ext cx="34107" cy="235367"/>
              </a:xfrm>
              <a:prstGeom prst="rect">
                <a:avLst/>
              </a:prstGeom>
              <a:solidFill>
                <a:srgbClr val="2178B5"/>
              </a:solidFill>
              <a:ln>
                <a:noFill/>
              </a:ln>
            </p:spPr>
            <p:txBody>
              <a:bodyPr/>
              <a:lstStyle/>
              <a:p>
                <a:pPr eaLnBrk="1" hangingPunct="1">
                  <a:defRPr/>
                </a:pPr>
                <a:endParaRPr lang="en-US" altLang="en-US">
                  <a:latin typeface="Calibri" pitchFamily="34" charset="0"/>
                </a:endParaRPr>
              </a:p>
            </p:txBody>
          </p:sp>
          <p:sp>
            <p:nvSpPr>
              <p:cNvPr id="1057" name="Freeform 39"/>
              <p:cNvSpPr>
                <a:spLocks noEditPoints="1"/>
              </p:cNvSpPr>
              <p:nvPr userDrawn="1"/>
            </p:nvSpPr>
            <p:spPr bwMode="auto">
              <a:xfrm>
                <a:off x="916881" y="1723809"/>
                <a:ext cx="112554" cy="240483"/>
              </a:xfrm>
              <a:custGeom>
                <a:avLst/>
                <a:gdLst>
                  <a:gd name="T0" fmla="*/ 0 w 92"/>
                  <a:gd name="T1" fmla="*/ 57963 h 195"/>
                  <a:gd name="T2" fmla="*/ 4894 w 92"/>
                  <a:gd name="T3" fmla="*/ 33298 h 195"/>
                  <a:gd name="T4" fmla="*/ 17128 w 92"/>
                  <a:gd name="T5" fmla="*/ 14799 h 195"/>
                  <a:gd name="T6" fmla="*/ 35479 w 92"/>
                  <a:gd name="T7" fmla="*/ 3700 h 195"/>
                  <a:gd name="T8" fmla="*/ 56277 w 92"/>
                  <a:gd name="T9" fmla="*/ 0 h 195"/>
                  <a:gd name="T10" fmla="*/ 75852 w 92"/>
                  <a:gd name="T11" fmla="*/ 3700 h 195"/>
                  <a:gd name="T12" fmla="*/ 94203 w 92"/>
                  <a:gd name="T13" fmla="*/ 14799 h 195"/>
                  <a:gd name="T14" fmla="*/ 107660 w 92"/>
                  <a:gd name="T15" fmla="*/ 33298 h 195"/>
                  <a:gd name="T16" fmla="*/ 112554 w 92"/>
                  <a:gd name="T17" fmla="*/ 57963 h 195"/>
                  <a:gd name="T18" fmla="*/ 112554 w 92"/>
                  <a:gd name="T19" fmla="*/ 182520 h 195"/>
                  <a:gd name="T20" fmla="*/ 107660 w 92"/>
                  <a:gd name="T21" fmla="*/ 208419 h 195"/>
                  <a:gd name="T22" fmla="*/ 94203 w 92"/>
                  <a:gd name="T23" fmla="*/ 225684 h 195"/>
                  <a:gd name="T24" fmla="*/ 75852 w 92"/>
                  <a:gd name="T25" fmla="*/ 236783 h 195"/>
                  <a:gd name="T26" fmla="*/ 56277 w 92"/>
                  <a:gd name="T27" fmla="*/ 240483 h 195"/>
                  <a:gd name="T28" fmla="*/ 35479 w 92"/>
                  <a:gd name="T29" fmla="*/ 236783 h 195"/>
                  <a:gd name="T30" fmla="*/ 17128 w 92"/>
                  <a:gd name="T31" fmla="*/ 225684 h 195"/>
                  <a:gd name="T32" fmla="*/ 4894 w 92"/>
                  <a:gd name="T33" fmla="*/ 208419 h 195"/>
                  <a:gd name="T34" fmla="*/ 0 w 92"/>
                  <a:gd name="T35" fmla="*/ 182520 h 195"/>
                  <a:gd name="T36" fmla="*/ 0 w 92"/>
                  <a:gd name="T37" fmla="*/ 57963 h 195"/>
                  <a:gd name="T38" fmla="*/ 33032 w 92"/>
                  <a:gd name="T39" fmla="*/ 182520 h 195"/>
                  <a:gd name="T40" fmla="*/ 40373 w 92"/>
                  <a:gd name="T41" fmla="*/ 201019 h 195"/>
                  <a:gd name="T42" fmla="*/ 56277 w 92"/>
                  <a:gd name="T43" fmla="*/ 205952 h 195"/>
                  <a:gd name="T44" fmla="*/ 72181 w 92"/>
                  <a:gd name="T45" fmla="*/ 201019 h 195"/>
                  <a:gd name="T46" fmla="*/ 78298 w 92"/>
                  <a:gd name="T47" fmla="*/ 182520 h 195"/>
                  <a:gd name="T48" fmla="*/ 78298 w 92"/>
                  <a:gd name="T49" fmla="*/ 57963 h 195"/>
                  <a:gd name="T50" fmla="*/ 72181 w 92"/>
                  <a:gd name="T51" fmla="*/ 39464 h 195"/>
                  <a:gd name="T52" fmla="*/ 56277 w 92"/>
                  <a:gd name="T53" fmla="*/ 34531 h 195"/>
                  <a:gd name="T54" fmla="*/ 40373 w 92"/>
                  <a:gd name="T55" fmla="*/ 39464 h 195"/>
                  <a:gd name="T56" fmla="*/ 33032 w 92"/>
                  <a:gd name="T57" fmla="*/ 57963 h 195"/>
                  <a:gd name="T58" fmla="*/ 33032 w 92"/>
                  <a:gd name="T59" fmla="*/ 182520 h 195"/>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0" t="0" r="r" b="b"/>
                <a:pathLst>
                  <a:path w="92" h="195">
                    <a:moveTo>
                      <a:pt x="0" y="47"/>
                    </a:moveTo>
                    <a:cubicBezTo>
                      <a:pt x="0" y="39"/>
                      <a:pt x="1" y="32"/>
                      <a:pt x="4" y="27"/>
                    </a:cubicBezTo>
                    <a:cubicBezTo>
                      <a:pt x="7" y="21"/>
                      <a:pt x="10" y="16"/>
                      <a:pt x="14" y="12"/>
                    </a:cubicBezTo>
                    <a:cubicBezTo>
                      <a:pt x="19" y="8"/>
                      <a:pt x="24" y="5"/>
                      <a:pt x="29" y="3"/>
                    </a:cubicBezTo>
                    <a:cubicBezTo>
                      <a:pt x="35" y="1"/>
                      <a:pt x="40" y="0"/>
                      <a:pt x="46" y="0"/>
                    </a:cubicBezTo>
                    <a:cubicBezTo>
                      <a:pt x="51" y="0"/>
                      <a:pt x="57" y="1"/>
                      <a:pt x="62" y="3"/>
                    </a:cubicBezTo>
                    <a:cubicBezTo>
                      <a:pt x="68" y="5"/>
                      <a:pt x="73" y="8"/>
                      <a:pt x="77" y="12"/>
                    </a:cubicBezTo>
                    <a:cubicBezTo>
                      <a:pt x="81" y="16"/>
                      <a:pt x="85" y="21"/>
                      <a:pt x="88" y="27"/>
                    </a:cubicBezTo>
                    <a:cubicBezTo>
                      <a:pt x="90" y="32"/>
                      <a:pt x="92" y="39"/>
                      <a:pt x="92" y="47"/>
                    </a:cubicBezTo>
                    <a:cubicBezTo>
                      <a:pt x="92" y="148"/>
                      <a:pt x="92" y="148"/>
                      <a:pt x="92" y="148"/>
                    </a:cubicBezTo>
                    <a:cubicBezTo>
                      <a:pt x="92" y="156"/>
                      <a:pt x="90" y="163"/>
                      <a:pt x="88" y="169"/>
                    </a:cubicBezTo>
                    <a:cubicBezTo>
                      <a:pt x="85" y="175"/>
                      <a:pt x="81" y="179"/>
                      <a:pt x="77" y="183"/>
                    </a:cubicBezTo>
                    <a:cubicBezTo>
                      <a:pt x="73" y="187"/>
                      <a:pt x="68" y="190"/>
                      <a:pt x="62" y="192"/>
                    </a:cubicBezTo>
                    <a:cubicBezTo>
                      <a:pt x="57" y="194"/>
                      <a:pt x="51" y="195"/>
                      <a:pt x="46" y="195"/>
                    </a:cubicBezTo>
                    <a:cubicBezTo>
                      <a:pt x="40" y="195"/>
                      <a:pt x="35" y="194"/>
                      <a:pt x="29" y="192"/>
                    </a:cubicBezTo>
                    <a:cubicBezTo>
                      <a:pt x="24" y="190"/>
                      <a:pt x="19" y="187"/>
                      <a:pt x="14" y="183"/>
                    </a:cubicBezTo>
                    <a:cubicBezTo>
                      <a:pt x="10" y="179"/>
                      <a:pt x="7" y="175"/>
                      <a:pt x="4" y="169"/>
                    </a:cubicBezTo>
                    <a:cubicBezTo>
                      <a:pt x="1" y="163"/>
                      <a:pt x="0" y="156"/>
                      <a:pt x="0" y="148"/>
                    </a:cubicBezTo>
                    <a:lnTo>
                      <a:pt x="0" y="47"/>
                    </a:lnTo>
                    <a:close/>
                    <a:moveTo>
                      <a:pt x="27" y="148"/>
                    </a:moveTo>
                    <a:cubicBezTo>
                      <a:pt x="27" y="155"/>
                      <a:pt x="29" y="160"/>
                      <a:pt x="33" y="163"/>
                    </a:cubicBezTo>
                    <a:cubicBezTo>
                      <a:pt x="36" y="166"/>
                      <a:pt x="41" y="167"/>
                      <a:pt x="46" y="167"/>
                    </a:cubicBezTo>
                    <a:cubicBezTo>
                      <a:pt x="51" y="167"/>
                      <a:pt x="55" y="166"/>
                      <a:pt x="59" y="163"/>
                    </a:cubicBezTo>
                    <a:cubicBezTo>
                      <a:pt x="62" y="160"/>
                      <a:pt x="64" y="155"/>
                      <a:pt x="64" y="148"/>
                    </a:cubicBezTo>
                    <a:cubicBezTo>
                      <a:pt x="64" y="47"/>
                      <a:pt x="64" y="47"/>
                      <a:pt x="64" y="47"/>
                    </a:cubicBezTo>
                    <a:cubicBezTo>
                      <a:pt x="64" y="40"/>
                      <a:pt x="62" y="36"/>
                      <a:pt x="59" y="32"/>
                    </a:cubicBezTo>
                    <a:cubicBezTo>
                      <a:pt x="55" y="29"/>
                      <a:pt x="51" y="28"/>
                      <a:pt x="46" y="28"/>
                    </a:cubicBezTo>
                    <a:cubicBezTo>
                      <a:pt x="41" y="28"/>
                      <a:pt x="36" y="29"/>
                      <a:pt x="33" y="32"/>
                    </a:cubicBezTo>
                    <a:cubicBezTo>
                      <a:pt x="29" y="36"/>
                      <a:pt x="27" y="40"/>
                      <a:pt x="27" y="47"/>
                    </a:cubicBezTo>
                    <a:lnTo>
                      <a:pt x="27" y="148"/>
                    </a:lnTo>
                    <a:close/>
                  </a:path>
                </a:pathLst>
              </a:custGeom>
              <a:solidFill>
                <a:srgbClr val="2178B5"/>
              </a:solidFill>
              <a:ln w="9525">
                <a:noFill/>
                <a:round/>
                <a:headEnd/>
                <a:tailEnd/>
              </a:ln>
            </p:spPr>
            <p:txBody>
              <a:bodyPr/>
              <a:lstStyle/>
              <a:p>
                <a:pPr>
                  <a:defRPr/>
                </a:pPr>
                <a:endParaRPr lang="nl-NL"/>
              </a:p>
            </p:txBody>
          </p:sp>
          <p:sp>
            <p:nvSpPr>
              <p:cNvPr id="1058" name="Freeform 40"/>
              <p:cNvSpPr>
                <a:spLocks/>
              </p:cNvSpPr>
              <p:nvPr userDrawn="1"/>
            </p:nvSpPr>
            <p:spPr bwMode="auto">
              <a:xfrm>
                <a:off x="1056721" y="1725514"/>
                <a:ext cx="117669" cy="235367"/>
              </a:xfrm>
              <a:custGeom>
                <a:avLst/>
                <a:gdLst>
                  <a:gd name="T0" fmla="*/ 0 w 139"/>
                  <a:gd name="T1" fmla="*/ 0 h 276"/>
                  <a:gd name="T2" fmla="*/ 32169 w 139"/>
                  <a:gd name="T3" fmla="*/ 0 h 276"/>
                  <a:gd name="T4" fmla="*/ 82961 w 139"/>
                  <a:gd name="T5" fmla="*/ 141561 h 276"/>
                  <a:gd name="T6" fmla="*/ 82961 w 139"/>
                  <a:gd name="T7" fmla="*/ 141561 h 276"/>
                  <a:gd name="T8" fmla="*/ 82961 w 139"/>
                  <a:gd name="T9" fmla="*/ 0 h 276"/>
                  <a:gd name="T10" fmla="*/ 117669 w 139"/>
                  <a:gd name="T11" fmla="*/ 0 h 276"/>
                  <a:gd name="T12" fmla="*/ 117669 w 139"/>
                  <a:gd name="T13" fmla="*/ 235367 h 276"/>
                  <a:gd name="T14" fmla="*/ 85500 w 139"/>
                  <a:gd name="T15" fmla="*/ 235367 h 276"/>
                  <a:gd name="T16" fmla="*/ 34708 w 139"/>
                  <a:gd name="T17" fmla="*/ 93806 h 276"/>
                  <a:gd name="T18" fmla="*/ 33015 w 139"/>
                  <a:gd name="T19" fmla="*/ 93806 h 276"/>
                  <a:gd name="T20" fmla="*/ 33015 w 139"/>
                  <a:gd name="T21" fmla="*/ 235367 h 276"/>
                  <a:gd name="T22" fmla="*/ 0 w 139"/>
                  <a:gd name="T23" fmla="*/ 235367 h 276"/>
                  <a:gd name="T24" fmla="*/ 0 w 139"/>
                  <a:gd name="T25" fmla="*/ 0 h 27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39" h="276">
                    <a:moveTo>
                      <a:pt x="0" y="0"/>
                    </a:moveTo>
                    <a:lnTo>
                      <a:pt x="38" y="0"/>
                    </a:lnTo>
                    <a:lnTo>
                      <a:pt x="98" y="166"/>
                    </a:lnTo>
                    <a:lnTo>
                      <a:pt x="98" y="0"/>
                    </a:lnTo>
                    <a:lnTo>
                      <a:pt x="139" y="0"/>
                    </a:lnTo>
                    <a:lnTo>
                      <a:pt x="139" y="276"/>
                    </a:lnTo>
                    <a:lnTo>
                      <a:pt x="101" y="276"/>
                    </a:lnTo>
                    <a:lnTo>
                      <a:pt x="41" y="110"/>
                    </a:lnTo>
                    <a:lnTo>
                      <a:pt x="39" y="110"/>
                    </a:lnTo>
                    <a:lnTo>
                      <a:pt x="39" y="276"/>
                    </a:lnTo>
                    <a:lnTo>
                      <a:pt x="0" y="276"/>
                    </a:lnTo>
                    <a:lnTo>
                      <a:pt x="0" y="0"/>
                    </a:lnTo>
                    <a:close/>
                  </a:path>
                </a:pathLst>
              </a:custGeom>
              <a:solidFill>
                <a:srgbClr val="2178B5"/>
              </a:solidFill>
              <a:ln w="9525">
                <a:noFill/>
                <a:round/>
                <a:headEnd/>
                <a:tailEnd/>
              </a:ln>
            </p:spPr>
            <p:txBody>
              <a:bodyPr/>
              <a:lstStyle/>
              <a:p>
                <a:pPr>
                  <a:defRPr/>
                </a:pPr>
                <a:endParaRPr lang="nl-NL"/>
              </a:p>
            </p:txBody>
          </p:sp>
        </p:grpSp>
        <p:cxnSp>
          <p:nvCxnSpPr>
            <p:cNvPr id="41" name="Rechte verbindingslijn 1040"/>
            <p:cNvCxnSpPr/>
            <p:nvPr userDrawn="1"/>
          </p:nvCxnSpPr>
          <p:spPr>
            <a:xfrm>
              <a:off x="409120" y="3501580"/>
              <a:ext cx="977775" cy="0"/>
            </a:xfrm>
            <a:prstGeom prst="line">
              <a:avLst/>
            </a:prstGeom>
            <a:ln w="12700">
              <a:prstDash val="sysDot"/>
            </a:ln>
            <a:effectLst/>
          </p:spPr>
          <p:style>
            <a:lnRef idx="2">
              <a:schemeClr val="accent1"/>
            </a:lnRef>
            <a:fillRef idx="0">
              <a:schemeClr val="accent1"/>
            </a:fillRef>
            <a:effectRef idx="1">
              <a:schemeClr val="accent1"/>
            </a:effectRef>
            <a:fontRef idx="minor">
              <a:schemeClr val="tx1"/>
            </a:fontRef>
          </p:style>
        </p:cxnSp>
        <p:cxnSp>
          <p:nvCxnSpPr>
            <p:cNvPr id="43" name="Rechte verbindingslijn 83"/>
            <p:cNvCxnSpPr/>
            <p:nvPr userDrawn="1"/>
          </p:nvCxnSpPr>
          <p:spPr>
            <a:xfrm>
              <a:off x="393247" y="2388757"/>
              <a:ext cx="977775" cy="0"/>
            </a:xfrm>
            <a:prstGeom prst="line">
              <a:avLst/>
            </a:prstGeom>
            <a:ln w="12700">
              <a:prstDash val="sysDot"/>
            </a:ln>
            <a:effectLst/>
          </p:spPr>
          <p:style>
            <a:lnRef idx="2">
              <a:schemeClr val="accent1"/>
            </a:lnRef>
            <a:fillRef idx="0">
              <a:schemeClr val="accent1"/>
            </a:fillRef>
            <a:effectRef idx="1">
              <a:schemeClr val="accent1"/>
            </a:effectRef>
            <a:fontRef idx="minor">
              <a:schemeClr val="tx1"/>
            </a:fontRef>
          </p:style>
        </p:cxnSp>
        <p:sp>
          <p:nvSpPr>
            <p:cNvPr id="44" name="Tekstvak 1"/>
            <p:cNvSpPr txBox="1"/>
            <p:nvPr userDrawn="1"/>
          </p:nvSpPr>
          <p:spPr>
            <a:xfrm>
              <a:off x="371024" y="4449304"/>
              <a:ext cx="6369826" cy="923912"/>
            </a:xfrm>
            <a:prstGeom prst="rect">
              <a:avLst/>
            </a:prstGeom>
            <a:noFill/>
          </p:spPr>
          <p:txBody>
            <a:bodyPr>
              <a:spAutoFit/>
            </a:bodyPr>
            <a:lstStyle/>
            <a:p>
              <a:pPr defTabSz="457200">
                <a:defRPr/>
              </a:pPr>
              <a:r>
                <a:rPr lang="en-GB" altLang="en-US" sz="900">
                  <a:solidFill>
                    <a:srgbClr val="A6A6A6"/>
                  </a:solidFill>
                  <a:latin typeface="Calibri" pitchFamily="34" charset="0"/>
                  <a:ea typeface="MS PGothic" pitchFamily="34" charset="-128"/>
                </a:rPr>
                <a:t>OCLC EUROPE, </a:t>
              </a:r>
            </a:p>
            <a:p>
              <a:pPr defTabSz="457200">
                <a:defRPr/>
              </a:pPr>
              <a:r>
                <a:rPr lang="en-GB" altLang="en-US" sz="900">
                  <a:solidFill>
                    <a:srgbClr val="A6A6A6"/>
                  </a:solidFill>
                  <a:latin typeface="Calibri" pitchFamily="34" charset="0"/>
                  <a:ea typeface="MS PGothic" pitchFamily="34" charset="-128"/>
                </a:rPr>
                <a:t>MIDDLE EAST </a:t>
              </a:r>
            </a:p>
            <a:p>
              <a:pPr defTabSz="457200">
                <a:defRPr/>
              </a:pPr>
              <a:r>
                <a:rPr lang="en-GB" altLang="en-US" sz="900">
                  <a:solidFill>
                    <a:srgbClr val="A6A6A6"/>
                  </a:solidFill>
                  <a:latin typeface="Calibri" pitchFamily="34" charset="0"/>
                  <a:ea typeface="MS PGothic" pitchFamily="34" charset="-128"/>
                </a:rPr>
                <a:t>AND AFRICA </a:t>
              </a:r>
            </a:p>
            <a:p>
              <a:pPr defTabSz="457200">
                <a:defRPr/>
              </a:pPr>
              <a:r>
                <a:rPr lang="en-GB" altLang="en-US" sz="900">
                  <a:solidFill>
                    <a:srgbClr val="A6A6A6"/>
                  </a:solidFill>
                  <a:latin typeface="Calibri" pitchFamily="34" charset="0"/>
                  <a:ea typeface="MS PGothic" pitchFamily="34" charset="-128"/>
                </a:rPr>
                <a:t>REGIONAL COUNCIL</a:t>
              </a:r>
              <a:endParaRPr lang="nl-NL" altLang="en-US" sz="900">
                <a:solidFill>
                  <a:srgbClr val="A6A6A6"/>
                </a:solidFill>
                <a:latin typeface="Calibri" pitchFamily="34" charset="0"/>
                <a:ea typeface="MS PGothic" pitchFamily="34" charset="-128"/>
              </a:endParaRPr>
            </a:p>
            <a:p>
              <a:pPr defTabSz="457200" eaLnBrk="1" hangingPunct="1">
                <a:defRPr/>
              </a:pPr>
              <a:endParaRPr lang="nl-NL" altLang="en-US">
                <a:latin typeface="Calibri" pitchFamily="34" charset="0"/>
              </a:endParaRPr>
            </a:p>
          </p:txBody>
        </p:sp>
        <p:pic>
          <p:nvPicPr>
            <p:cNvPr id="1041" name="Afbeelding 2"/>
            <p:cNvPicPr>
              <a:picLocks noChangeAspect="1"/>
            </p:cNvPicPr>
            <p:nvPr userDrawn="1"/>
          </p:nvPicPr>
          <p:blipFill>
            <a:blip r:embed="rId12" cstate="print">
              <a:extLst>
                <a:ext uri="{28A0092B-C50C-407E-A947-70E740481C1C}">
                  <a14:useLocalDpi xmlns:a14="http://schemas.microsoft.com/office/drawing/2010/main" val="0"/>
                </a:ext>
              </a:extLst>
            </a:blip>
            <a:srcRect/>
            <a:stretch>
              <a:fillRect/>
            </a:stretch>
          </p:blipFill>
          <p:spPr bwMode="auto">
            <a:xfrm>
              <a:off x="468010" y="3702903"/>
              <a:ext cx="725844" cy="623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36" name="Freeform 64"/>
          <p:cNvSpPr>
            <a:spLocks/>
          </p:cNvSpPr>
          <p:nvPr userDrawn="1"/>
        </p:nvSpPr>
        <p:spPr bwMode="auto">
          <a:xfrm>
            <a:off x="5292725" y="1268413"/>
            <a:ext cx="5118100" cy="6948487"/>
          </a:xfrm>
          <a:custGeom>
            <a:avLst/>
            <a:gdLst>
              <a:gd name="T0" fmla="*/ 73 w 190"/>
              <a:gd name="T1" fmla="*/ 130 h 256"/>
              <a:gd name="T2" fmla="*/ 75 w 190"/>
              <a:gd name="T3" fmla="*/ 111 h 256"/>
              <a:gd name="T4" fmla="*/ 58 w 190"/>
              <a:gd name="T5" fmla="*/ 84 h 256"/>
              <a:gd name="T6" fmla="*/ 33 w 190"/>
              <a:gd name="T7" fmla="*/ 77 h 256"/>
              <a:gd name="T8" fmla="*/ 48 w 190"/>
              <a:gd name="T9" fmla="*/ 70 h 256"/>
              <a:gd name="T10" fmla="*/ 29 w 190"/>
              <a:gd name="T11" fmla="*/ 53 h 256"/>
              <a:gd name="T12" fmla="*/ 24 w 190"/>
              <a:gd name="T13" fmla="*/ 47 h 256"/>
              <a:gd name="T14" fmla="*/ 26 w 190"/>
              <a:gd name="T15" fmla="*/ 35 h 256"/>
              <a:gd name="T16" fmla="*/ 42 w 190"/>
              <a:gd name="T17" fmla="*/ 44 h 256"/>
              <a:gd name="T18" fmla="*/ 50 w 190"/>
              <a:gd name="T19" fmla="*/ 68 h 256"/>
              <a:gd name="T20" fmla="*/ 60 w 190"/>
              <a:gd name="T21" fmla="*/ 56 h 256"/>
              <a:gd name="T22" fmla="*/ 63 w 190"/>
              <a:gd name="T23" fmla="*/ 82 h 256"/>
              <a:gd name="T24" fmla="*/ 73 w 190"/>
              <a:gd name="T25" fmla="*/ 97 h 256"/>
              <a:gd name="T26" fmla="*/ 92 w 190"/>
              <a:gd name="T27" fmla="*/ 135 h 256"/>
              <a:gd name="T28" fmla="*/ 71 w 190"/>
              <a:gd name="T29" fmla="*/ 23 h 256"/>
              <a:gd name="T30" fmla="*/ 97 w 190"/>
              <a:gd name="T31" fmla="*/ 4 h 256"/>
              <a:gd name="T32" fmla="*/ 122 w 190"/>
              <a:gd name="T33" fmla="*/ 52 h 256"/>
              <a:gd name="T34" fmla="*/ 103 w 190"/>
              <a:gd name="T35" fmla="*/ 161 h 256"/>
              <a:gd name="T36" fmla="*/ 121 w 190"/>
              <a:gd name="T37" fmla="*/ 74 h 256"/>
              <a:gd name="T38" fmla="*/ 135 w 190"/>
              <a:gd name="T39" fmla="*/ 70 h 256"/>
              <a:gd name="T40" fmla="*/ 136 w 190"/>
              <a:gd name="T41" fmla="*/ 62 h 256"/>
              <a:gd name="T42" fmla="*/ 152 w 190"/>
              <a:gd name="T43" fmla="*/ 52 h 256"/>
              <a:gd name="T44" fmla="*/ 159 w 190"/>
              <a:gd name="T45" fmla="*/ 41 h 256"/>
              <a:gd name="T46" fmla="*/ 173 w 190"/>
              <a:gd name="T47" fmla="*/ 36 h 256"/>
              <a:gd name="T48" fmla="*/ 172 w 190"/>
              <a:gd name="T49" fmla="*/ 55 h 256"/>
              <a:gd name="T50" fmla="*/ 158 w 190"/>
              <a:gd name="T51" fmla="*/ 57 h 256"/>
              <a:gd name="T52" fmla="*/ 152 w 190"/>
              <a:gd name="T53" fmla="*/ 74 h 256"/>
              <a:gd name="T54" fmla="*/ 133 w 190"/>
              <a:gd name="T55" fmla="*/ 83 h 256"/>
              <a:gd name="T56" fmla="*/ 126 w 190"/>
              <a:gd name="T57" fmla="*/ 93 h 256"/>
              <a:gd name="T58" fmla="*/ 112 w 190"/>
              <a:gd name="T59" fmla="*/ 160 h 256"/>
              <a:gd name="T60" fmla="*/ 189 w 190"/>
              <a:gd name="T61" fmla="*/ 112 h 256"/>
              <a:gd name="T62" fmla="*/ 148 w 190"/>
              <a:gd name="T63" fmla="*/ 154 h 256"/>
              <a:gd name="T64" fmla="*/ 169 w 190"/>
              <a:gd name="T65" fmla="*/ 169 h 256"/>
              <a:gd name="T66" fmla="*/ 172 w 190"/>
              <a:gd name="T67" fmla="*/ 185 h 256"/>
              <a:gd name="T68" fmla="*/ 159 w 190"/>
              <a:gd name="T69" fmla="*/ 185 h 256"/>
              <a:gd name="T70" fmla="*/ 151 w 190"/>
              <a:gd name="T71" fmla="*/ 179 h 256"/>
              <a:gd name="T72" fmla="*/ 144 w 190"/>
              <a:gd name="T73" fmla="*/ 146 h 256"/>
              <a:gd name="T74" fmla="*/ 116 w 190"/>
              <a:gd name="T75" fmla="*/ 161 h 256"/>
              <a:gd name="T76" fmla="*/ 105 w 190"/>
              <a:gd name="T77" fmla="*/ 183 h 256"/>
              <a:gd name="T78" fmla="*/ 153 w 190"/>
              <a:gd name="T79" fmla="*/ 224 h 256"/>
              <a:gd name="T80" fmla="*/ 132 w 190"/>
              <a:gd name="T81" fmla="*/ 213 h 256"/>
              <a:gd name="T82" fmla="*/ 102 w 190"/>
              <a:gd name="T83" fmla="*/ 202 h 256"/>
              <a:gd name="T84" fmla="*/ 135 w 190"/>
              <a:gd name="T85" fmla="*/ 232 h 256"/>
              <a:gd name="T86" fmla="*/ 106 w 190"/>
              <a:gd name="T87" fmla="*/ 216 h 256"/>
              <a:gd name="T88" fmla="*/ 106 w 190"/>
              <a:gd name="T89" fmla="*/ 234 h 256"/>
              <a:gd name="T90" fmla="*/ 99 w 190"/>
              <a:gd name="T91" fmla="*/ 250 h 256"/>
              <a:gd name="T92" fmla="*/ 87 w 190"/>
              <a:gd name="T93" fmla="*/ 243 h 256"/>
              <a:gd name="T94" fmla="*/ 92 w 190"/>
              <a:gd name="T95" fmla="*/ 218 h 256"/>
              <a:gd name="T96" fmla="*/ 66 w 190"/>
              <a:gd name="T97" fmla="*/ 225 h 256"/>
              <a:gd name="T98" fmla="*/ 87 w 190"/>
              <a:gd name="T99" fmla="*/ 206 h 256"/>
              <a:gd name="T100" fmla="*/ 60 w 190"/>
              <a:gd name="T101" fmla="*/ 213 h 256"/>
              <a:gd name="T102" fmla="*/ 50 w 190"/>
              <a:gd name="T103" fmla="*/ 204 h 256"/>
              <a:gd name="T104" fmla="*/ 72 w 190"/>
              <a:gd name="T105" fmla="*/ 181 h 256"/>
              <a:gd name="T106" fmla="*/ 62 w 190"/>
              <a:gd name="T107" fmla="*/ 132 h 256"/>
              <a:gd name="T108" fmla="*/ 49 w 190"/>
              <a:gd name="T109" fmla="*/ 164 h 256"/>
              <a:gd name="T110" fmla="*/ 43 w 190"/>
              <a:gd name="T111" fmla="*/ 181 h 256"/>
              <a:gd name="T112" fmla="*/ 31 w 190"/>
              <a:gd name="T113" fmla="*/ 188 h 256"/>
              <a:gd name="T114" fmla="*/ 27 w 190"/>
              <a:gd name="T115" fmla="*/ 178 h 256"/>
              <a:gd name="T116" fmla="*/ 34 w 190"/>
              <a:gd name="T117" fmla="*/ 173 h 256"/>
              <a:gd name="T118" fmla="*/ 26 w 190"/>
              <a:gd name="T119" fmla="*/ 148 h 256"/>
              <a:gd name="T120" fmla="*/ 0 w 190"/>
              <a:gd name="T121" fmla="*/ 116 h 2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90" h="256">
                <a:moveTo>
                  <a:pt x="0" y="116"/>
                </a:moveTo>
                <a:cubicBezTo>
                  <a:pt x="0" y="116"/>
                  <a:pt x="1" y="116"/>
                  <a:pt x="1" y="115"/>
                </a:cubicBezTo>
                <a:cubicBezTo>
                  <a:pt x="2" y="103"/>
                  <a:pt x="11" y="93"/>
                  <a:pt x="23" y="90"/>
                </a:cubicBezTo>
                <a:cubicBezTo>
                  <a:pt x="29" y="89"/>
                  <a:pt x="35" y="90"/>
                  <a:pt x="40" y="91"/>
                </a:cubicBezTo>
                <a:cubicBezTo>
                  <a:pt x="44" y="93"/>
                  <a:pt x="48" y="94"/>
                  <a:pt x="52" y="97"/>
                </a:cubicBezTo>
                <a:cubicBezTo>
                  <a:pt x="58" y="101"/>
                  <a:pt x="62" y="107"/>
                  <a:pt x="66" y="113"/>
                </a:cubicBezTo>
                <a:cubicBezTo>
                  <a:pt x="69" y="118"/>
                  <a:pt x="72" y="124"/>
                  <a:pt x="73" y="130"/>
                </a:cubicBezTo>
                <a:cubicBezTo>
                  <a:pt x="75" y="136"/>
                  <a:pt x="77" y="143"/>
                  <a:pt x="78" y="149"/>
                </a:cubicBezTo>
                <a:cubicBezTo>
                  <a:pt x="78" y="153"/>
                  <a:pt x="78" y="156"/>
                  <a:pt x="78" y="160"/>
                </a:cubicBezTo>
                <a:cubicBezTo>
                  <a:pt x="78" y="160"/>
                  <a:pt x="78" y="161"/>
                  <a:pt x="78" y="161"/>
                </a:cubicBezTo>
                <a:cubicBezTo>
                  <a:pt x="79" y="161"/>
                  <a:pt x="82" y="161"/>
                  <a:pt x="83" y="161"/>
                </a:cubicBezTo>
                <a:cubicBezTo>
                  <a:pt x="83" y="161"/>
                  <a:pt x="83" y="160"/>
                  <a:pt x="83" y="160"/>
                </a:cubicBezTo>
                <a:cubicBezTo>
                  <a:pt x="83" y="155"/>
                  <a:pt x="83" y="150"/>
                  <a:pt x="83" y="145"/>
                </a:cubicBezTo>
                <a:cubicBezTo>
                  <a:pt x="82" y="133"/>
                  <a:pt x="79" y="122"/>
                  <a:pt x="75" y="111"/>
                </a:cubicBezTo>
                <a:cubicBezTo>
                  <a:pt x="73" y="106"/>
                  <a:pt x="71" y="101"/>
                  <a:pt x="68" y="97"/>
                </a:cubicBezTo>
                <a:cubicBezTo>
                  <a:pt x="67" y="95"/>
                  <a:pt x="65" y="93"/>
                  <a:pt x="63" y="91"/>
                </a:cubicBezTo>
                <a:cubicBezTo>
                  <a:pt x="60" y="89"/>
                  <a:pt x="56" y="88"/>
                  <a:pt x="52" y="88"/>
                </a:cubicBezTo>
                <a:cubicBezTo>
                  <a:pt x="51" y="88"/>
                  <a:pt x="50" y="88"/>
                  <a:pt x="49" y="88"/>
                </a:cubicBezTo>
                <a:cubicBezTo>
                  <a:pt x="49" y="88"/>
                  <a:pt x="50" y="87"/>
                  <a:pt x="50" y="87"/>
                </a:cubicBezTo>
                <a:cubicBezTo>
                  <a:pt x="52" y="85"/>
                  <a:pt x="55" y="84"/>
                  <a:pt x="58" y="84"/>
                </a:cubicBezTo>
                <a:cubicBezTo>
                  <a:pt x="58" y="84"/>
                  <a:pt x="58" y="84"/>
                  <a:pt x="58" y="84"/>
                </a:cubicBezTo>
                <a:cubicBezTo>
                  <a:pt x="58" y="84"/>
                  <a:pt x="58" y="83"/>
                  <a:pt x="58" y="83"/>
                </a:cubicBezTo>
                <a:cubicBezTo>
                  <a:pt x="58" y="83"/>
                  <a:pt x="58" y="82"/>
                  <a:pt x="57" y="82"/>
                </a:cubicBezTo>
                <a:cubicBezTo>
                  <a:pt x="56" y="81"/>
                  <a:pt x="55" y="79"/>
                  <a:pt x="54" y="78"/>
                </a:cubicBezTo>
                <a:cubicBezTo>
                  <a:pt x="53" y="76"/>
                  <a:pt x="50" y="76"/>
                  <a:pt x="48" y="76"/>
                </a:cubicBezTo>
                <a:cubicBezTo>
                  <a:pt x="47" y="77"/>
                  <a:pt x="46" y="77"/>
                  <a:pt x="45" y="77"/>
                </a:cubicBezTo>
                <a:cubicBezTo>
                  <a:pt x="42" y="78"/>
                  <a:pt x="39" y="78"/>
                  <a:pt x="36" y="78"/>
                </a:cubicBezTo>
                <a:cubicBezTo>
                  <a:pt x="35" y="78"/>
                  <a:pt x="34" y="77"/>
                  <a:pt x="33" y="77"/>
                </a:cubicBezTo>
                <a:cubicBezTo>
                  <a:pt x="32" y="77"/>
                  <a:pt x="31" y="76"/>
                  <a:pt x="31" y="76"/>
                </a:cubicBezTo>
                <a:cubicBezTo>
                  <a:pt x="32" y="76"/>
                  <a:pt x="32" y="75"/>
                  <a:pt x="33" y="75"/>
                </a:cubicBezTo>
                <a:cubicBezTo>
                  <a:pt x="35" y="75"/>
                  <a:pt x="38" y="75"/>
                  <a:pt x="40" y="74"/>
                </a:cubicBezTo>
                <a:cubicBezTo>
                  <a:pt x="41" y="73"/>
                  <a:pt x="42" y="73"/>
                  <a:pt x="42" y="72"/>
                </a:cubicBezTo>
                <a:cubicBezTo>
                  <a:pt x="44" y="72"/>
                  <a:pt x="45" y="72"/>
                  <a:pt x="46" y="72"/>
                </a:cubicBezTo>
                <a:cubicBezTo>
                  <a:pt x="47" y="72"/>
                  <a:pt x="48" y="71"/>
                  <a:pt x="48" y="71"/>
                </a:cubicBezTo>
                <a:cubicBezTo>
                  <a:pt x="48" y="71"/>
                  <a:pt x="48" y="70"/>
                  <a:pt x="48" y="70"/>
                </a:cubicBezTo>
                <a:cubicBezTo>
                  <a:pt x="45" y="68"/>
                  <a:pt x="43" y="65"/>
                  <a:pt x="41" y="63"/>
                </a:cubicBezTo>
                <a:cubicBezTo>
                  <a:pt x="39" y="62"/>
                  <a:pt x="37" y="61"/>
                  <a:pt x="35" y="60"/>
                </a:cubicBezTo>
                <a:cubicBezTo>
                  <a:pt x="34" y="60"/>
                  <a:pt x="34" y="60"/>
                  <a:pt x="34" y="60"/>
                </a:cubicBezTo>
                <a:cubicBezTo>
                  <a:pt x="33" y="60"/>
                  <a:pt x="33" y="60"/>
                  <a:pt x="33" y="59"/>
                </a:cubicBezTo>
                <a:cubicBezTo>
                  <a:pt x="33" y="58"/>
                  <a:pt x="33" y="57"/>
                  <a:pt x="33" y="56"/>
                </a:cubicBezTo>
                <a:cubicBezTo>
                  <a:pt x="33" y="54"/>
                  <a:pt x="31" y="53"/>
                  <a:pt x="29" y="53"/>
                </a:cubicBezTo>
                <a:cubicBezTo>
                  <a:pt x="29" y="53"/>
                  <a:pt x="29" y="53"/>
                  <a:pt x="29" y="53"/>
                </a:cubicBezTo>
                <a:cubicBezTo>
                  <a:pt x="25" y="53"/>
                  <a:pt x="23" y="56"/>
                  <a:pt x="24" y="60"/>
                </a:cubicBezTo>
                <a:cubicBezTo>
                  <a:pt x="24" y="60"/>
                  <a:pt x="24" y="60"/>
                  <a:pt x="24" y="60"/>
                </a:cubicBezTo>
                <a:cubicBezTo>
                  <a:pt x="22" y="60"/>
                  <a:pt x="19" y="59"/>
                  <a:pt x="19" y="56"/>
                </a:cubicBezTo>
                <a:cubicBezTo>
                  <a:pt x="18" y="54"/>
                  <a:pt x="19" y="52"/>
                  <a:pt x="20" y="51"/>
                </a:cubicBezTo>
                <a:cubicBezTo>
                  <a:pt x="21" y="50"/>
                  <a:pt x="22" y="49"/>
                  <a:pt x="24" y="49"/>
                </a:cubicBezTo>
                <a:cubicBezTo>
                  <a:pt x="24" y="49"/>
                  <a:pt x="25" y="49"/>
                  <a:pt x="25" y="48"/>
                </a:cubicBezTo>
                <a:cubicBezTo>
                  <a:pt x="25" y="48"/>
                  <a:pt x="25" y="47"/>
                  <a:pt x="24" y="47"/>
                </a:cubicBezTo>
                <a:cubicBezTo>
                  <a:pt x="24" y="47"/>
                  <a:pt x="23" y="47"/>
                  <a:pt x="23" y="47"/>
                </a:cubicBezTo>
                <a:cubicBezTo>
                  <a:pt x="20" y="47"/>
                  <a:pt x="19" y="45"/>
                  <a:pt x="18" y="43"/>
                </a:cubicBezTo>
                <a:cubicBezTo>
                  <a:pt x="18" y="42"/>
                  <a:pt x="18" y="42"/>
                  <a:pt x="18" y="41"/>
                </a:cubicBezTo>
                <a:cubicBezTo>
                  <a:pt x="18" y="41"/>
                  <a:pt x="18" y="40"/>
                  <a:pt x="18" y="39"/>
                </a:cubicBezTo>
                <a:cubicBezTo>
                  <a:pt x="18" y="38"/>
                  <a:pt x="18" y="36"/>
                  <a:pt x="18" y="35"/>
                </a:cubicBezTo>
                <a:cubicBezTo>
                  <a:pt x="18" y="35"/>
                  <a:pt x="18" y="35"/>
                  <a:pt x="18" y="35"/>
                </a:cubicBezTo>
                <a:cubicBezTo>
                  <a:pt x="21" y="35"/>
                  <a:pt x="23" y="35"/>
                  <a:pt x="26" y="35"/>
                </a:cubicBezTo>
                <a:cubicBezTo>
                  <a:pt x="29" y="36"/>
                  <a:pt x="30" y="38"/>
                  <a:pt x="30" y="40"/>
                </a:cubicBezTo>
                <a:cubicBezTo>
                  <a:pt x="30" y="42"/>
                  <a:pt x="30" y="42"/>
                  <a:pt x="31" y="42"/>
                </a:cubicBezTo>
                <a:cubicBezTo>
                  <a:pt x="32" y="42"/>
                  <a:pt x="32" y="42"/>
                  <a:pt x="32" y="41"/>
                </a:cubicBezTo>
                <a:cubicBezTo>
                  <a:pt x="33" y="39"/>
                  <a:pt x="34" y="38"/>
                  <a:pt x="36" y="37"/>
                </a:cubicBezTo>
                <a:cubicBezTo>
                  <a:pt x="39" y="37"/>
                  <a:pt x="43" y="39"/>
                  <a:pt x="43" y="42"/>
                </a:cubicBezTo>
                <a:cubicBezTo>
                  <a:pt x="43" y="43"/>
                  <a:pt x="43" y="43"/>
                  <a:pt x="43" y="44"/>
                </a:cubicBezTo>
                <a:cubicBezTo>
                  <a:pt x="43" y="44"/>
                  <a:pt x="42" y="44"/>
                  <a:pt x="42" y="44"/>
                </a:cubicBezTo>
                <a:cubicBezTo>
                  <a:pt x="40" y="43"/>
                  <a:pt x="38" y="43"/>
                  <a:pt x="36" y="45"/>
                </a:cubicBezTo>
                <a:cubicBezTo>
                  <a:pt x="35" y="46"/>
                  <a:pt x="35" y="49"/>
                  <a:pt x="36" y="50"/>
                </a:cubicBezTo>
                <a:cubicBezTo>
                  <a:pt x="37" y="52"/>
                  <a:pt x="38" y="53"/>
                  <a:pt x="40" y="53"/>
                </a:cubicBezTo>
                <a:cubicBezTo>
                  <a:pt x="41" y="53"/>
                  <a:pt x="41" y="53"/>
                  <a:pt x="41" y="53"/>
                </a:cubicBezTo>
                <a:cubicBezTo>
                  <a:pt x="42" y="53"/>
                  <a:pt x="42" y="54"/>
                  <a:pt x="42" y="55"/>
                </a:cubicBezTo>
                <a:cubicBezTo>
                  <a:pt x="42" y="58"/>
                  <a:pt x="43" y="60"/>
                  <a:pt x="45" y="62"/>
                </a:cubicBezTo>
                <a:cubicBezTo>
                  <a:pt x="46" y="64"/>
                  <a:pt x="48" y="66"/>
                  <a:pt x="50" y="68"/>
                </a:cubicBezTo>
                <a:cubicBezTo>
                  <a:pt x="50" y="68"/>
                  <a:pt x="50" y="68"/>
                  <a:pt x="51" y="68"/>
                </a:cubicBezTo>
                <a:cubicBezTo>
                  <a:pt x="51" y="68"/>
                  <a:pt x="51" y="68"/>
                  <a:pt x="52" y="67"/>
                </a:cubicBezTo>
                <a:cubicBezTo>
                  <a:pt x="52" y="65"/>
                  <a:pt x="53" y="64"/>
                  <a:pt x="54" y="62"/>
                </a:cubicBezTo>
                <a:cubicBezTo>
                  <a:pt x="55" y="61"/>
                  <a:pt x="56" y="60"/>
                  <a:pt x="56" y="58"/>
                </a:cubicBezTo>
                <a:cubicBezTo>
                  <a:pt x="57" y="57"/>
                  <a:pt x="58" y="55"/>
                  <a:pt x="58" y="54"/>
                </a:cubicBezTo>
                <a:cubicBezTo>
                  <a:pt x="58" y="53"/>
                  <a:pt x="58" y="53"/>
                  <a:pt x="58" y="52"/>
                </a:cubicBezTo>
                <a:cubicBezTo>
                  <a:pt x="59" y="53"/>
                  <a:pt x="59" y="55"/>
                  <a:pt x="60" y="56"/>
                </a:cubicBezTo>
                <a:cubicBezTo>
                  <a:pt x="60" y="59"/>
                  <a:pt x="60" y="61"/>
                  <a:pt x="59" y="64"/>
                </a:cubicBezTo>
                <a:cubicBezTo>
                  <a:pt x="58" y="65"/>
                  <a:pt x="58" y="66"/>
                  <a:pt x="57" y="67"/>
                </a:cubicBezTo>
                <a:cubicBezTo>
                  <a:pt x="57" y="68"/>
                  <a:pt x="56" y="69"/>
                  <a:pt x="56" y="71"/>
                </a:cubicBezTo>
                <a:cubicBezTo>
                  <a:pt x="56" y="72"/>
                  <a:pt x="56" y="74"/>
                  <a:pt x="57" y="75"/>
                </a:cubicBezTo>
                <a:cubicBezTo>
                  <a:pt x="58" y="77"/>
                  <a:pt x="60" y="79"/>
                  <a:pt x="61" y="81"/>
                </a:cubicBezTo>
                <a:cubicBezTo>
                  <a:pt x="61" y="82"/>
                  <a:pt x="62" y="82"/>
                  <a:pt x="62" y="82"/>
                </a:cubicBezTo>
                <a:cubicBezTo>
                  <a:pt x="62" y="82"/>
                  <a:pt x="62" y="82"/>
                  <a:pt x="63" y="82"/>
                </a:cubicBezTo>
                <a:cubicBezTo>
                  <a:pt x="63" y="81"/>
                  <a:pt x="63" y="81"/>
                  <a:pt x="63" y="80"/>
                </a:cubicBezTo>
                <a:cubicBezTo>
                  <a:pt x="64" y="77"/>
                  <a:pt x="66" y="75"/>
                  <a:pt x="70" y="74"/>
                </a:cubicBezTo>
                <a:cubicBezTo>
                  <a:pt x="70" y="74"/>
                  <a:pt x="69" y="74"/>
                  <a:pt x="69" y="74"/>
                </a:cubicBezTo>
                <a:cubicBezTo>
                  <a:pt x="67" y="78"/>
                  <a:pt x="66" y="81"/>
                  <a:pt x="67" y="85"/>
                </a:cubicBezTo>
                <a:cubicBezTo>
                  <a:pt x="67" y="86"/>
                  <a:pt x="67" y="87"/>
                  <a:pt x="68" y="88"/>
                </a:cubicBezTo>
                <a:cubicBezTo>
                  <a:pt x="69" y="91"/>
                  <a:pt x="71" y="93"/>
                  <a:pt x="72" y="96"/>
                </a:cubicBezTo>
                <a:cubicBezTo>
                  <a:pt x="73" y="96"/>
                  <a:pt x="73" y="96"/>
                  <a:pt x="73" y="97"/>
                </a:cubicBezTo>
                <a:cubicBezTo>
                  <a:pt x="78" y="106"/>
                  <a:pt x="82" y="116"/>
                  <a:pt x="84" y="127"/>
                </a:cubicBezTo>
                <a:cubicBezTo>
                  <a:pt x="85" y="133"/>
                  <a:pt x="86" y="139"/>
                  <a:pt x="86" y="145"/>
                </a:cubicBezTo>
                <a:cubicBezTo>
                  <a:pt x="87" y="150"/>
                  <a:pt x="87" y="155"/>
                  <a:pt x="87" y="160"/>
                </a:cubicBezTo>
                <a:cubicBezTo>
                  <a:pt x="87" y="161"/>
                  <a:pt x="87" y="161"/>
                  <a:pt x="87" y="161"/>
                </a:cubicBezTo>
                <a:cubicBezTo>
                  <a:pt x="92" y="161"/>
                  <a:pt x="92" y="161"/>
                  <a:pt x="92" y="161"/>
                </a:cubicBezTo>
                <a:cubicBezTo>
                  <a:pt x="92" y="161"/>
                  <a:pt x="92" y="161"/>
                  <a:pt x="92" y="160"/>
                </a:cubicBezTo>
                <a:cubicBezTo>
                  <a:pt x="92" y="152"/>
                  <a:pt x="92" y="143"/>
                  <a:pt x="92" y="135"/>
                </a:cubicBezTo>
                <a:cubicBezTo>
                  <a:pt x="91" y="125"/>
                  <a:pt x="90" y="115"/>
                  <a:pt x="88" y="105"/>
                </a:cubicBezTo>
                <a:cubicBezTo>
                  <a:pt x="86" y="97"/>
                  <a:pt x="84" y="88"/>
                  <a:pt x="81" y="80"/>
                </a:cubicBezTo>
                <a:cubicBezTo>
                  <a:pt x="78" y="72"/>
                  <a:pt x="75" y="64"/>
                  <a:pt x="71" y="56"/>
                </a:cubicBezTo>
                <a:cubicBezTo>
                  <a:pt x="69" y="53"/>
                  <a:pt x="68" y="50"/>
                  <a:pt x="67" y="47"/>
                </a:cubicBezTo>
                <a:cubicBezTo>
                  <a:pt x="66" y="45"/>
                  <a:pt x="66" y="43"/>
                  <a:pt x="66" y="42"/>
                </a:cubicBezTo>
                <a:cubicBezTo>
                  <a:pt x="66" y="39"/>
                  <a:pt x="66" y="36"/>
                  <a:pt x="66" y="34"/>
                </a:cubicBezTo>
                <a:cubicBezTo>
                  <a:pt x="67" y="30"/>
                  <a:pt x="69" y="26"/>
                  <a:pt x="71" y="23"/>
                </a:cubicBezTo>
                <a:cubicBezTo>
                  <a:pt x="73" y="19"/>
                  <a:pt x="76" y="16"/>
                  <a:pt x="80" y="13"/>
                </a:cubicBezTo>
                <a:cubicBezTo>
                  <a:pt x="81" y="13"/>
                  <a:pt x="83" y="12"/>
                  <a:pt x="84" y="11"/>
                </a:cubicBezTo>
                <a:cubicBezTo>
                  <a:pt x="86" y="10"/>
                  <a:pt x="88" y="9"/>
                  <a:pt x="90" y="8"/>
                </a:cubicBezTo>
                <a:cubicBezTo>
                  <a:pt x="92" y="7"/>
                  <a:pt x="93" y="5"/>
                  <a:pt x="94" y="4"/>
                </a:cubicBezTo>
                <a:cubicBezTo>
                  <a:pt x="94" y="3"/>
                  <a:pt x="94" y="2"/>
                  <a:pt x="95" y="2"/>
                </a:cubicBezTo>
                <a:cubicBezTo>
                  <a:pt x="95" y="1"/>
                  <a:pt x="95" y="1"/>
                  <a:pt x="95" y="0"/>
                </a:cubicBezTo>
                <a:cubicBezTo>
                  <a:pt x="96" y="1"/>
                  <a:pt x="96" y="3"/>
                  <a:pt x="97" y="4"/>
                </a:cubicBezTo>
                <a:cubicBezTo>
                  <a:pt x="98" y="5"/>
                  <a:pt x="99" y="7"/>
                  <a:pt x="101" y="8"/>
                </a:cubicBezTo>
                <a:cubicBezTo>
                  <a:pt x="103" y="9"/>
                  <a:pt x="105" y="10"/>
                  <a:pt x="106" y="11"/>
                </a:cubicBezTo>
                <a:cubicBezTo>
                  <a:pt x="108" y="12"/>
                  <a:pt x="110" y="13"/>
                  <a:pt x="112" y="14"/>
                </a:cubicBezTo>
                <a:cubicBezTo>
                  <a:pt x="117" y="17"/>
                  <a:pt x="120" y="22"/>
                  <a:pt x="122" y="27"/>
                </a:cubicBezTo>
                <a:cubicBezTo>
                  <a:pt x="124" y="32"/>
                  <a:pt x="125" y="36"/>
                  <a:pt x="125" y="41"/>
                </a:cubicBezTo>
                <a:cubicBezTo>
                  <a:pt x="125" y="43"/>
                  <a:pt x="124" y="45"/>
                  <a:pt x="124" y="46"/>
                </a:cubicBezTo>
                <a:cubicBezTo>
                  <a:pt x="124" y="48"/>
                  <a:pt x="123" y="50"/>
                  <a:pt x="122" y="52"/>
                </a:cubicBezTo>
                <a:cubicBezTo>
                  <a:pt x="120" y="57"/>
                  <a:pt x="117" y="63"/>
                  <a:pt x="115" y="68"/>
                </a:cubicBezTo>
                <a:cubicBezTo>
                  <a:pt x="109" y="81"/>
                  <a:pt x="104" y="96"/>
                  <a:pt x="102" y="110"/>
                </a:cubicBezTo>
                <a:cubicBezTo>
                  <a:pt x="101" y="117"/>
                  <a:pt x="100" y="123"/>
                  <a:pt x="99" y="129"/>
                </a:cubicBezTo>
                <a:cubicBezTo>
                  <a:pt x="99" y="137"/>
                  <a:pt x="99" y="146"/>
                  <a:pt x="99" y="154"/>
                </a:cubicBezTo>
                <a:cubicBezTo>
                  <a:pt x="99" y="156"/>
                  <a:pt x="99" y="158"/>
                  <a:pt x="99" y="160"/>
                </a:cubicBezTo>
                <a:cubicBezTo>
                  <a:pt x="99" y="160"/>
                  <a:pt x="99" y="161"/>
                  <a:pt x="99" y="161"/>
                </a:cubicBezTo>
                <a:cubicBezTo>
                  <a:pt x="100" y="161"/>
                  <a:pt x="102" y="161"/>
                  <a:pt x="103" y="161"/>
                </a:cubicBezTo>
                <a:cubicBezTo>
                  <a:pt x="103" y="161"/>
                  <a:pt x="103" y="161"/>
                  <a:pt x="103" y="160"/>
                </a:cubicBezTo>
                <a:cubicBezTo>
                  <a:pt x="104" y="156"/>
                  <a:pt x="104" y="151"/>
                  <a:pt x="104" y="147"/>
                </a:cubicBezTo>
                <a:cubicBezTo>
                  <a:pt x="105" y="134"/>
                  <a:pt x="107" y="122"/>
                  <a:pt x="112" y="110"/>
                </a:cubicBezTo>
                <a:cubicBezTo>
                  <a:pt x="114" y="104"/>
                  <a:pt x="116" y="99"/>
                  <a:pt x="120" y="94"/>
                </a:cubicBezTo>
                <a:cubicBezTo>
                  <a:pt x="121" y="92"/>
                  <a:pt x="122" y="91"/>
                  <a:pt x="122" y="89"/>
                </a:cubicBezTo>
                <a:cubicBezTo>
                  <a:pt x="125" y="84"/>
                  <a:pt x="124" y="80"/>
                  <a:pt x="122" y="76"/>
                </a:cubicBezTo>
                <a:cubicBezTo>
                  <a:pt x="122" y="75"/>
                  <a:pt x="122" y="75"/>
                  <a:pt x="121" y="74"/>
                </a:cubicBezTo>
                <a:cubicBezTo>
                  <a:pt x="122" y="74"/>
                  <a:pt x="122" y="74"/>
                  <a:pt x="123" y="74"/>
                </a:cubicBezTo>
                <a:cubicBezTo>
                  <a:pt x="124" y="75"/>
                  <a:pt x="126" y="76"/>
                  <a:pt x="127" y="78"/>
                </a:cubicBezTo>
                <a:cubicBezTo>
                  <a:pt x="127" y="79"/>
                  <a:pt x="128" y="80"/>
                  <a:pt x="128" y="81"/>
                </a:cubicBezTo>
                <a:cubicBezTo>
                  <a:pt x="128" y="81"/>
                  <a:pt x="128" y="82"/>
                  <a:pt x="129" y="82"/>
                </a:cubicBezTo>
                <a:cubicBezTo>
                  <a:pt x="129" y="82"/>
                  <a:pt x="129" y="82"/>
                  <a:pt x="130" y="81"/>
                </a:cubicBezTo>
                <a:cubicBezTo>
                  <a:pt x="131" y="79"/>
                  <a:pt x="133" y="77"/>
                  <a:pt x="134" y="75"/>
                </a:cubicBezTo>
                <a:cubicBezTo>
                  <a:pt x="135" y="74"/>
                  <a:pt x="135" y="72"/>
                  <a:pt x="135" y="70"/>
                </a:cubicBezTo>
                <a:cubicBezTo>
                  <a:pt x="135" y="69"/>
                  <a:pt x="134" y="68"/>
                  <a:pt x="134" y="67"/>
                </a:cubicBezTo>
                <a:cubicBezTo>
                  <a:pt x="133" y="65"/>
                  <a:pt x="132" y="64"/>
                  <a:pt x="132" y="62"/>
                </a:cubicBezTo>
                <a:cubicBezTo>
                  <a:pt x="131" y="60"/>
                  <a:pt x="131" y="57"/>
                  <a:pt x="131" y="55"/>
                </a:cubicBezTo>
                <a:cubicBezTo>
                  <a:pt x="132" y="54"/>
                  <a:pt x="132" y="53"/>
                  <a:pt x="133" y="52"/>
                </a:cubicBezTo>
                <a:cubicBezTo>
                  <a:pt x="133" y="53"/>
                  <a:pt x="133" y="53"/>
                  <a:pt x="133" y="54"/>
                </a:cubicBezTo>
                <a:cubicBezTo>
                  <a:pt x="133" y="56"/>
                  <a:pt x="134" y="58"/>
                  <a:pt x="135" y="59"/>
                </a:cubicBezTo>
                <a:cubicBezTo>
                  <a:pt x="135" y="60"/>
                  <a:pt x="136" y="61"/>
                  <a:pt x="136" y="62"/>
                </a:cubicBezTo>
                <a:cubicBezTo>
                  <a:pt x="138" y="63"/>
                  <a:pt x="139" y="65"/>
                  <a:pt x="139" y="67"/>
                </a:cubicBezTo>
                <a:cubicBezTo>
                  <a:pt x="139" y="67"/>
                  <a:pt x="140" y="68"/>
                  <a:pt x="140" y="68"/>
                </a:cubicBezTo>
                <a:cubicBezTo>
                  <a:pt x="140" y="68"/>
                  <a:pt x="141" y="68"/>
                  <a:pt x="141" y="67"/>
                </a:cubicBezTo>
                <a:cubicBezTo>
                  <a:pt x="143" y="66"/>
                  <a:pt x="145" y="64"/>
                  <a:pt x="146" y="62"/>
                </a:cubicBezTo>
                <a:cubicBezTo>
                  <a:pt x="148" y="59"/>
                  <a:pt x="149" y="57"/>
                  <a:pt x="149" y="54"/>
                </a:cubicBezTo>
                <a:cubicBezTo>
                  <a:pt x="149" y="53"/>
                  <a:pt x="149" y="53"/>
                  <a:pt x="151" y="53"/>
                </a:cubicBezTo>
                <a:cubicBezTo>
                  <a:pt x="151" y="53"/>
                  <a:pt x="151" y="53"/>
                  <a:pt x="152" y="52"/>
                </a:cubicBezTo>
                <a:cubicBezTo>
                  <a:pt x="155" y="52"/>
                  <a:pt x="156" y="49"/>
                  <a:pt x="155" y="46"/>
                </a:cubicBezTo>
                <a:cubicBezTo>
                  <a:pt x="154" y="44"/>
                  <a:pt x="152" y="43"/>
                  <a:pt x="149" y="43"/>
                </a:cubicBezTo>
                <a:cubicBezTo>
                  <a:pt x="149" y="44"/>
                  <a:pt x="149" y="44"/>
                  <a:pt x="148" y="44"/>
                </a:cubicBezTo>
                <a:cubicBezTo>
                  <a:pt x="148" y="44"/>
                  <a:pt x="148" y="44"/>
                  <a:pt x="148" y="43"/>
                </a:cubicBezTo>
                <a:cubicBezTo>
                  <a:pt x="148" y="41"/>
                  <a:pt x="149" y="38"/>
                  <a:pt x="152" y="38"/>
                </a:cubicBezTo>
                <a:cubicBezTo>
                  <a:pt x="154" y="37"/>
                  <a:pt x="156" y="38"/>
                  <a:pt x="158" y="40"/>
                </a:cubicBezTo>
                <a:cubicBezTo>
                  <a:pt x="158" y="40"/>
                  <a:pt x="159" y="41"/>
                  <a:pt x="159" y="41"/>
                </a:cubicBezTo>
                <a:cubicBezTo>
                  <a:pt x="159" y="42"/>
                  <a:pt x="159" y="42"/>
                  <a:pt x="160" y="43"/>
                </a:cubicBezTo>
                <a:cubicBezTo>
                  <a:pt x="160" y="43"/>
                  <a:pt x="160" y="42"/>
                  <a:pt x="160" y="42"/>
                </a:cubicBezTo>
                <a:cubicBezTo>
                  <a:pt x="161" y="41"/>
                  <a:pt x="161" y="40"/>
                  <a:pt x="161" y="39"/>
                </a:cubicBezTo>
                <a:cubicBezTo>
                  <a:pt x="161" y="38"/>
                  <a:pt x="162" y="36"/>
                  <a:pt x="164" y="36"/>
                </a:cubicBezTo>
                <a:cubicBezTo>
                  <a:pt x="165" y="35"/>
                  <a:pt x="166" y="35"/>
                  <a:pt x="167" y="35"/>
                </a:cubicBezTo>
                <a:cubicBezTo>
                  <a:pt x="168" y="35"/>
                  <a:pt x="170" y="35"/>
                  <a:pt x="171" y="35"/>
                </a:cubicBezTo>
                <a:cubicBezTo>
                  <a:pt x="172" y="35"/>
                  <a:pt x="173" y="35"/>
                  <a:pt x="173" y="36"/>
                </a:cubicBezTo>
                <a:cubicBezTo>
                  <a:pt x="173" y="38"/>
                  <a:pt x="173" y="40"/>
                  <a:pt x="173" y="43"/>
                </a:cubicBezTo>
                <a:cubicBezTo>
                  <a:pt x="173" y="45"/>
                  <a:pt x="171" y="47"/>
                  <a:pt x="168" y="47"/>
                </a:cubicBezTo>
                <a:cubicBezTo>
                  <a:pt x="168" y="47"/>
                  <a:pt x="167" y="47"/>
                  <a:pt x="167" y="47"/>
                </a:cubicBezTo>
                <a:cubicBezTo>
                  <a:pt x="166" y="47"/>
                  <a:pt x="166" y="48"/>
                  <a:pt x="165" y="48"/>
                </a:cubicBezTo>
                <a:cubicBezTo>
                  <a:pt x="166" y="48"/>
                  <a:pt x="166" y="48"/>
                  <a:pt x="167" y="48"/>
                </a:cubicBezTo>
                <a:cubicBezTo>
                  <a:pt x="167" y="49"/>
                  <a:pt x="168" y="49"/>
                  <a:pt x="168" y="49"/>
                </a:cubicBezTo>
                <a:cubicBezTo>
                  <a:pt x="171" y="50"/>
                  <a:pt x="172" y="52"/>
                  <a:pt x="172" y="55"/>
                </a:cubicBezTo>
                <a:cubicBezTo>
                  <a:pt x="172" y="58"/>
                  <a:pt x="170" y="60"/>
                  <a:pt x="167" y="60"/>
                </a:cubicBezTo>
                <a:cubicBezTo>
                  <a:pt x="167" y="60"/>
                  <a:pt x="167" y="60"/>
                  <a:pt x="166" y="60"/>
                </a:cubicBezTo>
                <a:cubicBezTo>
                  <a:pt x="166" y="60"/>
                  <a:pt x="167" y="59"/>
                  <a:pt x="167" y="59"/>
                </a:cubicBezTo>
                <a:cubicBezTo>
                  <a:pt x="168" y="56"/>
                  <a:pt x="166" y="54"/>
                  <a:pt x="163" y="53"/>
                </a:cubicBezTo>
                <a:cubicBezTo>
                  <a:pt x="163" y="53"/>
                  <a:pt x="162" y="53"/>
                  <a:pt x="162" y="53"/>
                </a:cubicBezTo>
                <a:cubicBezTo>
                  <a:pt x="160" y="53"/>
                  <a:pt x="159" y="54"/>
                  <a:pt x="158" y="56"/>
                </a:cubicBezTo>
                <a:cubicBezTo>
                  <a:pt x="158" y="56"/>
                  <a:pt x="158" y="57"/>
                  <a:pt x="158" y="57"/>
                </a:cubicBezTo>
                <a:cubicBezTo>
                  <a:pt x="158" y="58"/>
                  <a:pt x="158" y="59"/>
                  <a:pt x="158" y="60"/>
                </a:cubicBezTo>
                <a:cubicBezTo>
                  <a:pt x="157" y="60"/>
                  <a:pt x="157" y="60"/>
                  <a:pt x="157" y="60"/>
                </a:cubicBezTo>
                <a:cubicBezTo>
                  <a:pt x="155" y="60"/>
                  <a:pt x="153" y="61"/>
                  <a:pt x="151" y="62"/>
                </a:cubicBezTo>
                <a:cubicBezTo>
                  <a:pt x="148" y="65"/>
                  <a:pt x="146" y="67"/>
                  <a:pt x="143" y="70"/>
                </a:cubicBezTo>
                <a:cubicBezTo>
                  <a:pt x="143" y="70"/>
                  <a:pt x="143" y="70"/>
                  <a:pt x="143" y="71"/>
                </a:cubicBezTo>
                <a:cubicBezTo>
                  <a:pt x="143" y="71"/>
                  <a:pt x="144" y="71"/>
                  <a:pt x="144" y="71"/>
                </a:cubicBezTo>
                <a:cubicBezTo>
                  <a:pt x="147" y="72"/>
                  <a:pt x="149" y="73"/>
                  <a:pt x="152" y="74"/>
                </a:cubicBezTo>
                <a:cubicBezTo>
                  <a:pt x="154" y="75"/>
                  <a:pt x="156" y="75"/>
                  <a:pt x="158" y="75"/>
                </a:cubicBezTo>
                <a:cubicBezTo>
                  <a:pt x="158" y="75"/>
                  <a:pt x="159" y="76"/>
                  <a:pt x="160" y="76"/>
                </a:cubicBezTo>
                <a:cubicBezTo>
                  <a:pt x="158" y="77"/>
                  <a:pt x="156" y="78"/>
                  <a:pt x="154" y="78"/>
                </a:cubicBezTo>
                <a:cubicBezTo>
                  <a:pt x="151" y="78"/>
                  <a:pt x="148" y="78"/>
                  <a:pt x="145" y="77"/>
                </a:cubicBezTo>
                <a:cubicBezTo>
                  <a:pt x="145" y="77"/>
                  <a:pt x="144" y="77"/>
                  <a:pt x="144" y="76"/>
                </a:cubicBezTo>
                <a:cubicBezTo>
                  <a:pt x="141" y="76"/>
                  <a:pt x="138" y="76"/>
                  <a:pt x="136" y="79"/>
                </a:cubicBezTo>
                <a:cubicBezTo>
                  <a:pt x="135" y="80"/>
                  <a:pt x="134" y="82"/>
                  <a:pt x="133" y="83"/>
                </a:cubicBezTo>
                <a:cubicBezTo>
                  <a:pt x="132" y="83"/>
                  <a:pt x="132" y="84"/>
                  <a:pt x="132" y="84"/>
                </a:cubicBezTo>
                <a:cubicBezTo>
                  <a:pt x="132" y="84"/>
                  <a:pt x="133" y="84"/>
                  <a:pt x="133" y="84"/>
                </a:cubicBezTo>
                <a:cubicBezTo>
                  <a:pt x="137" y="84"/>
                  <a:pt x="139" y="85"/>
                  <a:pt x="142" y="88"/>
                </a:cubicBezTo>
                <a:cubicBezTo>
                  <a:pt x="142" y="88"/>
                  <a:pt x="142" y="88"/>
                  <a:pt x="142" y="88"/>
                </a:cubicBezTo>
                <a:cubicBezTo>
                  <a:pt x="141" y="88"/>
                  <a:pt x="141" y="88"/>
                  <a:pt x="140" y="88"/>
                </a:cubicBezTo>
                <a:cubicBezTo>
                  <a:pt x="137" y="87"/>
                  <a:pt x="133" y="88"/>
                  <a:pt x="130" y="90"/>
                </a:cubicBezTo>
                <a:cubicBezTo>
                  <a:pt x="129" y="90"/>
                  <a:pt x="127" y="91"/>
                  <a:pt x="126" y="93"/>
                </a:cubicBezTo>
                <a:cubicBezTo>
                  <a:pt x="123" y="97"/>
                  <a:pt x="120" y="102"/>
                  <a:pt x="117" y="107"/>
                </a:cubicBezTo>
                <a:cubicBezTo>
                  <a:pt x="114" y="114"/>
                  <a:pt x="112" y="122"/>
                  <a:pt x="111" y="129"/>
                </a:cubicBezTo>
                <a:cubicBezTo>
                  <a:pt x="109" y="138"/>
                  <a:pt x="108" y="146"/>
                  <a:pt x="108" y="155"/>
                </a:cubicBezTo>
                <a:cubicBezTo>
                  <a:pt x="108" y="156"/>
                  <a:pt x="108" y="158"/>
                  <a:pt x="108" y="160"/>
                </a:cubicBezTo>
                <a:cubicBezTo>
                  <a:pt x="107" y="160"/>
                  <a:pt x="108" y="161"/>
                  <a:pt x="108" y="161"/>
                </a:cubicBezTo>
                <a:cubicBezTo>
                  <a:pt x="109" y="161"/>
                  <a:pt x="111" y="161"/>
                  <a:pt x="112" y="161"/>
                </a:cubicBezTo>
                <a:cubicBezTo>
                  <a:pt x="112" y="161"/>
                  <a:pt x="112" y="161"/>
                  <a:pt x="112" y="160"/>
                </a:cubicBezTo>
                <a:cubicBezTo>
                  <a:pt x="113" y="156"/>
                  <a:pt x="113" y="152"/>
                  <a:pt x="113" y="148"/>
                </a:cubicBezTo>
                <a:cubicBezTo>
                  <a:pt x="115" y="134"/>
                  <a:pt x="119" y="121"/>
                  <a:pt x="127" y="110"/>
                </a:cubicBezTo>
                <a:cubicBezTo>
                  <a:pt x="131" y="103"/>
                  <a:pt x="137" y="98"/>
                  <a:pt x="144" y="94"/>
                </a:cubicBezTo>
                <a:cubicBezTo>
                  <a:pt x="149" y="91"/>
                  <a:pt x="155" y="90"/>
                  <a:pt x="161" y="90"/>
                </a:cubicBezTo>
                <a:cubicBezTo>
                  <a:pt x="169" y="90"/>
                  <a:pt x="175" y="92"/>
                  <a:pt x="180" y="97"/>
                </a:cubicBezTo>
                <a:cubicBezTo>
                  <a:pt x="181" y="97"/>
                  <a:pt x="181" y="98"/>
                  <a:pt x="181" y="98"/>
                </a:cubicBezTo>
                <a:cubicBezTo>
                  <a:pt x="185" y="101"/>
                  <a:pt x="188" y="106"/>
                  <a:pt x="189" y="112"/>
                </a:cubicBezTo>
                <a:cubicBezTo>
                  <a:pt x="190" y="113"/>
                  <a:pt x="190" y="115"/>
                  <a:pt x="190" y="116"/>
                </a:cubicBezTo>
                <a:cubicBezTo>
                  <a:pt x="190" y="117"/>
                  <a:pt x="190" y="119"/>
                  <a:pt x="190" y="120"/>
                </a:cubicBezTo>
                <a:cubicBezTo>
                  <a:pt x="190" y="124"/>
                  <a:pt x="189" y="127"/>
                  <a:pt x="188" y="130"/>
                </a:cubicBezTo>
                <a:cubicBezTo>
                  <a:pt x="184" y="137"/>
                  <a:pt x="179" y="142"/>
                  <a:pt x="172" y="145"/>
                </a:cubicBezTo>
                <a:cubicBezTo>
                  <a:pt x="169" y="147"/>
                  <a:pt x="165" y="148"/>
                  <a:pt x="161" y="149"/>
                </a:cubicBezTo>
                <a:cubicBezTo>
                  <a:pt x="158" y="149"/>
                  <a:pt x="155" y="150"/>
                  <a:pt x="152" y="152"/>
                </a:cubicBezTo>
                <a:cubicBezTo>
                  <a:pt x="150" y="152"/>
                  <a:pt x="149" y="153"/>
                  <a:pt x="148" y="154"/>
                </a:cubicBezTo>
                <a:cubicBezTo>
                  <a:pt x="143" y="157"/>
                  <a:pt x="144" y="163"/>
                  <a:pt x="146" y="166"/>
                </a:cubicBezTo>
                <a:cubicBezTo>
                  <a:pt x="148" y="168"/>
                  <a:pt x="150" y="170"/>
                  <a:pt x="153" y="172"/>
                </a:cubicBezTo>
                <a:cubicBezTo>
                  <a:pt x="154" y="172"/>
                  <a:pt x="156" y="173"/>
                  <a:pt x="157" y="173"/>
                </a:cubicBezTo>
                <a:cubicBezTo>
                  <a:pt x="157" y="172"/>
                  <a:pt x="157" y="172"/>
                  <a:pt x="157" y="172"/>
                </a:cubicBezTo>
                <a:cubicBezTo>
                  <a:pt x="158" y="171"/>
                  <a:pt x="158" y="170"/>
                  <a:pt x="158" y="169"/>
                </a:cubicBezTo>
                <a:cubicBezTo>
                  <a:pt x="159" y="166"/>
                  <a:pt x="161" y="165"/>
                  <a:pt x="163" y="165"/>
                </a:cubicBezTo>
                <a:cubicBezTo>
                  <a:pt x="166" y="165"/>
                  <a:pt x="168" y="167"/>
                  <a:pt x="169" y="169"/>
                </a:cubicBezTo>
                <a:cubicBezTo>
                  <a:pt x="170" y="171"/>
                  <a:pt x="169" y="174"/>
                  <a:pt x="167" y="175"/>
                </a:cubicBezTo>
                <a:cubicBezTo>
                  <a:pt x="166" y="176"/>
                  <a:pt x="165" y="176"/>
                  <a:pt x="165" y="177"/>
                </a:cubicBezTo>
                <a:cubicBezTo>
                  <a:pt x="164" y="177"/>
                  <a:pt x="164" y="177"/>
                  <a:pt x="164" y="178"/>
                </a:cubicBezTo>
                <a:cubicBezTo>
                  <a:pt x="164" y="178"/>
                  <a:pt x="164" y="178"/>
                  <a:pt x="165" y="178"/>
                </a:cubicBezTo>
                <a:cubicBezTo>
                  <a:pt x="166" y="178"/>
                  <a:pt x="166" y="178"/>
                  <a:pt x="167" y="178"/>
                </a:cubicBezTo>
                <a:cubicBezTo>
                  <a:pt x="169" y="178"/>
                  <a:pt x="171" y="179"/>
                  <a:pt x="171" y="181"/>
                </a:cubicBezTo>
                <a:cubicBezTo>
                  <a:pt x="172" y="182"/>
                  <a:pt x="172" y="183"/>
                  <a:pt x="172" y="185"/>
                </a:cubicBezTo>
                <a:cubicBezTo>
                  <a:pt x="172" y="186"/>
                  <a:pt x="172" y="187"/>
                  <a:pt x="172" y="188"/>
                </a:cubicBezTo>
                <a:cubicBezTo>
                  <a:pt x="172" y="189"/>
                  <a:pt x="172" y="189"/>
                  <a:pt x="172" y="190"/>
                </a:cubicBezTo>
                <a:cubicBezTo>
                  <a:pt x="172" y="190"/>
                  <a:pt x="171" y="190"/>
                  <a:pt x="170" y="190"/>
                </a:cubicBezTo>
                <a:cubicBezTo>
                  <a:pt x="169" y="190"/>
                  <a:pt x="167" y="190"/>
                  <a:pt x="166" y="190"/>
                </a:cubicBezTo>
                <a:cubicBezTo>
                  <a:pt x="165" y="190"/>
                  <a:pt x="165" y="190"/>
                  <a:pt x="164" y="190"/>
                </a:cubicBezTo>
                <a:cubicBezTo>
                  <a:pt x="162" y="190"/>
                  <a:pt x="160" y="188"/>
                  <a:pt x="160" y="186"/>
                </a:cubicBezTo>
                <a:cubicBezTo>
                  <a:pt x="160" y="186"/>
                  <a:pt x="160" y="185"/>
                  <a:pt x="159" y="185"/>
                </a:cubicBezTo>
                <a:cubicBezTo>
                  <a:pt x="159" y="184"/>
                  <a:pt x="159" y="184"/>
                  <a:pt x="159" y="183"/>
                </a:cubicBezTo>
                <a:cubicBezTo>
                  <a:pt x="159" y="184"/>
                  <a:pt x="158" y="184"/>
                  <a:pt x="158" y="184"/>
                </a:cubicBezTo>
                <a:cubicBezTo>
                  <a:pt x="158" y="185"/>
                  <a:pt x="158" y="185"/>
                  <a:pt x="158" y="185"/>
                </a:cubicBezTo>
                <a:cubicBezTo>
                  <a:pt x="157" y="188"/>
                  <a:pt x="156" y="190"/>
                  <a:pt x="153" y="190"/>
                </a:cubicBezTo>
                <a:cubicBezTo>
                  <a:pt x="151" y="191"/>
                  <a:pt x="148" y="189"/>
                  <a:pt x="147" y="186"/>
                </a:cubicBezTo>
                <a:cubicBezTo>
                  <a:pt x="146" y="184"/>
                  <a:pt x="147" y="181"/>
                  <a:pt x="150" y="179"/>
                </a:cubicBezTo>
                <a:cubicBezTo>
                  <a:pt x="150" y="179"/>
                  <a:pt x="151" y="179"/>
                  <a:pt x="151" y="179"/>
                </a:cubicBezTo>
                <a:cubicBezTo>
                  <a:pt x="153" y="179"/>
                  <a:pt x="153" y="178"/>
                  <a:pt x="153" y="177"/>
                </a:cubicBezTo>
                <a:cubicBezTo>
                  <a:pt x="152" y="176"/>
                  <a:pt x="152" y="175"/>
                  <a:pt x="152" y="175"/>
                </a:cubicBezTo>
                <a:cubicBezTo>
                  <a:pt x="150" y="174"/>
                  <a:pt x="149" y="173"/>
                  <a:pt x="148" y="171"/>
                </a:cubicBezTo>
                <a:cubicBezTo>
                  <a:pt x="147" y="169"/>
                  <a:pt x="145" y="168"/>
                  <a:pt x="143" y="166"/>
                </a:cubicBezTo>
                <a:cubicBezTo>
                  <a:pt x="141" y="163"/>
                  <a:pt x="140" y="161"/>
                  <a:pt x="140" y="157"/>
                </a:cubicBezTo>
                <a:cubicBezTo>
                  <a:pt x="140" y="155"/>
                  <a:pt x="140" y="154"/>
                  <a:pt x="141" y="152"/>
                </a:cubicBezTo>
                <a:cubicBezTo>
                  <a:pt x="142" y="150"/>
                  <a:pt x="143" y="148"/>
                  <a:pt x="144" y="146"/>
                </a:cubicBezTo>
                <a:cubicBezTo>
                  <a:pt x="145" y="144"/>
                  <a:pt x="145" y="143"/>
                  <a:pt x="146" y="141"/>
                </a:cubicBezTo>
                <a:cubicBezTo>
                  <a:pt x="147" y="139"/>
                  <a:pt x="147" y="137"/>
                  <a:pt x="146" y="135"/>
                </a:cubicBezTo>
                <a:cubicBezTo>
                  <a:pt x="145" y="132"/>
                  <a:pt x="142" y="130"/>
                  <a:pt x="138" y="130"/>
                </a:cubicBezTo>
                <a:cubicBezTo>
                  <a:pt x="136" y="129"/>
                  <a:pt x="133" y="130"/>
                  <a:pt x="130" y="131"/>
                </a:cubicBezTo>
                <a:cubicBezTo>
                  <a:pt x="128" y="133"/>
                  <a:pt x="125" y="135"/>
                  <a:pt x="124" y="138"/>
                </a:cubicBezTo>
                <a:cubicBezTo>
                  <a:pt x="121" y="142"/>
                  <a:pt x="119" y="146"/>
                  <a:pt x="118" y="151"/>
                </a:cubicBezTo>
                <a:cubicBezTo>
                  <a:pt x="117" y="155"/>
                  <a:pt x="116" y="158"/>
                  <a:pt x="116" y="161"/>
                </a:cubicBezTo>
                <a:cubicBezTo>
                  <a:pt x="117" y="161"/>
                  <a:pt x="117" y="161"/>
                  <a:pt x="117" y="161"/>
                </a:cubicBezTo>
                <a:cubicBezTo>
                  <a:pt x="122" y="162"/>
                  <a:pt x="125" y="165"/>
                  <a:pt x="126" y="169"/>
                </a:cubicBezTo>
                <a:cubicBezTo>
                  <a:pt x="127" y="173"/>
                  <a:pt x="126" y="176"/>
                  <a:pt x="123" y="179"/>
                </a:cubicBezTo>
                <a:cubicBezTo>
                  <a:pt x="121" y="180"/>
                  <a:pt x="119" y="181"/>
                  <a:pt x="117" y="181"/>
                </a:cubicBezTo>
                <a:cubicBezTo>
                  <a:pt x="114" y="181"/>
                  <a:pt x="111" y="181"/>
                  <a:pt x="109" y="182"/>
                </a:cubicBezTo>
                <a:cubicBezTo>
                  <a:pt x="108" y="182"/>
                  <a:pt x="107" y="182"/>
                  <a:pt x="106" y="182"/>
                </a:cubicBezTo>
                <a:cubicBezTo>
                  <a:pt x="105" y="182"/>
                  <a:pt x="105" y="182"/>
                  <a:pt x="105" y="183"/>
                </a:cubicBezTo>
                <a:cubicBezTo>
                  <a:pt x="105" y="184"/>
                  <a:pt x="106" y="185"/>
                  <a:pt x="106" y="185"/>
                </a:cubicBezTo>
                <a:cubicBezTo>
                  <a:pt x="108" y="188"/>
                  <a:pt x="110" y="190"/>
                  <a:pt x="112" y="191"/>
                </a:cubicBezTo>
                <a:cubicBezTo>
                  <a:pt x="115" y="193"/>
                  <a:pt x="118" y="194"/>
                  <a:pt x="121" y="196"/>
                </a:cubicBezTo>
                <a:cubicBezTo>
                  <a:pt x="126" y="198"/>
                  <a:pt x="132" y="200"/>
                  <a:pt x="138" y="203"/>
                </a:cubicBezTo>
                <a:cubicBezTo>
                  <a:pt x="140" y="204"/>
                  <a:pt x="142" y="205"/>
                  <a:pt x="144" y="206"/>
                </a:cubicBezTo>
                <a:cubicBezTo>
                  <a:pt x="147" y="208"/>
                  <a:pt x="150" y="211"/>
                  <a:pt x="152" y="214"/>
                </a:cubicBezTo>
                <a:cubicBezTo>
                  <a:pt x="154" y="217"/>
                  <a:pt x="154" y="221"/>
                  <a:pt x="153" y="224"/>
                </a:cubicBezTo>
                <a:cubicBezTo>
                  <a:pt x="153" y="224"/>
                  <a:pt x="153" y="225"/>
                  <a:pt x="152" y="225"/>
                </a:cubicBezTo>
                <a:cubicBezTo>
                  <a:pt x="152" y="225"/>
                  <a:pt x="152" y="225"/>
                  <a:pt x="152" y="225"/>
                </a:cubicBezTo>
                <a:cubicBezTo>
                  <a:pt x="152" y="225"/>
                  <a:pt x="152" y="224"/>
                  <a:pt x="152" y="224"/>
                </a:cubicBezTo>
                <a:cubicBezTo>
                  <a:pt x="152" y="224"/>
                  <a:pt x="152" y="223"/>
                  <a:pt x="152" y="223"/>
                </a:cubicBezTo>
                <a:cubicBezTo>
                  <a:pt x="150" y="219"/>
                  <a:pt x="148" y="216"/>
                  <a:pt x="144" y="214"/>
                </a:cubicBezTo>
                <a:cubicBezTo>
                  <a:pt x="143" y="214"/>
                  <a:pt x="142" y="214"/>
                  <a:pt x="140" y="214"/>
                </a:cubicBezTo>
                <a:cubicBezTo>
                  <a:pt x="138" y="213"/>
                  <a:pt x="135" y="213"/>
                  <a:pt x="132" y="213"/>
                </a:cubicBezTo>
                <a:cubicBezTo>
                  <a:pt x="131" y="213"/>
                  <a:pt x="130" y="213"/>
                  <a:pt x="130" y="213"/>
                </a:cubicBezTo>
                <a:cubicBezTo>
                  <a:pt x="128" y="213"/>
                  <a:pt x="126" y="212"/>
                  <a:pt x="124" y="211"/>
                </a:cubicBezTo>
                <a:cubicBezTo>
                  <a:pt x="123" y="210"/>
                  <a:pt x="121" y="209"/>
                  <a:pt x="120" y="207"/>
                </a:cubicBezTo>
                <a:cubicBezTo>
                  <a:pt x="118" y="206"/>
                  <a:pt x="116" y="204"/>
                  <a:pt x="114" y="202"/>
                </a:cubicBezTo>
                <a:cubicBezTo>
                  <a:pt x="112" y="200"/>
                  <a:pt x="110" y="199"/>
                  <a:pt x="108" y="199"/>
                </a:cubicBezTo>
                <a:cubicBezTo>
                  <a:pt x="107" y="198"/>
                  <a:pt x="106" y="198"/>
                  <a:pt x="106" y="198"/>
                </a:cubicBezTo>
                <a:cubicBezTo>
                  <a:pt x="104" y="199"/>
                  <a:pt x="103" y="200"/>
                  <a:pt x="102" y="202"/>
                </a:cubicBezTo>
                <a:cubicBezTo>
                  <a:pt x="102" y="204"/>
                  <a:pt x="103" y="205"/>
                  <a:pt x="104" y="206"/>
                </a:cubicBezTo>
                <a:cubicBezTo>
                  <a:pt x="104" y="208"/>
                  <a:pt x="106" y="209"/>
                  <a:pt x="107" y="210"/>
                </a:cubicBezTo>
                <a:cubicBezTo>
                  <a:pt x="109" y="211"/>
                  <a:pt x="112" y="212"/>
                  <a:pt x="114" y="213"/>
                </a:cubicBezTo>
                <a:cubicBezTo>
                  <a:pt x="118" y="215"/>
                  <a:pt x="122" y="217"/>
                  <a:pt x="127" y="219"/>
                </a:cubicBezTo>
                <a:cubicBezTo>
                  <a:pt x="128" y="220"/>
                  <a:pt x="129" y="220"/>
                  <a:pt x="130" y="221"/>
                </a:cubicBezTo>
                <a:cubicBezTo>
                  <a:pt x="131" y="221"/>
                  <a:pt x="131" y="221"/>
                  <a:pt x="131" y="221"/>
                </a:cubicBezTo>
                <a:cubicBezTo>
                  <a:pt x="134" y="224"/>
                  <a:pt x="135" y="228"/>
                  <a:pt x="135" y="232"/>
                </a:cubicBezTo>
                <a:cubicBezTo>
                  <a:pt x="134" y="232"/>
                  <a:pt x="134" y="232"/>
                  <a:pt x="134" y="233"/>
                </a:cubicBezTo>
                <a:cubicBezTo>
                  <a:pt x="134" y="233"/>
                  <a:pt x="134" y="232"/>
                  <a:pt x="134" y="232"/>
                </a:cubicBezTo>
                <a:cubicBezTo>
                  <a:pt x="133" y="229"/>
                  <a:pt x="130" y="226"/>
                  <a:pt x="126" y="225"/>
                </a:cubicBezTo>
                <a:cubicBezTo>
                  <a:pt x="124" y="225"/>
                  <a:pt x="122" y="225"/>
                  <a:pt x="119" y="225"/>
                </a:cubicBezTo>
                <a:cubicBezTo>
                  <a:pt x="117" y="225"/>
                  <a:pt x="115" y="224"/>
                  <a:pt x="113" y="222"/>
                </a:cubicBezTo>
                <a:cubicBezTo>
                  <a:pt x="112" y="221"/>
                  <a:pt x="111" y="220"/>
                  <a:pt x="110" y="219"/>
                </a:cubicBezTo>
                <a:cubicBezTo>
                  <a:pt x="109" y="218"/>
                  <a:pt x="107" y="217"/>
                  <a:pt x="106" y="216"/>
                </a:cubicBezTo>
                <a:cubicBezTo>
                  <a:pt x="105" y="215"/>
                  <a:pt x="104" y="215"/>
                  <a:pt x="102" y="215"/>
                </a:cubicBezTo>
                <a:cubicBezTo>
                  <a:pt x="101" y="215"/>
                  <a:pt x="100" y="215"/>
                  <a:pt x="100" y="216"/>
                </a:cubicBezTo>
                <a:cubicBezTo>
                  <a:pt x="99" y="216"/>
                  <a:pt x="99" y="217"/>
                  <a:pt x="99" y="217"/>
                </a:cubicBezTo>
                <a:cubicBezTo>
                  <a:pt x="99" y="219"/>
                  <a:pt x="99" y="220"/>
                  <a:pt x="100" y="221"/>
                </a:cubicBezTo>
                <a:cubicBezTo>
                  <a:pt x="101" y="223"/>
                  <a:pt x="102" y="224"/>
                  <a:pt x="102" y="225"/>
                </a:cubicBezTo>
                <a:cubicBezTo>
                  <a:pt x="103" y="226"/>
                  <a:pt x="104" y="227"/>
                  <a:pt x="104" y="228"/>
                </a:cubicBezTo>
                <a:cubicBezTo>
                  <a:pt x="105" y="230"/>
                  <a:pt x="106" y="232"/>
                  <a:pt x="106" y="234"/>
                </a:cubicBezTo>
                <a:cubicBezTo>
                  <a:pt x="106" y="237"/>
                  <a:pt x="106" y="239"/>
                  <a:pt x="106" y="242"/>
                </a:cubicBezTo>
                <a:cubicBezTo>
                  <a:pt x="106" y="243"/>
                  <a:pt x="106" y="243"/>
                  <a:pt x="106" y="243"/>
                </a:cubicBezTo>
                <a:cubicBezTo>
                  <a:pt x="106" y="243"/>
                  <a:pt x="105" y="243"/>
                  <a:pt x="105" y="243"/>
                </a:cubicBezTo>
                <a:cubicBezTo>
                  <a:pt x="104" y="242"/>
                  <a:pt x="103" y="242"/>
                  <a:pt x="102" y="241"/>
                </a:cubicBezTo>
                <a:cubicBezTo>
                  <a:pt x="101" y="241"/>
                  <a:pt x="101" y="240"/>
                  <a:pt x="100" y="240"/>
                </a:cubicBezTo>
                <a:cubicBezTo>
                  <a:pt x="100" y="241"/>
                  <a:pt x="100" y="241"/>
                  <a:pt x="100" y="241"/>
                </a:cubicBezTo>
                <a:cubicBezTo>
                  <a:pt x="101" y="244"/>
                  <a:pt x="101" y="247"/>
                  <a:pt x="99" y="250"/>
                </a:cubicBezTo>
                <a:cubicBezTo>
                  <a:pt x="98" y="252"/>
                  <a:pt x="96" y="254"/>
                  <a:pt x="95" y="256"/>
                </a:cubicBezTo>
                <a:cubicBezTo>
                  <a:pt x="95" y="256"/>
                  <a:pt x="95" y="255"/>
                  <a:pt x="95" y="255"/>
                </a:cubicBezTo>
                <a:cubicBezTo>
                  <a:pt x="94" y="254"/>
                  <a:pt x="93" y="252"/>
                  <a:pt x="93" y="251"/>
                </a:cubicBezTo>
                <a:cubicBezTo>
                  <a:pt x="92" y="250"/>
                  <a:pt x="91" y="249"/>
                  <a:pt x="91" y="247"/>
                </a:cubicBezTo>
                <a:cubicBezTo>
                  <a:pt x="90" y="245"/>
                  <a:pt x="90" y="242"/>
                  <a:pt x="91" y="240"/>
                </a:cubicBezTo>
                <a:cubicBezTo>
                  <a:pt x="91" y="240"/>
                  <a:pt x="91" y="240"/>
                  <a:pt x="90" y="240"/>
                </a:cubicBezTo>
                <a:cubicBezTo>
                  <a:pt x="89" y="241"/>
                  <a:pt x="88" y="242"/>
                  <a:pt x="87" y="243"/>
                </a:cubicBezTo>
                <a:cubicBezTo>
                  <a:pt x="86" y="243"/>
                  <a:pt x="86" y="243"/>
                  <a:pt x="85" y="243"/>
                </a:cubicBezTo>
                <a:cubicBezTo>
                  <a:pt x="85" y="243"/>
                  <a:pt x="85" y="243"/>
                  <a:pt x="85" y="243"/>
                </a:cubicBezTo>
                <a:cubicBezTo>
                  <a:pt x="85" y="242"/>
                  <a:pt x="85" y="242"/>
                  <a:pt x="85" y="241"/>
                </a:cubicBezTo>
                <a:cubicBezTo>
                  <a:pt x="84" y="239"/>
                  <a:pt x="84" y="236"/>
                  <a:pt x="84" y="234"/>
                </a:cubicBezTo>
                <a:cubicBezTo>
                  <a:pt x="84" y="232"/>
                  <a:pt x="85" y="231"/>
                  <a:pt x="85" y="230"/>
                </a:cubicBezTo>
                <a:cubicBezTo>
                  <a:pt x="87" y="228"/>
                  <a:pt x="88" y="226"/>
                  <a:pt x="89" y="225"/>
                </a:cubicBezTo>
                <a:cubicBezTo>
                  <a:pt x="90" y="223"/>
                  <a:pt x="91" y="221"/>
                  <a:pt x="92" y="218"/>
                </a:cubicBezTo>
                <a:cubicBezTo>
                  <a:pt x="92" y="218"/>
                  <a:pt x="92" y="218"/>
                  <a:pt x="92" y="218"/>
                </a:cubicBezTo>
                <a:cubicBezTo>
                  <a:pt x="92" y="216"/>
                  <a:pt x="90" y="214"/>
                  <a:pt x="88" y="215"/>
                </a:cubicBezTo>
                <a:cubicBezTo>
                  <a:pt x="87" y="215"/>
                  <a:pt x="86" y="215"/>
                  <a:pt x="85" y="216"/>
                </a:cubicBezTo>
                <a:cubicBezTo>
                  <a:pt x="84" y="217"/>
                  <a:pt x="82" y="218"/>
                  <a:pt x="81" y="219"/>
                </a:cubicBezTo>
                <a:cubicBezTo>
                  <a:pt x="80" y="220"/>
                  <a:pt x="79" y="221"/>
                  <a:pt x="78" y="222"/>
                </a:cubicBezTo>
                <a:cubicBezTo>
                  <a:pt x="77" y="224"/>
                  <a:pt x="74" y="224"/>
                  <a:pt x="72" y="225"/>
                </a:cubicBezTo>
                <a:cubicBezTo>
                  <a:pt x="70" y="225"/>
                  <a:pt x="68" y="225"/>
                  <a:pt x="66" y="225"/>
                </a:cubicBezTo>
                <a:cubicBezTo>
                  <a:pt x="61" y="225"/>
                  <a:pt x="59" y="228"/>
                  <a:pt x="57" y="232"/>
                </a:cubicBezTo>
                <a:cubicBezTo>
                  <a:pt x="57" y="232"/>
                  <a:pt x="57" y="232"/>
                  <a:pt x="57" y="233"/>
                </a:cubicBezTo>
                <a:cubicBezTo>
                  <a:pt x="56" y="231"/>
                  <a:pt x="56" y="230"/>
                  <a:pt x="56" y="229"/>
                </a:cubicBezTo>
                <a:cubicBezTo>
                  <a:pt x="57" y="225"/>
                  <a:pt x="59" y="222"/>
                  <a:pt x="62" y="220"/>
                </a:cubicBezTo>
                <a:cubicBezTo>
                  <a:pt x="65" y="219"/>
                  <a:pt x="67" y="218"/>
                  <a:pt x="70" y="216"/>
                </a:cubicBezTo>
                <a:cubicBezTo>
                  <a:pt x="73" y="215"/>
                  <a:pt x="76" y="214"/>
                  <a:pt x="79" y="212"/>
                </a:cubicBezTo>
                <a:cubicBezTo>
                  <a:pt x="82" y="211"/>
                  <a:pt x="85" y="209"/>
                  <a:pt x="87" y="206"/>
                </a:cubicBezTo>
                <a:cubicBezTo>
                  <a:pt x="88" y="205"/>
                  <a:pt x="89" y="203"/>
                  <a:pt x="88" y="201"/>
                </a:cubicBezTo>
                <a:cubicBezTo>
                  <a:pt x="88" y="200"/>
                  <a:pt x="87" y="199"/>
                  <a:pt x="85" y="198"/>
                </a:cubicBezTo>
                <a:cubicBezTo>
                  <a:pt x="83" y="198"/>
                  <a:pt x="82" y="199"/>
                  <a:pt x="81" y="199"/>
                </a:cubicBezTo>
                <a:cubicBezTo>
                  <a:pt x="79" y="200"/>
                  <a:pt x="77" y="201"/>
                  <a:pt x="76" y="203"/>
                </a:cubicBezTo>
                <a:cubicBezTo>
                  <a:pt x="74" y="204"/>
                  <a:pt x="73" y="206"/>
                  <a:pt x="71" y="207"/>
                </a:cubicBezTo>
                <a:cubicBezTo>
                  <a:pt x="70" y="208"/>
                  <a:pt x="69" y="209"/>
                  <a:pt x="68" y="210"/>
                </a:cubicBezTo>
                <a:cubicBezTo>
                  <a:pt x="66" y="212"/>
                  <a:pt x="63" y="213"/>
                  <a:pt x="60" y="213"/>
                </a:cubicBezTo>
                <a:cubicBezTo>
                  <a:pt x="57" y="213"/>
                  <a:pt x="54" y="213"/>
                  <a:pt x="51" y="214"/>
                </a:cubicBezTo>
                <a:cubicBezTo>
                  <a:pt x="45" y="214"/>
                  <a:pt x="42" y="217"/>
                  <a:pt x="39" y="222"/>
                </a:cubicBezTo>
                <a:cubicBezTo>
                  <a:pt x="39" y="223"/>
                  <a:pt x="39" y="223"/>
                  <a:pt x="39" y="224"/>
                </a:cubicBezTo>
                <a:cubicBezTo>
                  <a:pt x="39" y="224"/>
                  <a:pt x="39" y="225"/>
                  <a:pt x="38" y="225"/>
                </a:cubicBezTo>
                <a:cubicBezTo>
                  <a:pt x="38" y="224"/>
                  <a:pt x="38" y="224"/>
                  <a:pt x="38" y="223"/>
                </a:cubicBezTo>
                <a:cubicBezTo>
                  <a:pt x="37" y="217"/>
                  <a:pt x="39" y="212"/>
                  <a:pt x="43" y="208"/>
                </a:cubicBezTo>
                <a:cubicBezTo>
                  <a:pt x="45" y="207"/>
                  <a:pt x="47" y="205"/>
                  <a:pt x="50" y="204"/>
                </a:cubicBezTo>
                <a:cubicBezTo>
                  <a:pt x="56" y="202"/>
                  <a:pt x="62" y="199"/>
                  <a:pt x="68" y="197"/>
                </a:cubicBezTo>
                <a:cubicBezTo>
                  <a:pt x="71" y="195"/>
                  <a:pt x="74" y="194"/>
                  <a:pt x="77" y="192"/>
                </a:cubicBezTo>
                <a:cubicBezTo>
                  <a:pt x="79" y="191"/>
                  <a:pt x="82" y="189"/>
                  <a:pt x="84" y="187"/>
                </a:cubicBezTo>
                <a:cubicBezTo>
                  <a:pt x="85" y="185"/>
                  <a:pt x="86" y="184"/>
                  <a:pt x="86" y="182"/>
                </a:cubicBezTo>
                <a:cubicBezTo>
                  <a:pt x="85" y="182"/>
                  <a:pt x="85" y="182"/>
                  <a:pt x="85" y="182"/>
                </a:cubicBezTo>
                <a:cubicBezTo>
                  <a:pt x="81" y="182"/>
                  <a:pt x="77" y="181"/>
                  <a:pt x="74" y="181"/>
                </a:cubicBezTo>
                <a:cubicBezTo>
                  <a:pt x="73" y="181"/>
                  <a:pt x="72" y="181"/>
                  <a:pt x="72" y="181"/>
                </a:cubicBezTo>
                <a:cubicBezTo>
                  <a:pt x="70" y="181"/>
                  <a:pt x="69" y="180"/>
                  <a:pt x="69" y="179"/>
                </a:cubicBezTo>
                <a:cubicBezTo>
                  <a:pt x="67" y="178"/>
                  <a:pt x="65" y="176"/>
                  <a:pt x="65" y="174"/>
                </a:cubicBezTo>
                <a:cubicBezTo>
                  <a:pt x="63" y="169"/>
                  <a:pt x="67" y="163"/>
                  <a:pt x="72" y="162"/>
                </a:cubicBezTo>
                <a:cubicBezTo>
                  <a:pt x="73" y="162"/>
                  <a:pt x="73" y="161"/>
                  <a:pt x="74" y="161"/>
                </a:cubicBezTo>
                <a:cubicBezTo>
                  <a:pt x="74" y="160"/>
                  <a:pt x="74" y="158"/>
                  <a:pt x="74" y="156"/>
                </a:cubicBezTo>
                <a:cubicBezTo>
                  <a:pt x="73" y="150"/>
                  <a:pt x="71" y="144"/>
                  <a:pt x="68" y="139"/>
                </a:cubicBezTo>
                <a:cubicBezTo>
                  <a:pt x="66" y="136"/>
                  <a:pt x="64" y="134"/>
                  <a:pt x="62" y="132"/>
                </a:cubicBezTo>
                <a:cubicBezTo>
                  <a:pt x="59" y="130"/>
                  <a:pt x="56" y="129"/>
                  <a:pt x="52" y="130"/>
                </a:cubicBezTo>
                <a:cubicBezTo>
                  <a:pt x="49" y="130"/>
                  <a:pt x="46" y="132"/>
                  <a:pt x="45" y="135"/>
                </a:cubicBezTo>
                <a:cubicBezTo>
                  <a:pt x="45" y="135"/>
                  <a:pt x="45" y="136"/>
                  <a:pt x="45" y="136"/>
                </a:cubicBezTo>
                <a:cubicBezTo>
                  <a:pt x="44" y="138"/>
                  <a:pt x="44" y="140"/>
                  <a:pt x="45" y="143"/>
                </a:cubicBezTo>
                <a:cubicBezTo>
                  <a:pt x="46" y="144"/>
                  <a:pt x="47" y="146"/>
                  <a:pt x="48" y="148"/>
                </a:cubicBezTo>
                <a:cubicBezTo>
                  <a:pt x="49" y="150"/>
                  <a:pt x="49" y="151"/>
                  <a:pt x="50" y="152"/>
                </a:cubicBezTo>
                <a:cubicBezTo>
                  <a:pt x="51" y="156"/>
                  <a:pt x="51" y="160"/>
                  <a:pt x="49" y="164"/>
                </a:cubicBezTo>
                <a:cubicBezTo>
                  <a:pt x="48" y="166"/>
                  <a:pt x="47" y="167"/>
                  <a:pt x="45" y="168"/>
                </a:cubicBezTo>
                <a:cubicBezTo>
                  <a:pt x="45" y="169"/>
                  <a:pt x="44" y="170"/>
                  <a:pt x="43" y="171"/>
                </a:cubicBezTo>
                <a:cubicBezTo>
                  <a:pt x="42" y="172"/>
                  <a:pt x="40" y="173"/>
                  <a:pt x="39" y="175"/>
                </a:cubicBezTo>
                <a:cubicBezTo>
                  <a:pt x="39" y="175"/>
                  <a:pt x="38" y="176"/>
                  <a:pt x="38" y="177"/>
                </a:cubicBezTo>
                <a:cubicBezTo>
                  <a:pt x="38" y="178"/>
                  <a:pt x="38" y="178"/>
                  <a:pt x="39" y="178"/>
                </a:cubicBezTo>
                <a:cubicBezTo>
                  <a:pt x="39" y="179"/>
                  <a:pt x="39" y="179"/>
                  <a:pt x="39" y="179"/>
                </a:cubicBezTo>
                <a:cubicBezTo>
                  <a:pt x="41" y="179"/>
                  <a:pt x="42" y="180"/>
                  <a:pt x="43" y="181"/>
                </a:cubicBezTo>
                <a:cubicBezTo>
                  <a:pt x="44" y="182"/>
                  <a:pt x="45" y="184"/>
                  <a:pt x="44" y="185"/>
                </a:cubicBezTo>
                <a:cubicBezTo>
                  <a:pt x="44" y="188"/>
                  <a:pt x="41" y="190"/>
                  <a:pt x="39" y="190"/>
                </a:cubicBezTo>
                <a:cubicBezTo>
                  <a:pt x="36" y="191"/>
                  <a:pt x="33" y="188"/>
                  <a:pt x="33" y="185"/>
                </a:cubicBezTo>
                <a:cubicBezTo>
                  <a:pt x="33" y="185"/>
                  <a:pt x="33" y="185"/>
                  <a:pt x="33" y="184"/>
                </a:cubicBezTo>
                <a:cubicBezTo>
                  <a:pt x="32" y="184"/>
                  <a:pt x="32" y="184"/>
                  <a:pt x="32" y="184"/>
                </a:cubicBezTo>
                <a:cubicBezTo>
                  <a:pt x="31" y="185"/>
                  <a:pt x="31" y="185"/>
                  <a:pt x="31" y="185"/>
                </a:cubicBezTo>
                <a:cubicBezTo>
                  <a:pt x="31" y="186"/>
                  <a:pt x="31" y="187"/>
                  <a:pt x="31" y="188"/>
                </a:cubicBezTo>
                <a:cubicBezTo>
                  <a:pt x="30" y="190"/>
                  <a:pt x="28" y="190"/>
                  <a:pt x="26" y="190"/>
                </a:cubicBezTo>
                <a:cubicBezTo>
                  <a:pt x="24" y="190"/>
                  <a:pt x="22" y="190"/>
                  <a:pt x="20" y="190"/>
                </a:cubicBezTo>
                <a:cubicBezTo>
                  <a:pt x="19" y="190"/>
                  <a:pt x="19" y="190"/>
                  <a:pt x="18" y="190"/>
                </a:cubicBezTo>
                <a:cubicBezTo>
                  <a:pt x="19" y="187"/>
                  <a:pt x="19" y="184"/>
                  <a:pt x="19" y="181"/>
                </a:cubicBezTo>
                <a:cubicBezTo>
                  <a:pt x="20" y="179"/>
                  <a:pt x="21" y="178"/>
                  <a:pt x="23" y="178"/>
                </a:cubicBezTo>
                <a:cubicBezTo>
                  <a:pt x="24" y="178"/>
                  <a:pt x="25" y="178"/>
                  <a:pt x="26" y="178"/>
                </a:cubicBezTo>
                <a:cubicBezTo>
                  <a:pt x="26" y="178"/>
                  <a:pt x="27" y="178"/>
                  <a:pt x="27" y="178"/>
                </a:cubicBezTo>
                <a:cubicBezTo>
                  <a:pt x="27" y="177"/>
                  <a:pt x="26" y="177"/>
                  <a:pt x="26" y="177"/>
                </a:cubicBezTo>
                <a:cubicBezTo>
                  <a:pt x="25" y="176"/>
                  <a:pt x="24" y="176"/>
                  <a:pt x="24" y="175"/>
                </a:cubicBezTo>
                <a:cubicBezTo>
                  <a:pt x="21" y="173"/>
                  <a:pt x="21" y="170"/>
                  <a:pt x="23" y="167"/>
                </a:cubicBezTo>
                <a:cubicBezTo>
                  <a:pt x="25" y="165"/>
                  <a:pt x="28" y="164"/>
                  <a:pt x="30" y="166"/>
                </a:cubicBezTo>
                <a:cubicBezTo>
                  <a:pt x="32" y="167"/>
                  <a:pt x="33" y="169"/>
                  <a:pt x="33" y="171"/>
                </a:cubicBezTo>
                <a:cubicBezTo>
                  <a:pt x="33" y="171"/>
                  <a:pt x="33" y="172"/>
                  <a:pt x="33" y="172"/>
                </a:cubicBezTo>
                <a:cubicBezTo>
                  <a:pt x="34" y="173"/>
                  <a:pt x="34" y="173"/>
                  <a:pt x="34" y="173"/>
                </a:cubicBezTo>
                <a:cubicBezTo>
                  <a:pt x="35" y="173"/>
                  <a:pt x="36" y="173"/>
                  <a:pt x="37" y="172"/>
                </a:cubicBezTo>
                <a:cubicBezTo>
                  <a:pt x="40" y="171"/>
                  <a:pt x="43" y="169"/>
                  <a:pt x="45" y="166"/>
                </a:cubicBezTo>
                <a:cubicBezTo>
                  <a:pt x="46" y="165"/>
                  <a:pt x="46" y="164"/>
                  <a:pt x="46" y="163"/>
                </a:cubicBezTo>
                <a:cubicBezTo>
                  <a:pt x="47" y="162"/>
                  <a:pt x="47" y="160"/>
                  <a:pt x="46" y="159"/>
                </a:cubicBezTo>
                <a:cubicBezTo>
                  <a:pt x="46" y="156"/>
                  <a:pt x="45" y="155"/>
                  <a:pt x="43" y="153"/>
                </a:cubicBezTo>
                <a:cubicBezTo>
                  <a:pt x="41" y="152"/>
                  <a:pt x="39" y="151"/>
                  <a:pt x="37" y="151"/>
                </a:cubicBezTo>
                <a:cubicBezTo>
                  <a:pt x="34" y="150"/>
                  <a:pt x="30" y="149"/>
                  <a:pt x="26" y="148"/>
                </a:cubicBezTo>
                <a:cubicBezTo>
                  <a:pt x="22" y="147"/>
                  <a:pt x="19" y="145"/>
                  <a:pt x="15" y="143"/>
                </a:cubicBezTo>
                <a:cubicBezTo>
                  <a:pt x="14" y="143"/>
                  <a:pt x="12" y="142"/>
                  <a:pt x="11" y="141"/>
                </a:cubicBezTo>
                <a:cubicBezTo>
                  <a:pt x="10" y="139"/>
                  <a:pt x="9" y="138"/>
                  <a:pt x="7" y="137"/>
                </a:cubicBezTo>
                <a:cubicBezTo>
                  <a:pt x="4" y="133"/>
                  <a:pt x="2" y="129"/>
                  <a:pt x="1" y="125"/>
                </a:cubicBezTo>
                <a:cubicBezTo>
                  <a:pt x="1" y="124"/>
                  <a:pt x="1" y="123"/>
                  <a:pt x="1" y="122"/>
                </a:cubicBezTo>
                <a:cubicBezTo>
                  <a:pt x="1" y="121"/>
                  <a:pt x="0" y="121"/>
                  <a:pt x="0" y="120"/>
                </a:cubicBezTo>
                <a:lnTo>
                  <a:pt x="0" y="116"/>
                </a:lnTo>
                <a:close/>
              </a:path>
            </a:pathLst>
          </a:custGeom>
          <a:solidFill>
            <a:schemeClr val="bg1">
              <a:lumMod val="95000"/>
              <a:alpha val="44000"/>
            </a:schemeClr>
          </a:solidFill>
          <a:ln>
            <a:noFill/>
          </a:ln>
        </p:spPr>
        <p:txBody>
          <a:bodyPr/>
          <a:lstStyle/>
          <a:p>
            <a:pPr eaLnBrk="1" fontAlgn="auto" hangingPunct="1">
              <a:spcBef>
                <a:spcPts val="0"/>
              </a:spcBef>
              <a:spcAft>
                <a:spcPts val="0"/>
              </a:spcAft>
              <a:defRPr/>
            </a:pPr>
            <a:endParaRPr lang="nl-NL">
              <a:latin typeface="+mn-lt"/>
              <a:cs typeface="+mn-cs"/>
            </a:endParaRPr>
          </a:p>
        </p:txBody>
      </p:sp>
      <p:sp>
        <p:nvSpPr>
          <p:cNvPr id="37" name="Rectangle 36"/>
          <p:cNvSpPr/>
          <p:nvPr userDrawn="1"/>
        </p:nvSpPr>
        <p:spPr bwMode="auto">
          <a:xfrm>
            <a:off x="0" y="26988"/>
            <a:ext cx="250825" cy="6831012"/>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ltLang="en-US">
              <a:solidFill>
                <a:srgbClr val="FFFFFF"/>
              </a:solidFill>
              <a:cs typeface="Arial" pitchFamily="34" charset="0"/>
            </a:endParaRPr>
          </a:p>
        </p:txBody>
      </p:sp>
    </p:spTree>
  </p:cSld>
  <p:clrMap bg1="lt1" tx1="dk1" bg2="lt2" tx2="dk2" accent1="accent1" accent2="accent2" accent3="accent3" accent4="accent4" accent5="accent5" accent6="accent6" hlink="hlink" folHlink="folHlink"/>
  <p:sldLayoutIdLst>
    <p:sldLayoutId id="2147483814" r:id="rId1"/>
    <p:sldLayoutId id="2147483810" r:id="rId2"/>
    <p:sldLayoutId id="2147483811" r:id="rId3"/>
    <p:sldLayoutId id="2147483812" r:id="rId4"/>
    <p:sldLayoutId id="2147483813" r:id="rId5"/>
    <p:sldLayoutId id="2147483815" r:id="rId6"/>
    <p:sldLayoutId id="2147483816" r:id="rId7"/>
    <p:sldLayoutId id="2147483817" r:id="rId8"/>
    <p:sldLayoutId id="2147483818" r:id="rId9"/>
    <p:sldLayoutId id="2147483819" r:id="rId10"/>
  </p:sldLayoutIdLst>
  <p:timing>
    <p:tnLst>
      <p:par>
        <p:cTn id="1" dur="indefinite" restart="never" nodeType="tmRoot"/>
      </p:par>
    </p:tnLst>
  </p:timing>
  <p:txStyles>
    <p:titleStyle>
      <a:lvl1pPr algn="ctr" defTabSz="457200" rtl="0" eaLnBrk="0" fontAlgn="base" hangingPunct="0">
        <a:spcBef>
          <a:spcPct val="0"/>
        </a:spcBef>
        <a:spcAft>
          <a:spcPct val="0"/>
        </a:spcAft>
        <a:defRPr sz="4400" kern="1200">
          <a:solidFill>
            <a:schemeClr val="tx1"/>
          </a:solidFill>
          <a:latin typeface="+mj-lt"/>
          <a:ea typeface="MS PGothic" panose="020B0600070205080204" pitchFamily="34" charset="-128"/>
          <a:cs typeface="+mj-cs"/>
        </a:defRPr>
      </a:lvl1pPr>
      <a:lvl2pPr algn="ctr" defTabSz="457200" rtl="0" eaLnBrk="0" fontAlgn="base" hangingPunct="0">
        <a:spcBef>
          <a:spcPct val="0"/>
        </a:spcBef>
        <a:spcAft>
          <a:spcPct val="0"/>
        </a:spcAft>
        <a:defRPr sz="4400">
          <a:solidFill>
            <a:schemeClr val="tx1"/>
          </a:solidFill>
          <a:latin typeface="Calibri" panose="020F0502020204030204" pitchFamily="34" charset="0"/>
          <a:ea typeface="MS PGothic" panose="020B0600070205080204" pitchFamily="34" charset="-128"/>
        </a:defRPr>
      </a:lvl2pPr>
      <a:lvl3pPr algn="ctr" defTabSz="457200" rtl="0" eaLnBrk="0" fontAlgn="base" hangingPunct="0">
        <a:spcBef>
          <a:spcPct val="0"/>
        </a:spcBef>
        <a:spcAft>
          <a:spcPct val="0"/>
        </a:spcAft>
        <a:defRPr sz="4400">
          <a:solidFill>
            <a:schemeClr val="tx1"/>
          </a:solidFill>
          <a:latin typeface="Calibri" panose="020F0502020204030204" pitchFamily="34" charset="0"/>
          <a:ea typeface="MS PGothic" panose="020B0600070205080204" pitchFamily="34" charset="-128"/>
        </a:defRPr>
      </a:lvl3pPr>
      <a:lvl4pPr algn="ctr" defTabSz="457200" rtl="0" eaLnBrk="0" fontAlgn="base" hangingPunct="0">
        <a:spcBef>
          <a:spcPct val="0"/>
        </a:spcBef>
        <a:spcAft>
          <a:spcPct val="0"/>
        </a:spcAft>
        <a:defRPr sz="4400">
          <a:solidFill>
            <a:schemeClr val="tx1"/>
          </a:solidFill>
          <a:latin typeface="Calibri" panose="020F0502020204030204" pitchFamily="34" charset="0"/>
          <a:ea typeface="MS PGothic" panose="020B0600070205080204" pitchFamily="34" charset="-128"/>
        </a:defRPr>
      </a:lvl4pPr>
      <a:lvl5pPr algn="ctr" defTabSz="457200" rtl="0" eaLnBrk="0" fontAlgn="base" hangingPunct="0">
        <a:spcBef>
          <a:spcPct val="0"/>
        </a:spcBef>
        <a:spcAft>
          <a:spcPct val="0"/>
        </a:spcAft>
        <a:defRPr sz="4400">
          <a:solidFill>
            <a:schemeClr val="tx1"/>
          </a:solidFill>
          <a:latin typeface="Calibri" panose="020F0502020204030204" pitchFamily="34" charset="0"/>
          <a:ea typeface="MS PGothic" panose="020B0600070205080204" pitchFamily="34" charset="-128"/>
        </a:defRPr>
      </a:lvl5pPr>
      <a:lvl6pPr marL="457200" algn="ctr" defTabSz="457200" rtl="0" eaLnBrk="1" fontAlgn="base" hangingPunct="1">
        <a:spcBef>
          <a:spcPct val="0"/>
        </a:spcBef>
        <a:spcAft>
          <a:spcPct val="0"/>
        </a:spcAft>
        <a:defRPr sz="4400">
          <a:solidFill>
            <a:schemeClr val="tx1"/>
          </a:solidFill>
          <a:latin typeface="Calibri" panose="020F0502020204030204" pitchFamily="34" charset="0"/>
          <a:ea typeface="MS PGothic" panose="020B0600070205080204" pitchFamily="34" charset="-128"/>
        </a:defRPr>
      </a:lvl6pPr>
      <a:lvl7pPr marL="914400" algn="ctr" defTabSz="457200" rtl="0" eaLnBrk="1" fontAlgn="base" hangingPunct="1">
        <a:spcBef>
          <a:spcPct val="0"/>
        </a:spcBef>
        <a:spcAft>
          <a:spcPct val="0"/>
        </a:spcAft>
        <a:defRPr sz="4400">
          <a:solidFill>
            <a:schemeClr val="tx1"/>
          </a:solidFill>
          <a:latin typeface="Calibri" panose="020F0502020204030204" pitchFamily="34" charset="0"/>
          <a:ea typeface="MS PGothic" panose="020B0600070205080204" pitchFamily="34" charset="-128"/>
        </a:defRPr>
      </a:lvl7pPr>
      <a:lvl8pPr marL="1371600" algn="ctr" defTabSz="457200" rtl="0" eaLnBrk="1" fontAlgn="base" hangingPunct="1">
        <a:spcBef>
          <a:spcPct val="0"/>
        </a:spcBef>
        <a:spcAft>
          <a:spcPct val="0"/>
        </a:spcAft>
        <a:defRPr sz="4400">
          <a:solidFill>
            <a:schemeClr val="tx1"/>
          </a:solidFill>
          <a:latin typeface="Calibri" panose="020F0502020204030204" pitchFamily="34" charset="0"/>
          <a:ea typeface="MS PGothic" panose="020B0600070205080204" pitchFamily="34" charset="-128"/>
        </a:defRPr>
      </a:lvl8pPr>
      <a:lvl9pPr marL="1828800" algn="ctr" defTabSz="457200" rtl="0" eaLnBrk="1" fontAlgn="base" hangingPunct="1">
        <a:spcBef>
          <a:spcPct val="0"/>
        </a:spcBef>
        <a:spcAft>
          <a:spcPct val="0"/>
        </a:spcAft>
        <a:defRPr sz="4400">
          <a:solidFill>
            <a:schemeClr val="tx1"/>
          </a:solidFill>
          <a:latin typeface="Calibri" panose="020F0502020204030204" pitchFamily="34" charset="0"/>
          <a:ea typeface="MS PGothic" panose="020B0600070205080204" pitchFamily="34" charset="-128"/>
        </a:defRPr>
      </a:lvl9pPr>
    </p:titleStyle>
    <p:bodyStyle>
      <a:lvl1pPr marL="342900" indent="-342900" algn="l" defTabSz="457200"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S PGothic" panose="020B0600070205080204" pitchFamily="34" charset="-128"/>
          <a:cs typeface="+mn-cs"/>
        </a:defRPr>
      </a:lvl1pPr>
      <a:lvl2pPr marL="742950" indent="-285750" algn="l" defTabSz="457200"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S PGothic" panose="020B0600070205080204" pitchFamily="34" charset="-128"/>
          <a:cs typeface="+mn-cs"/>
        </a:defRPr>
      </a:lvl2pPr>
      <a:lvl3pPr marL="1143000" indent="-228600" algn="l" defTabSz="457200"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S PGothic" panose="020B0600070205080204" pitchFamily="34" charset="-128"/>
          <a:cs typeface="+mn-cs"/>
        </a:defRPr>
      </a:lvl3pPr>
      <a:lvl4pPr marL="16002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S PGothic" panose="020B0600070205080204" pitchFamily="34" charset="-128"/>
          <a:cs typeface="+mn-cs"/>
        </a:defRPr>
      </a:lvl4pPr>
      <a:lvl5pPr marL="20574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S PGothic" panose="020B0600070205080204" pitchFamily="34"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3.xml"/><Relationship Id="rId1" Type="http://schemas.openxmlformats.org/officeDocument/2006/relationships/slideLayout" Target="../slideLayouts/slideLayout3.xml"/><Relationship Id="rId4" Type="http://schemas.openxmlformats.org/officeDocument/2006/relationships/image" Target="../media/image21.jpeg"/></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8" Type="http://schemas.openxmlformats.org/officeDocument/2006/relationships/image" Target="../media/image15.png"/><Relationship Id="rId13" Type="http://schemas.openxmlformats.org/officeDocument/2006/relationships/image" Target="../media/image20.png"/><Relationship Id="rId3" Type="http://schemas.openxmlformats.org/officeDocument/2006/relationships/image" Target="../media/image10.png"/><Relationship Id="rId7" Type="http://schemas.openxmlformats.org/officeDocument/2006/relationships/image" Target="../media/image14.jpeg"/><Relationship Id="rId12" Type="http://schemas.openxmlformats.org/officeDocument/2006/relationships/image" Target="../media/image19.png"/><Relationship Id="rId2" Type="http://schemas.openxmlformats.org/officeDocument/2006/relationships/notesSlide" Target="../notesSlides/notesSlide8.xml"/><Relationship Id="rId1" Type="http://schemas.openxmlformats.org/officeDocument/2006/relationships/slideLayout" Target="../slideLayouts/slideLayout7.xml"/><Relationship Id="rId6" Type="http://schemas.openxmlformats.org/officeDocument/2006/relationships/image" Target="../media/image13.jpeg"/><Relationship Id="rId11" Type="http://schemas.openxmlformats.org/officeDocument/2006/relationships/image" Target="../media/image18.png"/><Relationship Id="rId5" Type="http://schemas.openxmlformats.org/officeDocument/2006/relationships/image" Target="../media/image12.png"/><Relationship Id="rId10" Type="http://schemas.openxmlformats.org/officeDocument/2006/relationships/image" Target="../media/image17.jpeg"/><Relationship Id="rId4" Type="http://schemas.openxmlformats.org/officeDocument/2006/relationships/image" Target="../media/image11.png"/><Relationship Id="rId9" Type="http://schemas.openxmlformats.org/officeDocument/2006/relationships/image" Target="../media/image16.png"/></Relationships>
</file>

<file path=ppt/slides/_rels/slide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bwMode="auto">
          <a:xfrm>
            <a:off x="1814513" y="3429000"/>
            <a:ext cx="7329487" cy="1160463"/>
          </a:xfrm>
          <a:ln>
            <a:miter lim="800000"/>
            <a:headEnd/>
            <a:tailEnd/>
          </a:ln>
        </p:spPr>
        <p:txBody>
          <a:bodyPr vert="horz" wrap="square" lIns="91440" tIns="45720" rIns="91440" bIns="45720" numCol="1" anchorCtr="0" compatLnSpc="1">
            <a:prstTxWarp prst="textNoShape">
              <a:avLst/>
            </a:prstTxWarp>
          </a:bodyPr>
          <a:lstStyle/>
          <a:p>
            <a:pPr eaLnBrk="1" hangingPunct="1">
              <a:defRPr/>
            </a:pPr>
            <a:r>
              <a:rPr lang="en-US" altLang="en-US" sz="3600" b="1" cap="small" dirty="0" smtClean="0"/>
              <a:t>THE EVOLVING SCHOLARLY RECORD: Framing the landscape </a:t>
            </a:r>
          </a:p>
        </p:txBody>
      </p:sp>
      <p:sp>
        <p:nvSpPr>
          <p:cNvPr id="8195" name="Text Placeholder 2"/>
          <p:cNvSpPr>
            <a:spLocks noGrp="1"/>
          </p:cNvSpPr>
          <p:nvPr>
            <p:ph type="body" sz="quarter" idx="10"/>
          </p:nvPr>
        </p:nvSpPr>
        <p:spPr bwMode="auto">
          <a:xfrm>
            <a:off x="1835150" y="4686300"/>
            <a:ext cx="5113338" cy="16954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sz="2400" b="1" smtClean="0">
                <a:solidFill>
                  <a:srgbClr val="595959"/>
                </a:solidFill>
              </a:rPr>
              <a:t>TITIA VAN DER WERF</a:t>
            </a:r>
          </a:p>
          <a:p>
            <a:pPr eaLnBrk="1" hangingPunct="1"/>
            <a:r>
              <a:rPr lang="en-US" altLang="en-US" b="1" smtClean="0">
                <a:solidFill>
                  <a:srgbClr val="595959"/>
                </a:solidFill>
              </a:rPr>
              <a:t>Senior Program Officer</a:t>
            </a:r>
          </a:p>
          <a:p>
            <a:pPr eaLnBrk="1" hangingPunct="1"/>
            <a:r>
              <a:rPr lang="en-US" altLang="en-US" sz="2400" b="1" smtClean="0">
                <a:solidFill>
                  <a:srgbClr val="595959"/>
                </a:solidFill>
              </a:rPr>
              <a:t>OCLC Research, Leiden</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7410" name="Title 1"/>
          <p:cNvSpPr>
            <a:spLocks noGrp="1"/>
          </p:cNvSpPr>
          <p:nvPr>
            <p:ph type="title"/>
          </p:nvPr>
        </p:nvSpPr>
        <p:spPr bwMode="auto">
          <a:xfrm>
            <a:off x="457200" y="274638"/>
            <a:ext cx="8229600" cy="6397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sz="3200" smtClean="0"/>
              <a:t>Evolving configurations in the eco-system …</a:t>
            </a:r>
          </a:p>
        </p:txBody>
      </p:sp>
      <p:sp>
        <p:nvSpPr>
          <p:cNvPr id="5" name="Rectangle 4"/>
          <p:cNvSpPr/>
          <p:nvPr/>
        </p:nvSpPr>
        <p:spPr>
          <a:xfrm>
            <a:off x="5562600" y="1676400"/>
            <a:ext cx="2590800" cy="1524000"/>
          </a:xfrm>
          <a:prstGeom prst="rect">
            <a:avLst/>
          </a:prstGeom>
          <a:scene3d>
            <a:camera prst="orthographicFront"/>
            <a:lightRig rig="chilly" dir="t"/>
          </a:scene3d>
          <a:sp3d extrusionH="76200" prstMaterial="matte">
            <a:bevelT w="152400" h="50800" prst="softRound"/>
            <a:extrusionClr>
              <a:schemeClr val="bg1"/>
            </a:extrusionClr>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200" b="1" dirty="0">
                <a:latin typeface="+mj-lt"/>
              </a:rPr>
              <a:t>Create</a:t>
            </a:r>
          </a:p>
        </p:txBody>
      </p:sp>
      <p:sp>
        <p:nvSpPr>
          <p:cNvPr id="9" name="Rectangle 8"/>
          <p:cNvSpPr/>
          <p:nvPr/>
        </p:nvSpPr>
        <p:spPr>
          <a:xfrm>
            <a:off x="5562600" y="4495800"/>
            <a:ext cx="2590800" cy="1524000"/>
          </a:xfrm>
          <a:prstGeom prst="rect">
            <a:avLst/>
          </a:prstGeom>
          <a:scene3d>
            <a:camera prst="orthographicFront"/>
            <a:lightRig rig="chilly" dir="t"/>
          </a:scene3d>
          <a:sp3d extrusionH="76200" prstMaterial="matte">
            <a:bevelT w="152400" h="50800" prst="softRound"/>
            <a:extrusionClr>
              <a:schemeClr val="bg1"/>
            </a:extrusionClr>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200" b="1" dirty="0">
                <a:latin typeface="+mj-lt"/>
              </a:rPr>
              <a:t>Use</a:t>
            </a:r>
          </a:p>
        </p:txBody>
      </p:sp>
      <p:sp>
        <p:nvSpPr>
          <p:cNvPr id="10" name="Rectangle 9"/>
          <p:cNvSpPr/>
          <p:nvPr/>
        </p:nvSpPr>
        <p:spPr>
          <a:xfrm>
            <a:off x="1066800" y="4495800"/>
            <a:ext cx="2590800" cy="1524000"/>
          </a:xfrm>
          <a:prstGeom prst="rect">
            <a:avLst/>
          </a:prstGeom>
          <a:scene3d>
            <a:camera prst="orthographicFront"/>
            <a:lightRig rig="chilly" dir="t"/>
          </a:scene3d>
          <a:sp3d extrusionH="76200" prstMaterial="matte">
            <a:bevelT w="152400" h="50800" prst="softRound"/>
            <a:extrusionClr>
              <a:schemeClr val="bg1"/>
            </a:extrusionClr>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200" b="1" dirty="0">
                <a:latin typeface="+mj-lt"/>
              </a:rPr>
              <a:t>Collect</a:t>
            </a:r>
          </a:p>
        </p:txBody>
      </p:sp>
      <p:sp>
        <p:nvSpPr>
          <p:cNvPr id="11" name="Rectangle 10"/>
          <p:cNvSpPr/>
          <p:nvPr/>
        </p:nvSpPr>
        <p:spPr>
          <a:xfrm>
            <a:off x="1066800" y="1676400"/>
            <a:ext cx="2590800" cy="1524000"/>
          </a:xfrm>
          <a:prstGeom prst="rect">
            <a:avLst/>
          </a:prstGeom>
          <a:scene3d>
            <a:camera prst="orthographicFront"/>
            <a:lightRig rig="chilly" dir="t"/>
          </a:scene3d>
          <a:sp3d extrusionH="76200" prstMaterial="matte">
            <a:bevelT w="152400" h="50800" prst="softRound"/>
            <a:extrusionClr>
              <a:schemeClr val="bg1"/>
            </a:extrusionClr>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200" b="1" dirty="0">
                <a:latin typeface="+mj-lt"/>
              </a:rPr>
              <a:t>Fix</a:t>
            </a:r>
          </a:p>
        </p:txBody>
      </p:sp>
      <p:cxnSp>
        <p:nvCxnSpPr>
          <p:cNvPr id="13" name="Straight Arrow Connector 12"/>
          <p:cNvCxnSpPr>
            <a:stCxn id="5" idx="1"/>
            <a:endCxn id="11" idx="3"/>
          </p:cNvCxnSpPr>
          <p:nvPr/>
        </p:nvCxnSpPr>
        <p:spPr>
          <a:xfrm flipH="1">
            <a:off x="3657600" y="2438400"/>
            <a:ext cx="1905000" cy="0"/>
          </a:xfrm>
          <a:prstGeom prst="straightConnector1">
            <a:avLst/>
          </a:prstGeom>
          <a:ln w="508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a:stCxn id="11" idx="2"/>
            <a:endCxn id="10" idx="0"/>
          </p:cNvCxnSpPr>
          <p:nvPr/>
        </p:nvCxnSpPr>
        <p:spPr>
          <a:xfrm>
            <a:off x="2362200" y="3200400"/>
            <a:ext cx="0" cy="1295400"/>
          </a:xfrm>
          <a:prstGeom prst="straightConnector1">
            <a:avLst/>
          </a:prstGeom>
          <a:ln w="508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a:stCxn id="9" idx="0"/>
            <a:endCxn id="5" idx="2"/>
          </p:cNvCxnSpPr>
          <p:nvPr/>
        </p:nvCxnSpPr>
        <p:spPr>
          <a:xfrm flipV="1">
            <a:off x="6858000" y="3200400"/>
            <a:ext cx="0" cy="1295400"/>
          </a:xfrm>
          <a:prstGeom prst="straightConnector1">
            <a:avLst/>
          </a:prstGeom>
          <a:ln w="508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a:stCxn id="10" idx="3"/>
            <a:endCxn id="9" idx="1"/>
          </p:cNvCxnSpPr>
          <p:nvPr/>
        </p:nvCxnSpPr>
        <p:spPr>
          <a:xfrm>
            <a:off x="3657600" y="5257800"/>
            <a:ext cx="1905000" cy="0"/>
          </a:xfrm>
          <a:prstGeom prst="straightConnector1">
            <a:avLst/>
          </a:prstGeom>
          <a:ln w="50800">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8434" name="Title 1"/>
          <p:cNvSpPr>
            <a:spLocks noGrp="1"/>
          </p:cNvSpPr>
          <p:nvPr>
            <p:ph type="title"/>
          </p:nvPr>
        </p:nvSpPr>
        <p:spPr bwMode="auto">
          <a:xfrm>
            <a:off x="457200" y="274638"/>
            <a:ext cx="8229600" cy="6397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sz="3200" smtClean="0"/>
              <a:t>Evolving configurations in the eco-system …</a:t>
            </a:r>
          </a:p>
        </p:txBody>
      </p:sp>
      <p:sp>
        <p:nvSpPr>
          <p:cNvPr id="5" name="Rectangle 4"/>
          <p:cNvSpPr/>
          <p:nvPr/>
        </p:nvSpPr>
        <p:spPr>
          <a:xfrm>
            <a:off x="5562600" y="1676400"/>
            <a:ext cx="2590800" cy="1524000"/>
          </a:xfrm>
          <a:prstGeom prst="rect">
            <a:avLst/>
          </a:prstGeom>
          <a:scene3d>
            <a:camera prst="orthographicFront"/>
            <a:lightRig rig="chilly" dir="t"/>
          </a:scene3d>
          <a:sp3d extrusionH="76200" prstMaterial="matte">
            <a:bevelT w="152400" h="50800" prst="softRound"/>
            <a:extrusionClr>
              <a:schemeClr val="bg1"/>
            </a:extrusionClr>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200" b="1" dirty="0">
                <a:latin typeface="+mj-lt"/>
              </a:rPr>
              <a:t>Create</a:t>
            </a:r>
          </a:p>
        </p:txBody>
      </p:sp>
      <p:sp>
        <p:nvSpPr>
          <p:cNvPr id="9" name="Rectangle 8"/>
          <p:cNvSpPr/>
          <p:nvPr/>
        </p:nvSpPr>
        <p:spPr>
          <a:xfrm>
            <a:off x="5562600" y="4495800"/>
            <a:ext cx="2590800" cy="1524000"/>
          </a:xfrm>
          <a:prstGeom prst="rect">
            <a:avLst/>
          </a:prstGeom>
          <a:scene3d>
            <a:camera prst="orthographicFront"/>
            <a:lightRig rig="chilly" dir="t"/>
          </a:scene3d>
          <a:sp3d extrusionH="76200" prstMaterial="matte">
            <a:bevelT w="152400" h="50800" prst="softRound"/>
            <a:extrusionClr>
              <a:schemeClr val="bg1"/>
            </a:extrusionClr>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200" b="1" dirty="0">
                <a:latin typeface="+mj-lt"/>
              </a:rPr>
              <a:t>Use</a:t>
            </a:r>
          </a:p>
        </p:txBody>
      </p:sp>
      <p:sp>
        <p:nvSpPr>
          <p:cNvPr id="10" name="Rectangle 9"/>
          <p:cNvSpPr/>
          <p:nvPr/>
        </p:nvSpPr>
        <p:spPr>
          <a:xfrm>
            <a:off x="1066800" y="4495800"/>
            <a:ext cx="2590800" cy="1524000"/>
          </a:xfrm>
          <a:prstGeom prst="rect">
            <a:avLst/>
          </a:prstGeom>
          <a:scene3d>
            <a:camera prst="orthographicFront"/>
            <a:lightRig rig="chilly" dir="t"/>
          </a:scene3d>
          <a:sp3d extrusionH="76200" prstMaterial="matte">
            <a:bevelT w="152400" h="50800" prst="softRound"/>
            <a:extrusionClr>
              <a:schemeClr val="bg1"/>
            </a:extrusionClr>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200" b="1" dirty="0">
                <a:latin typeface="+mj-lt"/>
              </a:rPr>
              <a:t>Collect</a:t>
            </a:r>
          </a:p>
        </p:txBody>
      </p:sp>
      <p:sp>
        <p:nvSpPr>
          <p:cNvPr id="11" name="Rectangle 10"/>
          <p:cNvSpPr/>
          <p:nvPr/>
        </p:nvSpPr>
        <p:spPr>
          <a:xfrm>
            <a:off x="1066800" y="1676400"/>
            <a:ext cx="2590800" cy="1524000"/>
          </a:xfrm>
          <a:prstGeom prst="rect">
            <a:avLst/>
          </a:prstGeom>
          <a:scene3d>
            <a:camera prst="orthographicFront"/>
            <a:lightRig rig="chilly" dir="t"/>
          </a:scene3d>
          <a:sp3d extrusionH="76200" prstMaterial="matte">
            <a:bevelT w="152400" h="50800" prst="softRound"/>
            <a:extrusionClr>
              <a:schemeClr val="bg1"/>
            </a:extrusionClr>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200" b="1" dirty="0">
                <a:latin typeface="+mj-lt"/>
              </a:rPr>
              <a:t>Fix</a:t>
            </a:r>
          </a:p>
        </p:txBody>
      </p:sp>
      <p:cxnSp>
        <p:nvCxnSpPr>
          <p:cNvPr id="13" name="Straight Arrow Connector 12"/>
          <p:cNvCxnSpPr>
            <a:stCxn id="5" idx="1"/>
            <a:endCxn id="11" idx="3"/>
          </p:cNvCxnSpPr>
          <p:nvPr/>
        </p:nvCxnSpPr>
        <p:spPr>
          <a:xfrm flipH="1">
            <a:off x="3657600" y="2438400"/>
            <a:ext cx="1905000" cy="0"/>
          </a:xfrm>
          <a:prstGeom prst="straightConnector1">
            <a:avLst/>
          </a:prstGeom>
          <a:ln w="508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a:stCxn id="9" idx="0"/>
            <a:endCxn id="5" idx="2"/>
          </p:cNvCxnSpPr>
          <p:nvPr/>
        </p:nvCxnSpPr>
        <p:spPr>
          <a:xfrm flipV="1">
            <a:off x="6858000" y="3200400"/>
            <a:ext cx="0" cy="1295400"/>
          </a:xfrm>
          <a:prstGeom prst="straightConnector1">
            <a:avLst/>
          </a:prstGeom>
          <a:ln w="508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a:stCxn id="11" idx="3"/>
            <a:endCxn id="9" idx="1"/>
          </p:cNvCxnSpPr>
          <p:nvPr/>
        </p:nvCxnSpPr>
        <p:spPr>
          <a:xfrm>
            <a:off x="3657600" y="2438400"/>
            <a:ext cx="1905000" cy="2819400"/>
          </a:xfrm>
          <a:prstGeom prst="straightConnector1">
            <a:avLst/>
          </a:prstGeom>
          <a:ln w="50800">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1981200" y="3581400"/>
            <a:ext cx="1855788" cy="584200"/>
          </a:xfrm>
          <a:prstGeom prst="rect">
            <a:avLst/>
          </a:prstGeom>
          <a:noFill/>
        </p:spPr>
        <p:txBody>
          <a:bodyPr wrap="none">
            <a:spAutoFit/>
          </a:bodyPr>
          <a:lstStyle/>
          <a:p>
            <a:pPr>
              <a:defRPr/>
            </a:pPr>
            <a:r>
              <a:rPr lang="en-US" sz="3200" dirty="0">
                <a:latin typeface="+mj-lt"/>
              </a:rPr>
              <a:t>e-journals</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9458" name="Title 1"/>
          <p:cNvSpPr>
            <a:spLocks noGrp="1"/>
          </p:cNvSpPr>
          <p:nvPr>
            <p:ph type="title"/>
          </p:nvPr>
        </p:nvSpPr>
        <p:spPr bwMode="auto">
          <a:xfrm>
            <a:off x="457200" y="274638"/>
            <a:ext cx="8229600" cy="6397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sz="3200" smtClean="0"/>
              <a:t>Evolving configurations in the eco-system …</a:t>
            </a:r>
          </a:p>
        </p:txBody>
      </p:sp>
      <p:sp>
        <p:nvSpPr>
          <p:cNvPr id="5" name="Rectangle 4"/>
          <p:cNvSpPr/>
          <p:nvPr/>
        </p:nvSpPr>
        <p:spPr>
          <a:xfrm>
            <a:off x="5562600" y="1676400"/>
            <a:ext cx="2590800" cy="1524000"/>
          </a:xfrm>
          <a:prstGeom prst="rect">
            <a:avLst/>
          </a:prstGeom>
          <a:scene3d>
            <a:camera prst="orthographicFront"/>
            <a:lightRig rig="chilly" dir="t"/>
          </a:scene3d>
          <a:sp3d extrusionH="76200" prstMaterial="matte">
            <a:bevelT w="152400" h="50800" prst="softRound"/>
            <a:extrusionClr>
              <a:schemeClr val="bg1"/>
            </a:extrusionClr>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200" b="1" dirty="0">
                <a:latin typeface="+mj-lt"/>
              </a:rPr>
              <a:t>Create</a:t>
            </a:r>
          </a:p>
        </p:txBody>
      </p:sp>
      <p:sp>
        <p:nvSpPr>
          <p:cNvPr id="9" name="Rectangle 8"/>
          <p:cNvSpPr/>
          <p:nvPr/>
        </p:nvSpPr>
        <p:spPr>
          <a:xfrm>
            <a:off x="5562600" y="4495800"/>
            <a:ext cx="2590800" cy="1524000"/>
          </a:xfrm>
          <a:prstGeom prst="rect">
            <a:avLst/>
          </a:prstGeom>
          <a:scene3d>
            <a:camera prst="orthographicFront"/>
            <a:lightRig rig="chilly" dir="t"/>
          </a:scene3d>
          <a:sp3d extrusionH="76200" prstMaterial="matte">
            <a:bevelT w="152400" h="50800" prst="softRound"/>
            <a:extrusionClr>
              <a:schemeClr val="bg1"/>
            </a:extrusionClr>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200" b="1" dirty="0">
                <a:latin typeface="+mj-lt"/>
              </a:rPr>
              <a:t>Use</a:t>
            </a:r>
          </a:p>
        </p:txBody>
      </p:sp>
      <p:sp>
        <p:nvSpPr>
          <p:cNvPr id="10" name="Rectangle 9"/>
          <p:cNvSpPr/>
          <p:nvPr/>
        </p:nvSpPr>
        <p:spPr>
          <a:xfrm>
            <a:off x="1066800" y="4495800"/>
            <a:ext cx="2590800" cy="1524000"/>
          </a:xfrm>
          <a:prstGeom prst="rect">
            <a:avLst/>
          </a:prstGeom>
          <a:scene3d>
            <a:camera prst="orthographicFront"/>
            <a:lightRig rig="chilly" dir="t"/>
          </a:scene3d>
          <a:sp3d extrusionH="76200" prstMaterial="matte">
            <a:bevelT w="152400" h="50800" prst="softRound"/>
            <a:extrusionClr>
              <a:schemeClr val="bg1"/>
            </a:extrusionClr>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200" b="1" dirty="0">
                <a:latin typeface="+mj-lt"/>
              </a:rPr>
              <a:t>Collect</a:t>
            </a:r>
          </a:p>
        </p:txBody>
      </p:sp>
      <p:sp>
        <p:nvSpPr>
          <p:cNvPr id="11" name="Rectangle 10"/>
          <p:cNvSpPr/>
          <p:nvPr/>
        </p:nvSpPr>
        <p:spPr>
          <a:xfrm>
            <a:off x="1066800" y="1676400"/>
            <a:ext cx="2590800" cy="1524000"/>
          </a:xfrm>
          <a:prstGeom prst="rect">
            <a:avLst/>
          </a:prstGeom>
          <a:scene3d>
            <a:camera prst="orthographicFront"/>
            <a:lightRig rig="chilly" dir="t"/>
          </a:scene3d>
          <a:sp3d extrusionH="76200" prstMaterial="matte">
            <a:bevelT w="152400" h="50800" prst="softRound"/>
            <a:extrusionClr>
              <a:schemeClr val="bg1"/>
            </a:extrusionClr>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200" b="1" dirty="0">
                <a:latin typeface="+mj-lt"/>
              </a:rPr>
              <a:t>Fix</a:t>
            </a:r>
          </a:p>
        </p:txBody>
      </p:sp>
      <p:cxnSp>
        <p:nvCxnSpPr>
          <p:cNvPr id="29" name="Straight Arrow Connector 28"/>
          <p:cNvCxnSpPr/>
          <p:nvPr/>
        </p:nvCxnSpPr>
        <p:spPr>
          <a:xfrm flipV="1">
            <a:off x="7467600" y="3200400"/>
            <a:ext cx="0" cy="1295400"/>
          </a:xfrm>
          <a:prstGeom prst="straightConnector1">
            <a:avLst/>
          </a:prstGeom>
          <a:ln w="50800">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p:nvPr/>
        </p:nvCxnSpPr>
        <p:spPr>
          <a:xfrm flipV="1">
            <a:off x="6248400" y="3200400"/>
            <a:ext cx="0" cy="1295400"/>
          </a:xfrm>
          <a:prstGeom prst="straightConnector1">
            <a:avLst/>
          </a:prstGeom>
          <a:ln w="50800">
            <a:solidFill>
              <a:srgbClr val="C00000"/>
            </a:solidFill>
            <a:headEnd type="arrow"/>
            <a:tailEnd type="none"/>
          </a:ln>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609600" y="3505200"/>
            <a:ext cx="5486400" cy="708025"/>
          </a:xfrm>
          <a:prstGeom prst="rect">
            <a:avLst/>
          </a:prstGeom>
          <a:noFill/>
        </p:spPr>
        <p:txBody>
          <a:bodyPr>
            <a:spAutoFit/>
          </a:bodyPr>
          <a:lstStyle/>
          <a:p>
            <a:pPr algn="r">
              <a:defRPr/>
            </a:pPr>
            <a:r>
              <a:rPr lang="en-US" sz="2000" b="1" dirty="0">
                <a:latin typeface="+mj-lt"/>
              </a:rPr>
              <a:t>Social media (blogs, Twitter)</a:t>
            </a:r>
          </a:p>
          <a:p>
            <a:pPr algn="r">
              <a:defRPr/>
            </a:pPr>
            <a:r>
              <a:rPr lang="en-US" sz="2000" b="1" dirty="0">
                <a:latin typeface="+mj-lt"/>
              </a:rPr>
              <a:t>Social storage (</a:t>
            </a:r>
            <a:r>
              <a:rPr lang="en-US" sz="2000" b="1" dirty="0" err="1">
                <a:latin typeface="+mj-lt"/>
              </a:rPr>
              <a:t>SlideShare</a:t>
            </a:r>
            <a:r>
              <a:rPr lang="en-US" sz="2000" b="1" dirty="0">
                <a:latin typeface="+mj-lt"/>
              </a:rPr>
              <a:t>, YouTube, </a:t>
            </a:r>
            <a:r>
              <a:rPr lang="en-US" sz="2000" b="1" dirty="0" err="1">
                <a:latin typeface="+mj-lt"/>
              </a:rPr>
              <a:t>Flickr</a:t>
            </a:r>
            <a:r>
              <a:rPr lang="en-US" sz="2000" b="1" dirty="0">
                <a:latin typeface="+mj-lt"/>
              </a:rPr>
              <a:t>)</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bwMode="auto">
          <a:xfrm>
            <a:off x="1979613" y="0"/>
            <a:ext cx="7164387" cy="13017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p>
            <a:r>
              <a:rPr lang="en-US" altLang="en-US" smtClean="0"/>
              <a:t>What is the </a:t>
            </a:r>
            <a:r>
              <a:rPr lang="en-US" altLang="en-US" smtClean="0">
                <a:solidFill>
                  <a:srgbClr val="0070C0"/>
                </a:solidFill>
              </a:rPr>
              <a:t>scholarly record</a:t>
            </a:r>
            <a:r>
              <a:rPr lang="en-US" altLang="en-US" smtClean="0"/>
              <a:t>? (reprise)</a:t>
            </a:r>
          </a:p>
        </p:txBody>
      </p:sp>
      <p:sp>
        <p:nvSpPr>
          <p:cNvPr id="10" name="Text Placeholder 9"/>
          <p:cNvSpPr>
            <a:spLocks noGrp="1"/>
          </p:cNvSpPr>
          <p:nvPr>
            <p:ph type="body" sz="quarter" idx="10"/>
          </p:nvPr>
        </p:nvSpPr>
        <p:spPr>
          <a:xfrm>
            <a:off x="1763713" y="1268413"/>
            <a:ext cx="3016250" cy="4568825"/>
          </a:xfrm>
        </p:spPr>
        <p:txBody>
          <a:bodyPr/>
          <a:lstStyle/>
          <a:p>
            <a:pPr>
              <a:defRPr/>
            </a:pPr>
            <a:endParaRPr lang="nl-NL" dirty="0"/>
          </a:p>
        </p:txBody>
      </p:sp>
      <p:sp>
        <p:nvSpPr>
          <p:cNvPr id="20484" name="Picture Placeholder 10"/>
          <p:cNvSpPr>
            <a:spLocks noGrp="1"/>
          </p:cNvSpPr>
          <p:nvPr>
            <p:ph type="pic" sz="quarter" idx="11"/>
          </p:nvPr>
        </p:nvSpPr>
        <p:spPr bwMode="auto">
          <a:xfrm>
            <a:off x="5099050" y="1268413"/>
            <a:ext cx="3746500" cy="45688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sp>
      <p:pic>
        <p:nvPicPr>
          <p:cNvPr id="20485" name="Picture 2" descr="H:\NSR\cni2014\outcomes-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4000" y="1295400"/>
            <a:ext cx="2667000" cy="2089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Box 6"/>
          <p:cNvSpPr txBox="1"/>
          <p:nvPr/>
        </p:nvSpPr>
        <p:spPr>
          <a:xfrm>
            <a:off x="1835150" y="2205038"/>
            <a:ext cx="3343275" cy="954087"/>
          </a:xfrm>
          <a:prstGeom prst="rect">
            <a:avLst/>
          </a:prstGeom>
          <a:noFill/>
        </p:spPr>
        <p:txBody>
          <a:bodyPr wrap="none">
            <a:spAutoFit/>
          </a:bodyPr>
          <a:lstStyle/>
          <a:p>
            <a:pPr>
              <a:defRPr/>
            </a:pPr>
            <a:r>
              <a:rPr lang="en-US" sz="2800" dirty="0">
                <a:latin typeface="+mj-lt"/>
              </a:rPr>
              <a:t>A selection of</a:t>
            </a:r>
          </a:p>
          <a:p>
            <a:pPr>
              <a:defRPr/>
            </a:pPr>
            <a:r>
              <a:rPr lang="en-US" sz="2800" dirty="0">
                <a:latin typeface="+mj-lt"/>
              </a:rPr>
              <a:t>scholarly content …</a:t>
            </a:r>
          </a:p>
        </p:txBody>
      </p:sp>
      <p:pic>
        <p:nvPicPr>
          <p:cNvPr id="20487" name="Picture 2" descr="H:\NSR\ESRworkshopDC\ecosys.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800600" y="3657600"/>
            <a:ext cx="3814763" cy="2860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 name="TextBox 14"/>
          <p:cNvSpPr txBox="1"/>
          <p:nvPr/>
        </p:nvSpPr>
        <p:spPr>
          <a:xfrm>
            <a:off x="1835150" y="4437063"/>
            <a:ext cx="3783013" cy="1384300"/>
          </a:xfrm>
          <a:prstGeom prst="rect">
            <a:avLst/>
          </a:prstGeom>
          <a:noFill/>
        </p:spPr>
        <p:txBody>
          <a:bodyPr wrap="none">
            <a:spAutoFit/>
          </a:bodyPr>
          <a:lstStyle/>
          <a:p>
            <a:pPr>
              <a:defRPr/>
            </a:pPr>
            <a:r>
              <a:rPr lang="en-US" sz="2800" dirty="0">
                <a:latin typeface="+mj-lt"/>
              </a:rPr>
              <a:t>… supported by stable</a:t>
            </a:r>
          </a:p>
          <a:p>
            <a:pPr>
              <a:defRPr/>
            </a:pPr>
            <a:r>
              <a:rPr lang="en-US" sz="2800" dirty="0">
                <a:latin typeface="+mj-lt"/>
              </a:rPr>
              <a:t> configurations of</a:t>
            </a:r>
          </a:p>
          <a:p>
            <a:pPr>
              <a:defRPr/>
            </a:pPr>
            <a:r>
              <a:rPr lang="en-US" sz="2800" dirty="0">
                <a:latin typeface="+mj-lt"/>
              </a:rPr>
              <a:t>stakeholder roles</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3"/>
          <p:cNvSpPr>
            <a:spLocks noGrp="1"/>
          </p:cNvSpPr>
          <p:nvPr>
            <p:ph type="title"/>
          </p:nvPr>
        </p:nvSpPr>
        <p:spPr bwMode="auto">
          <a:xfrm>
            <a:off x="2032000" y="515938"/>
            <a:ext cx="5276850" cy="13033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p>
            <a:r>
              <a:rPr lang="nl-NL" altLang="en-US" smtClean="0"/>
              <a:t>THANK YOU!</a:t>
            </a:r>
          </a:p>
        </p:txBody>
      </p:sp>
      <p:sp>
        <p:nvSpPr>
          <p:cNvPr id="3" name="Text Placeholder 2"/>
          <p:cNvSpPr>
            <a:spLocks noGrp="1"/>
          </p:cNvSpPr>
          <p:nvPr>
            <p:ph type="body" sz="quarter" idx="10"/>
          </p:nvPr>
        </p:nvSpPr>
        <p:spPr>
          <a:xfrm>
            <a:off x="2032000" y="2235200"/>
            <a:ext cx="4556125" cy="3602038"/>
          </a:xfrm>
        </p:spPr>
        <p:txBody>
          <a:bodyPr/>
          <a:lstStyle/>
          <a:p>
            <a:pPr>
              <a:defRPr/>
            </a:pPr>
            <a:r>
              <a:rPr lang="en-US" sz="2400" dirty="0" smtClean="0"/>
              <a:t>Based on slides prepared by: </a:t>
            </a:r>
          </a:p>
          <a:p>
            <a:pPr>
              <a:defRPr/>
            </a:pPr>
            <a:r>
              <a:rPr lang="en-US" b="1" dirty="0" smtClean="0"/>
              <a:t>Brian Lavoie</a:t>
            </a:r>
            <a:r>
              <a:rPr lang="en-US" dirty="0" smtClean="0"/>
              <a:t>, research scientists at OCLC Research.</a:t>
            </a:r>
          </a:p>
          <a:p>
            <a:pPr>
              <a:defRPr/>
            </a:pPr>
            <a:r>
              <a:rPr lang="en-US" dirty="0" smtClean="0"/>
              <a:t>For the workshop on the Evolving Scholarly Record, Washington, DC</a:t>
            </a:r>
          </a:p>
          <a:p>
            <a:pPr>
              <a:defRPr/>
            </a:pPr>
            <a:r>
              <a:rPr lang="en-US" dirty="0" smtClean="0"/>
              <a:t>December 20, 2014</a:t>
            </a:r>
          </a:p>
          <a:p>
            <a:pPr>
              <a:defRPr/>
            </a:pP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bwMode="auto">
          <a:xfrm>
            <a:off x="2032000" y="515938"/>
            <a:ext cx="6046788" cy="8969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p>
            <a:pPr eaLnBrk="1" hangingPunct="1"/>
            <a:r>
              <a:rPr lang="en-US" altLang="en-US" smtClean="0"/>
              <a:t>What is </a:t>
            </a:r>
            <a:r>
              <a:rPr lang="en-US" altLang="en-US" b="1" smtClean="0"/>
              <a:t>scholarly</a:t>
            </a:r>
            <a:r>
              <a:rPr lang="en-US" altLang="en-US" smtClean="0"/>
              <a:t>?</a:t>
            </a:r>
          </a:p>
        </p:txBody>
      </p:sp>
      <p:sp>
        <p:nvSpPr>
          <p:cNvPr id="4" name="Text Placeholder 3"/>
          <p:cNvSpPr txBox="1">
            <a:spLocks noGrp="1"/>
          </p:cNvSpPr>
          <p:nvPr>
            <p:ph type="body" sz="quarter" idx="10"/>
          </p:nvPr>
        </p:nvSpPr>
        <p:spPr>
          <a:xfrm>
            <a:off x="1547813" y="2235200"/>
            <a:ext cx="7596187" cy="1200150"/>
          </a:xfrm>
        </p:spPr>
        <p:txBody>
          <a:bodyPr wrap="square" rtlCol="0">
            <a:spAutoFit/>
          </a:bodyPr>
          <a:lstStyle/>
          <a:p>
            <a:pPr>
              <a:defRPr/>
            </a:pPr>
            <a:r>
              <a:rPr lang="en-US" sz="2400" i="1" dirty="0" smtClean="0">
                <a:solidFill>
                  <a:schemeClr val="tx1"/>
                </a:solidFill>
                <a:latin typeface="+mj-lt"/>
                <a:ea typeface="+mn-ea"/>
                <a:cs typeface="Arial" pitchFamily="34" charset="0"/>
              </a:rPr>
              <a:t>“Avoid activities that will distract you from research. Whatever you do, do not start a blog. That will only establish your lack of seriousness as a scholar.”</a:t>
            </a:r>
          </a:p>
        </p:txBody>
      </p:sp>
      <p:sp>
        <p:nvSpPr>
          <p:cNvPr id="5" name="TextBox 4"/>
          <p:cNvSpPr txBox="1"/>
          <p:nvPr/>
        </p:nvSpPr>
        <p:spPr>
          <a:xfrm>
            <a:off x="4378325" y="3357563"/>
            <a:ext cx="4765675" cy="400050"/>
          </a:xfrm>
          <a:prstGeom prst="rect">
            <a:avLst/>
          </a:prstGeom>
          <a:noFill/>
        </p:spPr>
        <p:txBody>
          <a:bodyPr wrap="none">
            <a:spAutoFit/>
          </a:bodyPr>
          <a:lstStyle/>
          <a:p>
            <a:pPr>
              <a:defRPr/>
            </a:pPr>
            <a:r>
              <a:rPr lang="en-US" sz="2000" dirty="0">
                <a:solidFill>
                  <a:srgbClr val="0070C0"/>
                </a:solidFill>
                <a:latin typeface="+mj-lt"/>
              </a:rPr>
              <a:t>Greg Mankiw’s Blog [February 24, 2007]</a:t>
            </a:r>
          </a:p>
        </p:txBody>
      </p:sp>
      <p:sp>
        <p:nvSpPr>
          <p:cNvPr id="6" name="TextBox 5"/>
          <p:cNvSpPr txBox="1"/>
          <p:nvPr/>
        </p:nvSpPr>
        <p:spPr>
          <a:xfrm>
            <a:off x="1582738" y="4292600"/>
            <a:ext cx="7561262" cy="1939925"/>
          </a:xfrm>
          <a:prstGeom prst="rect">
            <a:avLst/>
          </a:prstGeom>
          <a:noFill/>
        </p:spPr>
        <p:txBody>
          <a:bodyPr wrap="none">
            <a:spAutoFit/>
          </a:bodyPr>
          <a:lstStyle/>
          <a:p>
            <a:pPr>
              <a:defRPr/>
            </a:pPr>
            <a:r>
              <a:rPr lang="en-US" sz="2400" i="1" dirty="0">
                <a:latin typeface="+mj-lt"/>
              </a:rPr>
              <a:t>“ … I wanted to officially announce some good news –</a:t>
            </a:r>
          </a:p>
          <a:p>
            <a:pPr>
              <a:defRPr/>
            </a:pPr>
            <a:r>
              <a:rPr lang="en-US" sz="2400" i="1" dirty="0">
                <a:latin typeface="+mj-lt"/>
              </a:rPr>
              <a:t>Savage Minds is now being archived at the University</a:t>
            </a:r>
          </a:p>
          <a:p>
            <a:pPr>
              <a:defRPr/>
            </a:pPr>
            <a:r>
              <a:rPr lang="en-US" sz="2400" i="1" dirty="0">
                <a:latin typeface="+mj-lt"/>
              </a:rPr>
              <a:t>of Texas at Austin … SM really has become the blog</a:t>
            </a:r>
          </a:p>
          <a:p>
            <a:pPr>
              <a:defRPr/>
            </a:pPr>
            <a:r>
              <a:rPr lang="en-US" sz="2400" i="1" dirty="0">
                <a:latin typeface="+mj-lt"/>
              </a:rPr>
              <a:t>of record for the sociocultural anthropological</a:t>
            </a:r>
          </a:p>
          <a:p>
            <a:pPr>
              <a:defRPr/>
            </a:pPr>
            <a:r>
              <a:rPr lang="en-US" sz="2400" i="1" dirty="0">
                <a:latin typeface="+mj-lt"/>
              </a:rPr>
              <a:t>internetosphere.”</a:t>
            </a:r>
          </a:p>
        </p:txBody>
      </p:sp>
      <p:sp>
        <p:nvSpPr>
          <p:cNvPr id="7" name="TextBox 6"/>
          <p:cNvSpPr txBox="1"/>
          <p:nvPr/>
        </p:nvSpPr>
        <p:spPr>
          <a:xfrm>
            <a:off x="4559300" y="5805488"/>
            <a:ext cx="4584700" cy="400050"/>
          </a:xfrm>
          <a:prstGeom prst="rect">
            <a:avLst/>
          </a:prstGeom>
          <a:noFill/>
        </p:spPr>
        <p:txBody>
          <a:bodyPr wrap="none">
            <a:spAutoFit/>
          </a:bodyPr>
          <a:lstStyle/>
          <a:p>
            <a:pPr>
              <a:defRPr/>
            </a:pPr>
            <a:r>
              <a:rPr lang="en-US" sz="2000" dirty="0">
                <a:solidFill>
                  <a:srgbClr val="0070C0"/>
                </a:solidFill>
                <a:latin typeface="+mj-lt"/>
              </a:rPr>
              <a:t>Savage Minds Blog [October 24, 2014]</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bwMode="auto">
          <a:xfrm>
            <a:off x="2032000" y="515938"/>
            <a:ext cx="5276850" cy="8969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p>
            <a:r>
              <a:rPr lang="nl-NL" altLang="en-US" smtClean="0"/>
              <a:t>What is the scholarly </a:t>
            </a:r>
            <a:r>
              <a:rPr lang="nl-NL" altLang="en-US" b="1" smtClean="0"/>
              <a:t>record</a:t>
            </a:r>
            <a:r>
              <a:rPr lang="nl-NL" altLang="en-US" smtClean="0"/>
              <a:t>?</a:t>
            </a:r>
          </a:p>
        </p:txBody>
      </p:sp>
      <p:sp>
        <p:nvSpPr>
          <p:cNvPr id="4" name="Freeform 3"/>
          <p:cNvSpPr/>
          <p:nvPr/>
        </p:nvSpPr>
        <p:spPr>
          <a:xfrm>
            <a:off x="1979712" y="1916832"/>
            <a:ext cx="6556917" cy="3769113"/>
          </a:xfrm>
          <a:custGeom>
            <a:avLst/>
            <a:gdLst>
              <a:gd name="connsiteX0" fmla="*/ 2888166 w 6556917"/>
              <a:gd name="connsiteY0" fmla="*/ 55757 h 3769113"/>
              <a:gd name="connsiteX1" fmla="*/ 2888166 w 6556917"/>
              <a:gd name="connsiteY1" fmla="*/ 55757 h 3769113"/>
              <a:gd name="connsiteX2" fmla="*/ 2787805 w 6556917"/>
              <a:gd name="connsiteY2" fmla="*/ 22303 h 3769113"/>
              <a:gd name="connsiteX3" fmla="*/ 2732049 w 6556917"/>
              <a:gd name="connsiteY3" fmla="*/ 11152 h 3769113"/>
              <a:gd name="connsiteX4" fmla="*/ 2129883 w 6556917"/>
              <a:gd name="connsiteY4" fmla="*/ 22303 h 3769113"/>
              <a:gd name="connsiteX5" fmla="*/ 1996068 w 6556917"/>
              <a:gd name="connsiteY5" fmla="*/ 55757 h 3769113"/>
              <a:gd name="connsiteX6" fmla="*/ 1962615 w 6556917"/>
              <a:gd name="connsiteY6" fmla="*/ 78059 h 3769113"/>
              <a:gd name="connsiteX7" fmla="*/ 1929161 w 6556917"/>
              <a:gd name="connsiteY7" fmla="*/ 111513 h 3769113"/>
              <a:gd name="connsiteX8" fmla="*/ 1884556 w 6556917"/>
              <a:gd name="connsiteY8" fmla="*/ 133815 h 3769113"/>
              <a:gd name="connsiteX9" fmla="*/ 1862254 w 6556917"/>
              <a:gd name="connsiteY9" fmla="*/ 156118 h 3769113"/>
              <a:gd name="connsiteX10" fmla="*/ 1839951 w 6556917"/>
              <a:gd name="connsiteY10" fmla="*/ 189571 h 3769113"/>
              <a:gd name="connsiteX11" fmla="*/ 1795346 w 6556917"/>
              <a:gd name="connsiteY11" fmla="*/ 200722 h 3769113"/>
              <a:gd name="connsiteX12" fmla="*/ 1739590 w 6556917"/>
              <a:gd name="connsiteY12" fmla="*/ 234176 h 3769113"/>
              <a:gd name="connsiteX13" fmla="*/ 1717288 w 6556917"/>
              <a:gd name="connsiteY13" fmla="*/ 256479 h 3769113"/>
              <a:gd name="connsiteX14" fmla="*/ 1672683 w 6556917"/>
              <a:gd name="connsiteY14" fmla="*/ 289932 h 3769113"/>
              <a:gd name="connsiteX15" fmla="*/ 1628078 w 6556917"/>
              <a:gd name="connsiteY15" fmla="*/ 312235 h 3769113"/>
              <a:gd name="connsiteX16" fmla="*/ 1594624 w 6556917"/>
              <a:gd name="connsiteY16" fmla="*/ 334537 h 3769113"/>
              <a:gd name="connsiteX17" fmla="*/ 1527717 w 6556917"/>
              <a:gd name="connsiteY17" fmla="*/ 423747 h 3769113"/>
              <a:gd name="connsiteX18" fmla="*/ 1516566 w 6556917"/>
              <a:gd name="connsiteY18" fmla="*/ 457200 h 3769113"/>
              <a:gd name="connsiteX19" fmla="*/ 1471961 w 6556917"/>
              <a:gd name="connsiteY19" fmla="*/ 524108 h 3769113"/>
              <a:gd name="connsiteX20" fmla="*/ 1438507 w 6556917"/>
              <a:gd name="connsiteY20" fmla="*/ 579864 h 3769113"/>
              <a:gd name="connsiteX21" fmla="*/ 1427356 w 6556917"/>
              <a:gd name="connsiteY21" fmla="*/ 613318 h 3769113"/>
              <a:gd name="connsiteX22" fmla="*/ 1382751 w 6556917"/>
              <a:gd name="connsiteY22" fmla="*/ 691376 h 3769113"/>
              <a:gd name="connsiteX23" fmla="*/ 1338146 w 6556917"/>
              <a:gd name="connsiteY23" fmla="*/ 747132 h 3769113"/>
              <a:gd name="connsiteX24" fmla="*/ 1326995 w 6556917"/>
              <a:gd name="connsiteY24" fmla="*/ 780586 h 3769113"/>
              <a:gd name="connsiteX25" fmla="*/ 1282390 w 6556917"/>
              <a:gd name="connsiteY25" fmla="*/ 836342 h 3769113"/>
              <a:gd name="connsiteX26" fmla="*/ 1248937 w 6556917"/>
              <a:gd name="connsiteY26" fmla="*/ 880947 h 3769113"/>
              <a:gd name="connsiteX27" fmla="*/ 1182029 w 6556917"/>
              <a:gd name="connsiteY27" fmla="*/ 970157 h 3769113"/>
              <a:gd name="connsiteX28" fmla="*/ 1126273 w 6556917"/>
              <a:gd name="connsiteY28" fmla="*/ 1037064 h 3769113"/>
              <a:gd name="connsiteX29" fmla="*/ 1103971 w 6556917"/>
              <a:gd name="connsiteY29" fmla="*/ 1070518 h 3769113"/>
              <a:gd name="connsiteX30" fmla="*/ 1037063 w 6556917"/>
              <a:gd name="connsiteY30" fmla="*/ 1126274 h 3769113"/>
              <a:gd name="connsiteX31" fmla="*/ 1003610 w 6556917"/>
              <a:gd name="connsiteY31" fmla="*/ 1159727 h 3769113"/>
              <a:gd name="connsiteX32" fmla="*/ 936702 w 6556917"/>
              <a:gd name="connsiteY32" fmla="*/ 1204332 h 3769113"/>
              <a:gd name="connsiteX33" fmla="*/ 903249 w 6556917"/>
              <a:gd name="connsiteY33" fmla="*/ 1226635 h 3769113"/>
              <a:gd name="connsiteX34" fmla="*/ 858644 w 6556917"/>
              <a:gd name="connsiteY34" fmla="*/ 1248937 h 3769113"/>
              <a:gd name="connsiteX35" fmla="*/ 802888 w 6556917"/>
              <a:gd name="connsiteY35" fmla="*/ 1271239 h 3769113"/>
              <a:gd name="connsiteX36" fmla="*/ 769434 w 6556917"/>
              <a:gd name="connsiteY36" fmla="*/ 1293542 h 3769113"/>
              <a:gd name="connsiteX37" fmla="*/ 724829 w 6556917"/>
              <a:gd name="connsiteY37" fmla="*/ 1315844 h 3769113"/>
              <a:gd name="connsiteX38" fmla="*/ 691376 w 6556917"/>
              <a:gd name="connsiteY38" fmla="*/ 1326996 h 3769113"/>
              <a:gd name="connsiteX39" fmla="*/ 657922 w 6556917"/>
              <a:gd name="connsiteY39" fmla="*/ 1349298 h 3769113"/>
              <a:gd name="connsiteX40" fmla="*/ 613317 w 6556917"/>
              <a:gd name="connsiteY40" fmla="*/ 1360449 h 3769113"/>
              <a:gd name="connsiteX41" fmla="*/ 579863 w 6556917"/>
              <a:gd name="connsiteY41" fmla="*/ 1371600 h 3769113"/>
              <a:gd name="connsiteX42" fmla="*/ 546410 w 6556917"/>
              <a:gd name="connsiteY42" fmla="*/ 1393903 h 3769113"/>
              <a:gd name="connsiteX43" fmla="*/ 468351 w 6556917"/>
              <a:gd name="connsiteY43" fmla="*/ 1427357 h 3769113"/>
              <a:gd name="connsiteX44" fmla="*/ 434898 w 6556917"/>
              <a:gd name="connsiteY44" fmla="*/ 1460810 h 3769113"/>
              <a:gd name="connsiteX45" fmla="*/ 390293 w 6556917"/>
              <a:gd name="connsiteY45" fmla="*/ 1483113 h 3769113"/>
              <a:gd name="connsiteX46" fmla="*/ 367990 w 6556917"/>
              <a:gd name="connsiteY46" fmla="*/ 1505415 h 3769113"/>
              <a:gd name="connsiteX47" fmla="*/ 323385 w 6556917"/>
              <a:gd name="connsiteY47" fmla="*/ 1527718 h 3769113"/>
              <a:gd name="connsiteX48" fmla="*/ 256478 w 6556917"/>
              <a:gd name="connsiteY48" fmla="*/ 1594625 h 3769113"/>
              <a:gd name="connsiteX49" fmla="*/ 234176 w 6556917"/>
              <a:gd name="connsiteY49" fmla="*/ 1628079 h 3769113"/>
              <a:gd name="connsiteX50" fmla="*/ 189571 w 6556917"/>
              <a:gd name="connsiteY50" fmla="*/ 1639230 h 3769113"/>
              <a:gd name="connsiteX51" fmla="*/ 167268 w 6556917"/>
              <a:gd name="connsiteY51" fmla="*/ 1672683 h 3769113"/>
              <a:gd name="connsiteX52" fmla="*/ 133815 w 6556917"/>
              <a:gd name="connsiteY52" fmla="*/ 1706137 h 3769113"/>
              <a:gd name="connsiteX53" fmla="*/ 122663 w 6556917"/>
              <a:gd name="connsiteY53" fmla="*/ 1750742 h 3769113"/>
              <a:gd name="connsiteX54" fmla="*/ 89210 w 6556917"/>
              <a:gd name="connsiteY54" fmla="*/ 1795347 h 3769113"/>
              <a:gd name="connsiteX55" fmla="*/ 66907 w 6556917"/>
              <a:gd name="connsiteY55" fmla="*/ 1873405 h 3769113"/>
              <a:gd name="connsiteX56" fmla="*/ 44605 w 6556917"/>
              <a:gd name="connsiteY56" fmla="*/ 1895708 h 3769113"/>
              <a:gd name="connsiteX57" fmla="*/ 33454 w 6556917"/>
              <a:gd name="connsiteY57" fmla="*/ 1951464 h 3769113"/>
              <a:gd name="connsiteX58" fmla="*/ 11151 w 6556917"/>
              <a:gd name="connsiteY58" fmla="*/ 2051825 h 3769113"/>
              <a:gd name="connsiteX59" fmla="*/ 0 w 6556917"/>
              <a:gd name="connsiteY59" fmla="*/ 2163337 h 3769113"/>
              <a:gd name="connsiteX60" fmla="*/ 22302 w 6556917"/>
              <a:gd name="connsiteY60" fmla="*/ 2408664 h 3769113"/>
              <a:gd name="connsiteX61" fmla="*/ 44605 w 6556917"/>
              <a:gd name="connsiteY61" fmla="*/ 2453269 h 3769113"/>
              <a:gd name="connsiteX62" fmla="*/ 78059 w 6556917"/>
              <a:gd name="connsiteY62" fmla="*/ 2520176 h 3769113"/>
              <a:gd name="connsiteX63" fmla="*/ 111512 w 6556917"/>
              <a:gd name="connsiteY63" fmla="*/ 2587083 h 3769113"/>
              <a:gd name="connsiteX64" fmla="*/ 156117 w 6556917"/>
              <a:gd name="connsiteY64" fmla="*/ 2687444 h 3769113"/>
              <a:gd name="connsiteX65" fmla="*/ 245327 w 6556917"/>
              <a:gd name="connsiteY65" fmla="*/ 2798957 h 3769113"/>
              <a:gd name="connsiteX66" fmla="*/ 301083 w 6556917"/>
              <a:gd name="connsiteY66" fmla="*/ 2854713 h 3769113"/>
              <a:gd name="connsiteX67" fmla="*/ 312234 w 6556917"/>
              <a:gd name="connsiteY67" fmla="*/ 2888166 h 3769113"/>
              <a:gd name="connsiteX68" fmla="*/ 334537 w 6556917"/>
              <a:gd name="connsiteY68" fmla="*/ 2921620 h 3769113"/>
              <a:gd name="connsiteX69" fmla="*/ 345688 w 6556917"/>
              <a:gd name="connsiteY69" fmla="*/ 3021981 h 3769113"/>
              <a:gd name="connsiteX70" fmla="*/ 356839 w 6556917"/>
              <a:gd name="connsiteY70" fmla="*/ 3055435 h 3769113"/>
              <a:gd name="connsiteX71" fmla="*/ 390293 w 6556917"/>
              <a:gd name="connsiteY71" fmla="*/ 3200400 h 3769113"/>
              <a:gd name="connsiteX72" fmla="*/ 401444 w 6556917"/>
              <a:gd name="connsiteY72" fmla="*/ 3233854 h 3769113"/>
              <a:gd name="connsiteX73" fmla="*/ 446049 w 6556917"/>
              <a:gd name="connsiteY73" fmla="*/ 3278459 h 3769113"/>
              <a:gd name="connsiteX74" fmla="*/ 468351 w 6556917"/>
              <a:gd name="connsiteY74" fmla="*/ 3311913 h 3769113"/>
              <a:gd name="connsiteX75" fmla="*/ 501805 w 6556917"/>
              <a:gd name="connsiteY75" fmla="*/ 3334215 h 3769113"/>
              <a:gd name="connsiteX76" fmla="*/ 535259 w 6556917"/>
              <a:gd name="connsiteY76" fmla="*/ 3367669 h 3769113"/>
              <a:gd name="connsiteX77" fmla="*/ 568712 w 6556917"/>
              <a:gd name="connsiteY77" fmla="*/ 3389971 h 3769113"/>
              <a:gd name="connsiteX78" fmla="*/ 613317 w 6556917"/>
              <a:gd name="connsiteY78" fmla="*/ 3423425 h 3769113"/>
              <a:gd name="connsiteX79" fmla="*/ 691376 w 6556917"/>
              <a:gd name="connsiteY79" fmla="*/ 3445727 h 3769113"/>
              <a:gd name="connsiteX80" fmla="*/ 735981 w 6556917"/>
              <a:gd name="connsiteY80" fmla="*/ 3468030 h 3769113"/>
              <a:gd name="connsiteX81" fmla="*/ 780585 w 6556917"/>
              <a:gd name="connsiteY81" fmla="*/ 3479181 h 3769113"/>
              <a:gd name="connsiteX82" fmla="*/ 814039 w 6556917"/>
              <a:gd name="connsiteY82" fmla="*/ 3490332 h 3769113"/>
              <a:gd name="connsiteX83" fmla="*/ 869795 w 6556917"/>
              <a:gd name="connsiteY83" fmla="*/ 3523786 h 3769113"/>
              <a:gd name="connsiteX84" fmla="*/ 947854 w 6556917"/>
              <a:gd name="connsiteY84" fmla="*/ 3568391 h 3769113"/>
              <a:gd name="connsiteX85" fmla="*/ 1025912 w 6556917"/>
              <a:gd name="connsiteY85" fmla="*/ 3590693 h 3769113"/>
              <a:gd name="connsiteX86" fmla="*/ 1070517 w 6556917"/>
              <a:gd name="connsiteY86" fmla="*/ 3624147 h 3769113"/>
              <a:gd name="connsiteX87" fmla="*/ 1170878 w 6556917"/>
              <a:gd name="connsiteY87" fmla="*/ 3635298 h 3769113"/>
              <a:gd name="connsiteX88" fmla="*/ 1338146 w 6556917"/>
              <a:gd name="connsiteY88" fmla="*/ 3646449 h 3769113"/>
              <a:gd name="connsiteX89" fmla="*/ 1561171 w 6556917"/>
              <a:gd name="connsiteY89" fmla="*/ 3668752 h 3769113"/>
              <a:gd name="connsiteX90" fmla="*/ 1706137 w 6556917"/>
              <a:gd name="connsiteY90" fmla="*/ 3691054 h 3769113"/>
              <a:gd name="connsiteX91" fmla="*/ 1761893 w 6556917"/>
              <a:gd name="connsiteY91" fmla="*/ 3702205 h 3769113"/>
              <a:gd name="connsiteX92" fmla="*/ 2453268 w 6556917"/>
              <a:gd name="connsiteY92" fmla="*/ 3713357 h 3769113"/>
              <a:gd name="connsiteX93" fmla="*/ 2720898 w 6556917"/>
              <a:gd name="connsiteY93" fmla="*/ 3702205 h 3769113"/>
              <a:gd name="connsiteX94" fmla="*/ 2754351 w 6556917"/>
              <a:gd name="connsiteY94" fmla="*/ 3691054 h 3769113"/>
              <a:gd name="connsiteX95" fmla="*/ 2854712 w 6556917"/>
              <a:gd name="connsiteY95" fmla="*/ 3679903 h 3769113"/>
              <a:gd name="connsiteX96" fmla="*/ 2921620 w 6556917"/>
              <a:gd name="connsiteY96" fmla="*/ 3668752 h 3769113"/>
              <a:gd name="connsiteX97" fmla="*/ 2966224 w 6556917"/>
              <a:gd name="connsiteY97" fmla="*/ 3646449 h 3769113"/>
              <a:gd name="connsiteX98" fmla="*/ 3445727 w 6556917"/>
              <a:gd name="connsiteY98" fmla="*/ 3646449 h 3769113"/>
              <a:gd name="connsiteX99" fmla="*/ 3512634 w 6556917"/>
              <a:gd name="connsiteY99" fmla="*/ 3679903 h 3769113"/>
              <a:gd name="connsiteX100" fmla="*/ 3557239 w 6556917"/>
              <a:gd name="connsiteY100" fmla="*/ 3702205 h 3769113"/>
              <a:gd name="connsiteX101" fmla="*/ 3590693 w 6556917"/>
              <a:gd name="connsiteY101" fmla="*/ 3724508 h 3769113"/>
              <a:gd name="connsiteX102" fmla="*/ 3679902 w 6556917"/>
              <a:gd name="connsiteY102" fmla="*/ 3746810 h 3769113"/>
              <a:gd name="connsiteX103" fmla="*/ 3713356 w 6556917"/>
              <a:gd name="connsiteY103" fmla="*/ 3757961 h 3769113"/>
              <a:gd name="connsiteX104" fmla="*/ 3847171 w 6556917"/>
              <a:gd name="connsiteY104" fmla="*/ 3769113 h 3769113"/>
              <a:gd name="connsiteX105" fmla="*/ 4616605 w 6556917"/>
              <a:gd name="connsiteY105" fmla="*/ 3757961 h 3769113"/>
              <a:gd name="connsiteX106" fmla="*/ 4650059 w 6556917"/>
              <a:gd name="connsiteY106" fmla="*/ 3746810 h 3769113"/>
              <a:gd name="connsiteX107" fmla="*/ 4694663 w 6556917"/>
              <a:gd name="connsiteY107" fmla="*/ 3735659 h 3769113"/>
              <a:gd name="connsiteX108" fmla="*/ 5609063 w 6556917"/>
              <a:gd name="connsiteY108" fmla="*/ 3713357 h 3769113"/>
              <a:gd name="connsiteX109" fmla="*/ 5664820 w 6556917"/>
              <a:gd name="connsiteY109" fmla="*/ 3702205 h 3769113"/>
              <a:gd name="connsiteX110" fmla="*/ 5765181 w 6556917"/>
              <a:gd name="connsiteY110" fmla="*/ 3612996 h 3769113"/>
              <a:gd name="connsiteX111" fmla="*/ 5843239 w 6556917"/>
              <a:gd name="connsiteY111" fmla="*/ 3579542 h 3769113"/>
              <a:gd name="connsiteX112" fmla="*/ 5865541 w 6556917"/>
              <a:gd name="connsiteY112" fmla="*/ 3557239 h 3769113"/>
              <a:gd name="connsiteX113" fmla="*/ 5898995 w 6556917"/>
              <a:gd name="connsiteY113" fmla="*/ 3534937 h 3769113"/>
              <a:gd name="connsiteX114" fmla="*/ 5943600 w 6556917"/>
              <a:gd name="connsiteY114" fmla="*/ 3501483 h 3769113"/>
              <a:gd name="connsiteX115" fmla="*/ 6010507 w 6556917"/>
              <a:gd name="connsiteY115" fmla="*/ 3445727 h 3769113"/>
              <a:gd name="connsiteX116" fmla="*/ 6077415 w 6556917"/>
              <a:gd name="connsiteY116" fmla="*/ 3345366 h 3769113"/>
              <a:gd name="connsiteX117" fmla="*/ 6122020 w 6556917"/>
              <a:gd name="connsiteY117" fmla="*/ 3278459 h 3769113"/>
              <a:gd name="connsiteX118" fmla="*/ 6155473 w 6556917"/>
              <a:gd name="connsiteY118" fmla="*/ 3222703 h 3769113"/>
              <a:gd name="connsiteX119" fmla="*/ 6177776 w 6556917"/>
              <a:gd name="connsiteY119" fmla="*/ 3200400 h 3769113"/>
              <a:gd name="connsiteX120" fmla="*/ 6222381 w 6556917"/>
              <a:gd name="connsiteY120" fmla="*/ 3144644 h 3769113"/>
              <a:gd name="connsiteX121" fmla="*/ 6244683 w 6556917"/>
              <a:gd name="connsiteY121" fmla="*/ 3055435 h 3769113"/>
              <a:gd name="connsiteX122" fmla="*/ 6266985 w 6556917"/>
              <a:gd name="connsiteY122" fmla="*/ 3021981 h 3769113"/>
              <a:gd name="connsiteX123" fmla="*/ 6278137 w 6556917"/>
              <a:gd name="connsiteY123" fmla="*/ 2977376 h 3769113"/>
              <a:gd name="connsiteX124" fmla="*/ 6289288 w 6556917"/>
              <a:gd name="connsiteY124" fmla="*/ 2943922 h 3769113"/>
              <a:gd name="connsiteX125" fmla="*/ 6300439 w 6556917"/>
              <a:gd name="connsiteY125" fmla="*/ 2888166 h 3769113"/>
              <a:gd name="connsiteX126" fmla="*/ 6311590 w 6556917"/>
              <a:gd name="connsiteY126" fmla="*/ 2854713 h 3769113"/>
              <a:gd name="connsiteX127" fmla="*/ 6356195 w 6556917"/>
              <a:gd name="connsiteY127" fmla="*/ 2732049 h 3769113"/>
              <a:gd name="connsiteX128" fmla="*/ 6367346 w 6556917"/>
              <a:gd name="connsiteY128" fmla="*/ 2676293 h 3769113"/>
              <a:gd name="connsiteX129" fmla="*/ 6378498 w 6556917"/>
              <a:gd name="connsiteY129" fmla="*/ 2609386 h 3769113"/>
              <a:gd name="connsiteX130" fmla="*/ 6400800 w 6556917"/>
              <a:gd name="connsiteY130" fmla="*/ 2575932 h 3769113"/>
              <a:gd name="connsiteX131" fmla="*/ 6411951 w 6556917"/>
              <a:gd name="connsiteY131" fmla="*/ 2542479 h 3769113"/>
              <a:gd name="connsiteX132" fmla="*/ 6445405 w 6556917"/>
              <a:gd name="connsiteY132" fmla="*/ 2419815 h 3769113"/>
              <a:gd name="connsiteX133" fmla="*/ 6456556 w 6556917"/>
              <a:gd name="connsiteY133" fmla="*/ 2263698 h 3769113"/>
              <a:gd name="connsiteX134" fmla="*/ 6467707 w 6556917"/>
              <a:gd name="connsiteY134" fmla="*/ 2051825 h 3769113"/>
              <a:gd name="connsiteX135" fmla="*/ 6512312 w 6556917"/>
              <a:gd name="connsiteY135" fmla="*/ 1929161 h 3769113"/>
              <a:gd name="connsiteX136" fmla="*/ 6556917 w 6556917"/>
              <a:gd name="connsiteY136" fmla="*/ 1839952 h 3769113"/>
              <a:gd name="connsiteX137" fmla="*/ 6545766 w 6556917"/>
              <a:gd name="connsiteY137" fmla="*/ 1371600 h 3769113"/>
              <a:gd name="connsiteX138" fmla="*/ 6534615 w 6556917"/>
              <a:gd name="connsiteY138" fmla="*/ 1338147 h 3769113"/>
              <a:gd name="connsiteX139" fmla="*/ 6523463 w 6556917"/>
              <a:gd name="connsiteY139" fmla="*/ 1282391 h 3769113"/>
              <a:gd name="connsiteX140" fmla="*/ 6512312 w 6556917"/>
              <a:gd name="connsiteY140" fmla="*/ 1248937 h 3769113"/>
              <a:gd name="connsiteX141" fmla="*/ 6467707 w 6556917"/>
              <a:gd name="connsiteY141" fmla="*/ 1115122 h 3769113"/>
              <a:gd name="connsiteX142" fmla="*/ 6434254 w 6556917"/>
              <a:gd name="connsiteY142" fmla="*/ 1059366 h 3769113"/>
              <a:gd name="connsiteX143" fmla="*/ 6423102 w 6556917"/>
              <a:gd name="connsiteY143" fmla="*/ 1025913 h 3769113"/>
              <a:gd name="connsiteX144" fmla="*/ 6389649 w 6556917"/>
              <a:gd name="connsiteY144" fmla="*/ 1003610 h 3769113"/>
              <a:gd name="connsiteX145" fmla="*/ 6367346 w 6556917"/>
              <a:gd name="connsiteY145" fmla="*/ 981308 h 3769113"/>
              <a:gd name="connsiteX146" fmla="*/ 6255834 w 6556917"/>
              <a:gd name="connsiteY146" fmla="*/ 936703 h 3769113"/>
              <a:gd name="connsiteX147" fmla="*/ 6177776 w 6556917"/>
              <a:gd name="connsiteY147" fmla="*/ 903249 h 3769113"/>
              <a:gd name="connsiteX148" fmla="*/ 6133171 w 6556917"/>
              <a:gd name="connsiteY148" fmla="*/ 869796 h 3769113"/>
              <a:gd name="connsiteX149" fmla="*/ 6088566 w 6556917"/>
              <a:gd name="connsiteY149" fmla="*/ 858644 h 3769113"/>
              <a:gd name="connsiteX150" fmla="*/ 6043961 w 6556917"/>
              <a:gd name="connsiteY150" fmla="*/ 836342 h 3769113"/>
              <a:gd name="connsiteX151" fmla="*/ 5977054 w 6556917"/>
              <a:gd name="connsiteY151" fmla="*/ 825191 h 3769113"/>
              <a:gd name="connsiteX152" fmla="*/ 5921298 w 6556917"/>
              <a:gd name="connsiteY152" fmla="*/ 814039 h 3769113"/>
              <a:gd name="connsiteX153" fmla="*/ 5876693 w 6556917"/>
              <a:gd name="connsiteY153" fmla="*/ 802888 h 3769113"/>
              <a:gd name="connsiteX154" fmla="*/ 5832088 w 6556917"/>
              <a:gd name="connsiteY154" fmla="*/ 780586 h 3769113"/>
              <a:gd name="connsiteX155" fmla="*/ 5709424 w 6556917"/>
              <a:gd name="connsiteY155" fmla="*/ 769435 h 3769113"/>
              <a:gd name="connsiteX156" fmla="*/ 5519854 w 6556917"/>
              <a:gd name="connsiteY156" fmla="*/ 747132 h 3769113"/>
              <a:gd name="connsiteX157" fmla="*/ 5386039 w 6556917"/>
              <a:gd name="connsiteY157" fmla="*/ 724830 h 3769113"/>
              <a:gd name="connsiteX158" fmla="*/ 5341434 w 6556917"/>
              <a:gd name="connsiteY158" fmla="*/ 713679 h 3769113"/>
              <a:gd name="connsiteX159" fmla="*/ 5307981 w 6556917"/>
              <a:gd name="connsiteY159" fmla="*/ 691376 h 3769113"/>
              <a:gd name="connsiteX160" fmla="*/ 5207620 w 6556917"/>
              <a:gd name="connsiteY160" fmla="*/ 669074 h 3769113"/>
              <a:gd name="connsiteX161" fmla="*/ 5174166 w 6556917"/>
              <a:gd name="connsiteY161" fmla="*/ 646771 h 3769113"/>
              <a:gd name="connsiteX162" fmla="*/ 5107259 w 6556917"/>
              <a:gd name="connsiteY162" fmla="*/ 613318 h 3769113"/>
              <a:gd name="connsiteX163" fmla="*/ 5084956 w 6556917"/>
              <a:gd name="connsiteY163" fmla="*/ 591015 h 3769113"/>
              <a:gd name="connsiteX164" fmla="*/ 5040351 w 6556917"/>
              <a:gd name="connsiteY164" fmla="*/ 557561 h 3769113"/>
              <a:gd name="connsiteX165" fmla="*/ 5006898 w 6556917"/>
              <a:gd name="connsiteY165" fmla="*/ 535259 h 3769113"/>
              <a:gd name="connsiteX166" fmla="*/ 4951141 w 6556917"/>
              <a:gd name="connsiteY166" fmla="*/ 490654 h 3769113"/>
              <a:gd name="connsiteX167" fmla="*/ 4928839 w 6556917"/>
              <a:gd name="connsiteY167" fmla="*/ 446049 h 3769113"/>
              <a:gd name="connsiteX168" fmla="*/ 4884234 w 6556917"/>
              <a:gd name="connsiteY168" fmla="*/ 379142 h 3769113"/>
              <a:gd name="connsiteX169" fmla="*/ 4839629 w 6556917"/>
              <a:gd name="connsiteY169" fmla="*/ 323386 h 3769113"/>
              <a:gd name="connsiteX170" fmla="*/ 4828478 w 6556917"/>
              <a:gd name="connsiteY170" fmla="*/ 289932 h 3769113"/>
              <a:gd name="connsiteX171" fmla="*/ 4761571 w 6556917"/>
              <a:gd name="connsiteY171" fmla="*/ 245327 h 3769113"/>
              <a:gd name="connsiteX172" fmla="*/ 4739268 w 6556917"/>
              <a:gd name="connsiteY172" fmla="*/ 223025 h 3769113"/>
              <a:gd name="connsiteX173" fmla="*/ 4683512 w 6556917"/>
              <a:gd name="connsiteY173" fmla="*/ 211874 h 3769113"/>
              <a:gd name="connsiteX174" fmla="*/ 4616605 w 6556917"/>
              <a:gd name="connsiteY174" fmla="*/ 189571 h 3769113"/>
              <a:gd name="connsiteX175" fmla="*/ 4583151 w 6556917"/>
              <a:gd name="connsiteY175" fmla="*/ 178420 h 3769113"/>
              <a:gd name="connsiteX176" fmla="*/ 4449337 w 6556917"/>
              <a:gd name="connsiteY176" fmla="*/ 156118 h 3769113"/>
              <a:gd name="connsiteX177" fmla="*/ 4404732 w 6556917"/>
              <a:gd name="connsiteY177" fmla="*/ 144966 h 3769113"/>
              <a:gd name="connsiteX178" fmla="*/ 4293220 w 6556917"/>
              <a:gd name="connsiteY178" fmla="*/ 111513 h 3769113"/>
              <a:gd name="connsiteX179" fmla="*/ 4081346 w 6556917"/>
              <a:gd name="connsiteY179" fmla="*/ 100361 h 3769113"/>
              <a:gd name="connsiteX180" fmla="*/ 3824868 w 6556917"/>
              <a:gd name="connsiteY180" fmla="*/ 78059 h 3769113"/>
              <a:gd name="connsiteX181" fmla="*/ 3713356 w 6556917"/>
              <a:gd name="connsiteY181" fmla="*/ 33454 h 3769113"/>
              <a:gd name="connsiteX182" fmla="*/ 3568390 w 6556917"/>
              <a:gd name="connsiteY182" fmla="*/ 0 h 3769113"/>
              <a:gd name="connsiteX183" fmla="*/ 2910468 w 6556917"/>
              <a:gd name="connsiteY183" fmla="*/ 11152 h 3769113"/>
              <a:gd name="connsiteX184" fmla="*/ 2843561 w 6556917"/>
              <a:gd name="connsiteY184" fmla="*/ 33454 h 3769113"/>
              <a:gd name="connsiteX185" fmla="*/ 2509024 w 6556917"/>
              <a:gd name="connsiteY185" fmla="*/ 33454 h 3769113"/>
              <a:gd name="connsiteX186" fmla="*/ 2888166 w 6556917"/>
              <a:gd name="connsiteY186" fmla="*/ 55757 h 37691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Lst>
            <a:rect l="l" t="t" r="r" b="b"/>
            <a:pathLst>
              <a:path w="6556917" h="3769113">
                <a:moveTo>
                  <a:pt x="2888166" y="55757"/>
                </a:moveTo>
                <a:lnTo>
                  <a:pt x="2888166" y="55757"/>
                </a:lnTo>
                <a:cubicBezTo>
                  <a:pt x="2854712" y="44606"/>
                  <a:pt x="2821711" y="31991"/>
                  <a:pt x="2787805" y="22303"/>
                </a:cubicBezTo>
                <a:cubicBezTo>
                  <a:pt x="2769581" y="17096"/>
                  <a:pt x="2751002" y="11152"/>
                  <a:pt x="2732049" y="11152"/>
                </a:cubicBezTo>
                <a:cubicBezTo>
                  <a:pt x="2531293" y="11152"/>
                  <a:pt x="2330605" y="18586"/>
                  <a:pt x="2129883" y="22303"/>
                </a:cubicBezTo>
                <a:cubicBezTo>
                  <a:pt x="2096438" y="27877"/>
                  <a:pt x="2025522" y="36121"/>
                  <a:pt x="1996068" y="55757"/>
                </a:cubicBezTo>
                <a:cubicBezTo>
                  <a:pt x="1984917" y="63191"/>
                  <a:pt x="1972911" y="69479"/>
                  <a:pt x="1962615" y="78059"/>
                </a:cubicBezTo>
                <a:cubicBezTo>
                  <a:pt x="1950500" y="88155"/>
                  <a:pt x="1941994" y="102347"/>
                  <a:pt x="1929161" y="111513"/>
                </a:cubicBezTo>
                <a:cubicBezTo>
                  <a:pt x="1915634" y="121175"/>
                  <a:pt x="1899424" y="126381"/>
                  <a:pt x="1884556" y="133815"/>
                </a:cubicBezTo>
                <a:cubicBezTo>
                  <a:pt x="1877122" y="141249"/>
                  <a:pt x="1868822" y="147908"/>
                  <a:pt x="1862254" y="156118"/>
                </a:cubicBezTo>
                <a:cubicBezTo>
                  <a:pt x="1853882" y="166583"/>
                  <a:pt x="1851102" y="182137"/>
                  <a:pt x="1839951" y="189571"/>
                </a:cubicBezTo>
                <a:cubicBezTo>
                  <a:pt x="1827199" y="198072"/>
                  <a:pt x="1810214" y="197005"/>
                  <a:pt x="1795346" y="200722"/>
                </a:cubicBezTo>
                <a:cubicBezTo>
                  <a:pt x="1738838" y="257233"/>
                  <a:pt x="1811969" y="190748"/>
                  <a:pt x="1739590" y="234176"/>
                </a:cubicBezTo>
                <a:cubicBezTo>
                  <a:pt x="1730575" y="239585"/>
                  <a:pt x="1725365" y="249748"/>
                  <a:pt x="1717288" y="256479"/>
                </a:cubicBezTo>
                <a:cubicBezTo>
                  <a:pt x="1703010" y="268377"/>
                  <a:pt x="1688443" y="280082"/>
                  <a:pt x="1672683" y="289932"/>
                </a:cubicBezTo>
                <a:cubicBezTo>
                  <a:pt x="1658586" y="298742"/>
                  <a:pt x="1642511" y="303988"/>
                  <a:pt x="1628078" y="312235"/>
                </a:cubicBezTo>
                <a:cubicBezTo>
                  <a:pt x="1616442" y="318884"/>
                  <a:pt x="1605775" y="327103"/>
                  <a:pt x="1594624" y="334537"/>
                </a:cubicBezTo>
                <a:cubicBezTo>
                  <a:pt x="1572322" y="364274"/>
                  <a:pt x="1539471" y="388484"/>
                  <a:pt x="1527717" y="423747"/>
                </a:cubicBezTo>
                <a:cubicBezTo>
                  <a:pt x="1524000" y="434898"/>
                  <a:pt x="1522274" y="446925"/>
                  <a:pt x="1516566" y="457200"/>
                </a:cubicBezTo>
                <a:cubicBezTo>
                  <a:pt x="1503549" y="480631"/>
                  <a:pt x="1480437" y="498679"/>
                  <a:pt x="1471961" y="524108"/>
                </a:cubicBezTo>
                <a:cubicBezTo>
                  <a:pt x="1457485" y="567535"/>
                  <a:pt x="1469121" y="549250"/>
                  <a:pt x="1438507" y="579864"/>
                </a:cubicBezTo>
                <a:cubicBezTo>
                  <a:pt x="1434790" y="591015"/>
                  <a:pt x="1431986" y="602514"/>
                  <a:pt x="1427356" y="613318"/>
                </a:cubicBezTo>
                <a:cubicBezTo>
                  <a:pt x="1416789" y="637975"/>
                  <a:pt x="1399981" y="669838"/>
                  <a:pt x="1382751" y="691376"/>
                </a:cubicBezTo>
                <a:cubicBezTo>
                  <a:pt x="1319187" y="770832"/>
                  <a:pt x="1406799" y="644156"/>
                  <a:pt x="1338146" y="747132"/>
                </a:cubicBezTo>
                <a:cubicBezTo>
                  <a:pt x="1334429" y="758283"/>
                  <a:pt x="1332252" y="770072"/>
                  <a:pt x="1326995" y="780586"/>
                </a:cubicBezTo>
                <a:cubicBezTo>
                  <a:pt x="1306318" y="821941"/>
                  <a:pt x="1308320" y="805226"/>
                  <a:pt x="1282390" y="836342"/>
                </a:cubicBezTo>
                <a:cubicBezTo>
                  <a:pt x="1270492" y="850620"/>
                  <a:pt x="1259595" y="865721"/>
                  <a:pt x="1248937" y="880947"/>
                </a:cubicBezTo>
                <a:cubicBezTo>
                  <a:pt x="1190096" y="965006"/>
                  <a:pt x="1226582" y="925604"/>
                  <a:pt x="1182029" y="970157"/>
                </a:cubicBezTo>
                <a:cubicBezTo>
                  <a:pt x="1160731" y="1034051"/>
                  <a:pt x="1187033" y="976303"/>
                  <a:pt x="1126273" y="1037064"/>
                </a:cubicBezTo>
                <a:cubicBezTo>
                  <a:pt x="1116796" y="1046541"/>
                  <a:pt x="1112343" y="1060053"/>
                  <a:pt x="1103971" y="1070518"/>
                </a:cubicBezTo>
                <a:cubicBezTo>
                  <a:pt x="1082907" y="1096848"/>
                  <a:pt x="1064656" y="1102622"/>
                  <a:pt x="1037063" y="1126274"/>
                </a:cubicBezTo>
                <a:cubicBezTo>
                  <a:pt x="1025090" y="1136537"/>
                  <a:pt x="1016058" y="1150045"/>
                  <a:pt x="1003610" y="1159727"/>
                </a:cubicBezTo>
                <a:cubicBezTo>
                  <a:pt x="982452" y="1176183"/>
                  <a:pt x="959005" y="1189463"/>
                  <a:pt x="936702" y="1204332"/>
                </a:cubicBezTo>
                <a:cubicBezTo>
                  <a:pt x="925551" y="1211766"/>
                  <a:pt x="915236" y="1220642"/>
                  <a:pt x="903249" y="1226635"/>
                </a:cubicBezTo>
                <a:cubicBezTo>
                  <a:pt x="888381" y="1234069"/>
                  <a:pt x="873835" y="1242186"/>
                  <a:pt x="858644" y="1248937"/>
                </a:cubicBezTo>
                <a:cubicBezTo>
                  <a:pt x="840352" y="1257067"/>
                  <a:pt x="820792" y="1262287"/>
                  <a:pt x="802888" y="1271239"/>
                </a:cubicBezTo>
                <a:cubicBezTo>
                  <a:pt x="790901" y="1277233"/>
                  <a:pt x="781070" y="1286893"/>
                  <a:pt x="769434" y="1293542"/>
                </a:cubicBezTo>
                <a:cubicBezTo>
                  <a:pt x="755001" y="1301789"/>
                  <a:pt x="740108" y="1309296"/>
                  <a:pt x="724829" y="1315844"/>
                </a:cubicBezTo>
                <a:cubicBezTo>
                  <a:pt x="714025" y="1320474"/>
                  <a:pt x="701889" y="1321739"/>
                  <a:pt x="691376" y="1326996"/>
                </a:cubicBezTo>
                <a:cubicBezTo>
                  <a:pt x="679389" y="1332990"/>
                  <a:pt x="670241" y="1344019"/>
                  <a:pt x="657922" y="1349298"/>
                </a:cubicBezTo>
                <a:cubicBezTo>
                  <a:pt x="643835" y="1355335"/>
                  <a:pt x="628053" y="1356239"/>
                  <a:pt x="613317" y="1360449"/>
                </a:cubicBezTo>
                <a:cubicBezTo>
                  <a:pt x="602015" y="1363678"/>
                  <a:pt x="591014" y="1367883"/>
                  <a:pt x="579863" y="1371600"/>
                </a:cubicBezTo>
                <a:cubicBezTo>
                  <a:pt x="568712" y="1379034"/>
                  <a:pt x="558397" y="1387909"/>
                  <a:pt x="546410" y="1393903"/>
                </a:cubicBezTo>
                <a:cubicBezTo>
                  <a:pt x="497869" y="1418174"/>
                  <a:pt x="522503" y="1388677"/>
                  <a:pt x="468351" y="1427357"/>
                </a:cubicBezTo>
                <a:cubicBezTo>
                  <a:pt x="455519" y="1436523"/>
                  <a:pt x="447730" y="1451644"/>
                  <a:pt x="434898" y="1460810"/>
                </a:cubicBezTo>
                <a:cubicBezTo>
                  <a:pt x="421371" y="1470472"/>
                  <a:pt x="404125" y="1473892"/>
                  <a:pt x="390293" y="1483113"/>
                </a:cubicBezTo>
                <a:cubicBezTo>
                  <a:pt x="381545" y="1488945"/>
                  <a:pt x="376738" y="1499583"/>
                  <a:pt x="367990" y="1505415"/>
                </a:cubicBezTo>
                <a:cubicBezTo>
                  <a:pt x="354158" y="1514636"/>
                  <a:pt x="336366" y="1517333"/>
                  <a:pt x="323385" y="1527718"/>
                </a:cubicBezTo>
                <a:cubicBezTo>
                  <a:pt x="298756" y="1547421"/>
                  <a:pt x="273973" y="1568382"/>
                  <a:pt x="256478" y="1594625"/>
                </a:cubicBezTo>
                <a:cubicBezTo>
                  <a:pt x="249044" y="1605776"/>
                  <a:pt x="245327" y="1620645"/>
                  <a:pt x="234176" y="1628079"/>
                </a:cubicBezTo>
                <a:cubicBezTo>
                  <a:pt x="221424" y="1636580"/>
                  <a:pt x="204439" y="1635513"/>
                  <a:pt x="189571" y="1639230"/>
                </a:cubicBezTo>
                <a:cubicBezTo>
                  <a:pt x="182137" y="1650381"/>
                  <a:pt x="175848" y="1662387"/>
                  <a:pt x="167268" y="1672683"/>
                </a:cubicBezTo>
                <a:cubicBezTo>
                  <a:pt x="157172" y="1684798"/>
                  <a:pt x="141639" y="1692445"/>
                  <a:pt x="133815" y="1706137"/>
                </a:cubicBezTo>
                <a:cubicBezTo>
                  <a:pt x="126211" y="1719444"/>
                  <a:pt x="129517" y="1737034"/>
                  <a:pt x="122663" y="1750742"/>
                </a:cubicBezTo>
                <a:cubicBezTo>
                  <a:pt x="114351" y="1767365"/>
                  <a:pt x="100361" y="1780479"/>
                  <a:pt x="89210" y="1795347"/>
                </a:cubicBezTo>
                <a:cubicBezTo>
                  <a:pt x="87126" y="1803685"/>
                  <a:pt x="73766" y="1861974"/>
                  <a:pt x="66907" y="1873405"/>
                </a:cubicBezTo>
                <a:cubicBezTo>
                  <a:pt x="61498" y="1882420"/>
                  <a:pt x="52039" y="1888274"/>
                  <a:pt x="44605" y="1895708"/>
                </a:cubicBezTo>
                <a:cubicBezTo>
                  <a:pt x="40888" y="1914293"/>
                  <a:pt x="37566" y="1932962"/>
                  <a:pt x="33454" y="1951464"/>
                </a:cubicBezTo>
                <a:cubicBezTo>
                  <a:pt x="24618" y="1991224"/>
                  <a:pt x="16758" y="2009771"/>
                  <a:pt x="11151" y="2051825"/>
                </a:cubicBezTo>
                <a:cubicBezTo>
                  <a:pt x="6214" y="2088853"/>
                  <a:pt x="3717" y="2126166"/>
                  <a:pt x="0" y="2163337"/>
                </a:cubicBezTo>
                <a:cubicBezTo>
                  <a:pt x="7434" y="2245113"/>
                  <a:pt x="9816" y="2327506"/>
                  <a:pt x="22302" y="2408664"/>
                </a:cubicBezTo>
                <a:cubicBezTo>
                  <a:pt x="24830" y="2425094"/>
                  <a:pt x="38057" y="2437990"/>
                  <a:pt x="44605" y="2453269"/>
                </a:cubicBezTo>
                <a:cubicBezTo>
                  <a:pt x="93455" y="2567250"/>
                  <a:pt x="11083" y="2399620"/>
                  <a:pt x="78059" y="2520176"/>
                </a:cubicBezTo>
                <a:cubicBezTo>
                  <a:pt x="90168" y="2541973"/>
                  <a:pt x="101194" y="2564383"/>
                  <a:pt x="111512" y="2587083"/>
                </a:cubicBezTo>
                <a:cubicBezTo>
                  <a:pt x="132480" y="2633212"/>
                  <a:pt x="131099" y="2645747"/>
                  <a:pt x="156117" y="2687444"/>
                </a:cubicBezTo>
                <a:cubicBezTo>
                  <a:pt x="220635" y="2794975"/>
                  <a:pt x="175297" y="2717256"/>
                  <a:pt x="245327" y="2798957"/>
                </a:cubicBezTo>
                <a:cubicBezTo>
                  <a:pt x="294888" y="2856778"/>
                  <a:pt x="236653" y="2811759"/>
                  <a:pt x="301083" y="2854713"/>
                </a:cubicBezTo>
                <a:cubicBezTo>
                  <a:pt x="304800" y="2865864"/>
                  <a:pt x="306977" y="2877653"/>
                  <a:pt x="312234" y="2888166"/>
                </a:cubicBezTo>
                <a:cubicBezTo>
                  <a:pt x="318228" y="2900153"/>
                  <a:pt x="331286" y="2908618"/>
                  <a:pt x="334537" y="2921620"/>
                </a:cubicBezTo>
                <a:cubicBezTo>
                  <a:pt x="342701" y="2954275"/>
                  <a:pt x="340155" y="2988779"/>
                  <a:pt x="345688" y="3021981"/>
                </a:cubicBezTo>
                <a:cubicBezTo>
                  <a:pt x="347620" y="3033576"/>
                  <a:pt x="353122" y="3044284"/>
                  <a:pt x="356839" y="3055435"/>
                </a:cubicBezTo>
                <a:cubicBezTo>
                  <a:pt x="371315" y="3156769"/>
                  <a:pt x="359678" y="3108555"/>
                  <a:pt x="390293" y="3200400"/>
                </a:cubicBezTo>
                <a:cubicBezTo>
                  <a:pt x="394010" y="3211551"/>
                  <a:pt x="393132" y="3225542"/>
                  <a:pt x="401444" y="3233854"/>
                </a:cubicBezTo>
                <a:cubicBezTo>
                  <a:pt x="416312" y="3248722"/>
                  <a:pt x="434386" y="3260963"/>
                  <a:pt x="446049" y="3278459"/>
                </a:cubicBezTo>
                <a:cubicBezTo>
                  <a:pt x="453483" y="3289610"/>
                  <a:pt x="458874" y="3302436"/>
                  <a:pt x="468351" y="3311913"/>
                </a:cubicBezTo>
                <a:cubicBezTo>
                  <a:pt x="477828" y="3321390"/>
                  <a:pt x="491509" y="3325635"/>
                  <a:pt x="501805" y="3334215"/>
                </a:cubicBezTo>
                <a:cubicBezTo>
                  <a:pt x="513920" y="3344311"/>
                  <a:pt x="523144" y="3357573"/>
                  <a:pt x="535259" y="3367669"/>
                </a:cubicBezTo>
                <a:cubicBezTo>
                  <a:pt x="545555" y="3376249"/>
                  <a:pt x="557806" y="3382181"/>
                  <a:pt x="568712" y="3389971"/>
                </a:cubicBezTo>
                <a:cubicBezTo>
                  <a:pt x="583836" y="3400774"/>
                  <a:pt x="597180" y="3414204"/>
                  <a:pt x="613317" y="3423425"/>
                </a:cubicBezTo>
                <a:cubicBezTo>
                  <a:pt x="625759" y="3430535"/>
                  <a:pt x="681721" y="3443313"/>
                  <a:pt x="691376" y="3445727"/>
                </a:cubicBezTo>
                <a:cubicBezTo>
                  <a:pt x="706244" y="3453161"/>
                  <a:pt x="720416" y="3462193"/>
                  <a:pt x="735981" y="3468030"/>
                </a:cubicBezTo>
                <a:cubicBezTo>
                  <a:pt x="750331" y="3473411"/>
                  <a:pt x="765849" y="3474971"/>
                  <a:pt x="780585" y="3479181"/>
                </a:cubicBezTo>
                <a:cubicBezTo>
                  <a:pt x="791887" y="3482410"/>
                  <a:pt x="802888" y="3486615"/>
                  <a:pt x="814039" y="3490332"/>
                </a:cubicBezTo>
                <a:cubicBezTo>
                  <a:pt x="857599" y="3533894"/>
                  <a:pt x="811892" y="3494835"/>
                  <a:pt x="869795" y="3523786"/>
                </a:cubicBezTo>
                <a:cubicBezTo>
                  <a:pt x="896599" y="3537188"/>
                  <a:pt x="921050" y="3554989"/>
                  <a:pt x="947854" y="3568391"/>
                </a:cubicBezTo>
                <a:cubicBezTo>
                  <a:pt x="963852" y="3576390"/>
                  <a:pt x="1011620" y="3587120"/>
                  <a:pt x="1025912" y="3590693"/>
                </a:cubicBezTo>
                <a:cubicBezTo>
                  <a:pt x="1040780" y="3601844"/>
                  <a:pt x="1052753" y="3618681"/>
                  <a:pt x="1070517" y="3624147"/>
                </a:cubicBezTo>
                <a:cubicBezTo>
                  <a:pt x="1102688" y="3634046"/>
                  <a:pt x="1137335" y="3632503"/>
                  <a:pt x="1170878" y="3635298"/>
                </a:cubicBezTo>
                <a:cubicBezTo>
                  <a:pt x="1226565" y="3639938"/>
                  <a:pt x="1282470" y="3641677"/>
                  <a:pt x="1338146" y="3646449"/>
                </a:cubicBezTo>
                <a:cubicBezTo>
                  <a:pt x="1412586" y="3652830"/>
                  <a:pt x="1487001" y="3659762"/>
                  <a:pt x="1561171" y="3668752"/>
                </a:cubicBezTo>
                <a:cubicBezTo>
                  <a:pt x="1609706" y="3674635"/>
                  <a:pt x="1657912" y="3683017"/>
                  <a:pt x="1706137" y="3691054"/>
                </a:cubicBezTo>
                <a:cubicBezTo>
                  <a:pt x="1724833" y="3694170"/>
                  <a:pt x="1742948" y="3701639"/>
                  <a:pt x="1761893" y="3702205"/>
                </a:cubicBezTo>
                <a:cubicBezTo>
                  <a:pt x="1992279" y="3709082"/>
                  <a:pt x="2222810" y="3709640"/>
                  <a:pt x="2453268" y="3713357"/>
                </a:cubicBezTo>
                <a:cubicBezTo>
                  <a:pt x="2542478" y="3709640"/>
                  <a:pt x="2631855" y="3708801"/>
                  <a:pt x="2720898" y="3702205"/>
                </a:cubicBezTo>
                <a:cubicBezTo>
                  <a:pt x="2732620" y="3701337"/>
                  <a:pt x="2742757" y="3692986"/>
                  <a:pt x="2754351" y="3691054"/>
                </a:cubicBezTo>
                <a:cubicBezTo>
                  <a:pt x="2787553" y="3685520"/>
                  <a:pt x="2821348" y="3684351"/>
                  <a:pt x="2854712" y="3679903"/>
                </a:cubicBezTo>
                <a:cubicBezTo>
                  <a:pt x="2877124" y="3676915"/>
                  <a:pt x="2899317" y="3672469"/>
                  <a:pt x="2921620" y="3668752"/>
                </a:cubicBezTo>
                <a:cubicBezTo>
                  <a:pt x="2936488" y="3661318"/>
                  <a:pt x="2949827" y="3649182"/>
                  <a:pt x="2966224" y="3646449"/>
                </a:cubicBezTo>
                <a:cubicBezTo>
                  <a:pt x="3105067" y="3623308"/>
                  <a:pt x="3328334" y="3642401"/>
                  <a:pt x="3445727" y="3646449"/>
                </a:cubicBezTo>
                <a:cubicBezTo>
                  <a:pt x="3507066" y="3666895"/>
                  <a:pt x="3452104" y="3645314"/>
                  <a:pt x="3512634" y="3679903"/>
                </a:cubicBezTo>
                <a:cubicBezTo>
                  <a:pt x="3527067" y="3688150"/>
                  <a:pt x="3542806" y="3693958"/>
                  <a:pt x="3557239" y="3702205"/>
                </a:cubicBezTo>
                <a:cubicBezTo>
                  <a:pt x="3568875" y="3708854"/>
                  <a:pt x="3578706" y="3718514"/>
                  <a:pt x="3590693" y="3724508"/>
                </a:cubicBezTo>
                <a:cubicBezTo>
                  <a:pt x="3616182" y="3737253"/>
                  <a:pt x="3654455" y="3740448"/>
                  <a:pt x="3679902" y="3746810"/>
                </a:cubicBezTo>
                <a:cubicBezTo>
                  <a:pt x="3691306" y="3749661"/>
                  <a:pt x="3701705" y="3756407"/>
                  <a:pt x="3713356" y="3757961"/>
                </a:cubicBezTo>
                <a:cubicBezTo>
                  <a:pt x="3757723" y="3763877"/>
                  <a:pt x="3802566" y="3765396"/>
                  <a:pt x="3847171" y="3769113"/>
                </a:cubicBezTo>
                <a:lnTo>
                  <a:pt x="4616605" y="3757961"/>
                </a:lnTo>
                <a:cubicBezTo>
                  <a:pt x="4628355" y="3757635"/>
                  <a:pt x="4638757" y="3750039"/>
                  <a:pt x="4650059" y="3746810"/>
                </a:cubicBezTo>
                <a:cubicBezTo>
                  <a:pt x="4664795" y="3742600"/>
                  <a:pt x="4679367" y="3736615"/>
                  <a:pt x="4694663" y="3735659"/>
                </a:cubicBezTo>
                <a:cubicBezTo>
                  <a:pt x="4895180" y="3723127"/>
                  <a:pt x="5504871" y="3715286"/>
                  <a:pt x="5609063" y="3713357"/>
                </a:cubicBezTo>
                <a:cubicBezTo>
                  <a:pt x="5627649" y="3709640"/>
                  <a:pt x="5647073" y="3708860"/>
                  <a:pt x="5664820" y="3702205"/>
                </a:cubicBezTo>
                <a:cubicBezTo>
                  <a:pt x="5701911" y="3688296"/>
                  <a:pt x="5741997" y="3628453"/>
                  <a:pt x="5765181" y="3612996"/>
                </a:cubicBezTo>
                <a:cubicBezTo>
                  <a:pt x="5811386" y="3582191"/>
                  <a:pt x="5785632" y="3593943"/>
                  <a:pt x="5843239" y="3579542"/>
                </a:cubicBezTo>
                <a:cubicBezTo>
                  <a:pt x="5850673" y="3572108"/>
                  <a:pt x="5857331" y="3563807"/>
                  <a:pt x="5865541" y="3557239"/>
                </a:cubicBezTo>
                <a:cubicBezTo>
                  <a:pt x="5876006" y="3548867"/>
                  <a:pt x="5888089" y="3542727"/>
                  <a:pt x="5898995" y="3534937"/>
                </a:cubicBezTo>
                <a:cubicBezTo>
                  <a:pt x="5914119" y="3524134"/>
                  <a:pt x="5929087" y="3513093"/>
                  <a:pt x="5943600" y="3501483"/>
                </a:cubicBezTo>
                <a:cubicBezTo>
                  <a:pt x="5966269" y="3483347"/>
                  <a:pt x="5988205" y="3464312"/>
                  <a:pt x="6010507" y="3445727"/>
                </a:cubicBezTo>
                <a:cubicBezTo>
                  <a:pt x="6051136" y="3364471"/>
                  <a:pt x="6011427" y="3436099"/>
                  <a:pt x="6077415" y="3345366"/>
                </a:cubicBezTo>
                <a:cubicBezTo>
                  <a:pt x="6093180" y="3323689"/>
                  <a:pt x="6108230" y="3301443"/>
                  <a:pt x="6122020" y="3278459"/>
                </a:cubicBezTo>
                <a:cubicBezTo>
                  <a:pt x="6133171" y="3259874"/>
                  <a:pt x="6142875" y="3240340"/>
                  <a:pt x="6155473" y="3222703"/>
                </a:cubicBezTo>
                <a:cubicBezTo>
                  <a:pt x="6161584" y="3214148"/>
                  <a:pt x="6171208" y="3208610"/>
                  <a:pt x="6177776" y="3200400"/>
                </a:cubicBezTo>
                <a:cubicBezTo>
                  <a:pt x="6234045" y="3130064"/>
                  <a:pt x="6168529" y="3198496"/>
                  <a:pt x="6222381" y="3144644"/>
                </a:cubicBezTo>
                <a:cubicBezTo>
                  <a:pt x="6226623" y="3123436"/>
                  <a:pt x="6233253" y="3078295"/>
                  <a:pt x="6244683" y="3055435"/>
                </a:cubicBezTo>
                <a:cubicBezTo>
                  <a:pt x="6250677" y="3043448"/>
                  <a:pt x="6259551" y="3033132"/>
                  <a:pt x="6266985" y="3021981"/>
                </a:cubicBezTo>
                <a:cubicBezTo>
                  <a:pt x="6270702" y="3007113"/>
                  <a:pt x="6273927" y="2992112"/>
                  <a:pt x="6278137" y="2977376"/>
                </a:cubicBezTo>
                <a:cubicBezTo>
                  <a:pt x="6281366" y="2966074"/>
                  <a:pt x="6286437" y="2955326"/>
                  <a:pt x="6289288" y="2943922"/>
                </a:cubicBezTo>
                <a:cubicBezTo>
                  <a:pt x="6293885" y="2925534"/>
                  <a:pt x="6295842" y="2906553"/>
                  <a:pt x="6300439" y="2888166"/>
                </a:cubicBezTo>
                <a:cubicBezTo>
                  <a:pt x="6303290" y="2876763"/>
                  <a:pt x="6308497" y="2866053"/>
                  <a:pt x="6311590" y="2854713"/>
                </a:cubicBezTo>
                <a:cubicBezTo>
                  <a:pt x="6341075" y="2746604"/>
                  <a:pt x="6315172" y="2793585"/>
                  <a:pt x="6356195" y="2732049"/>
                </a:cubicBezTo>
                <a:cubicBezTo>
                  <a:pt x="6359912" y="2713464"/>
                  <a:pt x="6363955" y="2694941"/>
                  <a:pt x="6367346" y="2676293"/>
                </a:cubicBezTo>
                <a:cubicBezTo>
                  <a:pt x="6371391" y="2654048"/>
                  <a:pt x="6371348" y="2630836"/>
                  <a:pt x="6378498" y="2609386"/>
                </a:cubicBezTo>
                <a:cubicBezTo>
                  <a:pt x="6382736" y="2596672"/>
                  <a:pt x="6394806" y="2587919"/>
                  <a:pt x="6400800" y="2575932"/>
                </a:cubicBezTo>
                <a:cubicBezTo>
                  <a:pt x="6406057" y="2565419"/>
                  <a:pt x="6408858" y="2553819"/>
                  <a:pt x="6411951" y="2542479"/>
                </a:cubicBezTo>
                <a:cubicBezTo>
                  <a:pt x="6449683" y="2404130"/>
                  <a:pt x="6419738" y="2496819"/>
                  <a:pt x="6445405" y="2419815"/>
                </a:cubicBezTo>
                <a:cubicBezTo>
                  <a:pt x="6449122" y="2367776"/>
                  <a:pt x="6453400" y="2315774"/>
                  <a:pt x="6456556" y="2263698"/>
                </a:cubicBezTo>
                <a:cubicBezTo>
                  <a:pt x="6460834" y="2193105"/>
                  <a:pt x="6459600" y="2122081"/>
                  <a:pt x="6467707" y="2051825"/>
                </a:cubicBezTo>
                <a:cubicBezTo>
                  <a:pt x="6475123" y="1987555"/>
                  <a:pt x="6489859" y="1979681"/>
                  <a:pt x="6512312" y="1929161"/>
                </a:cubicBezTo>
                <a:cubicBezTo>
                  <a:pt x="6548684" y="1847325"/>
                  <a:pt x="6517425" y="1899190"/>
                  <a:pt x="6556917" y="1839952"/>
                </a:cubicBezTo>
                <a:cubicBezTo>
                  <a:pt x="6553200" y="1683835"/>
                  <a:pt x="6552700" y="1527608"/>
                  <a:pt x="6545766" y="1371600"/>
                </a:cubicBezTo>
                <a:cubicBezTo>
                  <a:pt x="6545244" y="1359857"/>
                  <a:pt x="6537466" y="1349550"/>
                  <a:pt x="6534615" y="1338147"/>
                </a:cubicBezTo>
                <a:cubicBezTo>
                  <a:pt x="6530018" y="1319759"/>
                  <a:pt x="6528060" y="1300779"/>
                  <a:pt x="6523463" y="1282391"/>
                </a:cubicBezTo>
                <a:cubicBezTo>
                  <a:pt x="6520612" y="1270987"/>
                  <a:pt x="6515405" y="1260277"/>
                  <a:pt x="6512312" y="1248937"/>
                </a:cubicBezTo>
                <a:cubicBezTo>
                  <a:pt x="6462797" y="1067376"/>
                  <a:pt x="6516290" y="1228481"/>
                  <a:pt x="6467707" y="1115122"/>
                </a:cubicBezTo>
                <a:cubicBezTo>
                  <a:pt x="6445993" y="1064456"/>
                  <a:pt x="6471342" y="1096456"/>
                  <a:pt x="6434254" y="1059366"/>
                </a:cubicBezTo>
                <a:cubicBezTo>
                  <a:pt x="6430537" y="1048215"/>
                  <a:pt x="6430445" y="1035092"/>
                  <a:pt x="6423102" y="1025913"/>
                </a:cubicBezTo>
                <a:cubicBezTo>
                  <a:pt x="6414730" y="1015448"/>
                  <a:pt x="6400114" y="1011982"/>
                  <a:pt x="6389649" y="1003610"/>
                </a:cubicBezTo>
                <a:cubicBezTo>
                  <a:pt x="6381439" y="997042"/>
                  <a:pt x="6376094" y="987140"/>
                  <a:pt x="6367346" y="981308"/>
                </a:cubicBezTo>
                <a:cubicBezTo>
                  <a:pt x="6334527" y="959429"/>
                  <a:pt x="6292108" y="948794"/>
                  <a:pt x="6255834" y="936703"/>
                </a:cubicBezTo>
                <a:cubicBezTo>
                  <a:pt x="6204008" y="884874"/>
                  <a:pt x="6272907" y="945528"/>
                  <a:pt x="6177776" y="903249"/>
                </a:cubicBezTo>
                <a:cubicBezTo>
                  <a:pt x="6160793" y="895701"/>
                  <a:pt x="6149794" y="878108"/>
                  <a:pt x="6133171" y="869796"/>
                </a:cubicBezTo>
                <a:cubicBezTo>
                  <a:pt x="6119463" y="862942"/>
                  <a:pt x="6102916" y="864025"/>
                  <a:pt x="6088566" y="858644"/>
                </a:cubicBezTo>
                <a:cubicBezTo>
                  <a:pt x="6073001" y="852807"/>
                  <a:pt x="6059883" y="841119"/>
                  <a:pt x="6043961" y="836342"/>
                </a:cubicBezTo>
                <a:cubicBezTo>
                  <a:pt x="6022305" y="829845"/>
                  <a:pt x="5999299" y="829236"/>
                  <a:pt x="5977054" y="825191"/>
                </a:cubicBezTo>
                <a:cubicBezTo>
                  <a:pt x="5958406" y="821800"/>
                  <a:pt x="5939800" y="818151"/>
                  <a:pt x="5921298" y="814039"/>
                </a:cubicBezTo>
                <a:cubicBezTo>
                  <a:pt x="5906337" y="810714"/>
                  <a:pt x="5891043" y="808269"/>
                  <a:pt x="5876693" y="802888"/>
                </a:cubicBezTo>
                <a:cubicBezTo>
                  <a:pt x="5861128" y="797051"/>
                  <a:pt x="5848388" y="783846"/>
                  <a:pt x="5832088" y="780586"/>
                </a:cubicBezTo>
                <a:cubicBezTo>
                  <a:pt x="5791829" y="772534"/>
                  <a:pt x="5750247" y="773809"/>
                  <a:pt x="5709424" y="769435"/>
                </a:cubicBezTo>
                <a:cubicBezTo>
                  <a:pt x="5646160" y="762657"/>
                  <a:pt x="5583044" y="754566"/>
                  <a:pt x="5519854" y="747132"/>
                </a:cubicBezTo>
                <a:cubicBezTo>
                  <a:pt x="5419476" y="722038"/>
                  <a:pt x="5542665" y="750934"/>
                  <a:pt x="5386039" y="724830"/>
                </a:cubicBezTo>
                <a:cubicBezTo>
                  <a:pt x="5370922" y="722310"/>
                  <a:pt x="5356302" y="717396"/>
                  <a:pt x="5341434" y="713679"/>
                </a:cubicBezTo>
                <a:cubicBezTo>
                  <a:pt x="5330283" y="706245"/>
                  <a:pt x="5319968" y="697370"/>
                  <a:pt x="5307981" y="691376"/>
                </a:cubicBezTo>
                <a:cubicBezTo>
                  <a:pt x="5280531" y="677651"/>
                  <a:pt x="5233314" y="673356"/>
                  <a:pt x="5207620" y="669074"/>
                </a:cubicBezTo>
                <a:cubicBezTo>
                  <a:pt x="5196469" y="661640"/>
                  <a:pt x="5186153" y="652765"/>
                  <a:pt x="5174166" y="646771"/>
                </a:cubicBezTo>
                <a:cubicBezTo>
                  <a:pt x="5119201" y="619288"/>
                  <a:pt x="5160522" y="655929"/>
                  <a:pt x="5107259" y="613318"/>
                </a:cubicBezTo>
                <a:cubicBezTo>
                  <a:pt x="5099049" y="606750"/>
                  <a:pt x="5093033" y="597746"/>
                  <a:pt x="5084956" y="591015"/>
                </a:cubicBezTo>
                <a:cubicBezTo>
                  <a:pt x="5070678" y="579117"/>
                  <a:pt x="5055475" y="568364"/>
                  <a:pt x="5040351" y="557561"/>
                </a:cubicBezTo>
                <a:cubicBezTo>
                  <a:pt x="5029445" y="549771"/>
                  <a:pt x="5017363" y="543631"/>
                  <a:pt x="5006898" y="535259"/>
                </a:cubicBezTo>
                <a:cubicBezTo>
                  <a:pt x="4927446" y="471699"/>
                  <a:pt x="5054113" y="559303"/>
                  <a:pt x="4951141" y="490654"/>
                </a:cubicBezTo>
                <a:cubicBezTo>
                  <a:pt x="4943707" y="475786"/>
                  <a:pt x="4937392" y="460303"/>
                  <a:pt x="4928839" y="446049"/>
                </a:cubicBezTo>
                <a:cubicBezTo>
                  <a:pt x="4915048" y="423065"/>
                  <a:pt x="4884234" y="379142"/>
                  <a:pt x="4884234" y="379142"/>
                </a:cubicBezTo>
                <a:cubicBezTo>
                  <a:pt x="4856206" y="295054"/>
                  <a:pt x="4897274" y="395443"/>
                  <a:pt x="4839629" y="323386"/>
                </a:cubicBezTo>
                <a:cubicBezTo>
                  <a:pt x="4832286" y="314207"/>
                  <a:pt x="4836790" y="298244"/>
                  <a:pt x="4828478" y="289932"/>
                </a:cubicBezTo>
                <a:cubicBezTo>
                  <a:pt x="4809525" y="270978"/>
                  <a:pt x="4780525" y="264280"/>
                  <a:pt x="4761571" y="245327"/>
                </a:cubicBezTo>
                <a:cubicBezTo>
                  <a:pt x="4754137" y="237893"/>
                  <a:pt x="4748931" y="227166"/>
                  <a:pt x="4739268" y="223025"/>
                </a:cubicBezTo>
                <a:cubicBezTo>
                  <a:pt x="4721847" y="215559"/>
                  <a:pt x="4701798" y="216861"/>
                  <a:pt x="4683512" y="211874"/>
                </a:cubicBezTo>
                <a:cubicBezTo>
                  <a:pt x="4660832" y="205688"/>
                  <a:pt x="4638907" y="197005"/>
                  <a:pt x="4616605" y="189571"/>
                </a:cubicBezTo>
                <a:cubicBezTo>
                  <a:pt x="4605454" y="185854"/>
                  <a:pt x="4594787" y="180082"/>
                  <a:pt x="4583151" y="178420"/>
                </a:cubicBezTo>
                <a:cubicBezTo>
                  <a:pt x="4517997" y="169112"/>
                  <a:pt x="4508031" y="169161"/>
                  <a:pt x="4449337" y="156118"/>
                </a:cubicBezTo>
                <a:cubicBezTo>
                  <a:pt x="4434376" y="152793"/>
                  <a:pt x="4419271" y="149813"/>
                  <a:pt x="4404732" y="144966"/>
                </a:cubicBezTo>
                <a:cubicBezTo>
                  <a:pt x="4348972" y="126379"/>
                  <a:pt x="4351945" y="116407"/>
                  <a:pt x="4293220" y="111513"/>
                </a:cubicBezTo>
                <a:cubicBezTo>
                  <a:pt x="4222742" y="105640"/>
                  <a:pt x="4151971" y="104078"/>
                  <a:pt x="4081346" y="100361"/>
                </a:cubicBezTo>
                <a:cubicBezTo>
                  <a:pt x="3942618" y="65680"/>
                  <a:pt x="4169775" y="119447"/>
                  <a:pt x="3824868" y="78059"/>
                </a:cubicBezTo>
                <a:cubicBezTo>
                  <a:pt x="3772030" y="71719"/>
                  <a:pt x="3757888" y="51267"/>
                  <a:pt x="3713356" y="33454"/>
                </a:cubicBezTo>
                <a:cubicBezTo>
                  <a:pt x="3645328" y="6243"/>
                  <a:pt x="3643096" y="10673"/>
                  <a:pt x="3568390" y="0"/>
                </a:cubicBezTo>
                <a:cubicBezTo>
                  <a:pt x="3349083" y="3717"/>
                  <a:pt x="3129574" y="1039"/>
                  <a:pt x="2910468" y="11152"/>
                </a:cubicBezTo>
                <a:cubicBezTo>
                  <a:pt x="2886984" y="12236"/>
                  <a:pt x="2867070" y="33454"/>
                  <a:pt x="2843561" y="33454"/>
                </a:cubicBezTo>
                <a:lnTo>
                  <a:pt x="2509024" y="33454"/>
                </a:lnTo>
                <a:lnTo>
                  <a:pt x="2888166" y="55757"/>
                </a:lnTo>
                <a:close/>
              </a:path>
            </a:pathLst>
          </a:custGeom>
          <a:gradFill>
            <a:gsLst>
              <a:gs pos="29000">
                <a:schemeClr val="accent3"/>
              </a:gs>
              <a:gs pos="48000">
                <a:schemeClr val="accent3">
                  <a:lumMod val="50000"/>
                </a:schemeClr>
              </a:gs>
              <a:gs pos="100000">
                <a:srgbClr val="156B13"/>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 name="Text Placeholder 4"/>
          <p:cNvSpPr txBox="1">
            <a:spLocks noGrp="1"/>
          </p:cNvSpPr>
          <p:nvPr>
            <p:ph type="body" sz="quarter" idx="10"/>
          </p:nvPr>
        </p:nvSpPr>
        <p:spPr>
          <a:xfrm>
            <a:off x="1547813" y="2235200"/>
            <a:ext cx="7596187" cy="4376738"/>
          </a:xfrm>
        </p:spPr>
        <p:txBody>
          <a:bodyPr wrap="square" rtlCol="0">
            <a:spAutoFit/>
          </a:bodyPr>
          <a:lstStyle/>
          <a:p>
            <a:pPr>
              <a:defRPr/>
            </a:pPr>
            <a:endParaRPr lang="en-US" sz="2400" i="1" dirty="0" smtClean="0">
              <a:latin typeface="+mj-lt"/>
            </a:endParaRPr>
          </a:p>
          <a:p>
            <a:pPr>
              <a:defRPr/>
            </a:pPr>
            <a:endParaRPr lang="en-US" sz="2400" i="1" dirty="0" smtClean="0">
              <a:latin typeface="+mj-lt"/>
            </a:endParaRPr>
          </a:p>
          <a:p>
            <a:pPr>
              <a:defRPr/>
            </a:pPr>
            <a:endParaRPr lang="en-US" sz="2400" i="1" dirty="0" smtClean="0">
              <a:latin typeface="+mj-lt"/>
            </a:endParaRPr>
          </a:p>
          <a:p>
            <a:pPr>
              <a:defRPr/>
            </a:pPr>
            <a:endParaRPr lang="en-US" sz="2400" i="1" dirty="0" smtClean="0">
              <a:latin typeface="+mj-lt"/>
            </a:endParaRPr>
          </a:p>
          <a:p>
            <a:pPr>
              <a:defRPr/>
            </a:pPr>
            <a:endParaRPr lang="en-US" sz="2400" b="1" dirty="0" smtClean="0">
              <a:solidFill>
                <a:schemeClr val="tx1"/>
              </a:solidFill>
              <a:latin typeface="+mj-lt"/>
              <a:ea typeface="+mn-ea"/>
              <a:cs typeface="Arial" pitchFamily="34" charset="0"/>
            </a:endParaRPr>
          </a:p>
          <a:p>
            <a:pPr>
              <a:defRPr/>
            </a:pPr>
            <a:endParaRPr lang="en-US" sz="2400" i="1" dirty="0" smtClean="0">
              <a:latin typeface="+mj-lt"/>
            </a:endParaRPr>
          </a:p>
          <a:p>
            <a:pPr>
              <a:defRPr/>
            </a:pPr>
            <a:endParaRPr lang="en-US" sz="2400" i="1" dirty="0" smtClean="0">
              <a:latin typeface="+mj-lt"/>
            </a:endParaRPr>
          </a:p>
          <a:p>
            <a:pPr>
              <a:defRPr/>
            </a:pPr>
            <a:endParaRPr lang="en-US" sz="2400" i="1" dirty="0" smtClean="0">
              <a:latin typeface="+mj-lt"/>
            </a:endParaRPr>
          </a:p>
          <a:p>
            <a:pPr>
              <a:defRPr/>
            </a:pPr>
            <a:r>
              <a:rPr lang="en-US" sz="2400" i="1" dirty="0" smtClean="0">
                <a:solidFill>
                  <a:schemeClr val="tx1"/>
                </a:solidFill>
                <a:latin typeface="+mj-lt"/>
              </a:rPr>
              <a:t>	Systematically gathered, organized, curated, identified, and made persistently accessible</a:t>
            </a:r>
          </a:p>
        </p:txBody>
      </p:sp>
      <p:sp>
        <p:nvSpPr>
          <p:cNvPr id="9" name="TextBox 8"/>
          <p:cNvSpPr txBox="1"/>
          <p:nvPr/>
        </p:nvSpPr>
        <p:spPr>
          <a:xfrm>
            <a:off x="2484438" y="1484313"/>
            <a:ext cx="5600700" cy="461962"/>
          </a:xfrm>
          <a:prstGeom prst="rect">
            <a:avLst/>
          </a:prstGeom>
          <a:noFill/>
        </p:spPr>
        <p:txBody>
          <a:bodyPr wrap="none">
            <a:spAutoFit/>
          </a:bodyPr>
          <a:lstStyle/>
          <a:p>
            <a:pPr>
              <a:defRPr/>
            </a:pPr>
            <a:r>
              <a:rPr lang="en-US" sz="2400" b="1" dirty="0">
                <a:latin typeface="+mj-lt"/>
              </a:rPr>
              <a:t>Scholarly Outputs </a:t>
            </a:r>
            <a:r>
              <a:rPr lang="en-US" sz="2400" b="1" dirty="0" err="1">
                <a:latin typeface="+mj-lt"/>
              </a:rPr>
              <a:t>vs</a:t>
            </a:r>
            <a:r>
              <a:rPr lang="en-US" sz="2400" b="1" dirty="0">
                <a:latin typeface="+mj-lt"/>
              </a:rPr>
              <a:t> the Scholarly Record</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bwMode="auto">
          <a:xfrm>
            <a:off x="2032000" y="515938"/>
            <a:ext cx="5276850" cy="8969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p>
            <a:r>
              <a:rPr lang="nl-NL" altLang="en-US" smtClean="0"/>
              <a:t>What is the scholarly </a:t>
            </a:r>
            <a:r>
              <a:rPr lang="nl-NL" altLang="en-US" b="1" smtClean="0"/>
              <a:t>record</a:t>
            </a:r>
            <a:r>
              <a:rPr lang="nl-NL" altLang="en-US" smtClean="0"/>
              <a:t>?</a:t>
            </a:r>
          </a:p>
        </p:txBody>
      </p:sp>
      <p:sp>
        <p:nvSpPr>
          <p:cNvPr id="4" name="Freeform 3"/>
          <p:cNvSpPr/>
          <p:nvPr/>
        </p:nvSpPr>
        <p:spPr>
          <a:xfrm>
            <a:off x="1979613" y="1916113"/>
            <a:ext cx="6556375" cy="3770312"/>
          </a:xfrm>
          <a:custGeom>
            <a:avLst/>
            <a:gdLst>
              <a:gd name="connsiteX0" fmla="*/ 2888166 w 6556917"/>
              <a:gd name="connsiteY0" fmla="*/ 55757 h 3769113"/>
              <a:gd name="connsiteX1" fmla="*/ 2888166 w 6556917"/>
              <a:gd name="connsiteY1" fmla="*/ 55757 h 3769113"/>
              <a:gd name="connsiteX2" fmla="*/ 2787805 w 6556917"/>
              <a:gd name="connsiteY2" fmla="*/ 22303 h 3769113"/>
              <a:gd name="connsiteX3" fmla="*/ 2732049 w 6556917"/>
              <a:gd name="connsiteY3" fmla="*/ 11152 h 3769113"/>
              <a:gd name="connsiteX4" fmla="*/ 2129883 w 6556917"/>
              <a:gd name="connsiteY4" fmla="*/ 22303 h 3769113"/>
              <a:gd name="connsiteX5" fmla="*/ 1996068 w 6556917"/>
              <a:gd name="connsiteY5" fmla="*/ 55757 h 3769113"/>
              <a:gd name="connsiteX6" fmla="*/ 1962615 w 6556917"/>
              <a:gd name="connsiteY6" fmla="*/ 78059 h 3769113"/>
              <a:gd name="connsiteX7" fmla="*/ 1929161 w 6556917"/>
              <a:gd name="connsiteY7" fmla="*/ 111513 h 3769113"/>
              <a:gd name="connsiteX8" fmla="*/ 1884556 w 6556917"/>
              <a:gd name="connsiteY8" fmla="*/ 133815 h 3769113"/>
              <a:gd name="connsiteX9" fmla="*/ 1862254 w 6556917"/>
              <a:gd name="connsiteY9" fmla="*/ 156118 h 3769113"/>
              <a:gd name="connsiteX10" fmla="*/ 1839951 w 6556917"/>
              <a:gd name="connsiteY10" fmla="*/ 189571 h 3769113"/>
              <a:gd name="connsiteX11" fmla="*/ 1795346 w 6556917"/>
              <a:gd name="connsiteY11" fmla="*/ 200722 h 3769113"/>
              <a:gd name="connsiteX12" fmla="*/ 1739590 w 6556917"/>
              <a:gd name="connsiteY12" fmla="*/ 234176 h 3769113"/>
              <a:gd name="connsiteX13" fmla="*/ 1717288 w 6556917"/>
              <a:gd name="connsiteY13" fmla="*/ 256479 h 3769113"/>
              <a:gd name="connsiteX14" fmla="*/ 1672683 w 6556917"/>
              <a:gd name="connsiteY14" fmla="*/ 289932 h 3769113"/>
              <a:gd name="connsiteX15" fmla="*/ 1628078 w 6556917"/>
              <a:gd name="connsiteY15" fmla="*/ 312235 h 3769113"/>
              <a:gd name="connsiteX16" fmla="*/ 1594624 w 6556917"/>
              <a:gd name="connsiteY16" fmla="*/ 334537 h 3769113"/>
              <a:gd name="connsiteX17" fmla="*/ 1527717 w 6556917"/>
              <a:gd name="connsiteY17" fmla="*/ 423747 h 3769113"/>
              <a:gd name="connsiteX18" fmla="*/ 1516566 w 6556917"/>
              <a:gd name="connsiteY18" fmla="*/ 457200 h 3769113"/>
              <a:gd name="connsiteX19" fmla="*/ 1471961 w 6556917"/>
              <a:gd name="connsiteY19" fmla="*/ 524108 h 3769113"/>
              <a:gd name="connsiteX20" fmla="*/ 1438507 w 6556917"/>
              <a:gd name="connsiteY20" fmla="*/ 579864 h 3769113"/>
              <a:gd name="connsiteX21" fmla="*/ 1427356 w 6556917"/>
              <a:gd name="connsiteY21" fmla="*/ 613318 h 3769113"/>
              <a:gd name="connsiteX22" fmla="*/ 1382751 w 6556917"/>
              <a:gd name="connsiteY22" fmla="*/ 691376 h 3769113"/>
              <a:gd name="connsiteX23" fmla="*/ 1338146 w 6556917"/>
              <a:gd name="connsiteY23" fmla="*/ 747132 h 3769113"/>
              <a:gd name="connsiteX24" fmla="*/ 1326995 w 6556917"/>
              <a:gd name="connsiteY24" fmla="*/ 780586 h 3769113"/>
              <a:gd name="connsiteX25" fmla="*/ 1282390 w 6556917"/>
              <a:gd name="connsiteY25" fmla="*/ 836342 h 3769113"/>
              <a:gd name="connsiteX26" fmla="*/ 1248937 w 6556917"/>
              <a:gd name="connsiteY26" fmla="*/ 880947 h 3769113"/>
              <a:gd name="connsiteX27" fmla="*/ 1182029 w 6556917"/>
              <a:gd name="connsiteY27" fmla="*/ 970157 h 3769113"/>
              <a:gd name="connsiteX28" fmla="*/ 1126273 w 6556917"/>
              <a:gd name="connsiteY28" fmla="*/ 1037064 h 3769113"/>
              <a:gd name="connsiteX29" fmla="*/ 1103971 w 6556917"/>
              <a:gd name="connsiteY29" fmla="*/ 1070518 h 3769113"/>
              <a:gd name="connsiteX30" fmla="*/ 1037063 w 6556917"/>
              <a:gd name="connsiteY30" fmla="*/ 1126274 h 3769113"/>
              <a:gd name="connsiteX31" fmla="*/ 1003610 w 6556917"/>
              <a:gd name="connsiteY31" fmla="*/ 1159727 h 3769113"/>
              <a:gd name="connsiteX32" fmla="*/ 936702 w 6556917"/>
              <a:gd name="connsiteY32" fmla="*/ 1204332 h 3769113"/>
              <a:gd name="connsiteX33" fmla="*/ 903249 w 6556917"/>
              <a:gd name="connsiteY33" fmla="*/ 1226635 h 3769113"/>
              <a:gd name="connsiteX34" fmla="*/ 858644 w 6556917"/>
              <a:gd name="connsiteY34" fmla="*/ 1248937 h 3769113"/>
              <a:gd name="connsiteX35" fmla="*/ 802888 w 6556917"/>
              <a:gd name="connsiteY35" fmla="*/ 1271239 h 3769113"/>
              <a:gd name="connsiteX36" fmla="*/ 769434 w 6556917"/>
              <a:gd name="connsiteY36" fmla="*/ 1293542 h 3769113"/>
              <a:gd name="connsiteX37" fmla="*/ 724829 w 6556917"/>
              <a:gd name="connsiteY37" fmla="*/ 1315844 h 3769113"/>
              <a:gd name="connsiteX38" fmla="*/ 691376 w 6556917"/>
              <a:gd name="connsiteY38" fmla="*/ 1326996 h 3769113"/>
              <a:gd name="connsiteX39" fmla="*/ 657922 w 6556917"/>
              <a:gd name="connsiteY39" fmla="*/ 1349298 h 3769113"/>
              <a:gd name="connsiteX40" fmla="*/ 613317 w 6556917"/>
              <a:gd name="connsiteY40" fmla="*/ 1360449 h 3769113"/>
              <a:gd name="connsiteX41" fmla="*/ 579863 w 6556917"/>
              <a:gd name="connsiteY41" fmla="*/ 1371600 h 3769113"/>
              <a:gd name="connsiteX42" fmla="*/ 546410 w 6556917"/>
              <a:gd name="connsiteY42" fmla="*/ 1393903 h 3769113"/>
              <a:gd name="connsiteX43" fmla="*/ 468351 w 6556917"/>
              <a:gd name="connsiteY43" fmla="*/ 1427357 h 3769113"/>
              <a:gd name="connsiteX44" fmla="*/ 434898 w 6556917"/>
              <a:gd name="connsiteY44" fmla="*/ 1460810 h 3769113"/>
              <a:gd name="connsiteX45" fmla="*/ 390293 w 6556917"/>
              <a:gd name="connsiteY45" fmla="*/ 1483113 h 3769113"/>
              <a:gd name="connsiteX46" fmla="*/ 367990 w 6556917"/>
              <a:gd name="connsiteY46" fmla="*/ 1505415 h 3769113"/>
              <a:gd name="connsiteX47" fmla="*/ 323385 w 6556917"/>
              <a:gd name="connsiteY47" fmla="*/ 1527718 h 3769113"/>
              <a:gd name="connsiteX48" fmla="*/ 256478 w 6556917"/>
              <a:gd name="connsiteY48" fmla="*/ 1594625 h 3769113"/>
              <a:gd name="connsiteX49" fmla="*/ 234176 w 6556917"/>
              <a:gd name="connsiteY49" fmla="*/ 1628079 h 3769113"/>
              <a:gd name="connsiteX50" fmla="*/ 189571 w 6556917"/>
              <a:gd name="connsiteY50" fmla="*/ 1639230 h 3769113"/>
              <a:gd name="connsiteX51" fmla="*/ 167268 w 6556917"/>
              <a:gd name="connsiteY51" fmla="*/ 1672683 h 3769113"/>
              <a:gd name="connsiteX52" fmla="*/ 133815 w 6556917"/>
              <a:gd name="connsiteY52" fmla="*/ 1706137 h 3769113"/>
              <a:gd name="connsiteX53" fmla="*/ 122663 w 6556917"/>
              <a:gd name="connsiteY53" fmla="*/ 1750742 h 3769113"/>
              <a:gd name="connsiteX54" fmla="*/ 89210 w 6556917"/>
              <a:gd name="connsiteY54" fmla="*/ 1795347 h 3769113"/>
              <a:gd name="connsiteX55" fmla="*/ 66907 w 6556917"/>
              <a:gd name="connsiteY55" fmla="*/ 1873405 h 3769113"/>
              <a:gd name="connsiteX56" fmla="*/ 44605 w 6556917"/>
              <a:gd name="connsiteY56" fmla="*/ 1895708 h 3769113"/>
              <a:gd name="connsiteX57" fmla="*/ 33454 w 6556917"/>
              <a:gd name="connsiteY57" fmla="*/ 1951464 h 3769113"/>
              <a:gd name="connsiteX58" fmla="*/ 11151 w 6556917"/>
              <a:gd name="connsiteY58" fmla="*/ 2051825 h 3769113"/>
              <a:gd name="connsiteX59" fmla="*/ 0 w 6556917"/>
              <a:gd name="connsiteY59" fmla="*/ 2163337 h 3769113"/>
              <a:gd name="connsiteX60" fmla="*/ 22302 w 6556917"/>
              <a:gd name="connsiteY60" fmla="*/ 2408664 h 3769113"/>
              <a:gd name="connsiteX61" fmla="*/ 44605 w 6556917"/>
              <a:gd name="connsiteY61" fmla="*/ 2453269 h 3769113"/>
              <a:gd name="connsiteX62" fmla="*/ 78059 w 6556917"/>
              <a:gd name="connsiteY62" fmla="*/ 2520176 h 3769113"/>
              <a:gd name="connsiteX63" fmla="*/ 111512 w 6556917"/>
              <a:gd name="connsiteY63" fmla="*/ 2587083 h 3769113"/>
              <a:gd name="connsiteX64" fmla="*/ 156117 w 6556917"/>
              <a:gd name="connsiteY64" fmla="*/ 2687444 h 3769113"/>
              <a:gd name="connsiteX65" fmla="*/ 245327 w 6556917"/>
              <a:gd name="connsiteY65" fmla="*/ 2798957 h 3769113"/>
              <a:gd name="connsiteX66" fmla="*/ 301083 w 6556917"/>
              <a:gd name="connsiteY66" fmla="*/ 2854713 h 3769113"/>
              <a:gd name="connsiteX67" fmla="*/ 312234 w 6556917"/>
              <a:gd name="connsiteY67" fmla="*/ 2888166 h 3769113"/>
              <a:gd name="connsiteX68" fmla="*/ 334537 w 6556917"/>
              <a:gd name="connsiteY68" fmla="*/ 2921620 h 3769113"/>
              <a:gd name="connsiteX69" fmla="*/ 345688 w 6556917"/>
              <a:gd name="connsiteY69" fmla="*/ 3021981 h 3769113"/>
              <a:gd name="connsiteX70" fmla="*/ 356839 w 6556917"/>
              <a:gd name="connsiteY70" fmla="*/ 3055435 h 3769113"/>
              <a:gd name="connsiteX71" fmla="*/ 390293 w 6556917"/>
              <a:gd name="connsiteY71" fmla="*/ 3200400 h 3769113"/>
              <a:gd name="connsiteX72" fmla="*/ 401444 w 6556917"/>
              <a:gd name="connsiteY72" fmla="*/ 3233854 h 3769113"/>
              <a:gd name="connsiteX73" fmla="*/ 446049 w 6556917"/>
              <a:gd name="connsiteY73" fmla="*/ 3278459 h 3769113"/>
              <a:gd name="connsiteX74" fmla="*/ 468351 w 6556917"/>
              <a:gd name="connsiteY74" fmla="*/ 3311913 h 3769113"/>
              <a:gd name="connsiteX75" fmla="*/ 501805 w 6556917"/>
              <a:gd name="connsiteY75" fmla="*/ 3334215 h 3769113"/>
              <a:gd name="connsiteX76" fmla="*/ 535259 w 6556917"/>
              <a:gd name="connsiteY76" fmla="*/ 3367669 h 3769113"/>
              <a:gd name="connsiteX77" fmla="*/ 568712 w 6556917"/>
              <a:gd name="connsiteY77" fmla="*/ 3389971 h 3769113"/>
              <a:gd name="connsiteX78" fmla="*/ 613317 w 6556917"/>
              <a:gd name="connsiteY78" fmla="*/ 3423425 h 3769113"/>
              <a:gd name="connsiteX79" fmla="*/ 691376 w 6556917"/>
              <a:gd name="connsiteY79" fmla="*/ 3445727 h 3769113"/>
              <a:gd name="connsiteX80" fmla="*/ 735981 w 6556917"/>
              <a:gd name="connsiteY80" fmla="*/ 3468030 h 3769113"/>
              <a:gd name="connsiteX81" fmla="*/ 780585 w 6556917"/>
              <a:gd name="connsiteY81" fmla="*/ 3479181 h 3769113"/>
              <a:gd name="connsiteX82" fmla="*/ 814039 w 6556917"/>
              <a:gd name="connsiteY82" fmla="*/ 3490332 h 3769113"/>
              <a:gd name="connsiteX83" fmla="*/ 869795 w 6556917"/>
              <a:gd name="connsiteY83" fmla="*/ 3523786 h 3769113"/>
              <a:gd name="connsiteX84" fmla="*/ 947854 w 6556917"/>
              <a:gd name="connsiteY84" fmla="*/ 3568391 h 3769113"/>
              <a:gd name="connsiteX85" fmla="*/ 1025912 w 6556917"/>
              <a:gd name="connsiteY85" fmla="*/ 3590693 h 3769113"/>
              <a:gd name="connsiteX86" fmla="*/ 1070517 w 6556917"/>
              <a:gd name="connsiteY86" fmla="*/ 3624147 h 3769113"/>
              <a:gd name="connsiteX87" fmla="*/ 1170878 w 6556917"/>
              <a:gd name="connsiteY87" fmla="*/ 3635298 h 3769113"/>
              <a:gd name="connsiteX88" fmla="*/ 1338146 w 6556917"/>
              <a:gd name="connsiteY88" fmla="*/ 3646449 h 3769113"/>
              <a:gd name="connsiteX89" fmla="*/ 1561171 w 6556917"/>
              <a:gd name="connsiteY89" fmla="*/ 3668752 h 3769113"/>
              <a:gd name="connsiteX90" fmla="*/ 1706137 w 6556917"/>
              <a:gd name="connsiteY90" fmla="*/ 3691054 h 3769113"/>
              <a:gd name="connsiteX91" fmla="*/ 1761893 w 6556917"/>
              <a:gd name="connsiteY91" fmla="*/ 3702205 h 3769113"/>
              <a:gd name="connsiteX92" fmla="*/ 2453268 w 6556917"/>
              <a:gd name="connsiteY92" fmla="*/ 3713357 h 3769113"/>
              <a:gd name="connsiteX93" fmla="*/ 2720898 w 6556917"/>
              <a:gd name="connsiteY93" fmla="*/ 3702205 h 3769113"/>
              <a:gd name="connsiteX94" fmla="*/ 2754351 w 6556917"/>
              <a:gd name="connsiteY94" fmla="*/ 3691054 h 3769113"/>
              <a:gd name="connsiteX95" fmla="*/ 2854712 w 6556917"/>
              <a:gd name="connsiteY95" fmla="*/ 3679903 h 3769113"/>
              <a:gd name="connsiteX96" fmla="*/ 2921620 w 6556917"/>
              <a:gd name="connsiteY96" fmla="*/ 3668752 h 3769113"/>
              <a:gd name="connsiteX97" fmla="*/ 2966224 w 6556917"/>
              <a:gd name="connsiteY97" fmla="*/ 3646449 h 3769113"/>
              <a:gd name="connsiteX98" fmla="*/ 3445727 w 6556917"/>
              <a:gd name="connsiteY98" fmla="*/ 3646449 h 3769113"/>
              <a:gd name="connsiteX99" fmla="*/ 3512634 w 6556917"/>
              <a:gd name="connsiteY99" fmla="*/ 3679903 h 3769113"/>
              <a:gd name="connsiteX100" fmla="*/ 3557239 w 6556917"/>
              <a:gd name="connsiteY100" fmla="*/ 3702205 h 3769113"/>
              <a:gd name="connsiteX101" fmla="*/ 3590693 w 6556917"/>
              <a:gd name="connsiteY101" fmla="*/ 3724508 h 3769113"/>
              <a:gd name="connsiteX102" fmla="*/ 3679902 w 6556917"/>
              <a:gd name="connsiteY102" fmla="*/ 3746810 h 3769113"/>
              <a:gd name="connsiteX103" fmla="*/ 3713356 w 6556917"/>
              <a:gd name="connsiteY103" fmla="*/ 3757961 h 3769113"/>
              <a:gd name="connsiteX104" fmla="*/ 3847171 w 6556917"/>
              <a:gd name="connsiteY104" fmla="*/ 3769113 h 3769113"/>
              <a:gd name="connsiteX105" fmla="*/ 4616605 w 6556917"/>
              <a:gd name="connsiteY105" fmla="*/ 3757961 h 3769113"/>
              <a:gd name="connsiteX106" fmla="*/ 4650059 w 6556917"/>
              <a:gd name="connsiteY106" fmla="*/ 3746810 h 3769113"/>
              <a:gd name="connsiteX107" fmla="*/ 4694663 w 6556917"/>
              <a:gd name="connsiteY107" fmla="*/ 3735659 h 3769113"/>
              <a:gd name="connsiteX108" fmla="*/ 5609063 w 6556917"/>
              <a:gd name="connsiteY108" fmla="*/ 3713357 h 3769113"/>
              <a:gd name="connsiteX109" fmla="*/ 5664820 w 6556917"/>
              <a:gd name="connsiteY109" fmla="*/ 3702205 h 3769113"/>
              <a:gd name="connsiteX110" fmla="*/ 5765181 w 6556917"/>
              <a:gd name="connsiteY110" fmla="*/ 3612996 h 3769113"/>
              <a:gd name="connsiteX111" fmla="*/ 5843239 w 6556917"/>
              <a:gd name="connsiteY111" fmla="*/ 3579542 h 3769113"/>
              <a:gd name="connsiteX112" fmla="*/ 5865541 w 6556917"/>
              <a:gd name="connsiteY112" fmla="*/ 3557239 h 3769113"/>
              <a:gd name="connsiteX113" fmla="*/ 5898995 w 6556917"/>
              <a:gd name="connsiteY113" fmla="*/ 3534937 h 3769113"/>
              <a:gd name="connsiteX114" fmla="*/ 5943600 w 6556917"/>
              <a:gd name="connsiteY114" fmla="*/ 3501483 h 3769113"/>
              <a:gd name="connsiteX115" fmla="*/ 6010507 w 6556917"/>
              <a:gd name="connsiteY115" fmla="*/ 3445727 h 3769113"/>
              <a:gd name="connsiteX116" fmla="*/ 6077415 w 6556917"/>
              <a:gd name="connsiteY116" fmla="*/ 3345366 h 3769113"/>
              <a:gd name="connsiteX117" fmla="*/ 6122020 w 6556917"/>
              <a:gd name="connsiteY117" fmla="*/ 3278459 h 3769113"/>
              <a:gd name="connsiteX118" fmla="*/ 6155473 w 6556917"/>
              <a:gd name="connsiteY118" fmla="*/ 3222703 h 3769113"/>
              <a:gd name="connsiteX119" fmla="*/ 6177776 w 6556917"/>
              <a:gd name="connsiteY119" fmla="*/ 3200400 h 3769113"/>
              <a:gd name="connsiteX120" fmla="*/ 6222381 w 6556917"/>
              <a:gd name="connsiteY120" fmla="*/ 3144644 h 3769113"/>
              <a:gd name="connsiteX121" fmla="*/ 6244683 w 6556917"/>
              <a:gd name="connsiteY121" fmla="*/ 3055435 h 3769113"/>
              <a:gd name="connsiteX122" fmla="*/ 6266985 w 6556917"/>
              <a:gd name="connsiteY122" fmla="*/ 3021981 h 3769113"/>
              <a:gd name="connsiteX123" fmla="*/ 6278137 w 6556917"/>
              <a:gd name="connsiteY123" fmla="*/ 2977376 h 3769113"/>
              <a:gd name="connsiteX124" fmla="*/ 6289288 w 6556917"/>
              <a:gd name="connsiteY124" fmla="*/ 2943922 h 3769113"/>
              <a:gd name="connsiteX125" fmla="*/ 6300439 w 6556917"/>
              <a:gd name="connsiteY125" fmla="*/ 2888166 h 3769113"/>
              <a:gd name="connsiteX126" fmla="*/ 6311590 w 6556917"/>
              <a:gd name="connsiteY126" fmla="*/ 2854713 h 3769113"/>
              <a:gd name="connsiteX127" fmla="*/ 6356195 w 6556917"/>
              <a:gd name="connsiteY127" fmla="*/ 2732049 h 3769113"/>
              <a:gd name="connsiteX128" fmla="*/ 6367346 w 6556917"/>
              <a:gd name="connsiteY128" fmla="*/ 2676293 h 3769113"/>
              <a:gd name="connsiteX129" fmla="*/ 6378498 w 6556917"/>
              <a:gd name="connsiteY129" fmla="*/ 2609386 h 3769113"/>
              <a:gd name="connsiteX130" fmla="*/ 6400800 w 6556917"/>
              <a:gd name="connsiteY130" fmla="*/ 2575932 h 3769113"/>
              <a:gd name="connsiteX131" fmla="*/ 6411951 w 6556917"/>
              <a:gd name="connsiteY131" fmla="*/ 2542479 h 3769113"/>
              <a:gd name="connsiteX132" fmla="*/ 6445405 w 6556917"/>
              <a:gd name="connsiteY132" fmla="*/ 2419815 h 3769113"/>
              <a:gd name="connsiteX133" fmla="*/ 6456556 w 6556917"/>
              <a:gd name="connsiteY133" fmla="*/ 2263698 h 3769113"/>
              <a:gd name="connsiteX134" fmla="*/ 6467707 w 6556917"/>
              <a:gd name="connsiteY134" fmla="*/ 2051825 h 3769113"/>
              <a:gd name="connsiteX135" fmla="*/ 6512312 w 6556917"/>
              <a:gd name="connsiteY135" fmla="*/ 1929161 h 3769113"/>
              <a:gd name="connsiteX136" fmla="*/ 6556917 w 6556917"/>
              <a:gd name="connsiteY136" fmla="*/ 1839952 h 3769113"/>
              <a:gd name="connsiteX137" fmla="*/ 6545766 w 6556917"/>
              <a:gd name="connsiteY137" fmla="*/ 1371600 h 3769113"/>
              <a:gd name="connsiteX138" fmla="*/ 6534615 w 6556917"/>
              <a:gd name="connsiteY138" fmla="*/ 1338147 h 3769113"/>
              <a:gd name="connsiteX139" fmla="*/ 6523463 w 6556917"/>
              <a:gd name="connsiteY139" fmla="*/ 1282391 h 3769113"/>
              <a:gd name="connsiteX140" fmla="*/ 6512312 w 6556917"/>
              <a:gd name="connsiteY140" fmla="*/ 1248937 h 3769113"/>
              <a:gd name="connsiteX141" fmla="*/ 6467707 w 6556917"/>
              <a:gd name="connsiteY141" fmla="*/ 1115122 h 3769113"/>
              <a:gd name="connsiteX142" fmla="*/ 6434254 w 6556917"/>
              <a:gd name="connsiteY142" fmla="*/ 1059366 h 3769113"/>
              <a:gd name="connsiteX143" fmla="*/ 6423102 w 6556917"/>
              <a:gd name="connsiteY143" fmla="*/ 1025913 h 3769113"/>
              <a:gd name="connsiteX144" fmla="*/ 6389649 w 6556917"/>
              <a:gd name="connsiteY144" fmla="*/ 1003610 h 3769113"/>
              <a:gd name="connsiteX145" fmla="*/ 6367346 w 6556917"/>
              <a:gd name="connsiteY145" fmla="*/ 981308 h 3769113"/>
              <a:gd name="connsiteX146" fmla="*/ 6255834 w 6556917"/>
              <a:gd name="connsiteY146" fmla="*/ 936703 h 3769113"/>
              <a:gd name="connsiteX147" fmla="*/ 6177776 w 6556917"/>
              <a:gd name="connsiteY147" fmla="*/ 903249 h 3769113"/>
              <a:gd name="connsiteX148" fmla="*/ 6133171 w 6556917"/>
              <a:gd name="connsiteY148" fmla="*/ 869796 h 3769113"/>
              <a:gd name="connsiteX149" fmla="*/ 6088566 w 6556917"/>
              <a:gd name="connsiteY149" fmla="*/ 858644 h 3769113"/>
              <a:gd name="connsiteX150" fmla="*/ 6043961 w 6556917"/>
              <a:gd name="connsiteY150" fmla="*/ 836342 h 3769113"/>
              <a:gd name="connsiteX151" fmla="*/ 5977054 w 6556917"/>
              <a:gd name="connsiteY151" fmla="*/ 825191 h 3769113"/>
              <a:gd name="connsiteX152" fmla="*/ 5921298 w 6556917"/>
              <a:gd name="connsiteY152" fmla="*/ 814039 h 3769113"/>
              <a:gd name="connsiteX153" fmla="*/ 5876693 w 6556917"/>
              <a:gd name="connsiteY153" fmla="*/ 802888 h 3769113"/>
              <a:gd name="connsiteX154" fmla="*/ 5832088 w 6556917"/>
              <a:gd name="connsiteY154" fmla="*/ 780586 h 3769113"/>
              <a:gd name="connsiteX155" fmla="*/ 5709424 w 6556917"/>
              <a:gd name="connsiteY155" fmla="*/ 769435 h 3769113"/>
              <a:gd name="connsiteX156" fmla="*/ 5519854 w 6556917"/>
              <a:gd name="connsiteY156" fmla="*/ 747132 h 3769113"/>
              <a:gd name="connsiteX157" fmla="*/ 5386039 w 6556917"/>
              <a:gd name="connsiteY157" fmla="*/ 724830 h 3769113"/>
              <a:gd name="connsiteX158" fmla="*/ 5341434 w 6556917"/>
              <a:gd name="connsiteY158" fmla="*/ 713679 h 3769113"/>
              <a:gd name="connsiteX159" fmla="*/ 5307981 w 6556917"/>
              <a:gd name="connsiteY159" fmla="*/ 691376 h 3769113"/>
              <a:gd name="connsiteX160" fmla="*/ 5207620 w 6556917"/>
              <a:gd name="connsiteY160" fmla="*/ 669074 h 3769113"/>
              <a:gd name="connsiteX161" fmla="*/ 5174166 w 6556917"/>
              <a:gd name="connsiteY161" fmla="*/ 646771 h 3769113"/>
              <a:gd name="connsiteX162" fmla="*/ 5107259 w 6556917"/>
              <a:gd name="connsiteY162" fmla="*/ 613318 h 3769113"/>
              <a:gd name="connsiteX163" fmla="*/ 5084956 w 6556917"/>
              <a:gd name="connsiteY163" fmla="*/ 591015 h 3769113"/>
              <a:gd name="connsiteX164" fmla="*/ 5040351 w 6556917"/>
              <a:gd name="connsiteY164" fmla="*/ 557561 h 3769113"/>
              <a:gd name="connsiteX165" fmla="*/ 5006898 w 6556917"/>
              <a:gd name="connsiteY165" fmla="*/ 535259 h 3769113"/>
              <a:gd name="connsiteX166" fmla="*/ 4951141 w 6556917"/>
              <a:gd name="connsiteY166" fmla="*/ 490654 h 3769113"/>
              <a:gd name="connsiteX167" fmla="*/ 4928839 w 6556917"/>
              <a:gd name="connsiteY167" fmla="*/ 446049 h 3769113"/>
              <a:gd name="connsiteX168" fmla="*/ 4884234 w 6556917"/>
              <a:gd name="connsiteY168" fmla="*/ 379142 h 3769113"/>
              <a:gd name="connsiteX169" fmla="*/ 4839629 w 6556917"/>
              <a:gd name="connsiteY169" fmla="*/ 323386 h 3769113"/>
              <a:gd name="connsiteX170" fmla="*/ 4828478 w 6556917"/>
              <a:gd name="connsiteY170" fmla="*/ 289932 h 3769113"/>
              <a:gd name="connsiteX171" fmla="*/ 4761571 w 6556917"/>
              <a:gd name="connsiteY171" fmla="*/ 245327 h 3769113"/>
              <a:gd name="connsiteX172" fmla="*/ 4739268 w 6556917"/>
              <a:gd name="connsiteY172" fmla="*/ 223025 h 3769113"/>
              <a:gd name="connsiteX173" fmla="*/ 4683512 w 6556917"/>
              <a:gd name="connsiteY173" fmla="*/ 211874 h 3769113"/>
              <a:gd name="connsiteX174" fmla="*/ 4616605 w 6556917"/>
              <a:gd name="connsiteY174" fmla="*/ 189571 h 3769113"/>
              <a:gd name="connsiteX175" fmla="*/ 4583151 w 6556917"/>
              <a:gd name="connsiteY175" fmla="*/ 178420 h 3769113"/>
              <a:gd name="connsiteX176" fmla="*/ 4449337 w 6556917"/>
              <a:gd name="connsiteY176" fmla="*/ 156118 h 3769113"/>
              <a:gd name="connsiteX177" fmla="*/ 4404732 w 6556917"/>
              <a:gd name="connsiteY177" fmla="*/ 144966 h 3769113"/>
              <a:gd name="connsiteX178" fmla="*/ 4293220 w 6556917"/>
              <a:gd name="connsiteY178" fmla="*/ 111513 h 3769113"/>
              <a:gd name="connsiteX179" fmla="*/ 4081346 w 6556917"/>
              <a:gd name="connsiteY179" fmla="*/ 100361 h 3769113"/>
              <a:gd name="connsiteX180" fmla="*/ 3824868 w 6556917"/>
              <a:gd name="connsiteY180" fmla="*/ 78059 h 3769113"/>
              <a:gd name="connsiteX181" fmla="*/ 3713356 w 6556917"/>
              <a:gd name="connsiteY181" fmla="*/ 33454 h 3769113"/>
              <a:gd name="connsiteX182" fmla="*/ 3568390 w 6556917"/>
              <a:gd name="connsiteY182" fmla="*/ 0 h 3769113"/>
              <a:gd name="connsiteX183" fmla="*/ 2910468 w 6556917"/>
              <a:gd name="connsiteY183" fmla="*/ 11152 h 3769113"/>
              <a:gd name="connsiteX184" fmla="*/ 2843561 w 6556917"/>
              <a:gd name="connsiteY184" fmla="*/ 33454 h 3769113"/>
              <a:gd name="connsiteX185" fmla="*/ 2509024 w 6556917"/>
              <a:gd name="connsiteY185" fmla="*/ 33454 h 3769113"/>
              <a:gd name="connsiteX186" fmla="*/ 2888166 w 6556917"/>
              <a:gd name="connsiteY186" fmla="*/ 55757 h 37691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Lst>
            <a:rect l="l" t="t" r="r" b="b"/>
            <a:pathLst>
              <a:path w="6556917" h="3769113">
                <a:moveTo>
                  <a:pt x="2888166" y="55757"/>
                </a:moveTo>
                <a:lnTo>
                  <a:pt x="2888166" y="55757"/>
                </a:lnTo>
                <a:cubicBezTo>
                  <a:pt x="2854712" y="44606"/>
                  <a:pt x="2821711" y="31991"/>
                  <a:pt x="2787805" y="22303"/>
                </a:cubicBezTo>
                <a:cubicBezTo>
                  <a:pt x="2769581" y="17096"/>
                  <a:pt x="2751002" y="11152"/>
                  <a:pt x="2732049" y="11152"/>
                </a:cubicBezTo>
                <a:cubicBezTo>
                  <a:pt x="2531293" y="11152"/>
                  <a:pt x="2330605" y="18586"/>
                  <a:pt x="2129883" y="22303"/>
                </a:cubicBezTo>
                <a:cubicBezTo>
                  <a:pt x="2096438" y="27877"/>
                  <a:pt x="2025522" y="36121"/>
                  <a:pt x="1996068" y="55757"/>
                </a:cubicBezTo>
                <a:cubicBezTo>
                  <a:pt x="1984917" y="63191"/>
                  <a:pt x="1972911" y="69479"/>
                  <a:pt x="1962615" y="78059"/>
                </a:cubicBezTo>
                <a:cubicBezTo>
                  <a:pt x="1950500" y="88155"/>
                  <a:pt x="1941994" y="102347"/>
                  <a:pt x="1929161" y="111513"/>
                </a:cubicBezTo>
                <a:cubicBezTo>
                  <a:pt x="1915634" y="121175"/>
                  <a:pt x="1899424" y="126381"/>
                  <a:pt x="1884556" y="133815"/>
                </a:cubicBezTo>
                <a:cubicBezTo>
                  <a:pt x="1877122" y="141249"/>
                  <a:pt x="1868822" y="147908"/>
                  <a:pt x="1862254" y="156118"/>
                </a:cubicBezTo>
                <a:cubicBezTo>
                  <a:pt x="1853882" y="166583"/>
                  <a:pt x="1851102" y="182137"/>
                  <a:pt x="1839951" y="189571"/>
                </a:cubicBezTo>
                <a:cubicBezTo>
                  <a:pt x="1827199" y="198072"/>
                  <a:pt x="1810214" y="197005"/>
                  <a:pt x="1795346" y="200722"/>
                </a:cubicBezTo>
                <a:cubicBezTo>
                  <a:pt x="1738838" y="257233"/>
                  <a:pt x="1811969" y="190748"/>
                  <a:pt x="1739590" y="234176"/>
                </a:cubicBezTo>
                <a:cubicBezTo>
                  <a:pt x="1730575" y="239585"/>
                  <a:pt x="1725365" y="249748"/>
                  <a:pt x="1717288" y="256479"/>
                </a:cubicBezTo>
                <a:cubicBezTo>
                  <a:pt x="1703010" y="268377"/>
                  <a:pt x="1688443" y="280082"/>
                  <a:pt x="1672683" y="289932"/>
                </a:cubicBezTo>
                <a:cubicBezTo>
                  <a:pt x="1658586" y="298742"/>
                  <a:pt x="1642511" y="303988"/>
                  <a:pt x="1628078" y="312235"/>
                </a:cubicBezTo>
                <a:cubicBezTo>
                  <a:pt x="1616442" y="318884"/>
                  <a:pt x="1605775" y="327103"/>
                  <a:pt x="1594624" y="334537"/>
                </a:cubicBezTo>
                <a:cubicBezTo>
                  <a:pt x="1572322" y="364274"/>
                  <a:pt x="1539471" y="388484"/>
                  <a:pt x="1527717" y="423747"/>
                </a:cubicBezTo>
                <a:cubicBezTo>
                  <a:pt x="1524000" y="434898"/>
                  <a:pt x="1522274" y="446925"/>
                  <a:pt x="1516566" y="457200"/>
                </a:cubicBezTo>
                <a:cubicBezTo>
                  <a:pt x="1503549" y="480631"/>
                  <a:pt x="1480437" y="498679"/>
                  <a:pt x="1471961" y="524108"/>
                </a:cubicBezTo>
                <a:cubicBezTo>
                  <a:pt x="1457485" y="567535"/>
                  <a:pt x="1469121" y="549250"/>
                  <a:pt x="1438507" y="579864"/>
                </a:cubicBezTo>
                <a:cubicBezTo>
                  <a:pt x="1434790" y="591015"/>
                  <a:pt x="1431986" y="602514"/>
                  <a:pt x="1427356" y="613318"/>
                </a:cubicBezTo>
                <a:cubicBezTo>
                  <a:pt x="1416789" y="637975"/>
                  <a:pt x="1399981" y="669838"/>
                  <a:pt x="1382751" y="691376"/>
                </a:cubicBezTo>
                <a:cubicBezTo>
                  <a:pt x="1319187" y="770832"/>
                  <a:pt x="1406799" y="644156"/>
                  <a:pt x="1338146" y="747132"/>
                </a:cubicBezTo>
                <a:cubicBezTo>
                  <a:pt x="1334429" y="758283"/>
                  <a:pt x="1332252" y="770072"/>
                  <a:pt x="1326995" y="780586"/>
                </a:cubicBezTo>
                <a:cubicBezTo>
                  <a:pt x="1306318" y="821941"/>
                  <a:pt x="1308320" y="805226"/>
                  <a:pt x="1282390" y="836342"/>
                </a:cubicBezTo>
                <a:cubicBezTo>
                  <a:pt x="1270492" y="850620"/>
                  <a:pt x="1259595" y="865721"/>
                  <a:pt x="1248937" y="880947"/>
                </a:cubicBezTo>
                <a:cubicBezTo>
                  <a:pt x="1190096" y="965006"/>
                  <a:pt x="1226582" y="925604"/>
                  <a:pt x="1182029" y="970157"/>
                </a:cubicBezTo>
                <a:cubicBezTo>
                  <a:pt x="1160731" y="1034051"/>
                  <a:pt x="1187033" y="976303"/>
                  <a:pt x="1126273" y="1037064"/>
                </a:cubicBezTo>
                <a:cubicBezTo>
                  <a:pt x="1116796" y="1046541"/>
                  <a:pt x="1112343" y="1060053"/>
                  <a:pt x="1103971" y="1070518"/>
                </a:cubicBezTo>
                <a:cubicBezTo>
                  <a:pt x="1082907" y="1096848"/>
                  <a:pt x="1064656" y="1102622"/>
                  <a:pt x="1037063" y="1126274"/>
                </a:cubicBezTo>
                <a:cubicBezTo>
                  <a:pt x="1025090" y="1136537"/>
                  <a:pt x="1016058" y="1150045"/>
                  <a:pt x="1003610" y="1159727"/>
                </a:cubicBezTo>
                <a:cubicBezTo>
                  <a:pt x="982452" y="1176183"/>
                  <a:pt x="959005" y="1189463"/>
                  <a:pt x="936702" y="1204332"/>
                </a:cubicBezTo>
                <a:cubicBezTo>
                  <a:pt x="925551" y="1211766"/>
                  <a:pt x="915236" y="1220642"/>
                  <a:pt x="903249" y="1226635"/>
                </a:cubicBezTo>
                <a:cubicBezTo>
                  <a:pt x="888381" y="1234069"/>
                  <a:pt x="873835" y="1242186"/>
                  <a:pt x="858644" y="1248937"/>
                </a:cubicBezTo>
                <a:cubicBezTo>
                  <a:pt x="840352" y="1257067"/>
                  <a:pt x="820792" y="1262287"/>
                  <a:pt x="802888" y="1271239"/>
                </a:cubicBezTo>
                <a:cubicBezTo>
                  <a:pt x="790901" y="1277233"/>
                  <a:pt x="781070" y="1286893"/>
                  <a:pt x="769434" y="1293542"/>
                </a:cubicBezTo>
                <a:cubicBezTo>
                  <a:pt x="755001" y="1301789"/>
                  <a:pt x="740108" y="1309296"/>
                  <a:pt x="724829" y="1315844"/>
                </a:cubicBezTo>
                <a:cubicBezTo>
                  <a:pt x="714025" y="1320474"/>
                  <a:pt x="701889" y="1321739"/>
                  <a:pt x="691376" y="1326996"/>
                </a:cubicBezTo>
                <a:cubicBezTo>
                  <a:pt x="679389" y="1332990"/>
                  <a:pt x="670241" y="1344019"/>
                  <a:pt x="657922" y="1349298"/>
                </a:cubicBezTo>
                <a:cubicBezTo>
                  <a:pt x="643835" y="1355335"/>
                  <a:pt x="628053" y="1356239"/>
                  <a:pt x="613317" y="1360449"/>
                </a:cubicBezTo>
                <a:cubicBezTo>
                  <a:pt x="602015" y="1363678"/>
                  <a:pt x="591014" y="1367883"/>
                  <a:pt x="579863" y="1371600"/>
                </a:cubicBezTo>
                <a:cubicBezTo>
                  <a:pt x="568712" y="1379034"/>
                  <a:pt x="558397" y="1387909"/>
                  <a:pt x="546410" y="1393903"/>
                </a:cubicBezTo>
                <a:cubicBezTo>
                  <a:pt x="497869" y="1418174"/>
                  <a:pt x="522503" y="1388677"/>
                  <a:pt x="468351" y="1427357"/>
                </a:cubicBezTo>
                <a:cubicBezTo>
                  <a:pt x="455519" y="1436523"/>
                  <a:pt x="447730" y="1451644"/>
                  <a:pt x="434898" y="1460810"/>
                </a:cubicBezTo>
                <a:cubicBezTo>
                  <a:pt x="421371" y="1470472"/>
                  <a:pt x="404125" y="1473892"/>
                  <a:pt x="390293" y="1483113"/>
                </a:cubicBezTo>
                <a:cubicBezTo>
                  <a:pt x="381545" y="1488945"/>
                  <a:pt x="376738" y="1499583"/>
                  <a:pt x="367990" y="1505415"/>
                </a:cubicBezTo>
                <a:cubicBezTo>
                  <a:pt x="354158" y="1514636"/>
                  <a:pt x="336366" y="1517333"/>
                  <a:pt x="323385" y="1527718"/>
                </a:cubicBezTo>
                <a:cubicBezTo>
                  <a:pt x="298756" y="1547421"/>
                  <a:pt x="273973" y="1568382"/>
                  <a:pt x="256478" y="1594625"/>
                </a:cubicBezTo>
                <a:cubicBezTo>
                  <a:pt x="249044" y="1605776"/>
                  <a:pt x="245327" y="1620645"/>
                  <a:pt x="234176" y="1628079"/>
                </a:cubicBezTo>
                <a:cubicBezTo>
                  <a:pt x="221424" y="1636580"/>
                  <a:pt x="204439" y="1635513"/>
                  <a:pt x="189571" y="1639230"/>
                </a:cubicBezTo>
                <a:cubicBezTo>
                  <a:pt x="182137" y="1650381"/>
                  <a:pt x="175848" y="1662387"/>
                  <a:pt x="167268" y="1672683"/>
                </a:cubicBezTo>
                <a:cubicBezTo>
                  <a:pt x="157172" y="1684798"/>
                  <a:pt x="141639" y="1692445"/>
                  <a:pt x="133815" y="1706137"/>
                </a:cubicBezTo>
                <a:cubicBezTo>
                  <a:pt x="126211" y="1719444"/>
                  <a:pt x="129517" y="1737034"/>
                  <a:pt x="122663" y="1750742"/>
                </a:cubicBezTo>
                <a:cubicBezTo>
                  <a:pt x="114351" y="1767365"/>
                  <a:pt x="100361" y="1780479"/>
                  <a:pt x="89210" y="1795347"/>
                </a:cubicBezTo>
                <a:cubicBezTo>
                  <a:pt x="87126" y="1803685"/>
                  <a:pt x="73766" y="1861974"/>
                  <a:pt x="66907" y="1873405"/>
                </a:cubicBezTo>
                <a:cubicBezTo>
                  <a:pt x="61498" y="1882420"/>
                  <a:pt x="52039" y="1888274"/>
                  <a:pt x="44605" y="1895708"/>
                </a:cubicBezTo>
                <a:cubicBezTo>
                  <a:pt x="40888" y="1914293"/>
                  <a:pt x="37566" y="1932962"/>
                  <a:pt x="33454" y="1951464"/>
                </a:cubicBezTo>
                <a:cubicBezTo>
                  <a:pt x="24618" y="1991224"/>
                  <a:pt x="16758" y="2009771"/>
                  <a:pt x="11151" y="2051825"/>
                </a:cubicBezTo>
                <a:cubicBezTo>
                  <a:pt x="6214" y="2088853"/>
                  <a:pt x="3717" y="2126166"/>
                  <a:pt x="0" y="2163337"/>
                </a:cubicBezTo>
                <a:cubicBezTo>
                  <a:pt x="7434" y="2245113"/>
                  <a:pt x="9816" y="2327506"/>
                  <a:pt x="22302" y="2408664"/>
                </a:cubicBezTo>
                <a:cubicBezTo>
                  <a:pt x="24830" y="2425094"/>
                  <a:pt x="38057" y="2437990"/>
                  <a:pt x="44605" y="2453269"/>
                </a:cubicBezTo>
                <a:cubicBezTo>
                  <a:pt x="93455" y="2567250"/>
                  <a:pt x="11083" y="2399620"/>
                  <a:pt x="78059" y="2520176"/>
                </a:cubicBezTo>
                <a:cubicBezTo>
                  <a:pt x="90168" y="2541973"/>
                  <a:pt x="101194" y="2564383"/>
                  <a:pt x="111512" y="2587083"/>
                </a:cubicBezTo>
                <a:cubicBezTo>
                  <a:pt x="132480" y="2633212"/>
                  <a:pt x="131099" y="2645747"/>
                  <a:pt x="156117" y="2687444"/>
                </a:cubicBezTo>
                <a:cubicBezTo>
                  <a:pt x="220635" y="2794975"/>
                  <a:pt x="175297" y="2717256"/>
                  <a:pt x="245327" y="2798957"/>
                </a:cubicBezTo>
                <a:cubicBezTo>
                  <a:pt x="294888" y="2856778"/>
                  <a:pt x="236653" y="2811759"/>
                  <a:pt x="301083" y="2854713"/>
                </a:cubicBezTo>
                <a:cubicBezTo>
                  <a:pt x="304800" y="2865864"/>
                  <a:pt x="306977" y="2877653"/>
                  <a:pt x="312234" y="2888166"/>
                </a:cubicBezTo>
                <a:cubicBezTo>
                  <a:pt x="318228" y="2900153"/>
                  <a:pt x="331286" y="2908618"/>
                  <a:pt x="334537" y="2921620"/>
                </a:cubicBezTo>
                <a:cubicBezTo>
                  <a:pt x="342701" y="2954275"/>
                  <a:pt x="340155" y="2988779"/>
                  <a:pt x="345688" y="3021981"/>
                </a:cubicBezTo>
                <a:cubicBezTo>
                  <a:pt x="347620" y="3033576"/>
                  <a:pt x="353122" y="3044284"/>
                  <a:pt x="356839" y="3055435"/>
                </a:cubicBezTo>
                <a:cubicBezTo>
                  <a:pt x="371315" y="3156769"/>
                  <a:pt x="359678" y="3108555"/>
                  <a:pt x="390293" y="3200400"/>
                </a:cubicBezTo>
                <a:cubicBezTo>
                  <a:pt x="394010" y="3211551"/>
                  <a:pt x="393132" y="3225542"/>
                  <a:pt x="401444" y="3233854"/>
                </a:cubicBezTo>
                <a:cubicBezTo>
                  <a:pt x="416312" y="3248722"/>
                  <a:pt x="434386" y="3260963"/>
                  <a:pt x="446049" y="3278459"/>
                </a:cubicBezTo>
                <a:cubicBezTo>
                  <a:pt x="453483" y="3289610"/>
                  <a:pt x="458874" y="3302436"/>
                  <a:pt x="468351" y="3311913"/>
                </a:cubicBezTo>
                <a:cubicBezTo>
                  <a:pt x="477828" y="3321390"/>
                  <a:pt x="491509" y="3325635"/>
                  <a:pt x="501805" y="3334215"/>
                </a:cubicBezTo>
                <a:cubicBezTo>
                  <a:pt x="513920" y="3344311"/>
                  <a:pt x="523144" y="3357573"/>
                  <a:pt x="535259" y="3367669"/>
                </a:cubicBezTo>
                <a:cubicBezTo>
                  <a:pt x="545555" y="3376249"/>
                  <a:pt x="557806" y="3382181"/>
                  <a:pt x="568712" y="3389971"/>
                </a:cubicBezTo>
                <a:cubicBezTo>
                  <a:pt x="583836" y="3400774"/>
                  <a:pt x="597180" y="3414204"/>
                  <a:pt x="613317" y="3423425"/>
                </a:cubicBezTo>
                <a:cubicBezTo>
                  <a:pt x="625759" y="3430535"/>
                  <a:pt x="681721" y="3443313"/>
                  <a:pt x="691376" y="3445727"/>
                </a:cubicBezTo>
                <a:cubicBezTo>
                  <a:pt x="706244" y="3453161"/>
                  <a:pt x="720416" y="3462193"/>
                  <a:pt x="735981" y="3468030"/>
                </a:cubicBezTo>
                <a:cubicBezTo>
                  <a:pt x="750331" y="3473411"/>
                  <a:pt x="765849" y="3474971"/>
                  <a:pt x="780585" y="3479181"/>
                </a:cubicBezTo>
                <a:cubicBezTo>
                  <a:pt x="791887" y="3482410"/>
                  <a:pt x="802888" y="3486615"/>
                  <a:pt x="814039" y="3490332"/>
                </a:cubicBezTo>
                <a:cubicBezTo>
                  <a:pt x="857599" y="3533894"/>
                  <a:pt x="811892" y="3494835"/>
                  <a:pt x="869795" y="3523786"/>
                </a:cubicBezTo>
                <a:cubicBezTo>
                  <a:pt x="896599" y="3537188"/>
                  <a:pt x="921050" y="3554989"/>
                  <a:pt x="947854" y="3568391"/>
                </a:cubicBezTo>
                <a:cubicBezTo>
                  <a:pt x="963852" y="3576390"/>
                  <a:pt x="1011620" y="3587120"/>
                  <a:pt x="1025912" y="3590693"/>
                </a:cubicBezTo>
                <a:cubicBezTo>
                  <a:pt x="1040780" y="3601844"/>
                  <a:pt x="1052753" y="3618681"/>
                  <a:pt x="1070517" y="3624147"/>
                </a:cubicBezTo>
                <a:cubicBezTo>
                  <a:pt x="1102688" y="3634046"/>
                  <a:pt x="1137335" y="3632503"/>
                  <a:pt x="1170878" y="3635298"/>
                </a:cubicBezTo>
                <a:cubicBezTo>
                  <a:pt x="1226565" y="3639938"/>
                  <a:pt x="1282470" y="3641677"/>
                  <a:pt x="1338146" y="3646449"/>
                </a:cubicBezTo>
                <a:cubicBezTo>
                  <a:pt x="1412586" y="3652830"/>
                  <a:pt x="1487001" y="3659762"/>
                  <a:pt x="1561171" y="3668752"/>
                </a:cubicBezTo>
                <a:cubicBezTo>
                  <a:pt x="1609706" y="3674635"/>
                  <a:pt x="1657912" y="3683017"/>
                  <a:pt x="1706137" y="3691054"/>
                </a:cubicBezTo>
                <a:cubicBezTo>
                  <a:pt x="1724833" y="3694170"/>
                  <a:pt x="1742948" y="3701639"/>
                  <a:pt x="1761893" y="3702205"/>
                </a:cubicBezTo>
                <a:cubicBezTo>
                  <a:pt x="1992279" y="3709082"/>
                  <a:pt x="2222810" y="3709640"/>
                  <a:pt x="2453268" y="3713357"/>
                </a:cubicBezTo>
                <a:cubicBezTo>
                  <a:pt x="2542478" y="3709640"/>
                  <a:pt x="2631855" y="3708801"/>
                  <a:pt x="2720898" y="3702205"/>
                </a:cubicBezTo>
                <a:cubicBezTo>
                  <a:pt x="2732620" y="3701337"/>
                  <a:pt x="2742757" y="3692986"/>
                  <a:pt x="2754351" y="3691054"/>
                </a:cubicBezTo>
                <a:cubicBezTo>
                  <a:pt x="2787553" y="3685520"/>
                  <a:pt x="2821348" y="3684351"/>
                  <a:pt x="2854712" y="3679903"/>
                </a:cubicBezTo>
                <a:cubicBezTo>
                  <a:pt x="2877124" y="3676915"/>
                  <a:pt x="2899317" y="3672469"/>
                  <a:pt x="2921620" y="3668752"/>
                </a:cubicBezTo>
                <a:cubicBezTo>
                  <a:pt x="2936488" y="3661318"/>
                  <a:pt x="2949827" y="3649182"/>
                  <a:pt x="2966224" y="3646449"/>
                </a:cubicBezTo>
                <a:cubicBezTo>
                  <a:pt x="3105067" y="3623308"/>
                  <a:pt x="3328334" y="3642401"/>
                  <a:pt x="3445727" y="3646449"/>
                </a:cubicBezTo>
                <a:cubicBezTo>
                  <a:pt x="3507066" y="3666895"/>
                  <a:pt x="3452104" y="3645314"/>
                  <a:pt x="3512634" y="3679903"/>
                </a:cubicBezTo>
                <a:cubicBezTo>
                  <a:pt x="3527067" y="3688150"/>
                  <a:pt x="3542806" y="3693958"/>
                  <a:pt x="3557239" y="3702205"/>
                </a:cubicBezTo>
                <a:cubicBezTo>
                  <a:pt x="3568875" y="3708854"/>
                  <a:pt x="3578706" y="3718514"/>
                  <a:pt x="3590693" y="3724508"/>
                </a:cubicBezTo>
                <a:cubicBezTo>
                  <a:pt x="3616182" y="3737253"/>
                  <a:pt x="3654455" y="3740448"/>
                  <a:pt x="3679902" y="3746810"/>
                </a:cubicBezTo>
                <a:cubicBezTo>
                  <a:pt x="3691306" y="3749661"/>
                  <a:pt x="3701705" y="3756407"/>
                  <a:pt x="3713356" y="3757961"/>
                </a:cubicBezTo>
                <a:cubicBezTo>
                  <a:pt x="3757723" y="3763877"/>
                  <a:pt x="3802566" y="3765396"/>
                  <a:pt x="3847171" y="3769113"/>
                </a:cubicBezTo>
                <a:lnTo>
                  <a:pt x="4616605" y="3757961"/>
                </a:lnTo>
                <a:cubicBezTo>
                  <a:pt x="4628355" y="3757635"/>
                  <a:pt x="4638757" y="3750039"/>
                  <a:pt x="4650059" y="3746810"/>
                </a:cubicBezTo>
                <a:cubicBezTo>
                  <a:pt x="4664795" y="3742600"/>
                  <a:pt x="4679367" y="3736615"/>
                  <a:pt x="4694663" y="3735659"/>
                </a:cubicBezTo>
                <a:cubicBezTo>
                  <a:pt x="4895180" y="3723127"/>
                  <a:pt x="5504871" y="3715286"/>
                  <a:pt x="5609063" y="3713357"/>
                </a:cubicBezTo>
                <a:cubicBezTo>
                  <a:pt x="5627649" y="3709640"/>
                  <a:pt x="5647073" y="3708860"/>
                  <a:pt x="5664820" y="3702205"/>
                </a:cubicBezTo>
                <a:cubicBezTo>
                  <a:pt x="5701911" y="3688296"/>
                  <a:pt x="5741997" y="3628453"/>
                  <a:pt x="5765181" y="3612996"/>
                </a:cubicBezTo>
                <a:cubicBezTo>
                  <a:pt x="5811386" y="3582191"/>
                  <a:pt x="5785632" y="3593943"/>
                  <a:pt x="5843239" y="3579542"/>
                </a:cubicBezTo>
                <a:cubicBezTo>
                  <a:pt x="5850673" y="3572108"/>
                  <a:pt x="5857331" y="3563807"/>
                  <a:pt x="5865541" y="3557239"/>
                </a:cubicBezTo>
                <a:cubicBezTo>
                  <a:pt x="5876006" y="3548867"/>
                  <a:pt x="5888089" y="3542727"/>
                  <a:pt x="5898995" y="3534937"/>
                </a:cubicBezTo>
                <a:cubicBezTo>
                  <a:pt x="5914119" y="3524134"/>
                  <a:pt x="5929087" y="3513093"/>
                  <a:pt x="5943600" y="3501483"/>
                </a:cubicBezTo>
                <a:cubicBezTo>
                  <a:pt x="5966269" y="3483347"/>
                  <a:pt x="5988205" y="3464312"/>
                  <a:pt x="6010507" y="3445727"/>
                </a:cubicBezTo>
                <a:cubicBezTo>
                  <a:pt x="6051136" y="3364471"/>
                  <a:pt x="6011427" y="3436099"/>
                  <a:pt x="6077415" y="3345366"/>
                </a:cubicBezTo>
                <a:cubicBezTo>
                  <a:pt x="6093180" y="3323689"/>
                  <a:pt x="6108230" y="3301443"/>
                  <a:pt x="6122020" y="3278459"/>
                </a:cubicBezTo>
                <a:cubicBezTo>
                  <a:pt x="6133171" y="3259874"/>
                  <a:pt x="6142875" y="3240340"/>
                  <a:pt x="6155473" y="3222703"/>
                </a:cubicBezTo>
                <a:cubicBezTo>
                  <a:pt x="6161584" y="3214148"/>
                  <a:pt x="6171208" y="3208610"/>
                  <a:pt x="6177776" y="3200400"/>
                </a:cubicBezTo>
                <a:cubicBezTo>
                  <a:pt x="6234045" y="3130064"/>
                  <a:pt x="6168529" y="3198496"/>
                  <a:pt x="6222381" y="3144644"/>
                </a:cubicBezTo>
                <a:cubicBezTo>
                  <a:pt x="6226623" y="3123436"/>
                  <a:pt x="6233253" y="3078295"/>
                  <a:pt x="6244683" y="3055435"/>
                </a:cubicBezTo>
                <a:cubicBezTo>
                  <a:pt x="6250677" y="3043448"/>
                  <a:pt x="6259551" y="3033132"/>
                  <a:pt x="6266985" y="3021981"/>
                </a:cubicBezTo>
                <a:cubicBezTo>
                  <a:pt x="6270702" y="3007113"/>
                  <a:pt x="6273927" y="2992112"/>
                  <a:pt x="6278137" y="2977376"/>
                </a:cubicBezTo>
                <a:cubicBezTo>
                  <a:pt x="6281366" y="2966074"/>
                  <a:pt x="6286437" y="2955326"/>
                  <a:pt x="6289288" y="2943922"/>
                </a:cubicBezTo>
                <a:cubicBezTo>
                  <a:pt x="6293885" y="2925534"/>
                  <a:pt x="6295842" y="2906553"/>
                  <a:pt x="6300439" y="2888166"/>
                </a:cubicBezTo>
                <a:cubicBezTo>
                  <a:pt x="6303290" y="2876763"/>
                  <a:pt x="6308497" y="2866053"/>
                  <a:pt x="6311590" y="2854713"/>
                </a:cubicBezTo>
                <a:cubicBezTo>
                  <a:pt x="6341075" y="2746604"/>
                  <a:pt x="6315172" y="2793585"/>
                  <a:pt x="6356195" y="2732049"/>
                </a:cubicBezTo>
                <a:cubicBezTo>
                  <a:pt x="6359912" y="2713464"/>
                  <a:pt x="6363955" y="2694941"/>
                  <a:pt x="6367346" y="2676293"/>
                </a:cubicBezTo>
                <a:cubicBezTo>
                  <a:pt x="6371391" y="2654048"/>
                  <a:pt x="6371348" y="2630836"/>
                  <a:pt x="6378498" y="2609386"/>
                </a:cubicBezTo>
                <a:cubicBezTo>
                  <a:pt x="6382736" y="2596672"/>
                  <a:pt x="6394806" y="2587919"/>
                  <a:pt x="6400800" y="2575932"/>
                </a:cubicBezTo>
                <a:cubicBezTo>
                  <a:pt x="6406057" y="2565419"/>
                  <a:pt x="6408858" y="2553819"/>
                  <a:pt x="6411951" y="2542479"/>
                </a:cubicBezTo>
                <a:cubicBezTo>
                  <a:pt x="6449683" y="2404130"/>
                  <a:pt x="6419738" y="2496819"/>
                  <a:pt x="6445405" y="2419815"/>
                </a:cubicBezTo>
                <a:cubicBezTo>
                  <a:pt x="6449122" y="2367776"/>
                  <a:pt x="6453400" y="2315774"/>
                  <a:pt x="6456556" y="2263698"/>
                </a:cubicBezTo>
                <a:cubicBezTo>
                  <a:pt x="6460834" y="2193105"/>
                  <a:pt x="6459600" y="2122081"/>
                  <a:pt x="6467707" y="2051825"/>
                </a:cubicBezTo>
                <a:cubicBezTo>
                  <a:pt x="6475123" y="1987555"/>
                  <a:pt x="6489859" y="1979681"/>
                  <a:pt x="6512312" y="1929161"/>
                </a:cubicBezTo>
                <a:cubicBezTo>
                  <a:pt x="6548684" y="1847325"/>
                  <a:pt x="6517425" y="1899190"/>
                  <a:pt x="6556917" y="1839952"/>
                </a:cubicBezTo>
                <a:cubicBezTo>
                  <a:pt x="6553200" y="1683835"/>
                  <a:pt x="6552700" y="1527608"/>
                  <a:pt x="6545766" y="1371600"/>
                </a:cubicBezTo>
                <a:cubicBezTo>
                  <a:pt x="6545244" y="1359857"/>
                  <a:pt x="6537466" y="1349550"/>
                  <a:pt x="6534615" y="1338147"/>
                </a:cubicBezTo>
                <a:cubicBezTo>
                  <a:pt x="6530018" y="1319759"/>
                  <a:pt x="6528060" y="1300779"/>
                  <a:pt x="6523463" y="1282391"/>
                </a:cubicBezTo>
                <a:cubicBezTo>
                  <a:pt x="6520612" y="1270987"/>
                  <a:pt x="6515405" y="1260277"/>
                  <a:pt x="6512312" y="1248937"/>
                </a:cubicBezTo>
                <a:cubicBezTo>
                  <a:pt x="6462797" y="1067376"/>
                  <a:pt x="6516290" y="1228481"/>
                  <a:pt x="6467707" y="1115122"/>
                </a:cubicBezTo>
                <a:cubicBezTo>
                  <a:pt x="6445993" y="1064456"/>
                  <a:pt x="6471342" y="1096456"/>
                  <a:pt x="6434254" y="1059366"/>
                </a:cubicBezTo>
                <a:cubicBezTo>
                  <a:pt x="6430537" y="1048215"/>
                  <a:pt x="6430445" y="1035092"/>
                  <a:pt x="6423102" y="1025913"/>
                </a:cubicBezTo>
                <a:cubicBezTo>
                  <a:pt x="6414730" y="1015448"/>
                  <a:pt x="6400114" y="1011982"/>
                  <a:pt x="6389649" y="1003610"/>
                </a:cubicBezTo>
                <a:cubicBezTo>
                  <a:pt x="6381439" y="997042"/>
                  <a:pt x="6376094" y="987140"/>
                  <a:pt x="6367346" y="981308"/>
                </a:cubicBezTo>
                <a:cubicBezTo>
                  <a:pt x="6334527" y="959429"/>
                  <a:pt x="6292108" y="948794"/>
                  <a:pt x="6255834" y="936703"/>
                </a:cubicBezTo>
                <a:cubicBezTo>
                  <a:pt x="6204008" y="884874"/>
                  <a:pt x="6272907" y="945528"/>
                  <a:pt x="6177776" y="903249"/>
                </a:cubicBezTo>
                <a:cubicBezTo>
                  <a:pt x="6160793" y="895701"/>
                  <a:pt x="6149794" y="878108"/>
                  <a:pt x="6133171" y="869796"/>
                </a:cubicBezTo>
                <a:cubicBezTo>
                  <a:pt x="6119463" y="862942"/>
                  <a:pt x="6102916" y="864025"/>
                  <a:pt x="6088566" y="858644"/>
                </a:cubicBezTo>
                <a:cubicBezTo>
                  <a:pt x="6073001" y="852807"/>
                  <a:pt x="6059883" y="841119"/>
                  <a:pt x="6043961" y="836342"/>
                </a:cubicBezTo>
                <a:cubicBezTo>
                  <a:pt x="6022305" y="829845"/>
                  <a:pt x="5999299" y="829236"/>
                  <a:pt x="5977054" y="825191"/>
                </a:cubicBezTo>
                <a:cubicBezTo>
                  <a:pt x="5958406" y="821800"/>
                  <a:pt x="5939800" y="818151"/>
                  <a:pt x="5921298" y="814039"/>
                </a:cubicBezTo>
                <a:cubicBezTo>
                  <a:pt x="5906337" y="810714"/>
                  <a:pt x="5891043" y="808269"/>
                  <a:pt x="5876693" y="802888"/>
                </a:cubicBezTo>
                <a:cubicBezTo>
                  <a:pt x="5861128" y="797051"/>
                  <a:pt x="5848388" y="783846"/>
                  <a:pt x="5832088" y="780586"/>
                </a:cubicBezTo>
                <a:cubicBezTo>
                  <a:pt x="5791829" y="772534"/>
                  <a:pt x="5750247" y="773809"/>
                  <a:pt x="5709424" y="769435"/>
                </a:cubicBezTo>
                <a:cubicBezTo>
                  <a:pt x="5646160" y="762657"/>
                  <a:pt x="5583044" y="754566"/>
                  <a:pt x="5519854" y="747132"/>
                </a:cubicBezTo>
                <a:cubicBezTo>
                  <a:pt x="5419476" y="722038"/>
                  <a:pt x="5542665" y="750934"/>
                  <a:pt x="5386039" y="724830"/>
                </a:cubicBezTo>
                <a:cubicBezTo>
                  <a:pt x="5370922" y="722310"/>
                  <a:pt x="5356302" y="717396"/>
                  <a:pt x="5341434" y="713679"/>
                </a:cubicBezTo>
                <a:cubicBezTo>
                  <a:pt x="5330283" y="706245"/>
                  <a:pt x="5319968" y="697370"/>
                  <a:pt x="5307981" y="691376"/>
                </a:cubicBezTo>
                <a:cubicBezTo>
                  <a:pt x="5280531" y="677651"/>
                  <a:pt x="5233314" y="673356"/>
                  <a:pt x="5207620" y="669074"/>
                </a:cubicBezTo>
                <a:cubicBezTo>
                  <a:pt x="5196469" y="661640"/>
                  <a:pt x="5186153" y="652765"/>
                  <a:pt x="5174166" y="646771"/>
                </a:cubicBezTo>
                <a:cubicBezTo>
                  <a:pt x="5119201" y="619288"/>
                  <a:pt x="5160522" y="655929"/>
                  <a:pt x="5107259" y="613318"/>
                </a:cubicBezTo>
                <a:cubicBezTo>
                  <a:pt x="5099049" y="606750"/>
                  <a:pt x="5093033" y="597746"/>
                  <a:pt x="5084956" y="591015"/>
                </a:cubicBezTo>
                <a:cubicBezTo>
                  <a:pt x="5070678" y="579117"/>
                  <a:pt x="5055475" y="568364"/>
                  <a:pt x="5040351" y="557561"/>
                </a:cubicBezTo>
                <a:cubicBezTo>
                  <a:pt x="5029445" y="549771"/>
                  <a:pt x="5017363" y="543631"/>
                  <a:pt x="5006898" y="535259"/>
                </a:cubicBezTo>
                <a:cubicBezTo>
                  <a:pt x="4927446" y="471699"/>
                  <a:pt x="5054113" y="559303"/>
                  <a:pt x="4951141" y="490654"/>
                </a:cubicBezTo>
                <a:cubicBezTo>
                  <a:pt x="4943707" y="475786"/>
                  <a:pt x="4937392" y="460303"/>
                  <a:pt x="4928839" y="446049"/>
                </a:cubicBezTo>
                <a:cubicBezTo>
                  <a:pt x="4915048" y="423065"/>
                  <a:pt x="4884234" y="379142"/>
                  <a:pt x="4884234" y="379142"/>
                </a:cubicBezTo>
                <a:cubicBezTo>
                  <a:pt x="4856206" y="295054"/>
                  <a:pt x="4897274" y="395443"/>
                  <a:pt x="4839629" y="323386"/>
                </a:cubicBezTo>
                <a:cubicBezTo>
                  <a:pt x="4832286" y="314207"/>
                  <a:pt x="4836790" y="298244"/>
                  <a:pt x="4828478" y="289932"/>
                </a:cubicBezTo>
                <a:cubicBezTo>
                  <a:pt x="4809525" y="270978"/>
                  <a:pt x="4780525" y="264280"/>
                  <a:pt x="4761571" y="245327"/>
                </a:cubicBezTo>
                <a:cubicBezTo>
                  <a:pt x="4754137" y="237893"/>
                  <a:pt x="4748931" y="227166"/>
                  <a:pt x="4739268" y="223025"/>
                </a:cubicBezTo>
                <a:cubicBezTo>
                  <a:pt x="4721847" y="215559"/>
                  <a:pt x="4701798" y="216861"/>
                  <a:pt x="4683512" y="211874"/>
                </a:cubicBezTo>
                <a:cubicBezTo>
                  <a:pt x="4660832" y="205688"/>
                  <a:pt x="4638907" y="197005"/>
                  <a:pt x="4616605" y="189571"/>
                </a:cubicBezTo>
                <a:cubicBezTo>
                  <a:pt x="4605454" y="185854"/>
                  <a:pt x="4594787" y="180082"/>
                  <a:pt x="4583151" y="178420"/>
                </a:cubicBezTo>
                <a:cubicBezTo>
                  <a:pt x="4517997" y="169112"/>
                  <a:pt x="4508031" y="169161"/>
                  <a:pt x="4449337" y="156118"/>
                </a:cubicBezTo>
                <a:cubicBezTo>
                  <a:pt x="4434376" y="152793"/>
                  <a:pt x="4419271" y="149813"/>
                  <a:pt x="4404732" y="144966"/>
                </a:cubicBezTo>
                <a:cubicBezTo>
                  <a:pt x="4348972" y="126379"/>
                  <a:pt x="4351945" y="116407"/>
                  <a:pt x="4293220" y="111513"/>
                </a:cubicBezTo>
                <a:cubicBezTo>
                  <a:pt x="4222742" y="105640"/>
                  <a:pt x="4151971" y="104078"/>
                  <a:pt x="4081346" y="100361"/>
                </a:cubicBezTo>
                <a:cubicBezTo>
                  <a:pt x="3942618" y="65680"/>
                  <a:pt x="4169775" y="119447"/>
                  <a:pt x="3824868" y="78059"/>
                </a:cubicBezTo>
                <a:cubicBezTo>
                  <a:pt x="3772030" y="71719"/>
                  <a:pt x="3757888" y="51267"/>
                  <a:pt x="3713356" y="33454"/>
                </a:cubicBezTo>
                <a:cubicBezTo>
                  <a:pt x="3645328" y="6243"/>
                  <a:pt x="3643096" y="10673"/>
                  <a:pt x="3568390" y="0"/>
                </a:cubicBezTo>
                <a:cubicBezTo>
                  <a:pt x="3349083" y="3717"/>
                  <a:pt x="3129574" y="1039"/>
                  <a:pt x="2910468" y="11152"/>
                </a:cubicBezTo>
                <a:cubicBezTo>
                  <a:pt x="2886984" y="12236"/>
                  <a:pt x="2867070" y="33454"/>
                  <a:pt x="2843561" y="33454"/>
                </a:cubicBezTo>
                <a:lnTo>
                  <a:pt x="2509024" y="33454"/>
                </a:lnTo>
                <a:lnTo>
                  <a:pt x="2888166" y="55757"/>
                </a:lnTo>
                <a:close/>
              </a:path>
            </a:pathLst>
          </a:custGeom>
          <a:gradFill flip="none" rotWithShape="1">
            <a:gsLst>
              <a:gs pos="0">
                <a:schemeClr val="accent3"/>
              </a:gs>
              <a:gs pos="50000">
                <a:srgbClr val="9CB86E"/>
              </a:gs>
              <a:gs pos="100000">
                <a:srgbClr val="156B13"/>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 name="Text Placeholder 4"/>
          <p:cNvSpPr txBox="1">
            <a:spLocks noGrp="1"/>
          </p:cNvSpPr>
          <p:nvPr>
            <p:ph type="body" sz="quarter" idx="10"/>
          </p:nvPr>
        </p:nvSpPr>
        <p:spPr>
          <a:xfrm>
            <a:off x="1547813" y="2235200"/>
            <a:ext cx="7596187" cy="4376738"/>
          </a:xfrm>
        </p:spPr>
        <p:txBody>
          <a:bodyPr wrap="square" rtlCol="0">
            <a:spAutoFit/>
          </a:bodyPr>
          <a:lstStyle/>
          <a:p>
            <a:pPr>
              <a:defRPr/>
            </a:pPr>
            <a:endParaRPr lang="en-US" sz="2400" i="1" dirty="0" smtClean="0">
              <a:latin typeface="+mj-lt"/>
            </a:endParaRPr>
          </a:p>
          <a:p>
            <a:pPr>
              <a:defRPr/>
            </a:pPr>
            <a:endParaRPr lang="en-US" sz="2400" i="1" dirty="0" smtClean="0">
              <a:latin typeface="+mj-lt"/>
            </a:endParaRPr>
          </a:p>
          <a:p>
            <a:pPr>
              <a:defRPr/>
            </a:pPr>
            <a:endParaRPr lang="en-US" sz="2400" i="1" dirty="0" smtClean="0">
              <a:latin typeface="+mj-lt"/>
            </a:endParaRPr>
          </a:p>
          <a:p>
            <a:pPr>
              <a:defRPr/>
            </a:pPr>
            <a:endParaRPr lang="en-US" sz="2400" i="1" dirty="0" smtClean="0">
              <a:latin typeface="+mj-lt"/>
            </a:endParaRPr>
          </a:p>
          <a:p>
            <a:pPr>
              <a:defRPr/>
            </a:pPr>
            <a:endParaRPr lang="en-US" sz="2400" b="1" dirty="0" smtClean="0">
              <a:solidFill>
                <a:schemeClr val="tx1"/>
              </a:solidFill>
              <a:latin typeface="+mj-lt"/>
              <a:ea typeface="+mn-ea"/>
              <a:cs typeface="Arial" pitchFamily="34" charset="0"/>
            </a:endParaRPr>
          </a:p>
          <a:p>
            <a:pPr>
              <a:defRPr/>
            </a:pPr>
            <a:endParaRPr lang="en-US" sz="2400" i="1" dirty="0" smtClean="0">
              <a:latin typeface="+mj-lt"/>
            </a:endParaRPr>
          </a:p>
          <a:p>
            <a:pPr>
              <a:defRPr/>
            </a:pPr>
            <a:endParaRPr lang="en-US" sz="2400" i="1" dirty="0" smtClean="0">
              <a:latin typeface="+mj-lt"/>
            </a:endParaRPr>
          </a:p>
          <a:p>
            <a:pPr>
              <a:defRPr/>
            </a:pPr>
            <a:endParaRPr lang="en-US" sz="2400" i="1" dirty="0" smtClean="0">
              <a:latin typeface="+mj-lt"/>
            </a:endParaRPr>
          </a:p>
          <a:p>
            <a:pPr>
              <a:defRPr/>
            </a:pPr>
            <a:r>
              <a:rPr lang="en-US" sz="2400" i="1" dirty="0" smtClean="0">
                <a:solidFill>
                  <a:schemeClr val="tx1"/>
                </a:solidFill>
                <a:latin typeface="+mj-lt"/>
              </a:rPr>
              <a:t>	Systematically gathered, organized, curated, identified, and made persistently accessible</a:t>
            </a:r>
          </a:p>
        </p:txBody>
      </p:sp>
      <p:sp>
        <p:nvSpPr>
          <p:cNvPr id="6" name="TextBox 5"/>
          <p:cNvSpPr txBox="1"/>
          <p:nvPr/>
        </p:nvSpPr>
        <p:spPr>
          <a:xfrm>
            <a:off x="2484438" y="1484313"/>
            <a:ext cx="5600700" cy="461962"/>
          </a:xfrm>
          <a:prstGeom prst="rect">
            <a:avLst/>
          </a:prstGeom>
          <a:noFill/>
        </p:spPr>
        <p:txBody>
          <a:bodyPr wrap="none">
            <a:spAutoFit/>
          </a:bodyPr>
          <a:lstStyle/>
          <a:p>
            <a:pPr>
              <a:defRPr/>
            </a:pPr>
            <a:r>
              <a:rPr lang="en-US" sz="2400" b="1" dirty="0">
                <a:latin typeface="+mj-lt"/>
              </a:rPr>
              <a:t>Scholarly Outputs </a:t>
            </a:r>
            <a:r>
              <a:rPr lang="en-US" sz="2400" b="1" dirty="0" err="1">
                <a:latin typeface="+mj-lt"/>
              </a:rPr>
              <a:t>vs</a:t>
            </a:r>
            <a:r>
              <a:rPr lang="en-US" sz="2400" b="1" dirty="0">
                <a:latin typeface="+mj-lt"/>
              </a:rPr>
              <a:t> the Scholarly Record</a:t>
            </a:r>
          </a:p>
        </p:txBody>
      </p:sp>
      <p:sp>
        <p:nvSpPr>
          <p:cNvPr id="10" name="Freeform 9"/>
          <p:cNvSpPr/>
          <p:nvPr/>
        </p:nvSpPr>
        <p:spPr>
          <a:xfrm>
            <a:off x="2686050" y="3627438"/>
            <a:ext cx="465138" cy="523875"/>
          </a:xfrm>
          <a:custGeom>
            <a:avLst/>
            <a:gdLst>
              <a:gd name="connsiteX0" fmla="*/ 237671 w 464268"/>
              <a:gd name="connsiteY0" fmla="*/ 85162 h 523824"/>
              <a:gd name="connsiteX1" fmla="*/ 237671 w 464268"/>
              <a:gd name="connsiteY1" fmla="*/ 85162 h 523824"/>
              <a:gd name="connsiteX2" fmla="*/ 291992 w 464268"/>
              <a:gd name="connsiteY2" fmla="*/ 21788 h 523824"/>
              <a:gd name="connsiteX3" fmla="*/ 409687 w 464268"/>
              <a:gd name="connsiteY3" fmla="*/ 21788 h 523824"/>
              <a:gd name="connsiteX4" fmla="*/ 436848 w 464268"/>
              <a:gd name="connsiteY4" fmla="*/ 39894 h 523824"/>
              <a:gd name="connsiteX5" fmla="*/ 445901 w 464268"/>
              <a:gd name="connsiteY5" fmla="*/ 76108 h 523824"/>
              <a:gd name="connsiteX6" fmla="*/ 464008 w 464268"/>
              <a:gd name="connsiteY6" fmla="*/ 112322 h 523824"/>
              <a:gd name="connsiteX7" fmla="*/ 445901 w 464268"/>
              <a:gd name="connsiteY7" fmla="*/ 519728 h 523824"/>
              <a:gd name="connsiteX8" fmla="*/ 382527 w 464268"/>
              <a:gd name="connsiteY8" fmla="*/ 501621 h 523824"/>
              <a:gd name="connsiteX9" fmla="*/ 337259 w 464268"/>
              <a:gd name="connsiteY9" fmla="*/ 492568 h 523824"/>
              <a:gd name="connsiteX10" fmla="*/ 310099 w 464268"/>
              <a:gd name="connsiteY10" fmla="*/ 483514 h 523824"/>
              <a:gd name="connsiteX11" fmla="*/ 201457 w 464268"/>
              <a:gd name="connsiteY11" fmla="*/ 474461 h 523824"/>
              <a:gd name="connsiteX12" fmla="*/ 92816 w 464268"/>
              <a:gd name="connsiteY12" fmla="*/ 456354 h 523824"/>
              <a:gd name="connsiteX13" fmla="*/ 38495 w 464268"/>
              <a:gd name="connsiteY13" fmla="*/ 438247 h 523824"/>
              <a:gd name="connsiteX14" fmla="*/ 29442 w 464268"/>
              <a:gd name="connsiteY14" fmla="*/ 293391 h 523824"/>
              <a:gd name="connsiteX15" fmla="*/ 38495 w 464268"/>
              <a:gd name="connsiteY15" fmla="*/ 266231 h 523824"/>
              <a:gd name="connsiteX16" fmla="*/ 65655 w 464268"/>
              <a:gd name="connsiteY16" fmla="*/ 248124 h 523824"/>
              <a:gd name="connsiteX17" fmla="*/ 101869 w 464268"/>
              <a:gd name="connsiteY17" fmla="*/ 211910 h 523824"/>
              <a:gd name="connsiteX18" fmla="*/ 129030 w 464268"/>
              <a:gd name="connsiteY18" fmla="*/ 184750 h 523824"/>
              <a:gd name="connsiteX19" fmla="*/ 183351 w 464268"/>
              <a:gd name="connsiteY19" fmla="*/ 157590 h 523824"/>
              <a:gd name="connsiteX20" fmla="*/ 219564 w 464268"/>
              <a:gd name="connsiteY20" fmla="*/ 94215 h 523824"/>
              <a:gd name="connsiteX21" fmla="*/ 237671 w 464268"/>
              <a:gd name="connsiteY21" fmla="*/ 85162 h 5238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464268" h="523824">
                <a:moveTo>
                  <a:pt x="237671" y="85162"/>
                </a:moveTo>
                <a:lnTo>
                  <a:pt x="237671" y="85162"/>
                </a:lnTo>
                <a:cubicBezTo>
                  <a:pt x="255778" y="64037"/>
                  <a:pt x="271197" y="40273"/>
                  <a:pt x="291992" y="21788"/>
                </a:cubicBezTo>
                <a:cubicBezTo>
                  <a:pt x="316503" y="0"/>
                  <a:pt x="409516" y="21771"/>
                  <a:pt x="409687" y="21788"/>
                </a:cubicBezTo>
                <a:cubicBezTo>
                  <a:pt x="418741" y="27823"/>
                  <a:pt x="430812" y="30841"/>
                  <a:pt x="436848" y="39894"/>
                </a:cubicBezTo>
                <a:cubicBezTo>
                  <a:pt x="443750" y="50247"/>
                  <a:pt x="441532" y="64457"/>
                  <a:pt x="445901" y="76108"/>
                </a:cubicBezTo>
                <a:cubicBezTo>
                  <a:pt x="450640" y="88745"/>
                  <a:pt x="457972" y="100251"/>
                  <a:pt x="464008" y="112322"/>
                </a:cubicBezTo>
                <a:cubicBezTo>
                  <a:pt x="457972" y="248124"/>
                  <a:pt x="464268" y="385038"/>
                  <a:pt x="445901" y="519728"/>
                </a:cubicBezTo>
                <a:cubicBezTo>
                  <a:pt x="445342" y="523824"/>
                  <a:pt x="387044" y="502750"/>
                  <a:pt x="382527" y="501621"/>
                </a:cubicBezTo>
                <a:cubicBezTo>
                  <a:pt x="367598" y="497889"/>
                  <a:pt x="352188" y="496300"/>
                  <a:pt x="337259" y="492568"/>
                </a:cubicBezTo>
                <a:cubicBezTo>
                  <a:pt x="328001" y="490253"/>
                  <a:pt x="319558" y="484775"/>
                  <a:pt x="310099" y="483514"/>
                </a:cubicBezTo>
                <a:cubicBezTo>
                  <a:pt x="274078" y="478711"/>
                  <a:pt x="237671" y="477479"/>
                  <a:pt x="201457" y="474461"/>
                </a:cubicBezTo>
                <a:cubicBezTo>
                  <a:pt x="127198" y="449706"/>
                  <a:pt x="244415" y="486673"/>
                  <a:pt x="92816" y="456354"/>
                </a:cubicBezTo>
                <a:cubicBezTo>
                  <a:pt x="74100" y="452611"/>
                  <a:pt x="38495" y="438247"/>
                  <a:pt x="38495" y="438247"/>
                </a:cubicBezTo>
                <a:cubicBezTo>
                  <a:pt x="0" y="380506"/>
                  <a:pt x="14350" y="414130"/>
                  <a:pt x="29442" y="293391"/>
                </a:cubicBezTo>
                <a:cubicBezTo>
                  <a:pt x="30626" y="283922"/>
                  <a:pt x="32534" y="273683"/>
                  <a:pt x="38495" y="266231"/>
                </a:cubicBezTo>
                <a:cubicBezTo>
                  <a:pt x="45292" y="257734"/>
                  <a:pt x="56602" y="254160"/>
                  <a:pt x="65655" y="248124"/>
                </a:cubicBezTo>
                <a:cubicBezTo>
                  <a:pt x="82900" y="196391"/>
                  <a:pt x="60482" y="239501"/>
                  <a:pt x="101869" y="211910"/>
                </a:cubicBezTo>
                <a:cubicBezTo>
                  <a:pt x="112522" y="204808"/>
                  <a:pt x="119194" y="192947"/>
                  <a:pt x="129030" y="184750"/>
                </a:cubicBezTo>
                <a:cubicBezTo>
                  <a:pt x="152432" y="165248"/>
                  <a:pt x="156128" y="166664"/>
                  <a:pt x="183351" y="157590"/>
                </a:cubicBezTo>
                <a:cubicBezTo>
                  <a:pt x="192015" y="122934"/>
                  <a:pt x="187202" y="115790"/>
                  <a:pt x="219564" y="94215"/>
                </a:cubicBezTo>
                <a:cubicBezTo>
                  <a:pt x="249588" y="74199"/>
                  <a:pt x="234653" y="86671"/>
                  <a:pt x="237671" y="85162"/>
                </a:cubicBezTo>
                <a:close/>
              </a:path>
            </a:pathLst>
          </a:custGeom>
          <a:blipFill>
            <a:blip r:embed="rId3" cstate="print"/>
            <a:tile tx="0" ty="0" sx="100000" sy="100000" flip="none" algn="tl"/>
          </a:blipFill>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nl-NL"/>
          </a:p>
        </p:txBody>
      </p:sp>
      <p:sp>
        <p:nvSpPr>
          <p:cNvPr id="11" name="Freeform 10"/>
          <p:cNvSpPr/>
          <p:nvPr/>
        </p:nvSpPr>
        <p:spPr>
          <a:xfrm>
            <a:off x="2838450" y="3705225"/>
            <a:ext cx="887413" cy="576263"/>
          </a:xfrm>
          <a:custGeom>
            <a:avLst/>
            <a:gdLst>
              <a:gd name="connsiteX0" fmla="*/ 237671 w 464268"/>
              <a:gd name="connsiteY0" fmla="*/ 85162 h 523824"/>
              <a:gd name="connsiteX1" fmla="*/ 237671 w 464268"/>
              <a:gd name="connsiteY1" fmla="*/ 85162 h 523824"/>
              <a:gd name="connsiteX2" fmla="*/ 291992 w 464268"/>
              <a:gd name="connsiteY2" fmla="*/ 21788 h 523824"/>
              <a:gd name="connsiteX3" fmla="*/ 409687 w 464268"/>
              <a:gd name="connsiteY3" fmla="*/ 21788 h 523824"/>
              <a:gd name="connsiteX4" fmla="*/ 436848 w 464268"/>
              <a:gd name="connsiteY4" fmla="*/ 39894 h 523824"/>
              <a:gd name="connsiteX5" fmla="*/ 445901 w 464268"/>
              <a:gd name="connsiteY5" fmla="*/ 76108 h 523824"/>
              <a:gd name="connsiteX6" fmla="*/ 464008 w 464268"/>
              <a:gd name="connsiteY6" fmla="*/ 112322 h 523824"/>
              <a:gd name="connsiteX7" fmla="*/ 445901 w 464268"/>
              <a:gd name="connsiteY7" fmla="*/ 519728 h 523824"/>
              <a:gd name="connsiteX8" fmla="*/ 382527 w 464268"/>
              <a:gd name="connsiteY8" fmla="*/ 501621 h 523824"/>
              <a:gd name="connsiteX9" fmla="*/ 337259 w 464268"/>
              <a:gd name="connsiteY9" fmla="*/ 492568 h 523824"/>
              <a:gd name="connsiteX10" fmla="*/ 310099 w 464268"/>
              <a:gd name="connsiteY10" fmla="*/ 483514 h 523824"/>
              <a:gd name="connsiteX11" fmla="*/ 201457 w 464268"/>
              <a:gd name="connsiteY11" fmla="*/ 474461 h 523824"/>
              <a:gd name="connsiteX12" fmla="*/ 92816 w 464268"/>
              <a:gd name="connsiteY12" fmla="*/ 456354 h 523824"/>
              <a:gd name="connsiteX13" fmla="*/ 38495 w 464268"/>
              <a:gd name="connsiteY13" fmla="*/ 438247 h 523824"/>
              <a:gd name="connsiteX14" fmla="*/ 29442 w 464268"/>
              <a:gd name="connsiteY14" fmla="*/ 293391 h 523824"/>
              <a:gd name="connsiteX15" fmla="*/ 38495 w 464268"/>
              <a:gd name="connsiteY15" fmla="*/ 266231 h 523824"/>
              <a:gd name="connsiteX16" fmla="*/ 65655 w 464268"/>
              <a:gd name="connsiteY16" fmla="*/ 248124 h 523824"/>
              <a:gd name="connsiteX17" fmla="*/ 101869 w 464268"/>
              <a:gd name="connsiteY17" fmla="*/ 211910 h 523824"/>
              <a:gd name="connsiteX18" fmla="*/ 129030 w 464268"/>
              <a:gd name="connsiteY18" fmla="*/ 184750 h 523824"/>
              <a:gd name="connsiteX19" fmla="*/ 183351 w 464268"/>
              <a:gd name="connsiteY19" fmla="*/ 157590 h 523824"/>
              <a:gd name="connsiteX20" fmla="*/ 219564 w 464268"/>
              <a:gd name="connsiteY20" fmla="*/ 94215 h 523824"/>
              <a:gd name="connsiteX21" fmla="*/ 237671 w 464268"/>
              <a:gd name="connsiteY21" fmla="*/ 85162 h 523824"/>
              <a:gd name="connsiteX0" fmla="*/ 237671 w 887273"/>
              <a:gd name="connsiteY0" fmla="*/ 85162 h 502750"/>
              <a:gd name="connsiteX1" fmla="*/ 237671 w 887273"/>
              <a:gd name="connsiteY1" fmla="*/ 85162 h 502750"/>
              <a:gd name="connsiteX2" fmla="*/ 291992 w 887273"/>
              <a:gd name="connsiteY2" fmla="*/ 21788 h 502750"/>
              <a:gd name="connsiteX3" fmla="*/ 409687 w 887273"/>
              <a:gd name="connsiteY3" fmla="*/ 21788 h 502750"/>
              <a:gd name="connsiteX4" fmla="*/ 436848 w 887273"/>
              <a:gd name="connsiteY4" fmla="*/ 39894 h 502750"/>
              <a:gd name="connsiteX5" fmla="*/ 445901 w 887273"/>
              <a:gd name="connsiteY5" fmla="*/ 76108 h 502750"/>
              <a:gd name="connsiteX6" fmla="*/ 464008 w 887273"/>
              <a:gd name="connsiteY6" fmla="*/ 112322 h 502750"/>
              <a:gd name="connsiteX7" fmla="*/ 868906 w 887273"/>
              <a:gd name="connsiteY7" fmla="*/ 441929 h 502750"/>
              <a:gd name="connsiteX8" fmla="*/ 382527 w 887273"/>
              <a:gd name="connsiteY8" fmla="*/ 501621 h 502750"/>
              <a:gd name="connsiteX9" fmla="*/ 337259 w 887273"/>
              <a:gd name="connsiteY9" fmla="*/ 492568 h 502750"/>
              <a:gd name="connsiteX10" fmla="*/ 310099 w 887273"/>
              <a:gd name="connsiteY10" fmla="*/ 483514 h 502750"/>
              <a:gd name="connsiteX11" fmla="*/ 201457 w 887273"/>
              <a:gd name="connsiteY11" fmla="*/ 474461 h 502750"/>
              <a:gd name="connsiteX12" fmla="*/ 92816 w 887273"/>
              <a:gd name="connsiteY12" fmla="*/ 456354 h 502750"/>
              <a:gd name="connsiteX13" fmla="*/ 38495 w 887273"/>
              <a:gd name="connsiteY13" fmla="*/ 438247 h 502750"/>
              <a:gd name="connsiteX14" fmla="*/ 29442 w 887273"/>
              <a:gd name="connsiteY14" fmla="*/ 293391 h 502750"/>
              <a:gd name="connsiteX15" fmla="*/ 38495 w 887273"/>
              <a:gd name="connsiteY15" fmla="*/ 266231 h 502750"/>
              <a:gd name="connsiteX16" fmla="*/ 65655 w 887273"/>
              <a:gd name="connsiteY16" fmla="*/ 248124 h 502750"/>
              <a:gd name="connsiteX17" fmla="*/ 101869 w 887273"/>
              <a:gd name="connsiteY17" fmla="*/ 211910 h 502750"/>
              <a:gd name="connsiteX18" fmla="*/ 129030 w 887273"/>
              <a:gd name="connsiteY18" fmla="*/ 184750 h 502750"/>
              <a:gd name="connsiteX19" fmla="*/ 183351 w 887273"/>
              <a:gd name="connsiteY19" fmla="*/ 157590 h 502750"/>
              <a:gd name="connsiteX20" fmla="*/ 219564 w 887273"/>
              <a:gd name="connsiteY20" fmla="*/ 94215 h 502750"/>
              <a:gd name="connsiteX21" fmla="*/ 237671 w 887273"/>
              <a:gd name="connsiteY21" fmla="*/ 85162 h 502750"/>
              <a:gd name="connsiteX0" fmla="*/ 237671 w 887273"/>
              <a:gd name="connsiteY0" fmla="*/ 159360 h 576948"/>
              <a:gd name="connsiteX1" fmla="*/ 237671 w 887273"/>
              <a:gd name="connsiteY1" fmla="*/ 159360 h 576948"/>
              <a:gd name="connsiteX2" fmla="*/ 291992 w 887273"/>
              <a:gd name="connsiteY2" fmla="*/ 95986 h 576948"/>
              <a:gd name="connsiteX3" fmla="*/ 409687 w 887273"/>
              <a:gd name="connsiteY3" fmla="*/ 95986 h 576948"/>
              <a:gd name="connsiteX4" fmla="*/ 436848 w 887273"/>
              <a:gd name="connsiteY4" fmla="*/ 114092 h 576948"/>
              <a:gd name="connsiteX5" fmla="*/ 445901 w 887273"/>
              <a:gd name="connsiteY5" fmla="*/ 150306 h 576948"/>
              <a:gd name="connsiteX6" fmla="*/ 868906 w 887273"/>
              <a:gd name="connsiteY6" fmla="*/ 12071 h 576948"/>
              <a:gd name="connsiteX7" fmla="*/ 868906 w 887273"/>
              <a:gd name="connsiteY7" fmla="*/ 516127 h 576948"/>
              <a:gd name="connsiteX8" fmla="*/ 382527 w 887273"/>
              <a:gd name="connsiteY8" fmla="*/ 575819 h 576948"/>
              <a:gd name="connsiteX9" fmla="*/ 337259 w 887273"/>
              <a:gd name="connsiteY9" fmla="*/ 566766 h 576948"/>
              <a:gd name="connsiteX10" fmla="*/ 310099 w 887273"/>
              <a:gd name="connsiteY10" fmla="*/ 557712 h 576948"/>
              <a:gd name="connsiteX11" fmla="*/ 201457 w 887273"/>
              <a:gd name="connsiteY11" fmla="*/ 548659 h 576948"/>
              <a:gd name="connsiteX12" fmla="*/ 92816 w 887273"/>
              <a:gd name="connsiteY12" fmla="*/ 530552 h 576948"/>
              <a:gd name="connsiteX13" fmla="*/ 38495 w 887273"/>
              <a:gd name="connsiteY13" fmla="*/ 512445 h 576948"/>
              <a:gd name="connsiteX14" fmla="*/ 29442 w 887273"/>
              <a:gd name="connsiteY14" fmla="*/ 367589 h 576948"/>
              <a:gd name="connsiteX15" fmla="*/ 38495 w 887273"/>
              <a:gd name="connsiteY15" fmla="*/ 340429 h 576948"/>
              <a:gd name="connsiteX16" fmla="*/ 65655 w 887273"/>
              <a:gd name="connsiteY16" fmla="*/ 322322 h 576948"/>
              <a:gd name="connsiteX17" fmla="*/ 101869 w 887273"/>
              <a:gd name="connsiteY17" fmla="*/ 286108 h 576948"/>
              <a:gd name="connsiteX18" fmla="*/ 129030 w 887273"/>
              <a:gd name="connsiteY18" fmla="*/ 258948 h 576948"/>
              <a:gd name="connsiteX19" fmla="*/ 183351 w 887273"/>
              <a:gd name="connsiteY19" fmla="*/ 231788 h 576948"/>
              <a:gd name="connsiteX20" fmla="*/ 219564 w 887273"/>
              <a:gd name="connsiteY20" fmla="*/ 168413 h 576948"/>
              <a:gd name="connsiteX21" fmla="*/ 237671 w 887273"/>
              <a:gd name="connsiteY21" fmla="*/ 159360 h 5769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887273" h="576948">
                <a:moveTo>
                  <a:pt x="237671" y="159360"/>
                </a:moveTo>
                <a:lnTo>
                  <a:pt x="237671" y="159360"/>
                </a:lnTo>
                <a:cubicBezTo>
                  <a:pt x="255778" y="138235"/>
                  <a:pt x="271197" y="114471"/>
                  <a:pt x="291992" y="95986"/>
                </a:cubicBezTo>
                <a:cubicBezTo>
                  <a:pt x="316503" y="74198"/>
                  <a:pt x="409516" y="95969"/>
                  <a:pt x="409687" y="95986"/>
                </a:cubicBezTo>
                <a:cubicBezTo>
                  <a:pt x="418741" y="102021"/>
                  <a:pt x="430812" y="105039"/>
                  <a:pt x="436848" y="114092"/>
                </a:cubicBezTo>
                <a:cubicBezTo>
                  <a:pt x="443750" y="124445"/>
                  <a:pt x="441532" y="138655"/>
                  <a:pt x="445901" y="150306"/>
                </a:cubicBezTo>
                <a:cubicBezTo>
                  <a:pt x="450640" y="162943"/>
                  <a:pt x="862870" y="0"/>
                  <a:pt x="868906" y="12071"/>
                </a:cubicBezTo>
                <a:cubicBezTo>
                  <a:pt x="862870" y="147873"/>
                  <a:pt x="887273" y="381437"/>
                  <a:pt x="868906" y="516127"/>
                </a:cubicBezTo>
                <a:cubicBezTo>
                  <a:pt x="868347" y="520223"/>
                  <a:pt x="387044" y="576948"/>
                  <a:pt x="382527" y="575819"/>
                </a:cubicBezTo>
                <a:cubicBezTo>
                  <a:pt x="367598" y="572087"/>
                  <a:pt x="352188" y="570498"/>
                  <a:pt x="337259" y="566766"/>
                </a:cubicBezTo>
                <a:cubicBezTo>
                  <a:pt x="328001" y="564451"/>
                  <a:pt x="319558" y="558973"/>
                  <a:pt x="310099" y="557712"/>
                </a:cubicBezTo>
                <a:cubicBezTo>
                  <a:pt x="274078" y="552909"/>
                  <a:pt x="237671" y="551677"/>
                  <a:pt x="201457" y="548659"/>
                </a:cubicBezTo>
                <a:cubicBezTo>
                  <a:pt x="127198" y="523904"/>
                  <a:pt x="244415" y="560871"/>
                  <a:pt x="92816" y="530552"/>
                </a:cubicBezTo>
                <a:cubicBezTo>
                  <a:pt x="74100" y="526809"/>
                  <a:pt x="38495" y="512445"/>
                  <a:pt x="38495" y="512445"/>
                </a:cubicBezTo>
                <a:cubicBezTo>
                  <a:pt x="0" y="454704"/>
                  <a:pt x="14350" y="488328"/>
                  <a:pt x="29442" y="367589"/>
                </a:cubicBezTo>
                <a:cubicBezTo>
                  <a:pt x="30626" y="358120"/>
                  <a:pt x="32534" y="347881"/>
                  <a:pt x="38495" y="340429"/>
                </a:cubicBezTo>
                <a:cubicBezTo>
                  <a:pt x="45292" y="331932"/>
                  <a:pt x="56602" y="328358"/>
                  <a:pt x="65655" y="322322"/>
                </a:cubicBezTo>
                <a:cubicBezTo>
                  <a:pt x="82900" y="270589"/>
                  <a:pt x="60482" y="313699"/>
                  <a:pt x="101869" y="286108"/>
                </a:cubicBezTo>
                <a:cubicBezTo>
                  <a:pt x="112522" y="279006"/>
                  <a:pt x="119194" y="267145"/>
                  <a:pt x="129030" y="258948"/>
                </a:cubicBezTo>
                <a:cubicBezTo>
                  <a:pt x="152432" y="239446"/>
                  <a:pt x="156128" y="240862"/>
                  <a:pt x="183351" y="231788"/>
                </a:cubicBezTo>
                <a:cubicBezTo>
                  <a:pt x="192015" y="197132"/>
                  <a:pt x="187202" y="189988"/>
                  <a:pt x="219564" y="168413"/>
                </a:cubicBezTo>
                <a:cubicBezTo>
                  <a:pt x="249588" y="148397"/>
                  <a:pt x="234653" y="160869"/>
                  <a:pt x="237671" y="159360"/>
                </a:cubicBezTo>
                <a:close/>
              </a:path>
            </a:pathLst>
          </a:custGeom>
          <a:blipFill>
            <a:blip r:embed="rId3" cstate="print"/>
            <a:tile tx="0" ty="0" sx="100000" sy="100000" flip="none" algn="tl"/>
          </a:blipFill>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nl-NL"/>
          </a:p>
        </p:txBody>
      </p:sp>
      <p:sp>
        <p:nvSpPr>
          <p:cNvPr id="12" name="Freeform 11"/>
          <p:cNvSpPr/>
          <p:nvPr/>
        </p:nvSpPr>
        <p:spPr>
          <a:xfrm>
            <a:off x="2590800" y="4652963"/>
            <a:ext cx="1135063" cy="796925"/>
          </a:xfrm>
          <a:custGeom>
            <a:avLst/>
            <a:gdLst>
              <a:gd name="connsiteX0" fmla="*/ 237671 w 464268"/>
              <a:gd name="connsiteY0" fmla="*/ 85162 h 523824"/>
              <a:gd name="connsiteX1" fmla="*/ 237671 w 464268"/>
              <a:gd name="connsiteY1" fmla="*/ 85162 h 523824"/>
              <a:gd name="connsiteX2" fmla="*/ 291992 w 464268"/>
              <a:gd name="connsiteY2" fmla="*/ 21788 h 523824"/>
              <a:gd name="connsiteX3" fmla="*/ 409687 w 464268"/>
              <a:gd name="connsiteY3" fmla="*/ 21788 h 523824"/>
              <a:gd name="connsiteX4" fmla="*/ 436848 w 464268"/>
              <a:gd name="connsiteY4" fmla="*/ 39894 h 523824"/>
              <a:gd name="connsiteX5" fmla="*/ 445901 w 464268"/>
              <a:gd name="connsiteY5" fmla="*/ 76108 h 523824"/>
              <a:gd name="connsiteX6" fmla="*/ 464008 w 464268"/>
              <a:gd name="connsiteY6" fmla="*/ 112322 h 523824"/>
              <a:gd name="connsiteX7" fmla="*/ 445901 w 464268"/>
              <a:gd name="connsiteY7" fmla="*/ 519728 h 523824"/>
              <a:gd name="connsiteX8" fmla="*/ 382527 w 464268"/>
              <a:gd name="connsiteY8" fmla="*/ 501621 h 523824"/>
              <a:gd name="connsiteX9" fmla="*/ 337259 w 464268"/>
              <a:gd name="connsiteY9" fmla="*/ 492568 h 523824"/>
              <a:gd name="connsiteX10" fmla="*/ 310099 w 464268"/>
              <a:gd name="connsiteY10" fmla="*/ 483514 h 523824"/>
              <a:gd name="connsiteX11" fmla="*/ 201457 w 464268"/>
              <a:gd name="connsiteY11" fmla="*/ 474461 h 523824"/>
              <a:gd name="connsiteX12" fmla="*/ 92816 w 464268"/>
              <a:gd name="connsiteY12" fmla="*/ 456354 h 523824"/>
              <a:gd name="connsiteX13" fmla="*/ 38495 w 464268"/>
              <a:gd name="connsiteY13" fmla="*/ 438247 h 523824"/>
              <a:gd name="connsiteX14" fmla="*/ 29442 w 464268"/>
              <a:gd name="connsiteY14" fmla="*/ 293391 h 523824"/>
              <a:gd name="connsiteX15" fmla="*/ 38495 w 464268"/>
              <a:gd name="connsiteY15" fmla="*/ 266231 h 523824"/>
              <a:gd name="connsiteX16" fmla="*/ 65655 w 464268"/>
              <a:gd name="connsiteY16" fmla="*/ 248124 h 523824"/>
              <a:gd name="connsiteX17" fmla="*/ 101869 w 464268"/>
              <a:gd name="connsiteY17" fmla="*/ 211910 h 523824"/>
              <a:gd name="connsiteX18" fmla="*/ 129030 w 464268"/>
              <a:gd name="connsiteY18" fmla="*/ 184750 h 523824"/>
              <a:gd name="connsiteX19" fmla="*/ 183351 w 464268"/>
              <a:gd name="connsiteY19" fmla="*/ 157590 h 523824"/>
              <a:gd name="connsiteX20" fmla="*/ 219564 w 464268"/>
              <a:gd name="connsiteY20" fmla="*/ 94215 h 523824"/>
              <a:gd name="connsiteX21" fmla="*/ 237671 w 464268"/>
              <a:gd name="connsiteY21" fmla="*/ 85162 h 523824"/>
              <a:gd name="connsiteX0" fmla="*/ 237671 w 954471"/>
              <a:gd name="connsiteY0" fmla="*/ 85162 h 724176"/>
              <a:gd name="connsiteX1" fmla="*/ 237671 w 954471"/>
              <a:gd name="connsiteY1" fmla="*/ 85162 h 724176"/>
              <a:gd name="connsiteX2" fmla="*/ 291992 w 954471"/>
              <a:gd name="connsiteY2" fmla="*/ 21788 h 724176"/>
              <a:gd name="connsiteX3" fmla="*/ 409687 w 954471"/>
              <a:gd name="connsiteY3" fmla="*/ 21788 h 724176"/>
              <a:gd name="connsiteX4" fmla="*/ 436848 w 954471"/>
              <a:gd name="connsiteY4" fmla="*/ 39894 h 724176"/>
              <a:gd name="connsiteX5" fmla="*/ 445901 w 954471"/>
              <a:gd name="connsiteY5" fmla="*/ 76108 h 724176"/>
              <a:gd name="connsiteX6" fmla="*/ 464008 w 954471"/>
              <a:gd name="connsiteY6" fmla="*/ 112322 h 724176"/>
              <a:gd name="connsiteX7" fmla="*/ 936104 w 954471"/>
              <a:gd name="connsiteY7" fmla="*/ 720080 h 724176"/>
              <a:gd name="connsiteX8" fmla="*/ 382527 w 954471"/>
              <a:gd name="connsiteY8" fmla="*/ 501621 h 724176"/>
              <a:gd name="connsiteX9" fmla="*/ 337259 w 954471"/>
              <a:gd name="connsiteY9" fmla="*/ 492568 h 724176"/>
              <a:gd name="connsiteX10" fmla="*/ 310099 w 954471"/>
              <a:gd name="connsiteY10" fmla="*/ 483514 h 724176"/>
              <a:gd name="connsiteX11" fmla="*/ 201457 w 954471"/>
              <a:gd name="connsiteY11" fmla="*/ 474461 h 724176"/>
              <a:gd name="connsiteX12" fmla="*/ 92816 w 954471"/>
              <a:gd name="connsiteY12" fmla="*/ 456354 h 724176"/>
              <a:gd name="connsiteX13" fmla="*/ 38495 w 954471"/>
              <a:gd name="connsiteY13" fmla="*/ 438247 h 724176"/>
              <a:gd name="connsiteX14" fmla="*/ 29442 w 954471"/>
              <a:gd name="connsiteY14" fmla="*/ 293391 h 724176"/>
              <a:gd name="connsiteX15" fmla="*/ 38495 w 954471"/>
              <a:gd name="connsiteY15" fmla="*/ 266231 h 724176"/>
              <a:gd name="connsiteX16" fmla="*/ 65655 w 954471"/>
              <a:gd name="connsiteY16" fmla="*/ 248124 h 724176"/>
              <a:gd name="connsiteX17" fmla="*/ 101869 w 954471"/>
              <a:gd name="connsiteY17" fmla="*/ 211910 h 724176"/>
              <a:gd name="connsiteX18" fmla="*/ 129030 w 954471"/>
              <a:gd name="connsiteY18" fmla="*/ 184750 h 724176"/>
              <a:gd name="connsiteX19" fmla="*/ 183351 w 954471"/>
              <a:gd name="connsiteY19" fmla="*/ 157590 h 724176"/>
              <a:gd name="connsiteX20" fmla="*/ 219564 w 954471"/>
              <a:gd name="connsiteY20" fmla="*/ 94215 h 724176"/>
              <a:gd name="connsiteX21" fmla="*/ 237671 w 954471"/>
              <a:gd name="connsiteY21" fmla="*/ 85162 h 724176"/>
              <a:gd name="connsiteX0" fmla="*/ 3018 w 1101505"/>
              <a:gd name="connsiteY0" fmla="*/ 0 h 796184"/>
              <a:gd name="connsiteX1" fmla="*/ 384705 w 1101505"/>
              <a:gd name="connsiteY1" fmla="*/ 157170 h 796184"/>
              <a:gd name="connsiteX2" fmla="*/ 439026 w 1101505"/>
              <a:gd name="connsiteY2" fmla="*/ 93796 h 796184"/>
              <a:gd name="connsiteX3" fmla="*/ 556721 w 1101505"/>
              <a:gd name="connsiteY3" fmla="*/ 93796 h 796184"/>
              <a:gd name="connsiteX4" fmla="*/ 583882 w 1101505"/>
              <a:gd name="connsiteY4" fmla="*/ 111902 h 796184"/>
              <a:gd name="connsiteX5" fmla="*/ 592935 w 1101505"/>
              <a:gd name="connsiteY5" fmla="*/ 148116 h 796184"/>
              <a:gd name="connsiteX6" fmla="*/ 611042 w 1101505"/>
              <a:gd name="connsiteY6" fmla="*/ 184330 h 796184"/>
              <a:gd name="connsiteX7" fmla="*/ 1083138 w 1101505"/>
              <a:gd name="connsiteY7" fmla="*/ 792088 h 796184"/>
              <a:gd name="connsiteX8" fmla="*/ 529561 w 1101505"/>
              <a:gd name="connsiteY8" fmla="*/ 573629 h 796184"/>
              <a:gd name="connsiteX9" fmla="*/ 484293 w 1101505"/>
              <a:gd name="connsiteY9" fmla="*/ 564576 h 796184"/>
              <a:gd name="connsiteX10" fmla="*/ 457133 w 1101505"/>
              <a:gd name="connsiteY10" fmla="*/ 555522 h 796184"/>
              <a:gd name="connsiteX11" fmla="*/ 348491 w 1101505"/>
              <a:gd name="connsiteY11" fmla="*/ 546469 h 796184"/>
              <a:gd name="connsiteX12" fmla="*/ 239850 w 1101505"/>
              <a:gd name="connsiteY12" fmla="*/ 528362 h 796184"/>
              <a:gd name="connsiteX13" fmla="*/ 185529 w 1101505"/>
              <a:gd name="connsiteY13" fmla="*/ 510255 h 796184"/>
              <a:gd name="connsiteX14" fmla="*/ 176476 w 1101505"/>
              <a:gd name="connsiteY14" fmla="*/ 365399 h 796184"/>
              <a:gd name="connsiteX15" fmla="*/ 185529 w 1101505"/>
              <a:gd name="connsiteY15" fmla="*/ 338239 h 796184"/>
              <a:gd name="connsiteX16" fmla="*/ 212689 w 1101505"/>
              <a:gd name="connsiteY16" fmla="*/ 320132 h 796184"/>
              <a:gd name="connsiteX17" fmla="*/ 248903 w 1101505"/>
              <a:gd name="connsiteY17" fmla="*/ 283918 h 796184"/>
              <a:gd name="connsiteX18" fmla="*/ 276064 w 1101505"/>
              <a:gd name="connsiteY18" fmla="*/ 256758 h 796184"/>
              <a:gd name="connsiteX19" fmla="*/ 330385 w 1101505"/>
              <a:gd name="connsiteY19" fmla="*/ 229598 h 796184"/>
              <a:gd name="connsiteX20" fmla="*/ 366598 w 1101505"/>
              <a:gd name="connsiteY20" fmla="*/ 166223 h 796184"/>
              <a:gd name="connsiteX21" fmla="*/ 3018 w 1101505"/>
              <a:gd name="connsiteY21" fmla="*/ 0 h 796184"/>
              <a:gd name="connsiteX0" fmla="*/ 37173 w 1135660"/>
              <a:gd name="connsiteY0" fmla="*/ 0 h 796184"/>
              <a:gd name="connsiteX1" fmla="*/ 418860 w 1135660"/>
              <a:gd name="connsiteY1" fmla="*/ 157170 h 796184"/>
              <a:gd name="connsiteX2" fmla="*/ 473181 w 1135660"/>
              <a:gd name="connsiteY2" fmla="*/ 93796 h 796184"/>
              <a:gd name="connsiteX3" fmla="*/ 590876 w 1135660"/>
              <a:gd name="connsiteY3" fmla="*/ 93796 h 796184"/>
              <a:gd name="connsiteX4" fmla="*/ 618037 w 1135660"/>
              <a:gd name="connsiteY4" fmla="*/ 111902 h 796184"/>
              <a:gd name="connsiteX5" fmla="*/ 627090 w 1135660"/>
              <a:gd name="connsiteY5" fmla="*/ 148116 h 796184"/>
              <a:gd name="connsiteX6" fmla="*/ 645197 w 1135660"/>
              <a:gd name="connsiteY6" fmla="*/ 184330 h 796184"/>
              <a:gd name="connsiteX7" fmla="*/ 1117293 w 1135660"/>
              <a:gd name="connsiteY7" fmla="*/ 792088 h 796184"/>
              <a:gd name="connsiteX8" fmla="*/ 563716 w 1135660"/>
              <a:gd name="connsiteY8" fmla="*/ 573629 h 796184"/>
              <a:gd name="connsiteX9" fmla="*/ 518448 w 1135660"/>
              <a:gd name="connsiteY9" fmla="*/ 564576 h 796184"/>
              <a:gd name="connsiteX10" fmla="*/ 491288 w 1135660"/>
              <a:gd name="connsiteY10" fmla="*/ 555522 h 796184"/>
              <a:gd name="connsiteX11" fmla="*/ 382646 w 1135660"/>
              <a:gd name="connsiteY11" fmla="*/ 546469 h 796184"/>
              <a:gd name="connsiteX12" fmla="*/ 274005 w 1135660"/>
              <a:gd name="connsiteY12" fmla="*/ 528362 h 796184"/>
              <a:gd name="connsiteX13" fmla="*/ 219684 w 1135660"/>
              <a:gd name="connsiteY13" fmla="*/ 510255 h 796184"/>
              <a:gd name="connsiteX14" fmla="*/ 210631 w 1135660"/>
              <a:gd name="connsiteY14" fmla="*/ 365399 h 796184"/>
              <a:gd name="connsiteX15" fmla="*/ 219684 w 1135660"/>
              <a:gd name="connsiteY15" fmla="*/ 338239 h 796184"/>
              <a:gd name="connsiteX16" fmla="*/ 246844 w 1135660"/>
              <a:gd name="connsiteY16" fmla="*/ 320132 h 796184"/>
              <a:gd name="connsiteX17" fmla="*/ 283058 w 1135660"/>
              <a:gd name="connsiteY17" fmla="*/ 283918 h 796184"/>
              <a:gd name="connsiteX18" fmla="*/ 310219 w 1135660"/>
              <a:gd name="connsiteY18" fmla="*/ 256758 h 796184"/>
              <a:gd name="connsiteX19" fmla="*/ 364540 w 1135660"/>
              <a:gd name="connsiteY19" fmla="*/ 229598 h 796184"/>
              <a:gd name="connsiteX20" fmla="*/ 400753 w 1135660"/>
              <a:gd name="connsiteY20" fmla="*/ 166223 h 796184"/>
              <a:gd name="connsiteX21" fmla="*/ 37173 w 1135660"/>
              <a:gd name="connsiteY21" fmla="*/ 0 h 7961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135660" h="796184">
                <a:moveTo>
                  <a:pt x="37173" y="0"/>
                </a:moveTo>
                <a:cubicBezTo>
                  <a:pt x="0" y="451507"/>
                  <a:pt x="291631" y="104780"/>
                  <a:pt x="418860" y="157170"/>
                </a:cubicBezTo>
                <a:cubicBezTo>
                  <a:pt x="436967" y="136045"/>
                  <a:pt x="452386" y="112281"/>
                  <a:pt x="473181" y="93796"/>
                </a:cubicBezTo>
                <a:cubicBezTo>
                  <a:pt x="497692" y="72008"/>
                  <a:pt x="590705" y="93779"/>
                  <a:pt x="590876" y="93796"/>
                </a:cubicBezTo>
                <a:cubicBezTo>
                  <a:pt x="599930" y="99831"/>
                  <a:pt x="612001" y="102849"/>
                  <a:pt x="618037" y="111902"/>
                </a:cubicBezTo>
                <a:cubicBezTo>
                  <a:pt x="624939" y="122255"/>
                  <a:pt x="622721" y="136465"/>
                  <a:pt x="627090" y="148116"/>
                </a:cubicBezTo>
                <a:cubicBezTo>
                  <a:pt x="631829" y="160753"/>
                  <a:pt x="639161" y="172259"/>
                  <a:pt x="645197" y="184330"/>
                </a:cubicBezTo>
                <a:cubicBezTo>
                  <a:pt x="639161" y="320132"/>
                  <a:pt x="1135660" y="657398"/>
                  <a:pt x="1117293" y="792088"/>
                </a:cubicBezTo>
                <a:cubicBezTo>
                  <a:pt x="1116734" y="796184"/>
                  <a:pt x="568233" y="574758"/>
                  <a:pt x="563716" y="573629"/>
                </a:cubicBezTo>
                <a:cubicBezTo>
                  <a:pt x="548787" y="569897"/>
                  <a:pt x="533377" y="568308"/>
                  <a:pt x="518448" y="564576"/>
                </a:cubicBezTo>
                <a:cubicBezTo>
                  <a:pt x="509190" y="562261"/>
                  <a:pt x="500747" y="556783"/>
                  <a:pt x="491288" y="555522"/>
                </a:cubicBezTo>
                <a:cubicBezTo>
                  <a:pt x="455267" y="550719"/>
                  <a:pt x="418860" y="549487"/>
                  <a:pt x="382646" y="546469"/>
                </a:cubicBezTo>
                <a:cubicBezTo>
                  <a:pt x="308387" y="521714"/>
                  <a:pt x="425604" y="558681"/>
                  <a:pt x="274005" y="528362"/>
                </a:cubicBezTo>
                <a:cubicBezTo>
                  <a:pt x="255289" y="524619"/>
                  <a:pt x="219684" y="510255"/>
                  <a:pt x="219684" y="510255"/>
                </a:cubicBezTo>
                <a:cubicBezTo>
                  <a:pt x="181189" y="452514"/>
                  <a:pt x="195539" y="486138"/>
                  <a:pt x="210631" y="365399"/>
                </a:cubicBezTo>
                <a:cubicBezTo>
                  <a:pt x="211815" y="355930"/>
                  <a:pt x="213723" y="345691"/>
                  <a:pt x="219684" y="338239"/>
                </a:cubicBezTo>
                <a:cubicBezTo>
                  <a:pt x="226481" y="329742"/>
                  <a:pt x="237791" y="326168"/>
                  <a:pt x="246844" y="320132"/>
                </a:cubicBezTo>
                <a:cubicBezTo>
                  <a:pt x="264089" y="268399"/>
                  <a:pt x="241671" y="311509"/>
                  <a:pt x="283058" y="283918"/>
                </a:cubicBezTo>
                <a:cubicBezTo>
                  <a:pt x="293711" y="276816"/>
                  <a:pt x="300383" y="264955"/>
                  <a:pt x="310219" y="256758"/>
                </a:cubicBezTo>
                <a:cubicBezTo>
                  <a:pt x="333621" y="237256"/>
                  <a:pt x="337317" y="238672"/>
                  <a:pt x="364540" y="229598"/>
                </a:cubicBezTo>
                <a:cubicBezTo>
                  <a:pt x="373204" y="194942"/>
                  <a:pt x="368391" y="187798"/>
                  <a:pt x="400753" y="166223"/>
                </a:cubicBezTo>
                <a:cubicBezTo>
                  <a:pt x="430777" y="146207"/>
                  <a:pt x="34155" y="1509"/>
                  <a:pt x="37173" y="0"/>
                </a:cubicBezTo>
                <a:close/>
              </a:path>
            </a:pathLst>
          </a:custGeom>
          <a:blipFill>
            <a:blip r:embed="rId3" cstate="print"/>
            <a:tile tx="0" ty="0" sx="100000" sy="100000" flip="none" algn="tl"/>
          </a:blipFill>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nl-NL"/>
          </a:p>
        </p:txBody>
      </p:sp>
      <p:sp>
        <p:nvSpPr>
          <p:cNvPr id="13" name="Freeform 12"/>
          <p:cNvSpPr/>
          <p:nvPr/>
        </p:nvSpPr>
        <p:spPr>
          <a:xfrm>
            <a:off x="6938963" y="3838575"/>
            <a:ext cx="1233487" cy="1193800"/>
          </a:xfrm>
          <a:custGeom>
            <a:avLst/>
            <a:gdLst>
              <a:gd name="connsiteX0" fmla="*/ 237671 w 464268"/>
              <a:gd name="connsiteY0" fmla="*/ 85162 h 523824"/>
              <a:gd name="connsiteX1" fmla="*/ 237671 w 464268"/>
              <a:gd name="connsiteY1" fmla="*/ 85162 h 523824"/>
              <a:gd name="connsiteX2" fmla="*/ 291992 w 464268"/>
              <a:gd name="connsiteY2" fmla="*/ 21788 h 523824"/>
              <a:gd name="connsiteX3" fmla="*/ 409687 w 464268"/>
              <a:gd name="connsiteY3" fmla="*/ 21788 h 523824"/>
              <a:gd name="connsiteX4" fmla="*/ 436848 w 464268"/>
              <a:gd name="connsiteY4" fmla="*/ 39894 h 523824"/>
              <a:gd name="connsiteX5" fmla="*/ 445901 w 464268"/>
              <a:gd name="connsiteY5" fmla="*/ 76108 h 523824"/>
              <a:gd name="connsiteX6" fmla="*/ 464008 w 464268"/>
              <a:gd name="connsiteY6" fmla="*/ 112322 h 523824"/>
              <a:gd name="connsiteX7" fmla="*/ 445901 w 464268"/>
              <a:gd name="connsiteY7" fmla="*/ 519728 h 523824"/>
              <a:gd name="connsiteX8" fmla="*/ 382527 w 464268"/>
              <a:gd name="connsiteY8" fmla="*/ 501621 h 523824"/>
              <a:gd name="connsiteX9" fmla="*/ 337259 w 464268"/>
              <a:gd name="connsiteY9" fmla="*/ 492568 h 523824"/>
              <a:gd name="connsiteX10" fmla="*/ 310099 w 464268"/>
              <a:gd name="connsiteY10" fmla="*/ 483514 h 523824"/>
              <a:gd name="connsiteX11" fmla="*/ 201457 w 464268"/>
              <a:gd name="connsiteY11" fmla="*/ 474461 h 523824"/>
              <a:gd name="connsiteX12" fmla="*/ 92816 w 464268"/>
              <a:gd name="connsiteY12" fmla="*/ 456354 h 523824"/>
              <a:gd name="connsiteX13" fmla="*/ 38495 w 464268"/>
              <a:gd name="connsiteY13" fmla="*/ 438247 h 523824"/>
              <a:gd name="connsiteX14" fmla="*/ 29442 w 464268"/>
              <a:gd name="connsiteY14" fmla="*/ 293391 h 523824"/>
              <a:gd name="connsiteX15" fmla="*/ 38495 w 464268"/>
              <a:gd name="connsiteY15" fmla="*/ 266231 h 523824"/>
              <a:gd name="connsiteX16" fmla="*/ 65655 w 464268"/>
              <a:gd name="connsiteY16" fmla="*/ 248124 h 523824"/>
              <a:gd name="connsiteX17" fmla="*/ 101869 w 464268"/>
              <a:gd name="connsiteY17" fmla="*/ 211910 h 523824"/>
              <a:gd name="connsiteX18" fmla="*/ 129030 w 464268"/>
              <a:gd name="connsiteY18" fmla="*/ 184750 h 523824"/>
              <a:gd name="connsiteX19" fmla="*/ 183351 w 464268"/>
              <a:gd name="connsiteY19" fmla="*/ 157590 h 523824"/>
              <a:gd name="connsiteX20" fmla="*/ 219564 w 464268"/>
              <a:gd name="connsiteY20" fmla="*/ 94215 h 523824"/>
              <a:gd name="connsiteX21" fmla="*/ 237671 w 464268"/>
              <a:gd name="connsiteY21" fmla="*/ 85162 h 523824"/>
              <a:gd name="connsiteX0" fmla="*/ 237671 w 792088"/>
              <a:gd name="connsiteY0" fmla="*/ 169241 h 607903"/>
              <a:gd name="connsiteX1" fmla="*/ 237671 w 792088"/>
              <a:gd name="connsiteY1" fmla="*/ 169241 h 607903"/>
              <a:gd name="connsiteX2" fmla="*/ 291992 w 792088"/>
              <a:gd name="connsiteY2" fmla="*/ 105867 h 607903"/>
              <a:gd name="connsiteX3" fmla="*/ 409687 w 792088"/>
              <a:gd name="connsiteY3" fmla="*/ 105867 h 607903"/>
              <a:gd name="connsiteX4" fmla="*/ 436848 w 792088"/>
              <a:gd name="connsiteY4" fmla="*/ 123973 h 607903"/>
              <a:gd name="connsiteX5" fmla="*/ 445901 w 792088"/>
              <a:gd name="connsiteY5" fmla="*/ 160187 h 607903"/>
              <a:gd name="connsiteX6" fmla="*/ 792088 w 792088"/>
              <a:gd name="connsiteY6" fmla="*/ 12071 h 607903"/>
              <a:gd name="connsiteX7" fmla="*/ 445901 w 792088"/>
              <a:gd name="connsiteY7" fmla="*/ 603807 h 607903"/>
              <a:gd name="connsiteX8" fmla="*/ 382527 w 792088"/>
              <a:gd name="connsiteY8" fmla="*/ 585700 h 607903"/>
              <a:gd name="connsiteX9" fmla="*/ 337259 w 792088"/>
              <a:gd name="connsiteY9" fmla="*/ 576647 h 607903"/>
              <a:gd name="connsiteX10" fmla="*/ 310099 w 792088"/>
              <a:gd name="connsiteY10" fmla="*/ 567593 h 607903"/>
              <a:gd name="connsiteX11" fmla="*/ 201457 w 792088"/>
              <a:gd name="connsiteY11" fmla="*/ 558540 h 607903"/>
              <a:gd name="connsiteX12" fmla="*/ 92816 w 792088"/>
              <a:gd name="connsiteY12" fmla="*/ 540433 h 607903"/>
              <a:gd name="connsiteX13" fmla="*/ 38495 w 792088"/>
              <a:gd name="connsiteY13" fmla="*/ 522326 h 607903"/>
              <a:gd name="connsiteX14" fmla="*/ 29442 w 792088"/>
              <a:gd name="connsiteY14" fmla="*/ 377470 h 607903"/>
              <a:gd name="connsiteX15" fmla="*/ 38495 w 792088"/>
              <a:gd name="connsiteY15" fmla="*/ 350310 h 607903"/>
              <a:gd name="connsiteX16" fmla="*/ 65655 w 792088"/>
              <a:gd name="connsiteY16" fmla="*/ 332203 h 607903"/>
              <a:gd name="connsiteX17" fmla="*/ 101869 w 792088"/>
              <a:gd name="connsiteY17" fmla="*/ 295989 h 607903"/>
              <a:gd name="connsiteX18" fmla="*/ 129030 w 792088"/>
              <a:gd name="connsiteY18" fmla="*/ 268829 h 607903"/>
              <a:gd name="connsiteX19" fmla="*/ 183351 w 792088"/>
              <a:gd name="connsiteY19" fmla="*/ 241669 h 607903"/>
              <a:gd name="connsiteX20" fmla="*/ 219564 w 792088"/>
              <a:gd name="connsiteY20" fmla="*/ 178294 h 607903"/>
              <a:gd name="connsiteX21" fmla="*/ 237671 w 792088"/>
              <a:gd name="connsiteY21" fmla="*/ 169241 h 607903"/>
              <a:gd name="connsiteX0" fmla="*/ 237671 w 792088"/>
              <a:gd name="connsiteY0" fmla="*/ 755021 h 1193683"/>
              <a:gd name="connsiteX1" fmla="*/ 237671 w 792088"/>
              <a:gd name="connsiteY1" fmla="*/ 755021 h 1193683"/>
              <a:gd name="connsiteX2" fmla="*/ 216024 w 792088"/>
              <a:gd name="connsiteY2" fmla="*/ 21788 h 1193683"/>
              <a:gd name="connsiteX3" fmla="*/ 409687 w 792088"/>
              <a:gd name="connsiteY3" fmla="*/ 691647 h 1193683"/>
              <a:gd name="connsiteX4" fmla="*/ 436848 w 792088"/>
              <a:gd name="connsiteY4" fmla="*/ 709753 h 1193683"/>
              <a:gd name="connsiteX5" fmla="*/ 445901 w 792088"/>
              <a:gd name="connsiteY5" fmla="*/ 745967 h 1193683"/>
              <a:gd name="connsiteX6" fmla="*/ 792088 w 792088"/>
              <a:gd name="connsiteY6" fmla="*/ 597851 h 1193683"/>
              <a:gd name="connsiteX7" fmla="*/ 445901 w 792088"/>
              <a:gd name="connsiteY7" fmla="*/ 1189587 h 1193683"/>
              <a:gd name="connsiteX8" fmla="*/ 382527 w 792088"/>
              <a:gd name="connsiteY8" fmla="*/ 1171480 h 1193683"/>
              <a:gd name="connsiteX9" fmla="*/ 337259 w 792088"/>
              <a:gd name="connsiteY9" fmla="*/ 1162427 h 1193683"/>
              <a:gd name="connsiteX10" fmla="*/ 310099 w 792088"/>
              <a:gd name="connsiteY10" fmla="*/ 1153373 h 1193683"/>
              <a:gd name="connsiteX11" fmla="*/ 201457 w 792088"/>
              <a:gd name="connsiteY11" fmla="*/ 1144320 h 1193683"/>
              <a:gd name="connsiteX12" fmla="*/ 92816 w 792088"/>
              <a:gd name="connsiteY12" fmla="*/ 1126213 h 1193683"/>
              <a:gd name="connsiteX13" fmla="*/ 38495 w 792088"/>
              <a:gd name="connsiteY13" fmla="*/ 1108106 h 1193683"/>
              <a:gd name="connsiteX14" fmla="*/ 29442 w 792088"/>
              <a:gd name="connsiteY14" fmla="*/ 963250 h 1193683"/>
              <a:gd name="connsiteX15" fmla="*/ 38495 w 792088"/>
              <a:gd name="connsiteY15" fmla="*/ 936090 h 1193683"/>
              <a:gd name="connsiteX16" fmla="*/ 65655 w 792088"/>
              <a:gd name="connsiteY16" fmla="*/ 917983 h 1193683"/>
              <a:gd name="connsiteX17" fmla="*/ 101869 w 792088"/>
              <a:gd name="connsiteY17" fmla="*/ 881769 h 1193683"/>
              <a:gd name="connsiteX18" fmla="*/ 129030 w 792088"/>
              <a:gd name="connsiteY18" fmla="*/ 854609 h 1193683"/>
              <a:gd name="connsiteX19" fmla="*/ 183351 w 792088"/>
              <a:gd name="connsiteY19" fmla="*/ 827449 h 1193683"/>
              <a:gd name="connsiteX20" fmla="*/ 219564 w 792088"/>
              <a:gd name="connsiteY20" fmla="*/ 764074 h 1193683"/>
              <a:gd name="connsiteX21" fmla="*/ 237671 w 792088"/>
              <a:gd name="connsiteY21" fmla="*/ 755021 h 1193683"/>
              <a:gd name="connsiteX0" fmla="*/ 678772 w 1233189"/>
              <a:gd name="connsiteY0" fmla="*/ 755021 h 1193683"/>
              <a:gd name="connsiteX1" fmla="*/ 678772 w 1233189"/>
              <a:gd name="connsiteY1" fmla="*/ 755021 h 1193683"/>
              <a:gd name="connsiteX2" fmla="*/ 657125 w 1233189"/>
              <a:gd name="connsiteY2" fmla="*/ 21788 h 1193683"/>
              <a:gd name="connsiteX3" fmla="*/ 850788 w 1233189"/>
              <a:gd name="connsiteY3" fmla="*/ 691647 h 1193683"/>
              <a:gd name="connsiteX4" fmla="*/ 877949 w 1233189"/>
              <a:gd name="connsiteY4" fmla="*/ 709753 h 1193683"/>
              <a:gd name="connsiteX5" fmla="*/ 887002 w 1233189"/>
              <a:gd name="connsiteY5" fmla="*/ 745967 h 1193683"/>
              <a:gd name="connsiteX6" fmla="*/ 1233189 w 1233189"/>
              <a:gd name="connsiteY6" fmla="*/ 597851 h 1193683"/>
              <a:gd name="connsiteX7" fmla="*/ 887002 w 1233189"/>
              <a:gd name="connsiteY7" fmla="*/ 1189587 h 1193683"/>
              <a:gd name="connsiteX8" fmla="*/ 823628 w 1233189"/>
              <a:gd name="connsiteY8" fmla="*/ 1171480 h 1193683"/>
              <a:gd name="connsiteX9" fmla="*/ 778360 w 1233189"/>
              <a:gd name="connsiteY9" fmla="*/ 1162427 h 1193683"/>
              <a:gd name="connsiteX10" fmla="*/ 751200 w 1233189"/>
              <a:gd name="connsiteY10" fmla="*/ 1153373 h 1193683"/>
              <a:gd name="connsiteX11" fmla="*/ 642558 w 1233189"/>
              <a:gd name="connsiteY11" fmla="*/ 1144320 h 1193683"/>
              <a:gd name="connsiteX12" fmla="*/ 533917 w 1233189"/>
              <a:gd name="connsiteY12" fmla="*/ 1126213 h 1193683"/>
              <a:gd name="connsiteX13" fmla="*/ 479596 w 1233189"/>
              <a:gd name="connsiteY13" fmla="*/ 1108106 h 1193683"/>
              <a:gd name="connsiteX14" fmla="*/ 470543 w 1233189"/>
              <a:gd name="connsiteY14" fmla="*/ 963250 h 1193683"/>
              <a:gd name="connsiteX15" fmla="*/ 479596 w 1233189"/>
              <a:gd name="connsiteY15" fmla="*/ 936090 h 1193683"/>
              <a:gd name="connsiteX16" fmla="*/ 9053 w 1233189"/>
              <a:gd name="connsiteY16" fmla="*/ 741868 h 1193683"/>
              <a:gd name="connsiteX17" fmla="*/ 542970 w 1233189"/>
              <a:gd name="connsiteY17" fmla="*/ 881769 h 1193683"/>
              <a:gd name="connsiteX18" fmla="*/ 570131 w 1233189"/>
              <a:gd name="connsiteY18" fmla="*/ 854609 h 1193683"/>
              <a:gd name="connsiteX19" fmla="*/ 624452 w 1233189"/>
              <a:gd name="connsiteY19" fmla="*/ 827449 h 1193683"/>
              <a:gd name="connsiteX20" fmla="*/ 660665 w 1233189"/>
              <a:gd name="connsiteY20" fmla="*/ 764074 h 1193683"/>
              <a:gd name="connsiteX21" fmla="*/ 678772 w 1233189"/>
              <a:gd name="connsiteY21" fmla="*/ 755021 h 11936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233189" h="1193683">
                <a:moveTo>
                  <a:pt x="678772" y="755021"/>
                </a:moveTo>
                <a:lnTo>
                  <a:pt x="678772" y="755021"/>
                </a:lnTo>
                <a:cubicBezTo>
                  <a:pt x="696879" y="733896"/>
                  <a:pt x="636330" y="40273"/>
                  <a:pt x="657125" y="21788"/>
                </a:cubicBezTo>
                <a:cubicBezTo>
                  <a:pt x="681636" y="0"/>
                  <a:pt x="850617" y="691630"/>
                  <a:pt x="850788" y="691647"/>
                </a:cubicBezTo>
                <a:cubicBezTo>
                  <a:pt x="859842" y="697682"/>
                  <a:pt x="871913" y="700700"/>
                  <a:pt x="877949" y="709753"/>
                </a:cubicBezTo>
                <a:cubicBezTo>
                  <a:pt x="884851" y="720106"/>
                  <a:pt x="882633" y="734316"/>
                  <a:pt x="887002" y="745967"/>
                </a:cubicBezTo>
                <a:cubicBezTo>
                  <a:pt x="891741" y="758604"/>
                  <a:pt x="1227153" y="585780"/>
                  <a:pt x="1233189" y="597851"/>
                </a:cubicBezTo>
                <a:cubicBezTo>
                  <a:pt x="1227153" y="733653"/>
                  <a:pt x="905369" y="1054897"/>
                  <a:pt x="887002" y="1189587"/>
                </a:cubicBezTo>
                <a:cubicBezTo>
                  <a:pt x="886443" y="1193683"/>
                  <a:pt x="828145" y="1172609"/>
                  <a:pt x="823628" y="1171480"/>
                </a:cubicBezTo>
                <a:cubicBezTo>
                  <a:pt x="808699" y="1167748"/>
                  <a:pt x="793289" y="1166159"/>
                  <a:pt x="778360" y="1162427"/>
                </a:cubicBezTo>
                <a:cubicBezTo>
                  <a:pt x="769102" y="1160112"/>
                  <a:pt x="760659" y="1154634"/>
                  <a:pt x="751200" y="1153373"/>
                </a:cubicBezTo>
                <a:cubicBezTo>
                  <a:pt x="715179" y="1148570"/>
                  <a:pt x="678772" y="1147338"/>
                  <a:pt x="642558" y="1144320"/>
                </a:cubicBezTo>
                <a:cubicBezTo>
                  <a:pt x="568299" y="1119565"/>
                  <a:pt x="685516" y="1156532"/>
                  <a:pt x="533917" y="1126213"/>
                </a:cubicBezTo>
                <a:cubicBezTo>
                  <a:pt x="515201" y="1122470"/>
                  <a:pt x="479596" y="1108106"/>
                  <a:pt x="479596" y="1108106"/>
                </a:cubicBezTo>
                <a:cubicBezTo>
                  <a:pt x="441101" y="1050365"/>
                  <a:pt x="455451" y="1083989"/>
                  <a:pt x="470543" y="963250"/>
                </a:cubicBezTo>
                <a:cubicBezTo>
                  <a:pt x="471727" y="953781"/>
                  <a:pt x="473635" y="943542"/>
                  <a:pt x="479596" y="936090"/>
                </a:cubicBezTo>
                <a:cubicBezTo>
                  <a:pt x="486393" y="927593"/>
                  <a:pt x="0" y="747904"/>
                  <a:pt x="9053" y="741868"/>
                </a:cubicBezTo>
                <a:cubicBezTo>
                  <a:pt x="26298" y="690135"/>
                  <a:pt x="501583" y="909360"/>
                  <a:pt x="542970" y="881769"/>
                </a:cubicBezTo>
                <a:cubicBezTo>
                  <a:pt x="553623" y="874667"/>
                  <a:pt x="560295" y="862806"/>
                  <a:pt x="570131" y="854609"/>
                </a:cubicBezTo>
                <a:cubicBezTo>
                  <a:pt x="593533" y="835107"/>
                  <a:pt x="597229" y="836523"/>
                  <a:pt x="624452" y="827449"/>
                </a:cubicBezTo>
                <a:cubicBezTo>
                  <a:pt x="633116" y="792793"/>
                  <a:pt x="628303" y="785649"/>
                  <a:pt x="660665" y="764074"/>
                </a:cubicBezTo>
                <a:cubicBezTo>
                  <a:pt x="690689" y="744058"/>
                  <a:pt x="675754" y="756530"/>
                  <a:pt x="678772" y="755021"/>
                </a:cubicBezTo>
                <a:close/>
              </a:path>
            </a:pathLst>
          </a:custGeom>
          <a:blipFill>
            <a:blip r:embed="rId3" cstate="print"/>
            <a:tile tx="0" ty="0" sx="100000" sy="100000" flip="none" algn="tl"/>
          </a:blipFill>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nl-NL"/>
          </a:p>
        </p:txBody>
      </p:sp>
      <p:sp>
        <p:nvSpPr>
          <p:cNvPr id="14" name="Freeform 13"/>
          <p:cNvSpPr/>
          <p:nvPr/>
        </p:nvSpPr>
        <p:spPr>
          <a:xfrm>
            <a:off x="3921125" y="2852738"/>
            <a:ext cx="466725" cy="793750"/>
          </a:xfrm>
          <a:custGeom>
            <a:avLst/>
            <a:gdLst>
              <a:gd name="connsiteX0" fmla="*/ 237671 w 464268"/>
              <a:gd name="connsiteY0" fmla="*/ 85162 h 523824"/>
              <a:gd name="connsiteX1" fmla="*/ 237671 w 464268"/>
              <a:gd name="connsiteY1" fmla="*/ 85162 h 523824"/>
              <a:gd name="connsiteX2" fmla="*/ 291992 w 464268"/>
              <a:gd name="connsiteY2" fmla="*/ 21788 h 523824"/>
              <a:gd name="connsiteX3" fmla="*/ 409687 w 464268"/>
              <a:gd name="connsiteY3" fmla="*/ 21788 h 523824"/>
              <a:gd name="connsiteX4" fmla="*/ 436848 w 464268"/>
              <a:gd name="connsiteY4" fmla="*/ 39894 h 523824"/>
              <a:gd name="connsiteX5" fmla="*/ 445901 w 464268"/>
              <a:gd name="connsiteY5" fmla="*/ 76108 h 523824"/>
              <a:gd name="connsiteX6" fmla="*/ 464008 w 464268"/>
              <a:gd name="connsiteY6" fmla="*/ 112322 h 523824"/>
              <a:gd name="connsiteX7" fmla="*/ 445901 w 464268"/>
              <a:gd name="connsiteY7" fmla="*/ 519728 h 523824"/>
              <a:gd name="connsiteX8" fmla="*/ 382527 w 464268"/>
              <a:gd name="connsiteY8" fmla="*/ 501621 h 523824"/>
              <a:gd name="connsiteX9" fmla="*/ 337259 w 464268"/>
              <a:gd name="connsiteY9" fmla="*/ 492568 h 523824"/>
              <a:gd name="connsiteX10" fmla="*/ 310099 w 464268"/>
              <a:gd name="connsiteY10" fmla="*/ 483514 h 523824"/>
              <a:gd name="connsiteX11" fmla="*/ 201457 w 464268"/>
              <a:gd name="connsiteY11" fmla="*/ 474461 h 523824"/>
              <a:gd name="connsiteX12" fmla="*/ 92816 w 464268"/>
              <a:gd name="connsiteY12" fmla="*/ 456354 h 523824"/>
              <a:gd name="connsiteX13" fmla="*/ 38495 w 464268"/>
              <a:gd name="connsiteY13" fmla="*/ 438247 h 523824"/>
              <a:gd name="connsiteX14" fmla="*/ 29442 w 464268"/>
              <a:gd name="connsiteY14" fmla="*/ 293391 h 523824"/>
              <a:gd name="connsiteX15" fmla="*/ 38495 w 464268"/>
              <a:gd name="connsiteY15" fmla="*/ 266231 h 523824"/>
              <a:gd name="connsiteX16" fmla="*/ 65655 w 464268"/>
              <a:gd name="connsiteY16" fmla="*/ 248124 h 523824"/>
              <a:gd name="connsiteX17" fmla="*/ 101869 w 464268"/>
              <a:gd name="connsiteY17" fmla="*/ 211910 h 523824"/>
              <a:gd name="connsiteX18" fmla="*/ 129030 w 464268"/>
              <a:gd name="connsiteY18" fmla="*/ 184750 h 523824"/>
              <a:gd name="connsiteX19" fmla="*/ 183351 w 464268"/>
              <a:gd name="connsiteY19" fmla="*/ 157590 h 523824"/>
              <a:gd name="connsiteX20" fmla="*/ 219564 w 464268"/>
              <a:gd name="connsiteY20" fmla="*/ 94215 h 523824"/>
              <a:gd name="connsiteX21" fmla="*/ 237671 w 464268"/>
              <a:gd name="connsiteY21" fmla="*/ 85162 h 523824"/>
              <a:gd name="connsiteX0" fmla="*/ 237671 w 464268"/>
              <a:gd name="connsiteY0" fmla="*/ 85162 h 793349"/>
              <a:gd name="connsiteX1" fmla="*/ 237671 w 464268"/>
              <a:gd name="connsiteY1" fmla="*/ 85162 h 793349"/>
              <a:gd name="connsiteX2" fmla="*/ 291992 w 464268"/>
              <a:gd name="connsiteY2" fmla="*/ 21788 h 793349"/>
              <a:gd name="connsiteX3" fmla="*/ 409687 w 464268"/>
              <a:gd name="connsiteY3" fmla="*/ 21788 h 793349"/>
              <a:gd name="connsiteX4" fmla="*/ 436848 w 464268"/>
              <a:gd name="connsiteY4" fmla="*/ 39894 h 793349"/>
              <a:gd name="connsiteX5" fmla="*/ 445901 w 464268"/>
              <a:gd name="connsiteY5" fmla="*/ 76108 h 793349"/>
              <a:gd name="connsiteX6" fmla="*/ 464008 w 464268"/>
              <a:gd name="connsiteY6" fmla="*/ 112322 h 793349"/>
              <a:gd name="connsiteX7" fmla="*/ 445901 w 464268"/>
              <a:gd name="connsiteY7" fmla="*/ 519728 h 793349"/>
              <a:gd name="connsiteX8" fmla="*/ 382527 w 464268"/>
              <a:gd name="connsiteY8" fmla="*/ 501621 h 793349"/>
              <a:gd name="connsiteX9" fmla="*/ 337259 w 464268"/>
              <a:gd name="connsiteY9" fmla="*/ 492568 h 793349"/>
              <a:gd name="connsiteX10" fmla="*/ 216024 w 464268"/>
              <a:gd name="connsiteY10" fmla="*/ 792088 h 793349"/>
              <a:gd name="connsiteX11" fmla="*/ 201457 w 464268"/>
              <a:gd name="connsiteY11" fmla="*/ 474461 h 793349"/>
              <a:gd name="connsiteX12" fmla="*/ 92816 w 464268"/>
              <a:gd name="connsiteY12" fmla="*/ 456354 h 793349"/>
              <a:gd name="connsiteX13" fmla="*/ 38495 w 464268"/>
              <a:gd name="connsiteY13" fmla="*/ 438247 h 793349"/>
              <a:gd name="connsiteX14" fmla="*/ 29442 w 464268"/>
              <a:gd name="connsiteY14" fmla="*/ 293391 h 793349"/>
              <a:gd name="connsiteX15" fmla="*/ 38495 w 464268"/>
              <a:gd name="connsiteY15" fmla="*/ 266231 h 793349"/>
              <a:gd name="connsiteX16" fmla="*/ 65655 w 464268"/>
              <a:gd name="connsiteY16" fmla="*/ 248124 h 793349"/>
              <a:gd name="connsiteX17" fmla="*/ 101869 w 464268"/>
              <a:gd name="connsiteY17" fmla="*/ 211910 h 793349"/>
              <a:gd name="connsiteX18" fmla="*/ 129030 w 464268"/>
              <a:gd name="connsiteY18" fmla="*/ 184750 h 793349"/>
              <a:gd name="connsiteX19" fmla="*/ 183351 w 464268"/>
              <a:gd name="connsiteY19" fmla="*/ 157590 h 793349"/>
              <a:gd name="connsiteX20" fmla="*/ 219564 w 464268"/>
              <a:gd name="connsiteY20" fmla="*/ 94215 h 793349"/>
              <a:gd name="connsiteX21" fmla="*/ 237671 w 464268"/>
              <a:gd name="connsiteY21" fmla="*/ 85162 h 793349"/>
              <a:gd name="connsiteX0" fmla="*/ 239922 w 466519"/>
              <a:gd name="connsiteY0" fmla="*/ 85162 h 793349"/>
              <a:gd name="connsiteX1" fmla="*/ 239922 w 466519"/>
              <a:gd name="connsiteY1" fmla="*/ 85162 h 793349"/>
              <a:gd name="connsiteX2" fmla="*/ 294243 w 466519"/>
              <a:gd name="connsiteY2" fmla="*/ 21788 h 793349"/>
              <a:gd name="connsiteX3" fmla="*/ 411938 w 466519"/>
              <a:gd name="connsiteY3" fmla="*/ 21788 h 793349"/>
              <a:gd name="connsiteX4" fmla="*/ 439099 w 466519"/>
              <a:gd name="connsiteY4" fmla="*/ 39894 h 793349"/>
              <a:gd name="connsiteX5" fmla="*/ 448152 w 466519"/>
              <a:gd name="connsiteY5" fmla="*/ 76108 h 793349"/>
              <a:gd name="connsiteX6" fmla="*/ 466259 w 466519"/>
              <a:gd name="connsiteY6" fmla="*/ 112322 h 793349"/>
              <a:gd name="connsiteX7" fmla="*/ 448152 w 466519"/>
              <a:gd name="connsiteY7" fmla="*/ 519728 h 793349"/>
              <a:gd name="connsiteX8" fmla="*/ 384778 w 466519"/>
              <a:gd name="connsiteY8" fmla="*/ 501621 h 793349"/>
              <a:gd name="connsiteX9" fmla="*/ 339510 w 466519"/>
              <a:gd name="connsiteY9" fmla="*/ 492568 h 793349"/>
              <a:gd name="connsiteX10" fmla="*/ 218275 w 466519"/>
              <a:gd name="connsiteY10" fmla="*/ 792088 h 793349"/>
              <a:gd name="connsiteX11" fmla="*/ 74259 w 466519"/>
              <a:gd name="connsiteY11" fmla="*/ 504056 h 793349"/>
              <a:gd name="connsiteX12" fmla="*/ 95067 w 466519"/>
              <a:gd name="connsiteY12" fmla="*/ 456354 h 793349"/>
              <a:gd name="connsiteX13" fmla="*/ 40746 w 466519"/>
              <a:gd name="connsiteY13" fmla="*/ 438247 h 793349"/>
              <a:gd name="connsiteX14" fmla="*/ 31693 w 466519"/>
              <a:gd name="connsiteY14" fmla="*/ 293391 h 793349"/>
              <a:gd name="connsiteX15" fmla="*/ 40746 w 466519"/>
              <a:gd name="connsiteY15" fmla="*/ 266231 h 793349"/>
              <a:gd name="connsiteX16" fmla="*/ 67906 w 466519"/>
              <a:gd name="connsiteY16" fmla="*/ 248124 h 793349"/>
              <a:gd name="connsiteX17" fmla="*/ 104120 w 466519"/>
              <a:gd name="connsiteY17" fmla="*/ 211910 h 793349"/>
              <a:gd name="connsiteX18" fmla="*/ 131281 w 466519"/>
              <a:gd name="connsiteY18" fmla="*/ 184750 h 793349"/>
              <a:gd name="connsiteX19" fmla="*/ 185602 w 466519"/>
              <a:gd name="connsiteY19" fmla="*/ 157590 h 793349"/>
              <a:gd name="connsiteX20" fmla="*/ 221815 w 466519"/>
              <a:gd name="connsiteY20" fmla="*/ 94215 h 793349"/>
              <a:gd name="connsiteX21" fmla="*/ 239922 w 466519"/>
              <a:gd name="connsiteY21" fmla="*/ 85162 h 7933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466519" h="793349">
                <a:moveTo>
                  <a:pt x="239922" y="85162"/>
                </a:moveTo>
                <a:lnTo>
                  <a:pt x="239922" y="85162"/>
                </a:lnTo>
                <a:cubicBezTo>
                  <a:pt x="258029" y="64037"/>
                  <a:pt x="273448" y="40273"/>
                  <a:pt x="294243" y="21788"/>
                </a:cubicBezTo>
                <a:cubicBezTo>
                  <a:pt x="318754" y="0"/>
                  <a:pt x="411767" y="21771"/>
                  <a:pt x="411938" y="21788"/>
                </a:cubicBezTo>
                <a:cubicBezTo>
                  <a:pt x="420992" y="27823"/>
                  <a:pt x="433063" y="30841"/>
                  <a:pt x="439099" y="39894"/>
                </a:cubicBezTo>
                <a:cubicBezTo>
                  <a:pt x="446001" y="50247"/>
                  <a:pt x="443783" y="64457"/>
                  <a:pt x="448152" y="76108"/>
                </a:cubicBezTo>
                <a:cubicBezTo>
                  <a:pt x="452891" y="88745"/>
                  <a:pt x="460223" y="100251"/>
                  <a:pt x="466259" y="112322"/>
                </a:cubicBezTo>
                <a:cubicBezTo>
                  <a:pt x="460223" y="248124"/>
                  <a:pt x="466519" y="385038"/>
                  <a:pt x="448152" y="519728"/>
                </a:cubicBezTo>
                <a:cubicBezTo>
                  <a:pt x="447593" y="523824"/>
                  <a:pt x="389295" y="502750"/>
                  <a:pt x="384778" y="501621"/>
                </a:cubicBezTo>
                <a:cubicBezTo>
                  <a:pt x="369849" y="497889"/>
                  <a:pt x="354439" y="496300"/>
                  <a:pt x="339510" y="492568"/>
                </a:cubicBezTo>
                <a:cubicBezTo>
                  <a:pt x="330252" y="490253"/>
                  <a:pt x="227734" y="793349"/>
                  <a:pt x="218275" y="792088"/>
                </a:cubicBezTo>
                <a:cubicBezTo>
                  <a:pt x="182254" y="787285"/>
                  <a:pt x="110473" y="507074"/>
                  <a:pt x="74259" y="504056"/>
                </a:cubicBezTo>
                <a:cubicBezTo>
                  <a:pt x="0" y="479301"/>
                  <a:pt x="246666" y="486673"/>
                  <a:pt x="95067" y="456354"/>
                </a:cubicBezTo>
                <a:cubicBezTo>
                  <a:pt x="76351" y="452611"/>
                  <a:pt x="40746" y="438247"/>
                  <a:pt x="40746" y="438247"/>
                </a:cubicBezTo>
                <a:cubicBezTo>
                  <a:pt x="2251" y="380506"/>
                  <a:pt x="16601" y="414130"/>
                  <a:pt x="31693" y="293391"/>
                </a:cubicBezTo>
                <a:cubicBezTo>
                  <a:pt x="32877" y="283922"/>
                  <a:pt x="34785" y="273683"/>
                  <a:pt x="40746" y="266231"/>
                </a:cubicBezTo>
                <a:cubicBezTo>
                  <a:pt x="47543" y="257734"/>
                  <a:pt x="58853" y="254160"/>
                  <a:pt x="67906" y="248124"/>
                </a:cubicBezTo>
                <a:cubicBezTo>
                  <a:pt x="85151" y="196391"/>
                  <a:pt x="62733" y="239501"/>
                  <a:pt x="104120" y="211910"/>
                </a:cubicBezTo>
                <a:cubicBezTo>
                  <a:pt x="114773" y="204808"/>
                  <a:pt x="121445" y="192947"/>
                  <a:pt x="131281" y="184750"/>
                </a:cubicBezTo>
                <a:cubicBezTo>
                  <a:pt x="154683" y="165248"/>
                  <a:pt x="158379" y="166664"/>
                  <a:pt x="185602" y="157590"/>
                </a:cubicBezTo>
                <a:cubicBezTo>
                  <a:pt x="194266" y="122934"/>
                  <a:pt x="189453" y="115790"/>
                  <a:pt x="221815" y="94215"/>
                </a:cubicBezTo>
                <a:cubicBezTo>
                  <a:pt x="251839" y="74199"/>
                  <a:pt x="236904" y="86671"/>
                  <a:pt x="239922" y="85162"/>
                </a:cubicBezTo>
                <a:close/>
              </a:path>
            </a:pathLst>
          </a:custGeom>
          <a:blipFill>
            <a:blip r:embed="rId3" cstate="print"/>
            <a:tile tx="0" ty="0" sx="100000" sy="100000" flip="none" algn="tl"/>
          </a:blipFill>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nl-NL"/>
          </a:p>
        </p:txBody>
      </p:sp>
      <p:sp>
        <p:nvSpPr>
          <p:cNvPr id="15" name="Freeform 14"/>
          <p:cNvSpPr/>
          <p:nvPr/>
        </p:nvSpPr>
        <p:spPr>
          <a:xfrm>
            <a:off x="4643438" y="4724400"/>
            <a:ext cx="800100" cy="817563"/>
          </a:xfrm>
          <a:custGeom>
            <a:avLst/>
            <a:gdLst>
              <a:gd name="connsiteX0" fmla="*/ 237671 w 464268"/>
              <a:gd name="connsiteY0" fmla="*/ 85162 h 523824"/>
              <a:gd name="connsiteX1" fmla="*/ 237671 w 464268"/>
              <a:gd name="connsiteY1" fmla="*/ 85162 h 523824"/>
              <a:gd name="connsiteX2" fmla="*/ 291992 w 464268"/>
              <a:gd name="connsiteY2" fmla="*/ 21788 h 523824"/>
              <a:gd name="connsiteX3" fmla="*/ 409687 w 464268"/>
              <a:gd name="connsiteY3" fmla="*/ 21788 h 523824"/>
              <a:gd name="connsiteX4" fmla="*/ 436848 w 464268"/>
              <a:gd name="connsiteY4" fmla="*/ 39894 h 523824"/>
              <a:gd name="connsiteX5" fmla="*/ 445901 w 464268"/>
              <a:gd name="connsiteY5" fmla="*/ 76108 h 523824"/>
              <a:gd name="connsiteX6" fmla="*/ 464008 w 464268"/>
              <a:gd name="connsiteY6" fmla="*/ 112322 h 523824"/>
              <a:gd name="connsiteX7" fmla="*/ 445901 w 464268"/>
              <a:gd name="connsiteY7" fmla="*/ 519728 h 523824"/>
              <a:gd name="connsiteX8" fmla="*/ 382527 w 464268"/>
              <a:gd name="connsiteY8" fmla="*/ 501621 h 523824"/>
              <a:gd name="connsiteX9" fmla="*/ 337259 w 464268"/>
              <a:gd name="connsiteY9" fmla="*/ 492568 h 523824"/>
              <a:gd name="connsiteX10" fmla="*/ 310099 w 464268"/>
              <a:gd name="connsiteY10" fmla="*/ 483514 h 523824"/>
              <a:gd name="connsiteX11" fmla="*/ 201457 w 464268"/>
              <a:gd name="connsiteY11" fmla="*/ 474461 h 523824"/>
              <a:gd name="connsiteX12" fmla="*/ 92816 w 464268"/>
              <a:gd name="connsiteY12" fmla="*/ 456354 h 523824"/>
              <a:gd name="connsiteX13" fmla="*/ 38495 w 464268"/>
              <a:gd name="connsiteY13" fmla="*/ 438247 h 523824"/>
              <a:gd name="connsiteX14" fmla="*/ 29442 w 464268"/>
              <a:gd name="connsiteY14" fmla="*/ 293391 h 523824"/>
              <a:gd name="connsiteX15" fmla="*/ 38495 w 464268"/>
              <a:gd name="connsiteY15" fmla="*/ 266231 h 523824"/>
              <a:gd name="connsiteX16" fmla="*/ 65655 w 464268"/>
              <a:gd name="connsiteY16" fmla="*/ 248124 h 523824"/>
              <a:gd name="connsiteX17" fmla="*/ 101869 w 464268"/>
              <a:gd name="connsiteY17" fmla="*/ 211910 h 523824"/>
              <a:gd name="connsiteX18" fmla="*/ 129030 w 464268"/>
              <a:gd name="connsiteY18" fmla="*/ 184750 h 523824"/>
              <a:gd name="connsiteX19" fmla="*/ 183351 w 464268"/>
              <a:gd name="connsiteY19" fmla="*/ 157590 h 523824"/>
              <a:gd name="connsiteX20" fmla="*/ 219564 w 464268"/>
              <a:gd name="connsiteY20" fmla="*/ 94215 h 523824"/>
              <a:gd name="connsiteX21" fmla="*/ 237671 w 464268"/>
              <a:gd name="connsiteY21" fmla="*/ 85162 h 523824"/>
              <a:gd name="connsiteX0" fmla="*/ 237671 w 792088"/>
              <a:gd name="connsiteY0" fmla="*/ 85162 h 523824"/>
              <a:gd name="connsiteX1" fmla="*/ 237671 w 792088"/>
              <a:gd name="connsiteY1" fmla="*/ 85162 h 523824"/>
              <a:gd name="connsiteX2" fmla="*/ 291992 w 792088"/>
              <a:gd name="connsiteY2" fmla="*/ 21788 h 523824"/>
              <a:gd name="connsiteX3" fmla="*/ 409687 w 792088"/>
              <a:gd name="connsiteY3" fmla="*/ 21788 h 523824"/>
              <a:gd name="connsiteX4" fmla="*/ 436848 w 792088"/>
              <a:gd name="connsiteY4" fmla="*/ 39894 h 523824"/>
              <a:gd name="connsiteX5" fmla="*/ 445901 w 792088"/>
              <a:gd name="connsiteY5" fmla="*/ 76108 h 523824"/>
              <a:gd name="connsiteX6" fmla="*/ 792088 w 792088"/>
              <a:gd name="connsiteY6" fmla="*/ 144016 h 523824"/>
              <a:gd name="connsiteX7" fmla="*/ 445901 w 792088"/>
              <a:gd name="connsiteY7" fmla="*/ 519728 h 523824"/>
              <a:gd name="connsiteX8" fmla="*/ 382527 w 792088"/>
              <a:gd name="connsiteY8" fmla="*/ 501621 h 523824"/>
              <a:gd name="connsiteX9" fmla="*/ 337259 w 792088"/>
              <a:gd name="connsiteY9" fmla="*/ 492568 h 523824"/>
              <a:gd name="connsiteX10" fmla="*/ 310099 w 792088"/>
              <a:gd name="connsiteY10" fmla="*/ 483514 h 523824"/>
              <a:gd name="connsiteX11" fmla="*/ 201457 w 792088"/>
              <a:gd name="connsiteY11" fmla="*/ 474461 h 523824"/>
              <a:gd name="connsiteX12" fmla="*/ 92816 w 792088"/>
              <a:gd name="connsiteY12" fmla="*/ 456354 h 523824"/>
              <a:gd name="connsiteX13" fmla="*/ 38495 w 792088"/>
              <a:gd name="connsiteY13" fmla="*/ 438247 h 523824"/>
              <a:gd name="connsiteX14" fmla="*/ 29442 w 792088"/>
              <a:gd name="connsiteY14" fmla="*/ 293391 h 523824"/>
              <a:gd name="connsiteX15" fmla="*/ 38495 w 792088"/>
              <a:gd name="connsiteY15" fmla="*/ 266231 h 523824"/>
              <a:gd name="connsiteX16" fmla="*/ 65655 w 792088"/>
              <a:gd name="connsiteY16" fmla="*/ 248124 h 523824"/>
              <a:gd name="connsiteX17" fmla="*/ 101869 w 792088"/>
              <a:gd name="connsiteY17" fmla="*/ 211910 h 523824"/>
              <a:gd name="connsiteX18" fmla="*/ 129030 w 792088"/>
              <a:gd name="connsiteY18" fmla="*/ 184750 h 523824"/>
              <a:gd name="connsiteX19" fmla="*/ 183351 w 792088"/>
              <a:gd name="connsiteY19" fmla="*/ 157590 h 523824"/>
              <a:gd name="connsiteX20" fmla="*/ 219564 w 792088"/>
              <a:gd name="connsiteY20" fmla="*/ 94215 h 523824"/>
              <a:gd name="connsiteX21" fmla="*/ 237671 w 792088"/>
              <a:gd name="connsiteY21" fmla="*/ 85162 h 523824"/>
              <a:gd name="connsiteX0" fmla="*/ 237671 w 800142"/>
              <a:gd name="connsiteY0" fmla="*/ 85162 h 816416"/>
              <a:gd name="connsiteX1" fmla="*/ 237671 w 800142"/>
              <a:gd name="connsiteY1" fmla="*/ 85162 h 816416"/>
              <a:gd name="connsiteX2" fmla="*/ 291992 w 800142"/>
              <a:gd name="connsiteY2" fmla="*/ 21788 h 816416"/>
              <a:gd name="connsiteX3" fmla="*/ 409687 w 800142"/>
              <a:gd name="connsiteY3" fmla="*/ 21788 h 816416"/>
              <a:gd name="connsiteX4" fmla="*/ 436848 w 800142"/>
              <a:gd name="connsiteY4" fmla="*/ 39894 h 816416"/>
              <a:gd name="connsiteX5" fmla="*/ 445901 w 800142"/>
              <a:gd name="connsiteY5" fmla="*/ 76108 h 816416"/>
              <a:gd name="connsiteX6" fmla="*/ 792088 w 800142"/>
              <a:gd name="connsiteY6" fmla="*/ 144016 h 816416"/>
              <a:gd name="connsiteX7" fmla="*/ 445901 w 800142"/>
              <a:gd name="connsiteY7" fmla="*/ 519728 h 816416"/>
              <a:gd name="connsiteX8" fmla="*/ 382527 w 800142"/>
              <a:gd name="connsiteY8" fmla="*/ 501621 h 816416"/>
              <a:gd name="connsiteX9" fmla="*/ 337259 w 800142"/>
              <a:gd name="connsiteY9" fmla="*/ 492568 h 816416"/>
              <a:gd name="connsiteX10" fmla="*/ 310099 w 800142"/>
              <a:gd name="connsiteY10" fmla="*/ 483514 h 816416"/>
              <a:gd name="connsiteX11" fmla="*/ 201457 w 800142"/>
              <a:gd name="connsiteY11" fmla="*/ 474461 h 816416"/>
              <a:gd name="connsiteX12" fmla="*/ 92816 w 800142"/>
              <a:gd name="connsiteY12" fmla="*/ 456354 h 816416"/>
              <a:gd name="connsiteX13" fmla="*/ 38495 w 800142"/>
              <a:gd name="connsiteY13" fmla="*/ 438247 h 816416"/>
              <a:gd name="connsiteX14" fmla="*/ 29442 w 800142"/>
              <a:gd name="connsiteY14" fmla="*/ 293391 h 816416"/>
              <a:gd name="connsiteX15" fmla="*/ 38495 w 800142"/>
              <a:gd name="connsiteY15" fmla="*/ 266231 h 816416"/>
              <a:gd name="connsiteX16" fmla="*/ 65655 w 800142"/>
              <a:gd name="connsiteY16" fmla="*/ 248124 h 816416"/>
              <a:gd name="connsiteX17" fmla="*/ 101869 w 800142"/>
              <a:gd name="connsiteY17" fmla="*/ 211910 h 816416"/>
              <a:gd name="connsiteX18" fmla="*/ 129030 w 800142"/>
              <a:gd name="connsiteY18" fmla="*/ 184750 h 816416"/>
              <a:gd name="connsiteX19" fmla="*/ 183351 w 800142"/>
              <a:gd name="connsiteY19" fmla="*/ 157590 h 816416"/>
              <a:gd name="connsiteX20" fmla="*/ 219564 w 800142"/>
              <a:gd name="connsiteY20" fmla="*/ 94215 h 816416"/>
              <a:gd name="connsiteX21" fmla="*/ 237671 w 800142"/>
              <a:gd name="connsiteY21" fmla="*/ 85162 h 8164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800142" h="816416">
                <a:moveTo>
                  <a:pt x="237671" y="85162"/>
                </a:moveTo>
                <a:lnTo>
                  <a:pt x="237671" y="85162"/>
                </a:lnTo>
                <a:cubicBezTo>
                  <a:pt x="255778" y="64037"/>
                  <a:pt x="271197" y="40273"/>
                  <a:pt x="291992" y="21788"/>
                </a:cubicBezTo>
                <a:cubicBezTo>
                  <a:pt x="316503" y="0"/>
                  <a:pt x="409516" y="21771"/>
                  <a:pt x="409687" y="21788"/>
                </a:cubicBezTo>
                <a:cubicBezTo>
                  <a:pt x="418741" y="27823"/>
                  <a:pt x="430812" y="30841"/>
                  <a:pt x="436848" y="39894"/>
                </a:cubicBezTo>
                <a:cubicBezTo>
                  <a:pt x="443750" y="50247"/>
                  <a:pt x="441532" y="64457"/>
                  <a:pt x="445901" y="76108"/>
                </a:cubicBezTo>
                <a:cubicBezTo>
                  <a:pt x="450640" y="88745"/>
                  <a:pt x="786052" y="131945"/>
                  <a:pt x="792088" y="144016"/>
                </a:cubicBezTo>
                <a:cubicBezTo>
                  <a:pt x="800142" y="816416"/>
                  <a:pt x="464268" y="385038"/>
                  <a:pt x="445901" y="519728"/>
                </a:cubicBezTo>
                <a:cubicBezTo>
                  <a:pt x="445342" y="523824"/>
                  <a:pt x="387044" y="502750"/>
                  <a:pt x="382527" y="501621"/>
                </a:cubicBezTo>
                <a:cubicBezTo>
                  <a:pt x="367598" y="497889"/>
                  <a:pt x="352188" y="496300"/>
                  <a:pt x="337259" y="492568"/>
                </a:cubicBezTo>
                <a:cubicBezTo>
                  <a:pt x="328001" y="490253"/>
                  <a:pt x="319558" y="484775"/>
                  <a:pt x="310099" y="483514"/>
                </a:cubicBezTo>
                <a:cubicBezTo>
                  <a:pt x="274078" y="478711"/>
                  <a:pt x="237671" y="477479"/>
                  <a:pt x="201457" y="474461"/>
                </a:cubicBezTo>
                <a:cubicBezTo>
                  <a:pt x="127198" y="449706"/>
                  <a:pt x="244415" y="486673"/>
                  <a:pt x="92816" y="456354"/>
                </a:cubicBezTo>
                <a:cubicBezTo>
                  <a:pt x="74100" y="452611"/>
                  <a:pt x="38495" y="438247"/>
                  <a:pt x="38495" y="438247"/>
                </a:cubicBezTo>
                <a:cubicBezTo>
                  <a:pt x="0" y="380506"/>
                  <a:pt x="14350" y="414130"/>
                  <a:pt x="29442" y="293391"/>
                </a:cubicBezTo>
                <a:cubicBezTo>
                  <a:pt x="30626" y="283922"/>
                  <a:pt x="32534" y="273683"/>
                  <a:pt x="38495" y="266231"/>
                </a:cubicBezTo>
                <a:cubicBezTo>
                  <a:pt x="45292" y="257734"/>
                  <a:pt x="56602" y="254160"/>
                  <a:pt x="65655" y="248124"/>
                </a:cubicBezTo>
                <a:cubicBezTo>
                  <a:pt x="82900" y="196391"/>
                  <a:pt x="60482" y="239501"/>
                  <a:pt x="101869" y="211910"/>
                </a:cubicBezTo>
                <a:cubicBezTo>
                  <a:pt x="112522" y="204808"/>
                  <a:pt x="119194" y="192947"/>
                  <a:pt x="129030" y="184750"/>
                </a:cubicBezTo>
                <a:cubicBezTo>
                  <a:pt x="152432" y="165248"/>
                  <a:pt x="156128" y="166664"/>
                  <a:pt x="183351" y="157590"/>
                </a:cubicBezTo>
                <a:cubicBezTo>
                  <a:pt x="192015" y="122934"/>
                  <a:pt x="187202" y="115790"/>
                  <a:pt x="219564" y="94215"/>
                </a:cubicBezTo>
                <a:cubicBezTo>
                  <a:pt x="249588" y="74199"/>
                  <a:pt x="234653" y="86671"/>
                  <a:pt x="237671" y="85162"/>
                </a:cubicBezTo>
                <a:close/>
              </a:path>
            </a:pathLst>
          </a:custGeom>
          <a:blipFill>
            <a:blip r:embed="rId3" cstate="print"/>
            <a:tile tx="0" ty="0" sx="100000" sy="100000" flip="none" algn="tl"/>
          </a:blipFill>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nl-NL"/>
          </a:p>
        </p:txBody>
      </p:sp>
      <p:sp>
        <p:nvSpPr>
          <p:cNvPr id="16" name="Freeform 15"/>
          <p:cNvSpPr/>
          <p:nvPr/>
        </p:nvSpPr>
        <p:spPr>
          <a:xfrm>
            <a:off x="4821238" y="3644900"/>
            <a:ext cx="1006475" cy="893763"/>
          </a:xfrm>
          <a:custGeom>
            <a:avLst/>
            <a:gdLst>
              <a:gd name="connsiteX0" fmla="*/ 237671 w 464268"/>
              <a:gd name="connsiteY0" fmla="*/ 85162 h 523824"/>
              <a:gd name="connsiteX1" fmla="*/ 237671 w 464268"/>
              <a:gd name="connsiteY1" fmla="*/ 85162 h 523824"/>
              <a:gd name="connsiteX2" fmla="*/ 291992 w 464268"/>
              <a:gd name="connsiteY2" fmla="*/ 21788 h 523824"/>
              <a:gd name="connsiteX3" fmla="*/ 409687 w 464268"/>
              <a:gd name="connsiteY3" fmla="*/ 21788 h 523824"/>
              <a:gd name="connsiteX4" fmla="*/ 436848 w 464268"/>
              <a:gd name="connsiteY4" fmla="*/ 39894 h 523824"/>
              <a:gd name="connsiteX5" fmla="*/ 445901 w 464268"/>
              <a:gd name="connsiteY5" fmla="*/ 76108 h 523824"/>
              <a:gd name="connsiteX6" fmla="*/ 464008 w 464268"/>
              <a:gd name="connsiteY6" fmla="*/ 112322 h 523824"/>
              <a:gd name="connsiteX7" fmla="*/ 445901 w 464268"/>
              <a:gd name="connsiteY7" fmla="*/ 519728 h 523824"/>
              <a:gd name="connsiteX8" fmla="*/ 382527 w 464268"/>
              <a:gd name="connsiteY8" fmla="*/ 501621 h 523824"/>
              <a:gd name="connsiteX9" fmla="*/ 337259 w 464268"/>
              <a:gd name="connsiteY9" fmla="*/ 492568 h 523824"/>
              <a:gd name="connsiteX10" fmla="*/ 310099 w 464268"/>
              <a:gd name="connsiteY10" fmla="*/ 483514 h 523824"/>
              <a:gd name="connsiteX11" fmla="*/ 201457 w 464268"/>
              <a:gd name="connsiteY11" fmla="*/ 474461 h 523824"/>
              <a:gd name="connsiteX12" fmla="*/ 92816 w 464268"/>
              <a:gd name="connsiteY12" fmla="*/ 456354 h 523824"/>
              <a:gd name="connsiteX13" fmla="*/ 38495 w 464268"/>
              <a:gd name="connsiteY13" fmla="*/ 438247 h 523824"/>
              <a:gd name="connsiteX14" fmla="*/ 29442 w 464268"/>
              <a:gd name="connsiteY14" fmla="*/ 293391 h 523824"/>
              <a:gd name="connsiteX15" fmla="*/ 38495 w 464268"/>
              <a:gd name="connsiteY15" fmla="*/ 266231 h 523824"/>
              <a:gd name="connsiteX16" fmla="*/ 65655 w 464268"/>
              <a:gd name="connsiteY16" fmla="*/ 248124 h 523824"/>
              <a:gd name="connsiteX17" fmla="*/ 101869 w 464268"/>
              <a:gd name="connsiteY17" fmla="*/ 211910 h 523824"/>
              <a:gd name="connsiteX18" fmla="*/ 129030 w 464268"/>
              <a:gd name="connsiteY18" fmla="*/ 184750 h 523824"/>
              <a:gd name="connsiteX19" fmla="*/ 183351 w 464268"/>
              <a:gd name="connsiteY19" fmla="*/ 157590 h 523824"/>
              <a:gd name="connsiteX20" fmla="*/ 219564 w 464268"/>
              <a:gd name="connsiteY20" fmla="*/ 94215 h 523824"/>
              <a:gd name="connsiteX21" fmla="*/ 237671 w 464268"/>
              <a:gd name="connsiteY21" fmla="*/ 85162 h 523824"/>
              <a:gd name="connsiteX0" fmla="*/ 780222 w 1006819"/>
              <a:gd name="connsiteY0" fmla="*/ 85162 h 523824"/>
              <a:gd name="connsiteX1" fmla="*/ 780222 w 1006819"/>
              <a:gd name="connsiteY1" fmla="*/ 85162 h 523824"/>
              <a:gd name="connsiteX2" fmla="*/ 834543 w 1006819"/>
              <a:gd name="connsiteY2" fmla="*/ 21788 h 523824"/>
              <a:gd name="connsiteX3" fmla="*/ 952238 w 1006819"/>
              <a:gd name="connsiteY3" fmla="*/ 21788 h 523824"/>
              <a:gd name="connsiteX4" fmla="*/ 979399 w 1006819"/>
              <a:gd name="connsiteY4" fmla="*/ 39894 h 523824"/>
              <a:gd name="connsiteX5" fmla="*/ 988452 w 1006819"/>
              <a:gd name="connsiteY5" fmla="*/ 76108 h 523824"/>
              <a:gd name="connsiteX6" fmla="*/ 1006559 w 1006819"/>
              <a:gd name="connsiteY6" fmla="*/ 112322 h 523824"/>
              <a:gd name="connsiteX7" fmla="*/ 988452 w 1006819"/>
              <a:gd name="connsiteY7" fmla="*/ 519728 h 523824"/>
              <a:gd name="connsiteX8" fmla="*/ 925078 w 1006819"/>
              <a:gd name="connsiteY8" fmla="*/ 501621 h 523824"/>
              <a:gd name="connsiteX9" fmla="*/ 879810 w 1006819"/>
              <a:gd name="connsiteY9" fmla="*/ 492568 h 523824"/>
              <a:gd name="connsiteX10" fmla="*/ 852650 w 1006819"/>
              <a:gd name="connsiteY10" fmla="*/ 483514 h 523824"/>
              <a:gd name="connsiteX11" fmla="*/ 744008 w 1006819"/>
              <a:gd name="connsiteY11" fmla="*/ 474461 h 523824"/>
              <a:gd name="connsiteX12" fmla="*/ 635367 w 1006819"/>
              <a:gd name="connsiteY12" fmla="*/ 456354 h 523824"/>
              <a:gd name="connsiteX13" fmla="*/ 38495 w 1006819"/>
              <a:gd name="connsiteY13" fmla="*/ 504056 h 523824"/>
              <a:gd name="connsiteX14" fmla="*/ 571993 w 1006819"/>
              <a:gd name="connsiteY14" fmla="*/ 293391 h 523824"/>
              <a:gd name="connsiteX15" fmla="*/ 581046 w 1006819"/>
              <a:gd name="connsiteY15" fmla="*/ 266231 h 523824"/>
              <a:gd name="connsiteX16" fmla="*/ 608206 w 1006819"/>
              <a:gd name="connsiteY16" fmla="*/ 248124 h 523824"/>
              <a:gd name="connsiteX17" fmla="*/ 644420 w 1006819"/>
              <a:gd name="connsiteY17" fmla="*/ 211910 h 523824"/>
              <a:gd name="connsiteX18" fmla="*/ 671581 w 1006819"/>
              <a:gd name="connsiteY18" fmla="*/ 184750 h 523824"/>
              <a:gd name="connsiteX19" fmla="*/ 725902 w 1006819"/>
              <a:gd name="connsiteY19" fmla="*/ 157590 h 523824"/>
              <a:gd name="connsiteX20" fmla="*/ 762115 w 1006819"/>
              <a:gd name="connsiteY20" fmla="*/ 94215 h 523824"/>
              <a:gd name="connsiteX21" fmla="*/ 780222 w 1006819"/>
              <a:gd name="connsiteY21" fmla="*/ 85162 h 523824"/>
              <a:gd name="connsiteX0" fmla="*/ 780222 w 1006819"/>
              <a:gd name="connsiteY0" fmla="*/ 85162 h 894415"/>
              <a:gd name="connsiteX1" fmla="*/ 780222 w 1006819"/>
              <a:gd name="connsiteY1" fmla="*/ 85162 h 894415"/>
              <a:gd name="connsiteX2" fmla="*/ 834543 w 1006819"/>
              <a:gd name="connsiteY2" fmla="*/ 21788 h 894415"/>
              <a:gd name="connsiteX3" fmla="*/ 952238 w 1006819"/>
              <a:gd name="connsiteY3" fmla="*/ 21788 h 894415"/>
              <a:gd name="connsiteX4" fmla="*/ 979399 w 1006819"/>
              <a:gd name="connsiteY4" fmla="*/ 39894 h 894415"/>
              <a:gd name="connsiteX5" fmla="*/ 988452 w 1006819"/>
              <a:gd name="connsiteY5" fmla="*/ 76108 h 894415"/>
              <a:gd name="connsiteX6" fmla="*/ 1006559 w 1006819"/>
              <a:gd name="connsiteY6" fmla="*/ 112322 h 894415"/>
              <a:gd name="connsiteX7" fmla="*/ 988452 w 1006819"/>
              <a:gd name="connsiteY7" fmla="*/ 519728 h 894415"/>
              <a:gd name="connsiteX8" fmla="*/ 925078 w 1006819"/>
              <a:gd name="connsiteY8" fmla="*/ 501621 h 894415"/>
              <a:gd name="connsiteX9" fmla="*/ 879810 w 1006819"/>
              <a:gd name="connsiteY9" fmla="*/ 492568 h 894415"/>
              <a:gd name="connsiteX10" fmla="*/ 852650 w 1006819"/>
              <a:gd name="connsiteY10" fmla="*/ 483514 h 894415"/>
              <a:gd name="connsiteX11" fmla="*/ 744008 w 1006819"/>
              <a:gd name="connsiteY11" fmla="*/ 474461 h 894415"/>
              <a:gd name="connsiteX12" fmla="*/ 614560 w 1006819"/>
              <a:gd name="connsiteY12" fmla="*/ 864096 h 894415"/>
              <a:gd name="connsiteX13" fmla="*/ 38495 w 1006819"/>
              <a:gd name="connsiteY13" fmla="*/ 504056 h 894415"/>
              <a:gd name="connsiteX14" fmla="*/ 571993 w 1006819"/>
              <a:gd name="connsiteY14" fmla="*/ 293391 h 894415"/>
              <a:gd name="connsiteX15" fmla="*/ 581046 w 1006819"/>
              <a:gd name="connsiteY15" fmla="*/ 266231 h 894415"/>
              <a:gd name="connsiteX16" fmla="*/ 608206 w 1006819"/>
              <a:gd name="connsiteY16" fmla="*/ 248124 h 894415"/>
              <a:gd name="connsiteX17" fmla="*/ 644420 w 1006819"/>
              <a:gd name="connsiteY17" fmla="*/ 211910 h 894415"/>
              <a:gd name="connsiteX18" fmla="*/ 671581 w 1006819"/>
              <a:gd name="connsiteY18" fmla="*/ 184750 h 894415"/>
              <a:gd name="connsiteX19" fmla="*/ 725902 w 1006819"/>
              <a:gd name="connsiteY19" fmla="*/ 157590 h 894415"/>
              <a:gd name="connsiteX20" fmla="*/ 762115 w 1006819"/>
              <a:gd name="connsiteY20" fmla="*/ 94215 h 894415"/>
              <a:gd name="connsiteX21" fmla="*/ 780222 w 1006819"/>
              <a:gd name="connsiteY21" fmla="*/ 85162 h 8944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06819" h="894415">
                <a:moveTo>
                  <a:pt x="780222" y="85162"/>
                </a:moveTo>
                <a:lnTo>
                  <a:pt x="780222" y="85162"/>
                </a:lnTo>
                <a:cubicBezTo>
                  <a:pt x="798329" y="64037"/>
                  <a:pt x="813748" y="40273"/>
                  <a:pt x="834543" y="21788"/>
                </a:cubicBezTo>
                <a:cubicBezTo>
                  <a:pt x="859054" y="0"/>
                  <a:pt x="952067" y="21771"/>
                  <a:pt x="952238" y="21788"/>
                </a:cubicBezTo>
                <a:cubicBezTo>
                  <a:pt x="961292" y="27823"/>
                  <a:pt x="973363" y="30841"/>
                  <a:pt x="979399" y="39894"/>
                </a:cubicBezTo>
                <a:cubicBezTo>
                  <a:pt x="986301" y="50247"/>
                  <a:pt x="984083" y="64457"/>
                  <a:pt x="988452" y="76108"/>
                </a:cubicBezTo>
                <a:cubicBezTo>
                  <a:pt x="993191" y="88745"/>
                  <a:pt x="1000523" y="100251"/>
                  <a:pt x="1006559" y="112322"/>
                </a:cubicBezTo>
                <a:cubicBezTo>
                  <a:pt x="1000523" y="248124"/>
                  <a:pt x="1006819" y="385038"/>
                  <a:pt x="988452" y="519728"/>
                </a:cubicBezTo>
                <a:cubicBezTo>
                  <a:pt x="987893" y="523824"/>
                  <a:pt x="929595" y="502750"/>
                  <a:pt x="925078" y="501621"/>
                </a:cubicBezTo>
                <a:cubicBezTo>
                  <a:pt x="910149" y="497889"/>
                  <a:pt x="894739" y="496300"/>
                  <a:pt x="879810" y="492568"/>
                </a:cubicBezTo>
                <a:cubicBezTo>
                  <a:pt x="870552" y="490253"/>
                  <a:pt x="862109" y="484775"/>
                  <a:pt x="852650" y="483514"/>
                </a:cubicBezTo>
                <a:cubicBezTo>
                  <a:pt x="816629" y="478711"/>
                  <a:pt x="780222" y="477479"/>
                  <a:pt x="744008" y="474461"/>
                </a:cubicBezTo>
                <a:cubicBezTo>
                  <a:pt x="669749" y="449706"/>
                  <a:pt x="766159" y="894415"/>
                  <a:pt x="614560" y="864096"/>
                </a:cubicBezTo>
                <a:cubicBezTo>
                  <a:pt x="595844" y="860353"/>
                  <a:pt x="38495" y="504056"/>
                  <a:pt x="38495" y="504056"/>
                </a:cubicBezTo>
                <a:cubicBezTo>
                  <a:pt x="0" y="446315"/>
                  <a:pt x="556901" y="414130"/>
                  <a:pt x="571993" y="293391"/>
                </a:cubicBezTo>
                <a:cubicBezTo>
                  <a:pt x="573177" y="283922"/>
                  <a:pt x="575085" y="273683"/>
                  <a:pt x="581046" y="266231"/>
                </a:cubicBezTo>
                <a:cubicBezTo>
                  <a:pt x="587843" y="257734"/>
                  <a:pt x="599153" y="254160"/>
                  <a:pt x="608206" y="248124"/>
                </a:cubicBezTo>
                <a:cubicBezTo>
                  <a:pt x="625451" y="196391"/>
                  <a:pt x="603033" y="239501"/>
                  <a:pt x="644420" y="211910"/>
                </a:cubicBezTo>
                <a:cubicBezTo>
                  <a:pt x="655073" y="204808"/>
                  <a:pt x="661745" y="192947"/>
                  <a:pt x="671581" y="184750"/>
                </a:cubicBezTo>
                <a:cubicBezTo>
                  <a:pt x="694983" y="165248"/>
                  <a:pt x="698679" y="166664"/>
                  <a:pt x="725902" y="157590"/>
                </a:cubicBezTo>
                <a:cubicBezTo>
                  <a:pt x="734566" y="122934"/>
                  <a:pt x="729753" y="115790"/>
                  <a:pt x="762115" y="94215"/>
                </a:cubicBezTo>
                <a:cubicBezTo>
                  <a:pt x="792139" y="74199"/>
                  <a:pt x="777204" y="86671"/>
                  <a:pt x="780222" y="85162"/>
                </a:cubicBezTo>
                <a:close/>
              </a:path>
            </a:pathLst>
          </a:custGeom>
          <a:blipFill>
            <a:blip r:embed="rId3" cstate="print"/>
            <a:tile tx="0" ty="0" sx="100000" sy="100000" flip="none" algn="tl"/>
          </a:blipFill>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nl-NL"/>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bwMode="auto">
          <a:xfrm>
            <a:off x="1979613" y="115888"/>
            <a:ext cx="5276850" cy="13033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p>
            <a:r>
              <a:rPr lang="en-US" altLang="en-US" smtClean="0"/>
              <a:t>Evolutionary trends …</a:t>
            </a:r>
          </a:p>
        </p:txBody>
      </p:sp>
      <p:sp>
        <p:nvSpPr>
          <p:cNvPr id="12291" name="Content Placeholder 2"/>
          <p:cNvSpPr>
            <a:spLocks noGrp="1"/>
          </p:cNvSpPr>
          <p:nvPr>
            <p:ph type="body" sz="quarter" idx="10"/>
          </p:nvPr>
        </p:nvSpPr>
        <p:spPr bwMode="auto">
          <a:xfrm>
            <a:off x="1547813" y="1628775"/>
            <a:ext cx="7596187" cy="49688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sz="2400" smtClean="0">
                <a:solidFill>
                  <a:srgbClr val="0070C0"/>
                </a:solidFill>
              </a:rPr>
              <a:t>Formats shifting:</a:t>
            </a:r>
          </a:p>
          <a:p>
            <a:pPr lvl="1"/>
            <a:r>
              <a:rPr lang="en-US" altLang="en-US" sz="2000" smtClean="0"/>
              <a:t>Print-centric to digital, networked</a:t>
            </a:r>
          </a:p>
          <a:p>
            <a:endParaRPr lang="en-US" altLang="en-US" sz="800" smtClean="0">
              <a:solidFill>
                <a:schemeClr val="tx1"/>
              </a:solidFill>
            </a:endParaRPr>
          </a:p>
          <a:p>
            <a:r>
              <a:rPr lang="en-US" altLang="en-US" sz="2400" smtClean="0">
                <a:solidFill>
                  <a:srgbClr val="0070C0"/>
                </a:solidFill>
              </a:rPr>
              <a:t>Boundaries blurring/expanding:</a:t>
            </a:r>
          </a:p>
          <a:p>
            <a:pPr lvl="1"/>
            <a:r>
              <a:rPr lang="en-US" altLang="en-US" sz="2000" smtClean="0"/>
              <a:t>Articles/monographs, but also data, computer models, lab notebooks, blogs, e-mail discussion, e-prints, interactives/executables, visualizations, etc</a:t>
            </a:r>
          </a:p>
          <a:p>
            <a:endParaRPr lang="en-US" altLang="en-US" sz="800" smtClean="0">
              <a:solidFill>
                <a:schemeClr val="tx1"/>
              </a:solidFill>
            </a:endParaRPr>
          </a:p>
          <a:p>
            <a:r>
              <a:rPr lang="en-US" altLang="en-US" sz="2400" smtClean="0">
                <a:solidFill>
                  <a:srgbClr val="0070C0"/>
                </a:solidFill>
              </a:rPr>
              <a:t>Characteristics  changing:</a:t>
            </a:r>
          </a:p>
          <a:p>
            <a:pPr lvl="1"/>
            <a:r>
              <a:rPr lang="en-US" altLang="en-US" sz="2000" smtClean="0"/>
              <a:t>Traditionally: static, formal, outcome-focused</a:t>
            </a:r>
          </a:p>
          <a:p>
            <a:pPr lvl="1"/>
            <a:r>
              <a:rPr lang="en-US" altLang="en-US" sz="2000" smtClean="0"/>
              <a:t>Today: dynamic, blend of formal &amp; informal, more focus on process, replicability, “leveragability”</a:t>
            </a:r>
          </a:p>
          <a:p>
            <a:endParaRPr lang="en-US" altLang="en-US" sz="800" smtClean="0">
              <a:solidFill>
                <a:schemeClr val="tx1"/>
              </a:solidFill>
            </a:endParaRPr>
          </a:p>
          <a:p>
            <a:r>
              <a:rPr lang="en-US" altLang="en-US" sz="2400" smtClean="0">
                <a:solidFill>
                  <a:srgbClr val="0070C0"/>
                </a:solidFill>
              </a:rPr>
              <a:t>Stakeholder roles reconfiguring:</a:t>
            </a:r>
          </a:p>
          <a:p>
            <a:pPr lvl="1"/>
            <a:r>
              <a:rPr lang="en-US" altLang="en-US" sz="2000" smtClean="0"/>
              <a:t>New paths for the scholarly communication “supply chain” </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bwMode="auto">
          <a:xfrm>
            <a:off x="1979613" y="0"/>
            <a:ext cx="7164387" cy="13017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p>
            <a:r>
              <a:rPr lang="en-US" altLang="en-US" smtClean="0"/>
              <a:t>Framing the Evolving Scholarly Record</a:t>
            </a:r>
          </a:p>
        </p:txBody>
      </p:sp>
      <p:sp>
        <p:nvSpPr>
          <p:cNvPr id="3" name="Content Placeholder 2"/>
          <p:cNvSpPr>
            <a:spLocks noGrp="1"/>
          </p:cNvSpPr>
          <p:nvPr>
            <p:ph type="body" sz="quarter" idx="10"/>
          </p:nvPr>
        </p:nvSpPr>
        <p:spPr bwMode="auto">
          <a:xfrm>
            <a:off x="1547813" y="1268413"/>
            <a:ext cx="3232150" cy="558958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buFont typeface="Wingdings" panose="05000000000000000000" pitchFamily="2" charset="2"/>
              <a:buChar char="ü"/>
            </a:pPr>
            <a:r>
              <a:rPr lang="en-US" altLang="en-US" smtClean="0">
                <a:solidFill>
                  <a:schemeClr val="tx1"/>
                </a:solidFill>
              </a:rPr>
              <a:t>Organize/support/drive discussions about ESR</a:t>
            </a:r>
          </a:p>
          <a:p>
            <a:pPr>
              <a:buFont typeface="Wingdings" panose="05000000000000000000" pitchFamily="2" charset="2"/>
              <a:buChar char="ü"/>
            </a:pPr>
            <a:r>
              <a:rPr lang="en-US" altLang="en-US" smtClean="0">
                <a:solidFill>
                  <a:schemeClr val="tx1"/>
                </a:solidFill>
              </a:rPr>
              <a:t>“Big picture” view of ESR</a:t>
            </a:r>
          </a:p>
          <a:p>
            <a:pPr>
              <a:buFont typeface="Wingdings" panose="05000000000000000000" pitchFamily="2" charset="2"/>
              <a:buChar char="ü"/>
            </a:pPr>
            <a:r>
              <a:rPr lang="en-US" altLang="en-US" smtClean="0">
                <a:solidFill>
                  <a:schemeClr val="tx1"/>
                </a:solidFill>
              </a:rPr>
              <a:t>Define key categories of material and stakeholder roles</a:t>
            </a:r>
          </a:p>
          <a:p>
            <a:pPr>
              <a:buFont typeface="Wingdings" panose="05000000000000000000" pitchFamily="2" charset="2"/>
              <a:buChar char="ü"/>
            </a:pPr>
            <a:r>
              <a:rPr lang="en-US" altLang="en-US" smtClean="0">
                <a:solidFill>
                  <a:schemeClr val="tx1"/>
                </a:solidFill>
              </a:rPr>
              <a:t>High-level; cross-disciplinary application; practical use</a:t>
            </a:r>
          </a:p>
          <a:p>
            <a:pPr>
              <a:buFont typeface="Wingdings" panose="05000000000000000000" pitchFamily="2" charset="2"/>
              <a:buChar char="ü"/>
            </a:pPr>
            <a:r>
              <a:rPr lang="en-US" altLang="en-US" smtClean="0">
                <a:solidFill>
                  <a:schemeClr val="tx1"/>
                </a:solidFill>
              </a:rPr>
              <a:t>Common reference point for ESR within/across domains</a:t>
            </a:r>
          </a:p>
          <a:p>
            <a:pPr>
              <a:buFont typeface="Wingdings" panose="05000000000000000000" pitchFamily="2" charset="2"/>
              <a:buChar char="ü"/>
            </a:pPr>
            <a:r>
              <a:rPr lang="en-US" altLang="en-US" smtClean="0">
                <a:solidFill>
                  <a:schemeClr val="tx1"/>
                </a:solidFill>
              </a:rPr>
              <a:t>Support strategic planning by libraries, funders, publishers, scholarly societies, etc.</a:t>
            </a:r>
          </a:p>
        </p:txBody>
      </p:sp>
      <p:sp>
        <p:nvSpPr>
          <p:cNvPr id="13316" name="Picture Placeholder 5"/>
          <p:cNvSpPr>
            <a:spLocks noGrp="1"/>
          </p:cNvSpPr>
          <p:nvPr>
            <p:ph type="pic" sz="quarter" idx="11"/>
          </p:nvPr>
        </p:nvSpPr>
        <p:spPr bwMode="auto">
          <a:xfrm>
            <a:off x="5099050" y="1412875"/>
            <a:ext cx="3746500" cy="544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sp>
      <p:sp>
        <p:nvSpPr>
          <p:cNvPr id="5" name="TextBox 4"/>
          <p:cNvSpPr txBox="1"/>
          <p:nvPr/>
        </p:nvSpPr>
        <p:spPr>
          <a:xfrm>
            <a:off x="5651500" y="6092825"/>
            <a:ext cx="2487613" cy="523875"/>
          </a:xfrm>
          <a:prstGeom prst="rect">
            <a:avLst/>
          </a:prstGeom>
          <a:noFill/>
        </p:spPr>
        <p:txBody>
          <a:bodyPr wrap="none">
            <a:spAutoFit/>
          </a:bodyPr>
          <a:lstStyle/>
          <a:p>
            <a:pPr>
              <a:defRPr/>
            </a:pPr>
            <a:r>
              <a:rPr lang="en-US" sz="2800" b="1" dirty="0">
                <a:solidFill>
                  <a:srgbClr val="7030A0"/>
                </a:solidFill>
                <a:latin typeface="+mj-lt"/>
              </a:rPr>
              <a:t>http://oc.lc/esr</a:t>
            </a:r>
          </a:p>
        </p:txBody>
      </p:sp>
      <p:pic>
        <p:nvPicPr>
          <p:cNvPr id="1026" name="Picture 2" descr="H:\NSR\ESRworkshopDC\esrcover.jpg"/>
          <p:cNvPicPr>
            <a:picLocks noChangeAspect="1" noChangeArrowheads="1"/>
          </p:cNvPicPr>
          <p:nvPr/>
        </p:nvPicPr>
        <p:blipFill>
          <a:blip r:embed="rId3"/>
          <a:srcRect/>
          <a:stretch>
            <a:fillRect/>
          </a:stretch>
        </p:blipFill>
        <p:spPr bwMode="auto">
          <a:xfrm>
            <a:off x="5219700" y="1484313"/>
            <a:ext cx="3598863" cy="4343400"/>
          </a:xfrm>
          <a:prstGeom prst="rect">
            <a:avLst/>
          </a:prstGeom>
          <a:noFill/>
          <a:effectLst>
            <a:outerShdw blurRad="50800" dist="114300" dir="2700000" algn="tl" rotWithShape="0">
              <a:prstClr val="black">
                <a:alpha val="40000"/>
              </a:prstClr>
            </a:outerShdw>
          </a:effec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274638"/>
            <a:ext cx="8229600" cy="487362"/>
          </a:xfrm>
          <a:prstGeom prst="rect">
            <a:avLst/>
          </a:prstGeom>
        </p:spPr>
        <p:txBody>
          <a:bodyPr>
            <a:normAutofit fontScale="90000"/>
          </a:bodyPr>
          <a:lstStyle/>
          <a:p>
            <a:pPr>
              <a:defRPr/>
            </a:pPr>
            <a:r>
              <a:rPr lang="en-US" sz="3200" dirty="0" smtClean="0"/>
              <a:t>Framing the Scholarly Record …</a:t>
            </a:r>
            <a:endParaRPr lang="en-US" sz="3200" dirty="0"/>
          </a:p>
        </p:txBody>
      </p:sp>
      <p:pic>
        <p:nvPicPr>
          <p:cNvPr id="14339" name="Picture 2" descr="H:\NSR\cni2014\outcomes-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71600" y="1143000"/>
            <a:ext cx="6477000" cy="5072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pic>
        <p:nvPicPr>
          <p:cNvPr id="15362" name="Picture 2" descr="H:\NSR\cni2014\outcomes-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67000" y="2209800"/>
            <a:ext cx="3886200" cy="3043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304800" y="228600"/>
            <a:ext cx="8229600" cy="563563"/>
          </a:xfrm>
        </p:spPr>
        <p:txBody>
          <a:bodyPr>
            <a:normAutofit fontScale="90000"/>
          </a:bodyPr>
          <a:lstStyle/>
          <a:p>
            <a:pPr>
              <a:defRPr/>
            </a:pPr>
            <a:r>
              <a:rPr lang="en-US" sz="3600" dirty="0" smtClean="0"/>
              <a:t>In practice …</a:t>
            </a:r>
            <a:endParaRPr lang="en-US" sz="3600" dirty="0"/>
          </a:p>
        </p:txBody>
      </p:sp>
      <p:pic>
        <p:nvPicPr>
          <p:cNvPr id="15364" name="Picture 6" descr="http://www.digital-science.com/system/images/W1siZiIsIjIwMTIvMDUvMDkvMTcvNDIvMzEvNTU0L3Byb2R1Y3RfZmlnc2hhcmVfbGFyZ2UucG5nIl1d/product-figshare-large.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657600" y="5410200"/>
            <a:ext cx="1600200" cy="484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65" name="Picture 14" descr="http://wiki.datadryad.org/wg/dryad/images/9/91/DryadLogo.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200400" y="1219200"/>
            <a:ext cx="1371600" cy="766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66" name="Picture 16" descr="Cover image for Geoscience Data Journal"/>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495800" y="1066800"/>
            <a:ext cx="822325"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67" name="Picture 22" descr="http://inside-bigdata.com/wp-content/uploads/2013/12/arxiv.jpg"/>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172200" y="1143000"/>
            <a:ext cx="1143000" cy="965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68" name="Picture 24" descr="http://www.elsevier.com/__data/assets/image/0020/174062/MethodsX-logotagline-fc-200.png"/>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838200" y="1676400"/>
            <a:ext cx="1828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69" name="Picture 32" descr="http://patrickpowers.net/wp-content/uploads/2010/11/slideshare_550x150.png"/>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6248400" y="4876800"/>
            <a:ext cx="22352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70" name="Picture 33" descr="H:\NSR\cni2014\wnf.jpg"/>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143000" y="5257800"/>
            <a:ext cx="1493838"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71" name="Picture 35" descr="https://pbs.twimg.com/profile_images/3338853099/ad275febaaa8f6594ab4b39b55315f5c.png"/>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7086600" y="5562600"/>
            <a:ext cx="914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72" name="Picture 2" descr="https://retractionwatch.files.wordpress.com/2014/08/pubpeer.png"/>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762000" y="4648200"/>
            <a:ext cx="1447800"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73" name="Picture 4" descr="http://global.oup.com/uk/orc/system/images/orclogo_combined.gif"/>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3124200" y="6019800"/>
            <a:ext cx="2819400" cy="51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 name="Oval 10"/>
          <p:cNvSpPr/>
          <p:nvPr/>
        </p:nvSpPr>
        <p:spPr>
          <a:xfrm>
            <a:off x="2057400" y="1524000"/>
            <a:ext cx="4876800" cy="4648200"/>
          </a:xfrm>
          <a:prstGeom prst="ellipse">
            <a:avLst/>
          </a:prstGeom>
          <a:noFill/>
          <a:ln w="635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 name="Title 1"/>
          <p:cNvSpPr>
            <a:spLocks noGrp="1"/>
          </p:cNvSpPr>
          <p:nvPr>
            <p:ph type="title" idx="4294967295"/>
          </p:nvPr>
        </p:nvSpPr>
        <p:spPr>
          <a:xfrm>
            <a:off x="0" y="228600"/>
            <a:ext cx="8229600" cy="563563"/>
          </a:xfrm>
          <a:prstGeom prst="rect">
            <a:avLst/>
          </a:prstGeom>
        </p:spPr>
        <p:txBody>
          <a:bodyPr>
            <a:normAutofit fontScale="90000"/>
          </a:bodyPr>
          <a:lstStyle/>
          <a:p>
            <a:pPr>
              <a:defRPr/>
            </a:pPr>
            <a:r>
              <a:rPr lang="en-US" sz="3200" dirty="0" smtClean="0"/>
              <a:t>Framing the stakeholder eco-system …</a:t>
            </a:r>
            <a:endParaRPr lang="en-US" sz="3200" dirty="0"/>
          </a:p>
        </p:txBody>
      </p:sp>
      <p:pic>
        <p:nvPicPr>
          <p:cNvPr id="16388" name="Picture 2" descr="H:\NSR\cni2014\outcomes-1.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276600" y="2819400"/>
            <a:ext cx="2514600" cy="1909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TextBox 13"/>
          <p:cNvSpPr txBox="1"/>
          <p:nvPr/>
        </p:nvSpPr>
        <p:spPr>
          <a:xfrm>
            <a:off x="5943600" y="3276600"/>
            <a:ext cx="1828800" cy="1016000"/>
          </a:xfrm>
          <a:prstGeom prst="rect">
            <a:avLst/>
          </a:prstGeom>
          <a:solidFill>
            <a:srgbClr val="00B0F0"/>
          </a:solidFill>
          <a:ln w="25400">
            <a:solidFill>
              <a:srgbClr val="0070C0"/>
            </a:solidFill>
          </a:ln>
          <a:effectLst>
            <a:outerShdw blurRad="50800" dist="38100" dir="2700000" sx="103000" sy="103000" algn="tl" rotWithShape="0">
              <a:prstClr val="black">
                <a:alpha val="40000"/>
              </a:prstClr>
            </a:outerShdw>
          </a:effectLst>
        </p:spPr>
        <p:txBody>
          <a:bodyPr>
            <a:spAutoFit/>
          </a:bodyPr>
          <a:lstStyle/>
          <a:p>
            <a:pPr algn="ctr">
              <a:defRPr/>
            </a:pPr>
            <a:endParaRPr lang="en-US" sz="1400" b="1" dirty="0">
              <a:latin typeface="+mj-lt"/>
            </a:endParaRPr>
          </a:p>
          <a:p>
            <a:pPr algn="ctr">
              <a:defRPr/>
            </a:pPr>
            <a:r>
              <a:rPr lang="en-US" sz="3200" b="1" dirty="0">
                <a:latin typeface="+mj-lt"/>
              </a:rPr>
              <a:t>Create</a:t>
            </a:r>
          </a:p>
          <a:p>
            <a:pPr algn="ctr">
              <a:defRPr/>
            </a:pPr>
            <a:endParaRPr lang="en-US" sz="1400" b="1" dirty="0">
              <a:latin typeface="+mj-lt"/>
            </a:endParaRPr>
          </a:p>
        </p:txBody>
      </p:sp>
      <p:sp>
        <p:nvSpPr>
          <p:cNvPr id="15" name="TextBox 14"/>
          <p:cNvSpPr txBox="1"/>
          <p:nvPr/>
        </p:nvSpPr>
        <p:spPr>
          <a:xfrm>
            <a:off x="3657600" y="5638800"/>
            <a:ext cx="1828800" cy="1016000"/>
          </a:xfrm>
          <a:prstGeom prst="rect">
            <a:avLst/>
          </a:prstGeom>
          <a:solidFill>
            <a:srgbClr val="00B0F0"/>
          </a:solidFill>
          <a:ln w="25400">
            <a:solidFill>
              <a:srgbClr val="0070C0"/>
            </a:solidFill>
          </a:ln>
          <a:effectLst>
            <a:outerShdw blurRad="50800" dist="38100" dir="2700000" sx="103000" sy="103000" algn="tl" rotWithShape="0">
              <a:prstClr val="black">
                <a:alpha val="40000"/>
              </a:prstClr>
            </a:outerShdw>
          </a:effectLst>
        </p:spPr>
        <p:txBody>
          <a:bodyPr>
            <a:spAutoFit/>
          </a:bodyPr>
          <a:lstStyle/>
          <a:p>
            <a:pPr algn="ctr">
              <a:defRPr/>
            </a:pPr>
            <a:endParaRPr lang="en-US" sz="1400" b="1" dirty="0">
              <a:latin typeface="+mj-lt"/>
            </a:endParaRPr>
          </a:p>
          <a:p>
            <a:pPr algn="ctr">
              <a:defRPr/>
            </a:pPr>
            <a:r>
              <a:rPr lang="en-US" sz="3200" b="1" dirty="0">
                <a:latin typeface="+mj-lt"/>
              </a:rPr>
              <a:t>Use</a:t>
            </a:r>
          </a:p>
          <a:p>
            <a:pPr algn="ctr">
              <a:defRPr/>
            </a:pPr>
            <a:endParaRPr lang="en-US" sz="1400" b="1" dirty="0">
              <a:latin typeface="+mj-lt"/>
            </a:endParaRPr>
          </a:p>
        </p:txBody>
      </p:sp>
      <p:sp>
        <p:nvSpPr>
          <p:cNvPr id="16" name="TextBox 15"/>
          <p:cNvSpPr txBox="1"/>
          <p:nvPr/>
        </p:nvSpPr>
        <p:spPr>
          <a:xfrm>
            <a:off x="1219200" y="3276600"/>
            <a:ext cx="1828800" cy="1016000"/>
          </a:xfrm>
          <a:prstGeom prst="rect">
            <a:avLst/>
          </a:prstGeom>
          <a:solidFill>
            <a:srgbClr val="00B0F0"/>
          </a:solidFill>
          <a:ln w="25400">
            <a:solidFill>
              <a:srgbClr val="0070C0"/>
            </a:solidFill>
          </a:ln>
          <a:effectLst>
            <a:outerShdw blurRad="50800" dist="38100" dir="2700000" sx="103000" sy="103000" algn="tl" rotWithShape="0">
              <a:prstClr val="black">
                <a:alpha val="40000"/>
              </a:prstClr>
            </a:outerShdw>
          </a:effectLst>
        </p:spPr>
        <p:txBody>
          <a:bodyPr>
            <a:spAutoFit/>
          </a:bodyPr>
          <a:lstStyle/>
          <a:p>
            <a:pPr algn="ctr">
              <a:defRPr/>
            </a:pPr>
            <a:endParaRPr lang="en-US" sz="1400" b="1" dirty="0">
              <a:latin typeface="+mj-lt"/>
            </a:endParaRPr>
          </a:p>
          <a:p>
            <a:pPr algn="ctr">
              <a:defRPr/>
            </a:pPr>
            <a:r>
              <a:rPr lang="en-US" sz="3200" b="1" dirty="0">
                <a:latin typeface="+mj-lt"/>
              </a:rPr>
              <a:t>Collect</a:t>
            </a:r>
          </a:p>
          <a:p>
            <a:pPr algn="ctr">
              <a:defRPr/>
            </a:pPr>
            <a:endParaRPr lang="en-US" sz="1400" b="1" dirty="0">
              <a:latin typeface="+mj-lt"/>
            </a:endParaRPr>
          </a:p>
        </p:txBody>
      </p:sp>
      <p:sp>
        <p:nvSpPr>
          <p:cNvPr id="17" name="TextBox 16"/>
          <p:cNvSpPr txBox="1"/>
          <p:nvPr/>
        </p:nvSpPr>
        <p:spPr>
          <a:xfrm>
            <a:off x="3505200" y="1066800"/>
            <a:ext cx="1828800" cy="1016000"/>
          </a:xfrm>
          <a:prstGeom prst="rect">
            <a:avLst/>
          </a:prstGeom>
          <a:solidFill>
            <a:srgbClr val="00B0F0"/>
          </a:solidFill>
          <a:ln w="25400">
            <a:solidFill>
              <a:srgbClr val="0070C0"/>
            </a:solidFill>
          </a:ln>
          <a:effectLst>
            <a:outerShdw blurRad="50800" dist="38100" dir="2700000" sx="103000" sy="103000" algn="tl" rotWithShape="0">
              <a:prstClr val="black">
                <a:alpha val="40000"/>
              </a:prstClr>
            </a:outerShdw>
          </a:effectLst>
        </p:spPr>
        <p:txBody>
          <a:bodyPr>
            <a:spAutoFit/>
          </a:bodyPr>
          <a:lstStyle/>
          <a:p>
            <a:pPr algn="ctr">
              <a:defRPr/>
            </a:pPr>
            <a:endParaRPr lang="en-US" sz="1400" b="1" dirty="0">
              <a:latin typeface="+mj-lt"/>
            </a:endParaRPr>
          </a:p>
          <a:p>
            <a:pPr algn="ctr">
              <a:defRPr/>
            </a:pPr>
            <a:r>
              <a:rPr lang="en-US" sz="3200" b="1" dirty="0">
                <a:latin typeface="+mj-lt"/>
              </a:rPr>
              <a:t>Fix</a:t>
            </a:r>
          </a:p>
          <a:p>
            <a:pPr algn="ctr">
              <a:defRPr/>
            </a:pPr>
            <a:endParaRPr lang="en-US" sz="1400" b="1" dirty="0">
              <a:latin typeface="+mj-lt"/>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emearc15">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1032</TotalTime>
  <Words>1388</Words>
  <Application>Microsoft Office PowerPoint</Application>
  <PresentationFormat>On-screen Show (4:3)</PresentationFormat>
  <Paragraphs>134</Paragraphs>
  <Slides>15</Slides>
  <Notes>14</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15</vt:i4>
      </vt:variant>
    </vt:vector>
  </HeadingPairs>
  <TitlesOfParts>
    <vt:vector size="24" baseType="lpstr">
      <vt:lpstr>Arial</vt:lpstr>
      <vt:lpstr>Calibri</vt:lpstr>
      <vt:lpstr>MS PGothic</vt:lpstr>
      <vt:lpstr>Roboto Condensed Regular</vt:lpstr>
      <vt:lpstr>Malgun Gothic</vt:lpstr>
      <vt:lpstr>Open Sans Semibold</vt:lpstr>
      <vt:lpstr>Open Sans</vt:lpstr>
      <vt:lpstr>Wingdings</vt:lpstr>
      <vt:lpstr>emearc15</vt:lpstr>
      <vt:lpstr>THE EVOLVING SCHOLARLY RECORD: Framing the landscape </vt:lpstr>
      <vt:lpstr>What is scholarly?</vt:lpstr>
      <vt:lpstr>What is the scholarly record?</vt:lpstr>
      <vt:lpstr>What is the scholarly record?</vt:lpstr>
      <vt:lpstr>Evolutionary trends …</vt:lpstr>
      <vt:lpstr>Framing the Evolving Scholarly Record</vt:lpstr>
      <vt:lpstr>Framing the Scholarly Record …</vt:lpstr>
      <vt:lpstr>In practice …</vt:lpstr>
      <vt:lpstr>Framing the stakeholder eco-system …</vt:lpstr>
      <vt:lpstr>Evolving configurations in the eco-system …</vt:lpstr>
      <vt:lpstr>Evolving configurations in the eco-system …</vt:lpstr>
      <vt:lpstr>Evolving configurations in the eco-system …</vt:lpstr>
      <vt:lpstr>What is the scholarly record? (reprise)</vt:lpstr>
      <vt:lpstr>THANK YOU!</vt:lpstr>
      <vt:lpstr>PowerPoint Presentation</vt:lpstr>
    </vt:vector>
  </TitlesOfParts>
  <Company>OCLC B.V.</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Evolving Scholarly Record: Framing the Landscape</dc:title>
  <dc:creator>Titia van der Werf</dc:creator>
  <dc:description>Presented at the OCLC EMEA Regional Council Meeting, 11 February 2015, Florence, Italy</dc:description>
  <cp:lastModifiedBy>McNicol,Jeanette</cp:lastModifiedBy>
  <cp:revision>106</cp:revision>
  <dcterms:created xsi:type="dcterms:W3CDTF">2014-12-10T09:03:31Z</dcterms:created>
  <dcterms:modified xsi:type="dcterms:W3CDTF">2015-02-18T21:47:04Z</dcterms:modified>
</cp:coreProperties>
</file>