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F0A4-32CC-E347-837B-AF811DFE6AD6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0906-A653-D940-A354-62CC168A70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560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F0A4-32CC-E347-837B-AF811DFE6AD6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0906-A653-D940-A354-62CC168A70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6217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F0A4-32CC-E347-837B-AF811DFE6AD6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0906-A653-D940-A354-62CC168A70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638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F0A4-32CC-E347-837B-AF811DFE6AD6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0906-A653-D940-A354-62CC168A70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0114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F0A4-32CC-E347-837B-AF811DFE6AD6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0906-A653-D940-A354-62CC168A70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775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F0A4-32CC-E347-837B-AF811DFE6AD6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0906-A653-D940-A354-62CC168A70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0311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F0A4-32CC-E347-837B-AF811DFE6AD6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0906-A653-D940-A354-62CC168A70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8043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F0A4-32CC-E347-837B-AF811DFE6AD6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0906-A653-D940-A354-62CC168A70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4750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F0A4-32CC-E347-837B-AF811DFE6AD6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0906-A653-D940-A354-62CC168A70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2513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F0A4-32CC-E347-837B-AF811DFE6AD6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0906-A653-D940-A354-62CC168A70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92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F0A4-32CC-E347-837B-AF811DFE6AD6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0906-A653-D940-A354-62CC168A70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959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AF0A4-32CC-E347-837B-AF811DFE6AD6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00906-A653-D940-A354-62CC168A70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315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062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291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710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9418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377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116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560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1189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202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175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332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007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County of Los Angeles Public Library</dc:title>
  <dc:creator>Margaret Donnellan Todd</dc:creator>
  <cp:lastModifiedBy>mcnicolj</cp:lastModifiedBy>
  <cp:revision>2</cp:revision>
  <dcterms:created xsi:type="dcterms:W3CDTF">2013-03-13T20:16:59Z</dcterms:created>
  <dcterms:modified xsi:type="dcterms:W3CDTF">2013-04-04T00:19:21Z</dcterms:modified>
</cp:coreProperties>
</file>