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322" r:id="rId6"/>
    <p:sldId id="340" r:id="rId7"/>
    <p:sldId id="383" r:id="rId8"/>
    <p:sldId id="657" r:id="rId9"/>
    <p:sldId id="402" r:id="rId10"/>
    <p:sldId id="403" r:id="rId11"/>
    <p:sldId id="384" r:id="rId12"/>
    <p:sldId id="385" r:id="rId13"/>
    <p:sldId id="389" r:id="rId14"/>
    <p:sldId id="399" r:id="rId15"/>
    <p:sldId id="660" r:id="rId16"/>
    <p:sldId id="658" r:id="rId17"/>
    <p:sldId id="659" r:id="rId18"/>
    <p:sldId id="392" r:id="rId19"/>
    <p:sldId id="398" r:id="rId20"/>
    <p:sldId id="393" r:id="rId21"/>
    <p:sldId id="394" r:id="rId22"/>
    <p:sldId id="395" r:id="rId23"/>
    <p:sldId id="396" r:id="rId24"/>
    <p:sldId id="397" r:id="rId25"/>
    <p:sldId id="382" r:id="rId26"/>
    <p:sldId id="400" r:id="rId27"/>
    <p:sldId id="401" r:id="rId28"/>
    <p:sldId id="404" r:id="rId29"/>
    <p:sldId id="387" r:id="rId30"/>
    <p:sldId id="388" r:id="rId31"/>
    <p:sldId id="330" r:id="rId32"/>
  </p:sldIdLst>
  <p:sldSz cx="9144000" cy="5143500" type="screen16x9"/>
  <p:notesSz cx="6858000" cy="2143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262"/>
    <a:srgbClr val="CCE3F0"/>
    <a:srgbClr val="E7F2F9"/>
    <a:srgbClr val="DE6126"/>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AE6F9B-1656-58AB-E439-8056DFC4AA7E}" v="24" dt="2018-10-11T17:22:24.716"/>
    <p1510:client id="{F47C4BA5-FD60-881E-E1D7-E00353AC468F}" v="17" dt="2018-10-11T15:12:29.440"/>
    <p1510:client id="{F4109F3A-A7F4-4384-8915-630440CD361C}" v="3603" dt="2018-10-11T17:36:19.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76465" autoAdjust="0"/>
  </p:normalViewPr>
  <p:slideViewPr>
    <p:cSldViewPr snapToGrid="0">
      <p:cViewPr varScale="1">
        <p:scale>
          <a:sx n="93" d="100"/>
          <a:sy n="93" d="100"/>
        </p:scale>
        <p:origin x="1880" y="184"/>
      </p:cViewPr>
      <p:guideLst>
        <p:guide orient="horz" pos="1808"/>
        <p:guide pos="5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man,John" userId="S::chapmanj@oclc.org::4b1b40da-f1d4-422e-b934-7c110a35a2a7" providerId="AD" clId="Web-{9D0A10F4-7D7C-7B1A-A023-5A36D6FBC466}"/>
    <pc:docChg chg="addSld modSld sldOrd">
      <pc:chgData name="Chapman,John" userId="S::chapmanj@oclc.org::4b1b40da-f1d4-422e-b934-7c110a35a2a7" providerId="AD" clId="Web-{9D0A10F4-7D7C-7B1A-A023-5A36D6FBC466}" dt="2018-09-25T13:58:58.749" v="876"/>
      <pc:docMkLst>
        <pc:docMk/>
      </pc:docMkLst>
    </pc:docChg>
  </pc:docChgLst>
  <pc:docChgLst>
    <pc:chgData name="Pace,Andrew" userId="S::pacea@oclc.org::fda970ff-5a3a-4c0d-b78e-4e8441cfb8ba" providerId="AD" clId="Web-{3341564E-1A2B-A56E-1558-082C467B761C}"/>
    <pc:docChg chg="modSld">
      <pc:chgData name="Pace,Andrew" userId="S::pacea@oclc.org::fda970ff-5a3a-4c0d-b78e-4e8441cfb8ba" providerId="AD" clId="Web-{3341564E-1A2B-A56E-1558-082C467B761C}" dt="2018-09-24T18:36:59.866" v="3"/>
      <pc:docMkLst>
        <pc:docMk/>
      </pc:docMkLst>
      <pc:sldChg chg="addSp delSp modSp">
        <pc:chgData name="Pace,Andrew" userId="S::pacea@oclc.org::fda970ff-5a3a-4c0d-b78e-4e8441cfb8ba" providerId="AD" clId="Web-{3341564E-1A2B-A56E-1558-082C467B761C}" dt="2018-09-24T18:36:59.866" v="3"/>
        <pc:sldMkLst>
          <pc:docMk/>
          <pc:sldMk cId="151429624" sldId="389"/>
        </pc:sldMkLst>
        <pc:picChg chg="add del mod">
          <ac:chgData name="Pace,Andrew" userId="S::pacea@oclc.org::fda970ff-5a3a-4c0d-b78e-4e8441cfb8ba" providerId="AD" clId="Web-{3341564E-1A2B-A56E-1558-082C467B761C}" dt="2018-09-24T18:36:59.866" v="3"/>
          <ac:picMkLst>
            <pc:docMk/>
            <pc:sldMk cId="151429624" sldId="389"/>
            <ac:picMk id="4" creationId="{F0290006-AF8F-4FB0-9508-7BAFEA246EE2}"/>
          </ac:picMkLst>
        </pc:picChg>
      </pc:sldChg>
    </pc:docChg>
  </pc:docChgLst>
  <pc:docChgLst>
    <pc:chgData name="Pace,Andrew" userId="fda970ff-5a3a-4c0d-b78e-4e8441cfb8ba" providerId="ADAL" clId="{B13BD104-CE1C-4B9C-9F00-60551352C598}"/>
    <pc:docChg chg="undo custSel addSld delSld modSld sldOrd">
      <pc:chgData name="Pace,Andrew" userId="fda970ff-5a3a-4c0d-b78e-4e8441cfb8ba" providerId="ADAL" clId="{B13BD104-CE1C-4B9C-9F00-60551352C598}" dt="2018-09-25T19:43:27.335" v="1415" actId="14100"/>
      <pc:docMkLst>
        <pc:docMk/>
      </pc:docMkLst>
      <pc:sldChg chg="add">
        <pc:chgData name="Pace,Andrew" userId="fda970ff-5a3a-4c0d-b78e-4e8441cfb8ba" providerId="ADAL" clId="{B13BD104-CE1C-4B9C-9F00-60551352C598}" dt="2018-09-24T18:37:28.551" v="0"/>
        <pc:sldMkLst>
          <pc:docMk/>
          <pc:sldMk cId="3941318493" sldId="392"/>
        </pc:sldMkLst>
      </pc:sldChg>
      <pc:sldChg chg="modSp add modNotesTx">
        <pc:chgData name="Pace,Andrew" userId="fda970ff-5a3a-4c0d-b78e-4e8441cfb8ba" providerId="ADAL" clId="{B13BD104-CE1C-4B9C-9F00-60551352C598}" dt="2018-09-25T18:25:31.591" v="728" actId="20577"/>
        <pc:sldMkLst>
          <pc:docMk/>
          <pc:sldMk cId="1787348930" sldId="393"/>
        </pc:sldMkLst>
        <pc:spChg chg="mod">
          <ac:chgData name="Pace,Andrew" userId="fda970ff-5a3a-4c0d-b78e-4e8441cfb8ba" providerId="ADAL" clId="{B13BD104-CE1C-4B9C-9F00-60551352C598}" dt="2018-09-25T18:11:18.470" v="526" actId="20577"/>
          <ac:spMkLst>
            <pc:docMk/>
            <pc:sldMk cId="1787348930" sldId="393"/>
            <ac:spMk id="9" creationId="{4D1B710F-27B3-4178-AF1F-B582129A5BF4}"/>
          </ac:spMkLst>
        </pc:spChg>
        <pc:spChg chg="mod">
          <ac:chgData name="Pace,Andrew" userId="fda970ff-5a3a-4c0d-b78e-4e8441cfb8ba" providerId="ADAL" clId="{B13BD104-CE1C-4B9C-9F00-60551352C598}" dt="2018-09-24T18:38:48.630" v="239" actId="14"/>
          <ac:spMkLst>
            <pc:docMk/>
            <pc:sldMk cId="1787348930" sldId="393"/>
            <ac:spMk id="10" creationId="{C48F227B-214F-4E17-B0F0-22736312BBEF}"/>
          </ac:spMkLst>
        </pc:spChg>
      </pc:sldChg>
      <pc:sldChg chg="modSp add modTransition">
        <pc:chgData name="Pace,Andrew" userId="fda970ff-5a3a-4c0d-b78e-4e8441cfb8ba" providerId="ADAL" clId="{B13BD104-CE1C-4B9C-9F00-60551352C598}" dt="2018-09-25T19:33:41.727" v="866" actId="14100"/>
        <pc:sldMkLst>
          <pc:docMk/>
          <pc:sldMk cId="743582768" sldId="394"/>
        </pc:sldMkLst>
        <pc:spChg chg="mod">
          <ac:chgData name="Pace,Andrew" userId="fda970ff-5a3a-4c0d-b78e-4e8441cfb8ba" providerId="ADAL" clId="{B13BD104-CE1C-4B9C-9F00-60551352C598}" dt="2018-09-25T19:33:35.798" v="864" actId="1076"/>
          <ac:spMkLst>
            <pc:docMk/>
            <pc:sldMk cId="743582768" sldId="394"/>
            <ac:spMk id="3" creationId="{FAC9D512-7F2D-4331-94FA-CD458E1267F0}"/>
          </ac:spMkLst>
        </pc:spChg>
        <pc:picChg chg="mod">
          <ac:chgData name="Pace,Andrew" userId="fda970ff-5a3a-4c0d-b78e-4e8441cfb8ba" providerId="ADAL" clId="{B13BD104-CE1C-4B9C-9F00-60551352C598}" dt="2018-09-25T19:33:41.727" v="866" actId="14100"/>
          <ac:picMkLst>
            <pc:docMk/>
            <pc:sldMk cId="743582768" sldId="394"/>
            <ac:picMk id="4" creationId="{9FAAA2CC-012B-405E-904E-C7575D6C292A}"/>
          </ac:picMkLst>
        </pc:picChg>
      </pc:sldChg>
      <pc:sldChg chg="modSp add ord modTransition">
        <pc:chgData name="Pace,Andrew" userId="fda970ff-5a3a-4c0d-b78e-4e8441cfb8ba" providerId="ADAL" clId="{B13BD104-CE1C-4B9C-9F00-60551352C598}" dt="2018-09-25T19:36:37.715" v="969" actId="1076"/>
        <pc:sldMkLst>
          <pc:docMk/>
          <pc:sldMk cId="570161398" sldId="395"/>
        </pc:sldMkLst>
        <pc:spChg chg="mod">
          <ac:chgData name="Pace,Andrew" userId="fda970ff-5a3a-4c0d-b78e-4e8441cfb8ba" providerId="ADAL" clId="{B13BD104-CE1C-4B9C-9F00-60551352C598}" dt="2018-09-25T19:36:28.047" v="966" actId="27636"/>
          <ac:spMkLst>
            <pc:docMk/>
            <pc:sldMk cId="570161398" sldId="395"/>
            <ac:spMk id="3" creationId="{167E25C8-6137-4E8C-AFC2-F989A7559F99}"/>
          </ac:spMkLst>
        </pc:spChg>
        <pc:picChg chg="mod">
          <ac:chgData name="Pace,Andrew" userId="fda970ff-5a3a-4c0d-b78e-4e8441cfb8ba" providerId="ADAL" clId="{B13BD104-CE1C-4B9C-9F00-60551352C598}" dt="2018-09-25T19:36:37.715" v="969" actId="1076"/>
          <ac:picMkLst>
            <pc:docMk/>
            <pc:sldMk cId="570161398" sldId="395"/>
            <ac:picMk id="1026" creationId="{50E677FB-190D-4332-9864-493D45880F4E}"/>
          </ac:picMkLst>
        </pc:picChg>
      </pc:sldChg>
      <pc:sldChg chg="modSp add ord modTransition">
        <pc:chgData name="Pace,Andrew" userId="fda970ff-5a3a-4c0d-b78e-4e8441cfb8ba" providerId="ADAL" clId="{B13BD104-CE1C-4B9C-9F00-60551352C598}" dt="2018-09-25T19:38:57.524" v="1123" actId="1076"/>
        <pc:sldMkLst>
          <pc:docMk/>
          <pc:sldMk cId="3686143777" sldId="396"/>
        </pc:sldMkLst>
        <pc:spChg chg="mod">
          <ac:chgData name="Pace,Andrew" userId="fda970ff-5a3a-4c0d-b78e-4e8441cfb8ba" providerId="ADAL" clId="{B13BD104-CE1C-4B9C-9F00-60551352C598}" dt="2018-09-25T19:38:57.524" v="1123" actId="1076"/>
          <ac:spMkLst>
            <pc:docMk/>
            <pc:sldMk cId="3686143777" sldId="396"/>
            <ac:spMk id="3" creationId="{3AFFFCD6-E6C3-4E8B-B842-4F1D89DD8717}"/>
          </ac:spMkLst>
        </pc:spChg>
        <pc:picChg chg="mod">
          <ac:chgData name="Pace,Andrew" userId="fda970ff-5a3a-4c0d-b78e-4e8441cfb8ba" providerId="ADAL" clId="{B13BD104-CE1C-4B9C-9F00-60551352C598}" dt="2018-09-25T19:38:46.425" v="1118" actId="14100"/>
          <ac:picMkLst>
            <pc:docMk/>
            <pc:sldMk cId="3686143777" sldId="396"/>
            <ac:picMk id="2050" creationId="{B2717232-BA7C-4D81-AFA6-7F1BF87DF4F2}"/>
          </ac:picMkLst>
        </pc:picChg>
      </pc:sldChg>
      <pc:sldChg chg="modSp add modTransition">
        <pc:chgData name="Pace,Andrew" userId="fda970ff-5a3a-4c0d-b78e-4e8441cfb8ba" providerId="ADAL" clId="{B13BD104-CE1C-4B9C-9F00-60551352C598}" dt="2018-09-25T19:43:27.335" v="1415" actId="14100"/>
        <pc:sldMkLst>
          <pc:docMk/>
          <pc:sldMk cId="2445249172" sldId="397"/>
        </pc:sldMkLst>
        <pc:spChg chg="mod">
          <ac:chgData name="Pace,Andrew" userId="fda970ff-5a3a-4c0d-b78e-4e8441cfb8ba" providerId="ADAL" clId="{B13BD104-CE1C-4B9C-9F00-60551352C598}" dt="2018-09-25T19:43:27.335" v="1415" actId="14100"/>
          <ac:spMkLst>
            <pc:docMk/>
            <pc:sldMk cId="2445249172" sldId="397"/>
            <ac:spMk id="3" creationId="{9115DCF4-FEF8-450F-9B8F-B44E2BACCC24}"/>
          </ac:spMkLst>
        </pc:spChg>
        <pc:picChg chg="mod">
          <ac:chgData name="Pace,Andrew" userId="fda970ff-5a3a-4c0d-b78e-4e8441cfb8ba" providerId="ADAL" clId="{B13BD104-CE1C-4B9C-9F00-60551352C598}" dt="2018-09-25T19:43:19.867" v="1413" actId="1076"/>
          <ac:picMkLst>
            <pc:docMk/>
            <pc:sldMk cId="2445249172" sldId="397"/>
            <ac:picMk id="3074" creationId="{7610BC7C-E6EC-4861-84D5-D07DE75FC68F}"/>
          </ac:picMkLst>
        </pc:picChg>
      </pc:sldChg>
      <pc:sldChg chg="modSp add ord modNotesTx">
        <pc:chgData name="Pace,Andrew" userId="fda970ff-5a3a-4c0d-b78e-4e8441cfb8ba" providerId="ADAL" clId="{B13BD104-CE1C-4B9C-9F00-60551352C598}" dt="2018-09-25T19:42:18.354" v="1412" actId="20577"/>
        <pc:sldMkLst>
          <pc:docMk/>
          <pc:sldMk cId="2206011182" sldId="398"/>
        </pc:sldMkLst>
        <pc:spChg chg="mod">
          <ac:chgData name="Pace,Andrew" userId="fda970ff-5a3a-4c0d-b78e-4e8441cfb8ba" providerId="ADAL" clId="{B13BD104-CE1C-4B9C-9F00-60551352C598}" dt="2018-09-24T18:42:01.200" v="272" actId="20577"/>
          <ac:spMkLst>
            <pc:docMk/>
            <pc:sldMk cId="2206011182" sldId="398"/>
            <ac:spMk id="2" creationId="{586235B8-8740-4B1B-96B5-9F727B45AA69}"/>
          </ac:spMkLst>
        </pc:spChg>
        <pc:spChg chg="mod">
          <ac:chgData name="Pace,Andrew" userId="fda970ff-5a3a-4c0d-b78e-4e8441cfb8ba" providerId="ADAL" clId="{B13BD104-CE1C-4B9C-9F00-60551352C598}" dt="2018-09-25T19:31:02.323" v="729" actId="113"/>
          <ac:spMkLst>
            <pc:docMk/>
            <pc:sldMk cId="2206011182" sldId="398"/>
            <ac:spMk id="3" creationId="{7617F039-2F8C-4F4F-B7FA-513A174DA159}"/>
          </ac:spMkLst>
        </pc:spChg>
      </pc:sldChg>
    </pc:docChg>
  </pc:docChgLst>
  <pc:docChgLst>
    <pc:chgData name="Newell,Sara" userId="S::newells@oclc.org::98860134-6cfd-43c6-bcaf-84c2c1287230" providerId="AD" clId="Web-{F4AC41E1-2A5E-72DA-8A27-4FA308D81087}"/>
    <pc:docChg chg="addSld delSld modSld sldOrd">
      <pc:chgData name="Newell,Sara" userId="S::newells@oclc.org::98860134-6cfd-43c6-bcaf-84c2c1287230" providerId="AD" clId="Web-{F4AC41E1-2A5E-72DA-8A27-4FA308D81087}" dt="2018-09-21T18:24:16.770" v="234" actId="20577"/>
      <pc:docMkLst>
        <pc:docMk/>
      </pc:docMkLst>
      <pc:sldChg chg="modSp">
        <pc:chgData name="Newell,Sara" userId="S::newells@oclc.org::98860134-6cfd-43c6-bcaf-84c2c1287230" providerId="AD" clId="Web-{F4AC41E1-2A5E-72DA-8A27-4FA308D81087}" dt="2018-09-21T18:07:58.983" v="82" actId="20577"/>
        <pc:sldMkLst>
          <pc:docMk/>
          <pc:sldMk cId="590569292" sldId="340"/>
        </pc:sldMkLst>
        <pc:spChg chg="mod">
          <ac:chgData name="Newell,Sara" userId="S::newells@oclc.org::98860134-6cfd-43c6-bcaf-84c2c1287230" providerId="AD" clId="Web-{F4AC41E1-2A5E-72DA-8A27-4FA308D81087}" dt="2018-09-21T18:07:58.983" v="82" actId="20577"/>
          <ac:spMkLst>
            <pc:docMk/>
            <pc:sldMk cId="590569292" sldId="340"/>
            <ac:spMk id="7" creationId="{00000000-0000-0000-0000-000000000000}"/>
          </ac:spMkLst>
        </pc:spChg>
      </pc:sldChg>
      <pc:sldChg chg="add ord replId">
        <pc:chgData name="Newell,Sara" userId="S::newells@oclc.org::98860134-6cfd-43c6-bcaf-84c2c1287230" providerId="AD" clId="Web-{F4AC41E1-2A5E-72DA-8A27-4FA308D81087}" dt="2018-09-21T17:31:46.087" v="1"/>
        <pc:sldMkLst>
          <pc:docMk/>
          <pc:sldMk cId="3030546605" sldId="383"/>
        </pc:sldMkLst>
      </pc:sldChg>
      <pc:sldChg chg="modSp new">
        <pc:chgData name="Newell,Sara" userId="S::newells@oclc.org::98860134-6cfd-43c6-bcaf-84c2c1287230" providerId="AD" clId="Web-{F4AC41E1-2A5E-72DA-8A27-4FA308D81087}" dt="2018-09-21T17:32:01.931" v="5" actId="20577"/>
        <pc:sldMkLst>
          <pc:docMk/>
          <pc:sldMk cId="1302318645" sldId="384"/>
        </pc:sldMkLst>
        <pc:spChg chg="mod">
          <ac:chgData name="Newell,Sara" userId="S::newells@oclc.org::98860134-6cfd-43c6-bcaf-84c2c1287230" providerId="AD" clId="Web-{F4AC41E1-2A5E-72DA-8A27-4FA308D81087}" dt="2018-09-21T17:32:01.931" v="5" actId="20577"/>
          <ac:spMkLst>
            <pc:docMk/>
            <pc:sldMk cId="1302318645" sldId="384"/>
            <ac:spMk id="2" creationId="{8A5F62EE-34DC-4D57-98D1-961317D2090D}"/>
          </ac:spMkLst>
        </pc:spChg>
      </pc:sldChg>
      <pc:sldChg chg="addSp delSp modSp new mod modClrScheme chgLayout modNotes">
        <pc:chgData name="Newell,Sara" userId="S::newells@oclc.org::98860134-6cfd-43c6-bcaf-84c2c1287230" providerId="AD" clId="Web-{F4AC41E1-2A5E-72DA-8A27-4FA308D81087}" dt="2018-09-21T18:18:46.929" v="135"/>
        <pc:sldMkLst>
          <pc:docMk/>
          <pc:sldMk cId="694823929" sldId="385"/>
        </pc:sldMkLst>
        <pc:spChg chg="del">
          <ac:chgData name="Newell,Sara" userId="S::newells@oclc.org::98860134-6cfd-43c6-bcaf-84c2c1287230" providerId="AD" clId="Web-{F4AC41E1-2A5E-72DA-8A27-4FA308D81087}" dt="2018-09-21T17:32:25.088" v="9"/>
          <ac:spMkLst>
            <pc:docMk/>
            <pc:sldMk cId="694823929" sldId="385"/>
            <ac:spMk id="2" creationId="{07E3C147-0B62-4F7F-9399-C3520E0E1433}"/>
          </ac:spMkLst>
        </pc:spChg>
        <pc:spChg chg="del">
          <ac:chgData name="Newell,Sara" userId="S::newells@oclc.org::98860134-6cfd-43c6-bcaf-84c2c1287230" providerId="AD" clId="Web-{F4AC41E1-2A5E-72DA-8A27-4FA308D81087}" dt="2018-09-21T17:32:25.088" v="9"/>
          <ac:spMkLst>
            <pc:docMk/>
            <pc:sldMk cId="694823929" sldId="385"/>
            <ac:spMk id="3" creationId="{10EBC59D-4028-4E57-8CCF-C9328DA3647E}"/>
          </ac:spMkLst>
        </pc:spChg>
        <pc:spChg chg="del">
          <ac:chgData name="Newell,Sara" userId="S::newells@oclc.org::98860134-6cfd-43c6-bcaf-84c2c1287230" providerId="AD" clId="Web-{F4AC41E1-2A5E-72DA-8A27-4FA308D81087}" dt="2018-09-21T17:32:25.088" v="9"/>
          <ac:spMkLst>
            <pc:docMk/>
            <pc:sldMk cId="694823929" sldId="385"/>
            <ac:spMk id="4" creationId="{4DE793D7-4333-49E8-B392-AC8B6A9159A3}"/>
          </ac:spMkLst>
        </pc:spChg>
        <pc:spChg chg="add mod">
          <ac:chgData name="Newell,Sara" userId="S::newells@oclc.org::98860134-6cfd-43c6-bcaf-84c2c1287230" providerId="AD" clId="Web-{F4AC41E1-2A5E-72DA-8A27-4FA308D81087}" dt="2018-09-21T18:08:21.280" v="88" actId="20577"/>
          <ac:spMkLst>
            <pc:docMk/>
            <pc:sldMk cId="694823929" sldId="385"/>
            <ac:spMk id="5" creationId="{703F36CD-15AE-419C-AFCB-0F7ED681EC0A}"/>
          </ac:spMkLst>
        </pc:spChg>
        <pc:spChg chg="add mod">
          <ac:chgData name="Newell,Sara" userId="S::newells@oclc.org::98860134-6cfd-43c6-bcaf-84c2c1287230" providerId="AD" clId="Web-{F4AC41E1-2A5E-72DA-8A27-4FA308D81087}" dt="2018-09-21T18:00:22.668" v="24" actId="20577"/>
          <ac:spMkLst>
            <pc:docMk/>
            <pc:sldMk cId="694823929" sldId="385"/>
            <ac:spMk id="6" creationId="{D6C884E9-40A1-47EC-A2B0-1E28A5CFF6AF}"/>
          </ac:spMkLst>
        </pc:spChg>
      </pc:sldChg>
      <pc:sldChg chg="modSp add replId">
        <pc:chgData name="Newell,Sara" userId="S::newells@oclc.org::98860134-6cfd-43c6-bcaf-84c2c1287230" providerId="AD" clId="Web-{F4AC41E1-2A5E-72DA-8A27-4FA308D81087}" dt="2018-09-21T18:03:54.458" v="44" actId="20577"/>
        <pc:sldMkLst>
          <pc:docMk/>
          <pc:sldMk cId="2119941712" sldId="387"/>
        </pc:sldMkLst>
        <pc:spChg chg="mod">
          <ac:chgData name="Newell,Sara" userId="S::newells@oclc.org::98860134-6cfd-43c6-bcaf-84c2c1287230" providerId="AD" clId="Web-{F4AC41E1-2A5E-72DA-8A27-4FA308D81087}" dt="2018-09-21T18:03:54.458" v="44" actId="20577"/>
          <ac:spMkLst>
            <pc:docMk/>
            <pc:sldMk cId="2119941712" sldId="387"/>
            <ac:spMk id="2" creationId="{00000000-0000-0000-0000-000000000000}"/>
          </ac:spMkLst>
        </pc:spChg>
      </pc:sldChg>
      <pc:sldChg chg="addSp delSp modSp new mod modClrScheme chgLayout">
        <pc:chgData name="Newell,Sara" userId="S::newells@oclc.org::98860134-6cfd-43c6-bcaf-84c2c1287230" providerId="AD" clId="Web-{F4AC41E1-2A5E-72DA-8A27-4FA308D81087}" dt="2018-09-21T18:05:18.742" v="76" actId="20577"/>
        <pc:sldMkLst>
          <pc:docMk/>
          <pc:sldMk cId="3255885000" sldId="388"/>
        </pc:sldMkLst>
        <pc:spChg chg="del">
          <ac:chgData name="Newell,Sara" userId="S::newells@oclc.org::98860134-6cfd-43c6-bcaf-84c2c1287230" providerId="AD" clId="Web-{F4AC41E1-2A5E-72DA-8A27-4FA308D81087}" dt="2018-09-21T18:04:05.286" v="48"/>
          <ac:spMkLst>
            <pc:docMk/>
            <pc:sldMk cId="3255885000" sldId="388"/>
            <ac:spMk id="2" creationId="{B8195CD3-1D33-4E6D-82F3-79E2AD2FECCE}"/>
          </ac:spMkLst>
        </pc:spChg>
        <pc:spChg chg="del">
          <ac:chgData name="Newell,Sara" userId="S::newells@oclc.org::98860134-6cfd-43c6-bcaf-84c2c1287230" providerId="AD" clId="Web-{F4AC41E1-2A5E-72DA-8A27-4FA308D81087}" dt="2018-09-21T18:04:05.286" v="48"/>
          <ac:spMkLst>
            <pc:docMk/>
            <pc:sldMk cId="3255885000" sldId="388"/>
            <ac:spMk id="3" creationId="{92789DBA-A10B-4C06-A00A-ACF3A7650092}"/>
          </ac:spMkLst>
        </pc:spChg>
        <pc:spChg chg="del">
          <ac:chgData name="Newell,Sara" userId="S::newells@oclc.org::98860134-6cfd-43c6-bcaf-84c2c1287230" providerId="AD" clId="Web-{F4AC41E1-2A5E-72DA-8A27-4FA308D81087}" dt="2018-09-21T18:04:05.286" v="48"/>
          <ac:spMkLst>
            <pc:docMk/>
            <pc:sldMk cId="3255885000" sldId="388"/>
            <ac:spMk id="4" creationId="{A5FB5791-4D4C-4391-BE12-68F9265C3211}"/>
          </ac:spMkLst>
        </pc:spChg>
        <pc:spChg chg="add mod">
          <ac:chgData name="Newell,Sara" userId="S::newells@oclc.org::98860134-6cfd-43c6-bcaf-84c2c1287230" providerId="AD" clId="Web-{F4AC41E1-2A5E-72DA-8A27-4FA308D81087}" dt="2018-09-21T18:04:19.537" v="51" actId="20577"/>
          <ac:spMkLst>
            <pc:docMk/>
            <pc:sldMk cId="3255885000" sldId="388"/>
            <ac:spMk id="5" creationId="{DCCAAC34-0EC1-4E8B-B21A-23CBC4FDEBAC}"/>
          </ac:spMkLst>
        </pc:spChg>
        <pc:spChg chg="add mod">
          <ac:chgData name="Newell,Sara" userId="S::newells@oclc.org::98860134-6cfd-43c6-bcaf-84c2c1287230" providerId="AD" clId="Web-{F4AC41E1-2A5E-72DA-8A27-4FA308D81087}" dt="2018-09-21T18:05:18.742" v="76" actId="20577"/>
          <ac:spMkLst>
            <pc:docMk/>
            <pc:sldMk cId="3255885000" sldId="388"/>
            <ac:spMk id="6" creationId="{3D3063DB-0DA7-4F49-8A8A-D15645E3E659}"/>
          </ac:spMkLst>
        </pc:spChg>
      </pc:sldChg>
      <pc:sldChg chg="modSp new modNotes">
        <pc:chgData name="Newell,Sara" userId="S::newells@oclc.org::98860134-6cfd-43c6-bcaf-84c2c1287230" providerId="AD" clId="Web-{F4AC41E1-2A5E-72DA-8A27-4FA308D81087}" dt="2018-09-21T18:24:16.770" v="234" actId="20577"/>
        <pc:sldMkLst>
          <pc:docMk/>
          <pc:sldMk cId="151429624" sldId="389"/>
        </pc:sldMkLst>
        <pc:spChg chg="mod">
          <ac:chgData name="Newell,Sara" userId="S::newells@oclc.org::98860134-6cfd-43c6-bcaf-84c2c1287230" providerId="AD" clId="Web-{F4AC41E1-2A5E-72DA-8A27-4FA308D81087}" dt="2018-09-21T18:24:16.770" v="234" actId="20577"/>
          <ac:spMkLst>
            <pc:docMk/>
            <pc:sldMk cId="151429624" sldId="389"/>
            <ac:spMk id="2" creationId="{4E19339E-1100-4A89-97B4-FBF90231EF80}"/>
          </ac:spMkLst>
        </pc:spChg>
      </pc:sldChg>
      <pc:sldMasterChg chg="addSldLayout">
        <pc:chgData name="Newell,Sara" userId="S::newells@oclc.org::98860134-6cfd-43c6-bcaf-84c2c1287230" providerId="AD" clId="Web-{F4AC41E1-2A5E-72DA-8A27-4FA308D81087}" dt="2018-09-21T18:17:06.269" v="118"/>
        <pc:sldMasterMkLst>
          <pc:docMk/>
          <pc:sldMasterMk cId="2860395708" sldId="2147483648"/>
        </pc:sldMasterMkLst>
      </pc:sldMasterChg>
    </pc:docChg>
  </pc:docChgLst>
  <pc:docChgLst>
    <pc:chgData name="Newell,Sara" userId="S::newells@oclc.org::98860134-6cfd-43c6-bcaf-84c2c1287230" providerId="AD" clId="Web-{9A8D3091-9854-47B6-9AD9-06A7CB89EFF6}"/>
    <pc:docChg chg="delSld modSld">
      <pc:chgData name="Newell,Sara" userId="S::newells@oclc.org::98860134-6cfd-43c6-bcaf-84c2c1287230" providerId="AD" clId="Web-{9A8D3091-9854-47B6-9AD9-06A7CB89EFF6}" dt="2018-10-09T20:09:02.235" v="150" actId="20577"/>
      <pc:docMkLst>
        <pc:docMk/>
      </pc:docMkLst>
      <pc:sldChg chg="modSp modNotes">
        <pc:chgData name="Newell,Sara" userId="S::newells@oclc.org::98860134-6cfd-43c6-bcaf-84c2c1287230" providerId="AD" clId="Web-{9A8D3091-9854-47B6-9AD9-06A7CB89EFF6}" dt="2018-10-09T19:36:15.574" v="3" actId="1076"/>
        <pc:sldMkLst>
          <pc:docMk/>
          <pc:sldMk cId="151429624" sldId="389"/>
        </pc:sldMkLst>
        <pc:spChg chg="mod">
          <ac:chgData name="Newell,Sara" userId="S::newells@oclc.org::98860134-6cfd-43c6-bcaf-84c2c1287230" providerId="AD" clId="Web-{9A8D3091-9854-47B6-9AD9-06A7CB89EFF6}" dt="2018-10-09T19:36:15.574" v="3" actId="1076"/>
          <ac:spMkLst>
            <pc:docMk/>
            <pc:sldMk cId="151429624" sldId="389"/>
            <ac:spMk id="10" creationId="{9D9F1B99-BF7D-4B41-82CE-6E78362814E6}"/>
          </ac:spMkLst>
        </pc:spChg>
      </pc:sldChg>
      <pc:sldChg chg="del">
        <pc:chgData name="Newell,Sara" userId="S::newells@oclc.org::98860134-6cfd-43c6-bcaf-84c2c1287230" providerId="AD" clId="Web-{9A8D3091-9854-47B6-9AD9-06A7CB89EFF6}" dt="2018-10-09T19:27:30.885" v="0"/>
        <pc:sldMkLst>
          <pc:docMk/>
          <pc:sldMk cId="1201801585" sldId="391"/>
        </pc:sldMkLst>
      </pc:sldChg>
      <pc:sldChg chg="modSp">
        <pc:chgData name="Newell,Sara" userId="S::newells@oclc.org::98860134-6cfd-43c6-bcaf-84c2c1287230" providerId="AD" clId="Web-{9A8D3091-9854-47B6-9AD9-06A7CB89EFF6}" dt="2018-10-09T19:40:21.740" v="14" actId="20577"/>
        <pc:sldMkLst>
          <pc:docMk/>
          <pc:sldMk cId="4262645862" sldId="399"/>
        </pc:sldMkLst>
        <pc:spChg chg="mod">
          <ac:chgData name="Newell,Sara" userId="S::newells@oclc.org::98860134-6cfd-43c6-bcaf-84c2c1287230" providerId="AD" clId="Web-{9A8D3091-9854-47B6-9AD9-06A7CB89EFF6}" dt="2018-10-09T19:40:21.740" v="14" actId="20577"/>
          <ac:spMkLst>
            <pc:docMk/>
            <pc:sldMk cId="4262645862" sldId="399"/>
            <ac:spMk id="3" creationId="{74FD4D7A-5BA2-4668-8C9E-33FA34A41420}"/>
          </ac:spMkLst>
        </pc:spChg>
      </pc:sldChg>
      <pc:sldChg chg="addSp modSp">
        <pc:chgData name="Newell,Sara" userId="S::newells@oclc.org::98860134-6cfd-43c6-bcaf-84c2c1287230" providerId="AD" clId="Web-{9A8D3091-9854-47B6-9AD9-06A7CB89EFF6}" dt="2018-10-09T20:09:00.547" v="148" actId="20577"/>
        <pc:sldMkLst>
          <pc:docMk/>
          <pc:sldMk cId="615013829" sldId="658"/>
        </pc:sldMkLst>
        <pc:spChg chg="mod">
          <ac:chgData name="Newell,Sara" userId="S::newells@oclc.org::98860134-6cfd-43c6-bcaf-84c2c1287230" providerId="AD" clId="Web-{9A8D3091-9854-47B6-9AD9-06A7CB89EFF6}" dt="2018-10-09T20:08:36.359" v="142" actId="1076"/>
          <ac:spMkLst>
            <pc:docMk/>
            <pc:sldMk cId="615013829" sldId="658"/>
            <ac:spMk id="4" creationId="{CBBDA077-3420-4658-9105-38A64579786D}"/>
          </ac:spMkLst>
        </pc:spChg>
        <pc:spChg chg="mod">
          <ac:chgData name="Newell,Sara" userId="S::newells@oclc.org::98860134-6cfd-43c6-bcaf-84c2c1287230" providerId="AD" clId="Web-{9A8D3091-9854-47B6-9AD9-06A7CB89EFF6}" dt="2018-10-09T20:09:00.547" v="148" actId="20577"/>
          <ac:spMkLst>
            <pc:docMk/>
            <pc:sldMk cId="615013829" sldId="658"/>
            <ac:spMk id="5" creationId="{6BCB66D2-F3F9-483C-BC6D-9F77D78808DE}"/>
          </ac:spMkLst>
        </pc:spChg>
        <pc:spChg chg="mod">
          <ac:chgData name="Newell,Sara" userId="S::newells@oclc.org::98860134-6cfd-43c6-bcaf-84c2c1287230" providerId="AD" clId="Web-{9A8D3091-9854-47B6-9AD9-06A7CB89EFF6}" dt="2018-10-09T20:07:34.419" v="125" actId="1076"/>
          <ac:spMkLst>
            <pc:docMk/>
            <pc:sldMk cId="615013829" sldId="658"/>
            <ac:spMk id="6" creationId="{E0DC06E5-28E5-4F95-9558-E1FFB0DA826E}"/>
          </ac:spMkLst>
        </pc:spChg>
        <pc:spChg chg="mod">
          <ac:chgData name="Newell,Sara" userId="S::newells@oclc.org::98860134-6cfd-43c6-bcaf-84c2c1287230" providerId="AD" clId="Web-{9A8D3091-9854-47B6-9AD9-06A7CB89EFF6}" dt="2018-10-09T20:08:46.781" v="144" actId="1076"/>
          <ac:spMkLst>
            <pc:docMk/>
            <pc:sldMk cId="615013829" sldId="658"/>
            <ac:spMk id="7" creationId="{DD7EDE19-C1E4-427C-9DCF-771452B52538}"/>
          </ac:spMkLst>
        </pc:spChg>
        <pc:spChg chg="mod">
          <ac:chgData name="Newell,Sara" userId="S::newells@oclc.org::98860134-6cfd-43c6-bcaf-84c2c1287230" providerId="AD" clId="Web-{9A8D3091-9854-47B6-9AD9-06A7CB89EFF6}" dt="2018-10-09T20:08:55.281" v="145" actId="1076"/>
          <ac:spMkLst>
            <pc:docMk/>
            <pc:sldMk cId="615013829" sldId="658"/>
            <ac:spMk id="10" creationId="{3C2C872F-3E44-48A6-A51A-2F5828AF88E4}"/>
          </ac:spMkLst>
        </pc:spChg>
        <pc:spChg chg="mod">
          <ac:chgData name="Newell,Sara" userId="S::newells@oclc.org::98860134-6cfd-43c6-bcaf-84c2c1287230" providerId="AD" clId="Web-{9A8D3091-9854-47B6-9AD9-06A7CB89EFF6}" dt="2018-10-09T20:08:07.530" v="130" actId="20577"/>
          <ac:spMkLst>
            <pc:docMk/>
            <pc:sldMk cId="615013829" sldId="658"/>
            <ac:spMk id="11" creationId="{3A9E1397-97B2-4E2F-B987-B09D3B50ED7D}"/>
          </ac:spMkLst>
        </pc:spChg>
        <pc:spChg chg="mod">
          <ac:chgData name="Newell,Sara" userId="S::newells@oclc.org::98860134-6cfd-43c6-bcaf-84c2c1287230" providerId="AD" clId="Web-{9A8D3091-9854-47B6-9AD9-06A7CB89EFF6}" dt="2018-10-09T20:05:12.430" v="103" actId="1076"/>
          <ac:spMkLst>
            <pc:docMk/>
            <pc:sldMk cId="615013829" sldId="658"/>
            <ac:spMk id="12" creationId="{0635F6AE-FFFD-4304-97D8-B1C1423A6B03}"/>
          </ac:spMkLst>
        </pc:spChg>
        <pc:spChg chg="mod">
          <ac:chgData name="Newell,Sara" userId="S::newells@oclc.org::98860134-6cfd-43c6-bcaf-84c2c1287230" providerId="AD" clId="Web-{9A8D3091-9854-47B6-9AD9-06A7CB89EFF6}" dt="2018-10-09T20:08:01.092" v="127" actId="20577"/>
          <ac:spMkLst>
            <pc:docMk/>
            <pc:sldMk cId="615013829" sldId="658"/>
            <ac:spMk id="13" creationId="{0C1CD2D9-D5DC-4102-8D05-D5C118D091FC}"/>
          </ac:spMkLst>
        </pc:spChg>
        <pc:spChg chg="add mod">
          <ac:chgData name="Newell,Sara" userId="S::newells@oclc.org::98860134-6cfd-43c6-bcaf-84c2c1287230" providerId="AD" clId="Web-{9A8D3091-9854-47B6-9AD9-06A7CB89EFF6}" dt="2018-10-09T20:07:21.138" v="123" actId="1076"/>
          <ac:spMkLst>
            <pc:docMk/>
            <pc:sldMk cId="615013829" sldId="658"/>
            <ac:spMk id="15" creationId="{ED542C8E-6C97-4E2C-80CA-04C46464D79E}"/>
          </ac:spMkLst>
        </pc:spChg>
        <pc:spChg chg="add mod">
          <ac:chgData name="Newell,Sara" userId="S::newells@oclc.org::98860134-6cfd-43c6-bcaf-84c2c1287230" providerId="AD" clId="Web-{9A8D3091-9854-47B6-9AD9-06A7CB89EFF6}" dt="2018-10-09T20:07:26.622" v="124" actId="1076"/>
          <ac:spMkLst>
            <pc:docMk/>
            <pc:sldMk cId="615013829" sldId="658"/>
            <ac:spMk id="16" creationId="{E4DF03B6-17EE-4EBB-97C5-B4F06AB43BCD}"/>
          </ac:spMkLst>
        </pc:spChg>
      </pc:sldChg>
      <pc:sldChg chg="modNotes">
        <pc:chgData name="Newell,Sara" userId="S::newells@oclc.org::98860134-6cfd-43c6-bcaf-84c2c1287230" providerId="AD" clId="Web-{9A8D3091-9854-47B6-9AD9-06A7CB89EFF6}" dt="2018-10-09T19:48:43.430" v="67"/>
        <pc:sldMkLst>
          <pc:docMk/>
          <pc:sldMk cId="698977361" sldId="659"/>
        </pc:sldMkLst>
      </pc:sldChg>
      <pc:sldChg chg="modSp">
        <pc:chgData name="Newell,Sara" userId="S::newells@oclc.org::98860134-6cfd-43c6-bcaf-84c2c1287230" providerId="AD" clId="Web-{9A8D3091-9854-47B6-9AD9-06A7CB89EFF6}" dt="2018-10-09T19:59:13.825" v="94" actId="20577"/>
        <pc:sldMkLst>
          <pc:docMk/>
          <pc:sldMk cId="2453352873" sldId="660"/>
        </pc:sldMkLst>
        <pc:spChg chg="mod">
          <ac:chgData name="Newell,Sara" userId="S::newells@oclc.org::98860134-6cfd-43c6-bcaf-84c2c1287230" providerId="AD" clId="Web-{9A8D3091-9854-47B6-9AD9-06A7CB89EFF6}" dt="2018-10-09T19:43:35.389" v="55" actId="20577"/>
          <ac:spMkLst>
            <pc:docMk/>
            <pc:sldMk cId="2453352873" sldId="660"/>
            <ac:spMk id="2" creationId="{B4E8D361-B695-4B3F-BD28-9C529C577ABD}"/>
          </ac:spMkLst>
        </pc:spChg>
        <pc:spChg chg="mod">
          <ac:chgData name="Newell,Sara" userId="S::newells@oclc.org::98860134-6cfd-43c6-bcaf-84c2c1287230" providerId="AD" clId="Web-{9A8D3091-9854-47B6-9AD9-06A7CB89EFF6}" dt="2018-10-09T19:59:13.825" v="94" actId="20577"/>
          <ac:spMkLst>
            <pc:docMk/>
            <pc:sldMk cId="2453352873" sldId="660"/>
            <ac:spMk id="3" creationId="{524AB429-C415-4601-8C57-B583FC9883C7}"/>
          </ac:spMkLst>
        </pc:spChg>
      </pc:sldChg>
    </pc:docChg>
  </pc:docChgLst>
  <pc:docChgLst>
    <pc:chgData name="Newell,Sara" userId="98860134-6cfd-43c6-bcaf-84c2c1287230" providerId="ADAL" clId="{F4109F3A-A7F4-4384-8915-630440CD361C}"/>
    <pc:docChg chg="undo redo custSel addSld delSld modSld sldOrd modNotesMaster modHandout">
      <pc:chgData name="Newell,Sara" userId="98860134-6cfd-43c6-bcaf-84c2c1287230" providerId="ADAL" clId="{F4109F3A-A7F4-4384-8915-630440CD361C}" dt="2018-10-11T17:36:19.657" v="3607" actId="20577"/>
      <pc:docMkLst>
        <pc:docMk/>
      </pc:docMkLst>
      <pc:sldChg chg="add">
        <pc:chgData name="Newell,Sara" userId="98860134-6cfd-43c6-bcaf-84c2c1287230" providerId="ADAL" clId="{F4109F3A-A7F4-4384-8915-630440CD361C}" dt="2018-10-04T18:30:21.936" v="3549"/>
        <pc:sldMkLst>
          <pc:docMk/>
          <pc:sldMk cId="554859438" sldId="330"/>
        </pc:sldMkLst>
      </pc:sldChg>
      <pc:sldChg chg="modSp">
        <pc:chgData name="Newell,Sara" userId="98860134-6cfd-43c6-bcaf-84c2c1287230" providerId="ADAL" clId="{F4109F3A-A7F4-4384-8915-630440CD361C}" dt="2018-09-27T11:52:29.324" v="1132" actId="20577"/>
        <pc:sldMkLst>
          <pc:docMk/>
          <pc:sldMk cId="590569292" sldId="340"/>
        </pc:sldMkLst>
        <pc:spChg chg="mod">
          <ac:chgData name="Newell,Sara" userId="98860134-6cfd-43c6-bcaf-84c2c1287230" providerId="ADAL" clId="{F4109F3A-A7F4-4384-8915-630440CD361C}" dt="2018-09-27T11:52:29.324" v="1132" actId="20577"/>
          <ac:spMkLst>
            <pc:docMk/>
            <pc:sldMk cId="590569292" sldId="340"/>
            <ac:spMk id="7" creationId="{00000000-0000-0000-0000-000000000000}"/>
          </ac:spMkLst>
        </pc:spChg>
      </pc:sldChg>
      <pc:sldChg chg="add">
        <pc:chgData name="Newell,Sara" userId="98860134-6cfd-43c6-bcaf-84c2c1287230" providerId="ADAL" clId="{F4109F3A-A7F4-4384-8915-630440CD361C}" dt="2018-09-26T19:21:22.347" v="154"/>
        <pc:sldMkLst>
          <pc:docMk/>
          <pc:sldMk cId="3753490673" sldId="382"/>
        </pc:sldMkLst>
      </pc:sldChg>
      <pc:sldChg chg="modSp">
        <pc:chgData name="Newell,Sara" userId="98860134-6cfd-43c6-bcaf-84c2c1287230" providerId="ADAL" clId="{F4109F3A-A7F4-4384-8915-630440CD361C}" dt="2018-09-27T12:19:48.398" v="1813" actId="27636"/>
        <pc:sldMkLst>
          <pc:docMk/>
          <pc:sldMk cId="694823929" sldId="385"/>
        </pc:sldMkLst>
        <pc:spChg chg="mod">
          <ac:chgData name="Newell,Sara" userId="98860134-6cfd-43c6-bcaf-84c2c1287230" providerId="ADAL" clId="{F4109F3A-A7F4-4384-8915-630440CD361C}" dt="2018-09-27T12:19:48.398" v="1813" actId="27636"/>
          <ac:spMkLst>
            <pc:docMk/>
            <pc:sldMk cId="694823929" sldId="385"/>
            <ac:spMk id="6" creationId="{D6C884E9-40A1-47EC-A2B0-1E28A5CFF6AF}"/>
          </ac:spMkLst>
        </pc:spChg>
      </pc:sldChg>
      <pc:sldChg chg="addSp delSp modSp modNotesTx">
        <pc:chgData name="Newell,Sara" userId="98860134-6cfd-43c6-bcaf-84c2c1287230" providerId="ADAL" clId="{F4109F3A-A7F4-4384-8915-630440CD361C}" dt="2018-09-27T12:02:41.928" v="1581"/>
        <pc:sldMkLst>
          <pc:docMk/>
          <pc:sldMk cId="3255885000" sldId="388"/>
        </pc:sldMkLst>
        <pc:spChg chg="del mod">
          <ac:chgData name="Newell,Sara" userId="98860134-6cfd-43c6-bcaf-84c2c1287230" providerId="ADAL" clId="{F4109F3A-A7F4-4384-8915-630440CD361C}" dt="2018-09-27T12:02:41.928" v="1581"/>
          <ac:spMkLst>
            <pc:docMk/>
            <pc:sldMk cId="3255885000" sldId="388"/>
            <ac:spMk id="2" creationId="{AB36AAFC-1156-46EE-9646-DC03622A804A}"/>
          </ac:spMkLst>
        </pc:spChg>
        <pc:spChg chg="add">
          <ac:chgData name="Newell,Sara" userId="98860134-6cfd-43c6-bcaf-84c2c1287230" providerId="ADAL" clId="{F4109F3A-A7F4-4384-8915-630440CD361C}" dt="2018-09-27T11:57:34.871" v="1187"/>
          <ac:spMkLst>
            <pc:docMk/>
            <pc:sldMk cId="3255885000" sldId="388"/>
            <ac:spMk id="4" creationId="{61DEB5DD-D469-4BEA-ADA0-99A0869DD9F7}"/>
          </ac:spMkLst>
        </pc:spChg>
        <pc:spChg chg="mod">
          <ac:chgData name="Newell,Sara" userId="98860134-6cfd-43c6-bcaf-84c2c1287230" providerId="ADAL" clId="{F4109F3A-A7F4-4384-8915-630440CD361C}" dt="2018-09-27T11:58:09.080" v="1207" actId="20577"/>
          <ac:spMkLst>
            <pc:docMk/>
            <pc:sldMk cId="3255885000" sldId="388"/>
            <ac:spMk id="5" creationId="{DCCAAC34-0EC1-4E8B-B21A-23CBC4FDEBAC}"/>
          </ac:spMkLst>
        </pc:spChg>
      </pc:sldChg>
      <pc:sldChg chg="addSp delSp modSp modTransition modNotesTx">
        <pc:chgData name="Newell,Sara" userId="98860134-6cfd-43c6-bcaf-84c2c1287230" providerId="ADAL" clId="{F4109F3A-A7F4-4384-8915-630440CD361C}" dt="2018-10-04T18:20:32.994" v="3330"/>
        <pc:sldMkLst>
          <pc:docMk/>
          <pc:sldMk cId="151429624" sldId="389"/>
        </pc:sldMkLst>
        <pc:spChg chg="mod">
          <ac:chgData name="Newell,Sara" userId="98860134-6cfd-43c6-bcaf-84c2c1287230" providerId="ADAL" clId="{F4109F3A-A7F4-4384-8915-630440CD361C}" dt="2018-10-04T18:19:59.840" v="3326" actId="20577"/>
          <ac:spMkLst>
            <pc:docMk/>
            <pc:sldMk cId="151429624" sldId="389"/>
            <ac:spMk id="3" creationId="{5B36C5F5-3DC5-40C1-A22D-6C559B8BB392}"/>
          </ac:spMkLst>
        </pc:spChg>
        <pc:spChg chg="del mod">
          <ac:chgData name="Newell,Sara" userId="98860134-6cfd-43c6-bcaf-84c2c1287230" providerId="ADAL" clId="{F4109F3A-A7F4-4384-8915-630440CD361C}" dt="2018-10-04T18:15:50.857" v="3271" actId="478"/>
          <ac:spMkLst>
            <pc:docMk/>
            <pc:sldMk cId="151429624" sldId="389"/>
            <ac:spMk id="4" creationId="{E2171F38-F616-4125-968A-4C092DC37BBB}"/>
          </ac:spMkLst>
        </pc:spChg>
        <pc:spChg chg="del mod">
          <ac:chgData name="Newell,Sara" userId="98860134-6cfd-43c6-bcaf-84c2c1287230" providerId="ADAL" clId="{F4109F3A-A7F4-4384-8915-630440CD361C}" dt="2018-10-04T18:17:33.915" v="3302" actId="478"/>
          <ac:spMkLst>
            <pc:docMk/>
            <pc:sldMk cId="151429624" sldId="389"/>
            <ac:spMk id="5" creationId="{8A93C513-9025-44C2-9F24-223B59A27326}"/>
          </ac:spMkLst>
        </pc:spChg>
        <pc:spChg chg="del mod">
          <ac:chgData name="Newell,Sara" userId="98860134-6cfd-43c6-bcaf-84c2c1287230" providerId="ADAL" clId="{F4109F3A-A7F4-4384-8915-630440CD361C}" dt="2018-10-04T18:18:21.812" v="3307" actId="478"/>
          <ac:spMkLst>
            <pc:docMk/>
            <pc:sldMk cId="151429624" sldId="389"/>
            <ac:spMk id="6" creationId="{8F5F1D77-0C55-420E-A40B-FC04AEA85B95}"/>
          </ac:spMkLst>
        </pc:spChg>
        <pc:spChg chg="del mod">
          <ac:chgData name="Newell,Sara" userId="98860134-6cfd-43c6-bcaf-84c2c1287230" providerId="ADAL" clId="{F4109F3A-A7F4-4384-8915-630440CD361C}" dt="2018-10-04T18:19:32.676" v="3317" actId="478"/>
          <ac:spMkLst>
            <pc:docMk/>
            <pc:sldMk cId="151429624" sldId="389"/>
            <ac:spMk id="7" creationId="{D76D27F6-9C2C-4D13-8A4B-0719405C1657}"/>
          </ac:spMkLst>
        </pc:spChg>
        <pc:spChg chg="add mod">
          <ac:chgData name="Newell,Sara" userId="98860134-6cfd-43c6-bcaf-84c2c1287230" providerId="ADAL" clId="{F4109F3A-A7F4-4384-8915-630440CD361C}" dt="2018-10-04T18:20:20.856" v="3329" actId="1076"/>
          <ac:spMkLst>
            <pc:docMk/>
            <pc:sldMk cId="151429624" sldId="389"/>
            <ac:spMk id="8" creationId="{595B11F3-17CB-4CD9-B54A-F14001E70978}"/>
          </ac:spMkLst>
        </pc:spChg>
        <pc:spChg chg="add mod">
          <ac:chgData name="Newell,Sara" userId="98860134-6cfd-43c6-bcaf-84c2c1287230" providerId="ADAL" clId="{F4109F3A-A7F4-4384-8915-630440CD361C}" dt="2018-10-04T18:19:45.439" v="3321" actId="1076"/>
          <ac:spMkLst>
            <pc:docMk/>
            <pc:sldMk cId="151429624" sldId="389"/>
            <ac:spMk id="9" creationId="{A7879541-7AB4-458C-B7FA-C2013374A43B}"/>
          </ac:spMkLst>
        </pc:spChg>
        <pc:spChg chg="add mod">
          <ac:chgData name="Newell,Sara" userId="98860134-6cfd-43c6-bcaf-84c2c1287230" providerId="ADAL" clId="{F4109F3A-A7F4-4384-8915-630440CD361C}" dt="2018-10-04T18:19:42.424" v="3320" actId="1076"/>
          <ac:spMkLst>
            <pc:docMk/>
            <pc:sldMk cId="151429624" sldId="389"/>
            <ac:spMk id="10" creationId="{9D9F1B99-BF7D-4B41-82CE-6E78362814E6}"/>
          </ac:spMkLst>
        </pc:spChg>
      </pc:sldChg>
      <pc:sldChg chg="modSp modAnim modNotesTx">
        <pc:chgData name="Newell,Sara" userId="98860134-6cfd-43c6-bcaf-84c2c1287230" providerId="ADAL" clId="{F4109F3A-A7F4-4384-8915-630440CD361C}" dt="2018-09-27T17:38:05.503" v="2018"/>
        <pc:sldMkLst>
          <pc:docMk/>
          <pc:sldMk cId="4262645862" sldId="399"/>
        </pc:sldMkLst>
        <pc:spChg chg="mod">
          <ac:chgData name="Newell,Sara" userId="98860134-6cfd-43c6-bcaf-84c2c1287230" providerId="ADAL" clId="{F4109F3A-A7F4-4384-8915-630440CD361C}" dt="2018-09-27T17:36:12.289" v="1998" actId="20577"/>
          <ac:spMkLst>
            <pc:docMk/>
            <pc:sldMk cId="4262645862" sldId="399"/>
            <ac:spMk id="3" creationId="{74FD4D7A-5BA2-4668-8C9E-33FA34A41420}"/>
          </ac:spMkLst>
        </pc:spChg>
        <pc:spChg chg="mod">
          <ac:chgData name="Newell,Sara" userId="98860134-6cfd-43c6-bcaf-84c2c1287230" providerId="ADAL" clId="{F4109F3A-A7F4-4384-8915-630440CD361C}" dt="2018-09-27T11:56:09.840" v="1180"/>
          <ac:spMkLst>
            <pc:docMk/>
            <pc:sldMk cId="4262645862" sldId="399"/>
            <ac:spMk id="4" creationId="{2B7E0F38-87E2-48CE-8467-797F886562B4}"/>
          </ac:spMkLst>
        </pc:spChg>
        <pc:picChg chg="mod">
          <ac:chgData name="Newell,Sara" userId="98860134-6cfd-43c6-bcaf-84c2c1287230" providerId="ADAL" clId="{F4109F3A-A7F4-4384-8915-630440CD361C}" dt="2018-09-27T12:12:25.641" v="1778" actId="1076"/>
          <ac:picMkLst>
            <pc:docMk/>
            <pc:sldMk cId="4262645862" sldId="399"/>
            <ac:picMk id="5" creationId="{57965902-3E67-4095-B47D-ABE2A5F0C303}"/>
          </ac:picMkLst>
        </pc:picChg>
      </pc:sldChg>
      <pc:sldChg chg="add modAnim">
        <pc:chgData name="Newell,Sara" userId="98860134-6cfd-43c6-bcaf-84c2c1287230" providerId="ADAL" clId="{F4109F3A-A7F4-4384-8915-630440CD361C}" dt="2018-09-27T18:33:38.227" v="2051"/>
        <pc:sldMkLst>
          <pc:docMk/>
          <pc:sldMk cId="2965667497" sldId="400"/>
        </pc:sldMkLst>
      </pc:sldChg>
      <pc:sldChg chg="add modAnim">
        <pc:chgData name="Newell,Sara" userId="98860134-6cfd-43c6-bcaf-84c2c1287230" providerId="ADAL" clId="{F4109F3A-A7F4-4384-8915-630440CD361C}" dt="2018-09-27T18:34:06.499" v="2061"/>
        <pc:sldMkLst>
          <pc:docMk/>
          <pc:sldMk cId="4078635576" sldId="401"/>
        </pc:sldMkLst>
      </pc:sldChg>
      <pc:sldChg chg="modSp">
        <pc:chgData name="Newell,Sara" userId="98860134-6cfd-43c6-bcaf-84c2c1287230" providerId="ADAL" clId="{F4109F3A-A7F4-4384-8915-630440CD361C}" dt="2018-09-27T11:52:36.023" v="1133"/>
        <pc:sldMkLst>
          <pc:docMk/>
          <pc:sldMk cId="3698523365" sldId="402"/>
        </pc:sldMkLst>
        <pc:spChg chg="mod">
          <ac:chgData name="Newell,Sara" userId="98860134-6cfd-43c6-bcaf-84c2c1287230" providerId="ADAL" clId="{F4109F3A-A7F4-4384-8915-630440CD361C}" dt="2018-09-27T11:52:36.023" v="1133"/>
          <ac:spMkLst>
            <pc:docMk/>
            <pc:sldMk cId="3698523365" sldId="402"/>
            <ac:spMk id="3" creationId="{AED5AC1F-D909-A842-B749-BB3F2798772E}"/>
          </ac:spMkLst>
        </pc:spChg>
      </pc:sldChg>
      <pc:sldChg chg="modSp add modNotesTx">
        <pc:chgData name="Newell,Sara" userId="98860134-6cfd-43c6-bcaf-84c2c1287230" providerId="ADAL" clId="{F4109F3A-A7F4-4384-8915-630440CD361C}" dt="2018-10-11T17:32:29.124" v="3592" actId="20577"/>
        <pc:sldMkLst>
          <pc:docMk/>
          <pc:sldMk cId="1588551128" sldId="404"/>
        </pc:sldMkLst>
        <pc:spChg chg="mod">
          <ac:chgData name="Newell,Sara" userId="98860134-6cfd-43c6-bcaf-84c2c1287230" providerId="ADAL" clId="{F4109F3A-A7F4-4384-8915-630440CD361C}" dt="2018-09-26T19:21:45.445" v="199" actId="20577"/>
          <ac:spMkLst>
            <pc:docMk/>
            <pc:sldMk cId="1588551128" sldId="404"/>
            <ac:spMk id="2" creationId="{9F65BD37-018F-4716-8CB7-E2751EC242A9}"/>
          </ac:spMkLst>
        </pc:spChg>
        <pc:spChg chg="mod">
          <ac:chgData name="Newell,Sara" userId="98860134-6cfd-43c6-bcaf-84c2c1287230" providerId="ADAL" clId="{F4109F3A-A7F4-4384-8915-630440CD361C}" dt="2018-10-11T17:32:29.124" v="3592" actId="20577"/>
          <ac:spMkLst>
            <pc:docMk/>
            <pc:sldMk cId="1588551128" sldId="404"/>
            <ac:spMk id="3" creationId="{B1F35DD3-3861-4187-8B2F-A9E307ABE7C7}"/>
          </ac:spMkLst>
        </pc:spChg>
      </pc:sldChg>
      <pc:sldChg chg="modSp ord modNotesTx">
        <pc:chgData name="Newell,Sara" userId="98860134-6cfd-43c6-bcaf-84c2c1287230" providerId="ADAL" clId="{F4109F3A-A7F4-4384-8915-630440CD361C}" dt="2018-10-04T17:35:48.711" v="3043" actId="6549"/>
        <pc:sldMkLst>
          <pc:docMk/>
          <pc:sldMk cId="1386898355" sldId="657"/>
        </pc:sldMkLst>
        <pc:spChg chg="mod">
          <ac:chgData name="Newell,Sara" userId="98860134-6cfd-43c6-bcaf-84c2c1287230" providerId="ADAL" clId="{F4109F3A-A7F4-4384-8915-630440CD361C}" dt="2018-10-04T17:34:21.978" v="3029" actId="20577"/>
          <ac:spMkLst>
            <pc:docMk/>
            <pc:sldMk cId="1386898355" sldId="657"/>
            <ac:spMk id="2" creationId="{706F0A9E-5C4A-41BC-B788-894FDCF93BBC}"/>
          </ac:spMkLst>
        </pc:spChg>
      </pc:sldChg>
      <pc:sldChg chg="addSp delSp modSp add modNotesTx">
        <pc:chgData name="Newell,Sara" userId="98860134-6cfd-43c6-bcaf-84c2c1287230" providerId="ADAL" clId="{F4109F3A-A7F4-4384-8915-630440CD361C}" dt="2018-10-11T17:36:19.657" v="3607" actId="20577"/>
        <pc:sldMkLst>
          <pc:docMk/>
          <pc:sldMk cId="615013829" sldId="658"/>
        </pc:sldMkLst>
        <pc:spChg chg="del mod">
          <ac:chgData name="Newell,Sara" userId="98860134-6cfd-43c6-bcaf-84c2c1287230" providerId="ADAL" clId="{F4109F3A-A7F4-4384-8915-630440CD361C}" dt="2018-10-04T18:22:40.251" v="3344" actId="478"/>
          <ac:spMkLst>
            <pc:docMk/>
            <pc:sldMk cId="615013829" sldId="658"/>
            <ac:spMk id="2" creationId="{F3D3CFA6-A29F-4C37-B8E7-A1F7F2520F69}"/>
          </ac:spMkLst>
        </pc:spChg>
        <pc:spChg chg="del">
          <ac:chgData name="Newell,Sara" userId="98860134-6cfd-43c6-bcaf-84c2c1287230" providerId="ADAL" clId="{F4109F3A-A7F4-4384-8915-630440CD361C}" dt="2018-10-04T18:21:52.041" v="3336"/>
          <ac:spMkLst>
            <pc:docMk/>
            <pc:sldMk cId="615013829" sldId="658"/>
            <ac:spMk id="3" creationId="{3D6034FD-3906-4523-95C7-F7A007D106A7}"/>
          </ac:spMkLst>
        </pc:spChg>
        <pc:spChg chg="add mod">
          <ac:chgData name="Newell,Sara" userId="98860134-6cfd-43c6-bcaf-84c2c1287230" providerId="ADAL" clId="{F4109F3A-A7F4-4384-8915-630440CD361C}" dt="2018-10-04T18:25:49.048" v="3432" actId="1076"/>
          <ac:spMkLst>
            <pc:docMk/>
            <pc:sldMk cId="615013829" sldId="658"/>
            <ac:spMk id="4" creationId="{CBBDA077-3420-4658-9105-38A64579786D}"/>
          </ac:spMkLst>
        </pc:spChg>
        <pc:spChg chg="add mod">
          <ac:chgData name="Newell,Sara" userId="98860134-6cfd-43c6-bcaf-84c2c1287230" providerId="ADAL" clId="{F4109F3A-A7F4-4384-8915-630440CD361C}" dt="2018-10-04T18:25:44.447" v="3431" actId="1076"/>
          <ac:spMkLst>
            <pc:docMk/>
            <pc:sldMk cId="615013829" sldId="658"/>
            <ac:spMk id="5" creationId="{6BCB66D2-F3F9-483C-BC6D-9F77D78808DE}"/>
          </ac:spMkLst>
        </pc:spChg>
        <pc:spChg chg="add mod">
          <ac:chgData name="Newell,Sara" userId="98860134-6cfd-43c6-bcaf-84c2c1287230" providerId="ADAL" clId="{F4109F3A-A7F4-4384-8915-630440CD361C}" dt="2018-10-04T18:24:30.731" v="3397" actId="6549"/>
          <ac:spMkLst>
            <pc:docMk/>
            <pc:sldMk cId="615013829" sldId="658"/>
            <ac:spMk id="6" creationId="{E0DC06E5-28E5-4F95-9558-E1FFB0DA826E}"/>
          </ac:spMkLst>
        </pc:spChg>
        <pc:spChg chg="add mod">
          <ac:chgData name="Newell,Sara" userId="98860134-6cfd-43c6-bcaf-84c2c1287230" providerId="ADAL" clId="{F4109F3A-A7F4-4384-8915-630440CD361C}" dt="2018-10-04T18:26:00.851" v="3433" actId="207"/>
          <ac:spMkLst>
            <pc:docMk/>
            <pc:sldMk cId="615013829" sldId="658"/>
            <ac:spMk id="7" creationId="{DD7EDE19-C1E4-427C-9DCF-771452B52538}"/>
          </ac:spMkLst>
        </pc:spChg>
        <pc:spChg chg="add del mod">
          <ac:chgData name="Newell,Sara" userId="98860134-6cfd-43c6-bcaf-84c2c1287230" providerId="ADAL" clId="{F4109F3A-A7F4-4384-8915-630440CD361C}" dt="2018-10-04T18:22:44.144" v="3345" actId="478"/>
          <ac:spMkLst>
            <pc:docMk/>
            <pc:sldMk cId="615013829" sldId="658"/>
            <ac:spMk id="9" creationId="{DB26D692-CE80-4354-92F6-7EB710F0DB1F}"/>
          </ac:spMkLst>
        </pc:spChg>
        <pc:spChg chg="add mod">
          <ac:chgData name="Newell,Sara" userId="98860134-6cfd-43c6-bcaf-84c2c1287230" providerId="ADAL" clId="{F4109F3A-A7F4-4384-8915-630440CD361C}" dt="2018-10-04T18:27:07.916" v="3523" actId="6549"/>
          <ac:spMkLst>
            <pc:docMk/>
            <pc:sldMk cId="615013829" sldId="658"/>
            <ac:spMk id="10" creationId="{3C2C872F-3E44-48A6-A51A-2F5828AF88E4}"/>
          </ac:spMkLst>
        </pc:spChg>
        <pc:spChg chg="add mod">
          <ac:chgData name="Newell,Sara" userId="98860134-6cfd-43c6-bcaf-84c2c1287230" providerId="ADAL" clId="{F4109F3A-A7F4-4384-8915-630440CD361C}" dt="2018-10-04T18:24:42.158" v="3413" actId="20577"/>
          <ac:spMkLst>
            <pc:docMk/>
            <pc:sldMk cId="615013829" sldId="658"/>
            <ac:spMk id="11" creationId="{3A9E1397-97B2-4E2F-B987-B09D3B50ED7D}"/>
          </ac:spMkLst>
        </pc:spChg>
        <pc:spChg chg="add mod">
          <ac:chgData name="Newell,Sara" userId="98860134-6cfd-43c6-bcaf-84c2c1287230" providerId="ADAL" clId="{F4109F3A-A7F4-4384-8915-630440CD361C}" dt="2018-10-04T18:25:01.151" v="3416"/>
          <ac:spMkLst>
            <pc:docMk/>
            <pc:sldMk cId="615013829" sldId="658"/>
            <ac:spMk id="12" creationId="{0635F6AE-FFFD-4304-97D8-B1C1423A6B03}"/>
          </ac:spMkLst>
        </pc:spChg>
        <pc:spChg chg="add mod">
          <ac:chgData name="Newell,Sara" userId="98860134-6cfd-43c6-bcaf-84c2c1287230" providerId="ADAL" clId="{F4109F3A-A7F4-4384-8915-630440CD361C}" dt="2018-10-04T18:25:22.249" v="3427" actId="20577"/>
          <ac:spMkLst>
            <pc:docMk/>
            <pc:sldMk cId="615013829" sldId="658"/>
            <ac:spMk id="13" creationId="{0C1CD2D9-D5DC-4102-8D05-D5C118D091FC}"/>
          </ac:spMkLst>
        </pc:spChg>
        <pc:spChg chg="add">
          <ac:chgData name="Newell,Sara" userId="98860134-6cfd-43c6-bcaf-84c2c1287230" providerId="ADAL" clId="{F4109F3A-A7F4-4384-8915-630440CD361C}" dt="2018-10-04T18:25:30.290" v="3428"/>
          <ac:spMkLst>
            <pc:docMk/>
            <pc:sldMk cId="615013829" sldId="658"/>
            <ac:spMk id="14" creationId="{4BFBEA93-804D-4AE7-850B-4BF87A6E875C}"/>
          </ac:spMkLst>
        </pc:spChg>
      </pc:sldChg>
      <pc:sldChg chg="add ord">
        <pc:chgData name="Newell,Sara" userId="98860134-6cfd-43c6-bcaf-84c2c1287230" providerId="ADAL" clId="{F4109F3A-A7F4-4384-8915-630440CD361C}" dt="2018-10-04T18:30:48.730" v="3552"/>
        <pc:sldMkLst>
          <pc:docMk/>
          <pc:sldMk cId="698977361" sldId="659"/>
        </pc:sldMkLst>
      </pc:sldChg>
    </pc:docChg>
  </pc:docChgLst>
  <pc:docChgLst>
    <pc:chgData name="Newell,Sara" userId="S::newells@oclc.org::98860134-6cfd-43c6-bcaf-84c2c1287230" providerId="AD" clId="Web-{84E6850D-9899-8C99-5C67-AD6CDF728B9C}"/>
    <pc:docChg chg="addSld delSld modSld sldOrd">
      <pc:chgData name="Newell,Sara" userId="S::newells@oclc.org::98860134-6cfd-43c6-bcaf-84c2c1287230" providerId="AD" clId="Web-{84E6850D-9899-8C99-5C67-AD6CDF728B9C}" dt="2018-10-05T01:38:09.774" v="92" actId="20577"/>
      <pc:docMkLst>
        <pc:docMk/>
      </pc:docMkLst>
      <pc:sldChg chg="modSp new ord modNotes">
        <pc:chgData name="Newell,Sara" userId="S::newells@oclc.org::98860134-6cfd-43c6-bcaf-84c2c1287230" providerId="AD" clId="Web-{84E6850D-9899-8C99-5C67-AD6CDF728B9C}" dt="2018-10-05T01:38:09.774" v="92" actId="20577"/>
        <pc:sldMkLst>
          <pc:docMk/>
          <pc:sldMk cId="2453352873" sldId="660"/>
        </pc:sldMkLst>
        <pc:spChg chg="mod">
          <ac:chgData name="Newell,Sara" userId="S::newells@oclc.org::98860134-6cfd-43c6-bcaf-84c2c1287230" providerId="AD" clId="Web-{84E6850D-9899-8C99-5C67-AD6CDF728B9C}" dt="2018-10-05T01:35:31.578" v="87" actId="20577"/>
          <ac:spMkLst>
            <pc:docMk/>
            <pc:sldMk cId="2453352873" sldId="660"/>
            <ac:spMk id="2" creationId="{B4E8D361-B695-4B3F-BD28-9C529C577ABD}"/>
          </ac:spMkLst>
        </pc:spChg>
        <pc:spChg chg="mod">
          <ac:chgData name="Newell,Sara" userId="S::newells@oclc.org::98860134-6cfd-43c6-bcaf-84c2c1287230" providerId="AD" clId="Web-{84E6850D-9899-8C99-5C67-AD6CDF728B9C}" dt="2018-10-05T01:38:09.774" v="92" actId="20577"/>
          <ac:spMkLst>
            <pc:docMk/>
            <pc:sldMk cId="2453352873" sldId="660"/>
            <ac:spMk id="3" creationId="{524AB429-C415-4601-8C57-B583FC9883C7}"/>
          </ac:spMkLst>
        </pc:spChg>
      </pc:sldChg>
    </pc:docChg>
  </pc:docChgLst>
  <pc:docChgLst>
    <pc:chgData name="Newell,Sara" userId="S::newells@oclc.org::98860134-6cfd-43c6-bcaf-84c2c1287230" providerId="AD" clId="Web-{67532EF6-6670-43A2-26BD-CA47C45D4724}"/>
    <pc:docChg chg="modSld">
      <pc:chgData name="Newell,Sara" userId="S::newells@oclc.org::98860134-6cfd-43c6-bcaf-84c2c1287230" providerId="AD" clId="Web-{67532EF6-6670-43A2-26BD-CA47C45D4724}" dt="2018-09-26T17:21:41.532" v="84" actId="20577"/>
      <pc:docMkLst>
        <pc:docMk/>
      </pc:docMkLst>
      <pc:sldChg chg="modSp">
        <pc:chgData name="Newell,Sara" userId="S::newells@oclc.org::98860134-6cfd-43c6-bcaf-84c2c1287230" providerId="AD" clId="Web-{67532EF6-6670-43A2-26BD-CA47C45D4724}" dt="2018-09-26T17:12:47.494" v="46" actId="20577"/>
        <pc:sldMkLst>
          <pc:docMk/>
          <pc:sldMk cId="1787348930" sldId="393"/>
        </pc:sldMkLst>
        <pc:spChg chg="mod">
          <ac:chgData name="Newell,Sara" userId="S::newells@oclc.org::98860134-6cfd-43c6-bcaf-84c2c1287230" providerId="AD" clId="Web-{67532EF6-6670-43A2-26BD-CA47C45D4724}" dt="2018-09-26T17:12:47.494" v="46" actId="20577"/>
          <ac:spMkLst>
            <pc:docMk/>
            <pc:sldMk cId="1787348930" sldId="393"/>
            <ac:spMk id="9" creationId="{4D1B710F-27B3-4178-AF1F-B582129A5BF4}"/>
          </ac:spMkLst>
        </pc:spChg>
        <pc:spChg chg="mod">
          <ac:chgData name="Newell,Sara" userId="S::newells@oclc.org::98860134-6cfd-43c6-bcaf-84c2c1287230" providerId="AD" clId="Web-{67532EF6-6670-43A2-26BD-CA47C45D4724}" dt="2018-09-26T17:12:17.963" v="44" actId="20577"/>
          <ac:spMkLst>
            <pc:docMk/>
            <pc:sldMk cId="1787348930" sldId="393"/>
            <ac:spMk id="10" creationId="{C48F227B-214F-4E17-B0F0-22736312BBEF}"/>
          </ac:spMkLst>
        </pc:spChg>
      </pc:sldChg>
      <pc:sldChg chg="modSp">
        <pc:chgData name="Newell,Sara" userId="S::newells@oclc.org::98860134-6cfd-43c6-bcaf-84c2c1287230" providerId="AD" clId="Web-{67532EF6-6670-43A2-26BD-CA47C45D4724}" dt="2018-09-26T17:21:41.532" v="83" actId="20577"/>
        <pc:sldMkLst>
          <pc:docMk/>
          <pc:sldMk cId="3686143777" sldId="396"/>
        </pc:sldMkLst>
        <pc:spChg chg="mod">
          <ac:chgData name="Newell,Sara" userId="S::newells@oclc.org::98860134-6cfd-43c6-bcaf-84c2c1287230" providerId="AD" clId="Web-{67532EF6-6670-43A2-26BD-CA47C45D4724}" dt="2018-09-26T17:21:41.532" v="83" actId="20577"/>
          <ac:spMkLst>
            <pc:docMk/>
            <pc:sldMk cId="3686143777" sldId="396"/>
            <ac:spMk id="3" creationId="{3AFFFCD6-E6C3-4E8B-B842-4F1D89DD8717}"/>
          </ac:spMkLst>
        </pc:spChg>
      </pc:sldChg>
    </pc:docChg>
  </pc:docChgLst>
  <pc:docChgLst>
    <pc:chgData name="Newell,Sara" userId="S::newells@oclc.org::98860134-6cfd-43c6-bcaf-84c2c1287230" providerId="AD" clId="Web-{3EAE6F9B-1656-58AB-E439-8056DFC4AA7E}"/>
    <pc:docChg chg="modSld">
      <pc:chgData name="Newell,Sara" userId="S::newells@oclc.org::98860134-6cfd-43c6-bcaf-84c2c1287230" providerId="AD" clId="Web-{3EAE6F9B-1656-58AB-E439-8056DFC4AA7E}" dt="2018-10-11T17:22:34.685" v="66" actId="20577"/>
      <pc:docMkLst>
        <pc:docMk/>
      </pc:docMkLst>
      <pc:sldChg chg="modSp">
        <pc:chgData name="Newell,Sara" userId="S::newells@oclc.org::98860134-6cfd-43c6-bcaf-84c2c1287230" providerId="AD" clId="Web-{3EAE6F9B-1656-58AB-E439-8056DFC4AA7E}" dt="2018-10-11T17:22:34.685" v="66" actId="20577"/>
        <pc:sldMkLst>
          <pc:docMk/>
          <pc:sldMk cId="1588551128" sldId="404"/>
        </pc:sldMkLst>
        <pc:spChg chg="mod">
          <ac:chgData name="Newell,Sara" userId="S::newells@oclc.org::98860134-6cfd-43c6-bcaf-84c2c1287230" providerId="AD" clId="Web-{3EAE6F9B-1656-58AB-E439-8056DFC4AA7E}" dt="2018-10-11T17:22:34.685" v="66" actId="20577"/>
          <ac:spMkLst>
            <pc:docMk/>
            <pc:sldMk cId="1588551128" sldId="404"/>
            <ac:spMk id="3" creationId="{B1F35DD3-3861-4187-8B2F-A9E307ABE7C7}"/>
          </ac:spMkLst>
        </pc:spChg>
      </pc:sldChg>
    </pc:docChg>
  </pc:docChgLst>
  <pc:docChgLst>
    <pc:chgData name="Newell,Sara" userId="S::newells@oclc.org::98860134-6cfd-43c6-bcaf-84c2c1287230" providerId="AD" clId="Web-{D6A19AF2-02EC-8626-5A4A-95EA135FBA0D}"/>
    <pc:docChg chg="modSld">
      <pc:chgData name="Newell,Sara" userId="S::newells@oclc.org::98860134-6cfd-43c6-bcaf-84c2c1287230" providerId="AD" clId="Web-{D6A19AF2-02EC-8626-5A4A-95EA135FBA0D}" dt="2018-10-16T14:48:32.152" v="6" actId="14100"/>
      <pc:docMkLst>
        <pc:docMk/>
      </pc:docMkLst>
      <pc:sldChg chg="modSp">
        <pc:chgData name="Newell,Sara" userId="S::newells@oclc.org::98860134-6cfd-43c6-bcaf-84c2c1287230" providerId="AD" clId="Web-{D6A19AF2-02EC-8626-5A4A-95EA135FBA0D}" dt="2018-10-16T14:48:32.152" v="6" actId="14100"/>
        <pc:sldMkLst>
          <pc:docMk/>
          <pc:sldMk cId="615013829" sldId="658"/>
        </pc:sldMkLst>
        <pc:spChg chg="mod">
          <ac:chgData name="Newell,Sara" userId="S::newells@oclc.org::98860134-6cfd-43c6-bcaf-84c2c1287230" providerId="AD" clId="Web-{D6A19AF2-02EC-8626-5A4A-95EA135FBA0D}" dt="2018-10-16T14:48:32.152" v="6" actId="14100"/>
          <ac:spMkLst>
            <pc:docMk/>
            <pc:sldMk cId="615013829" sldId="658"/>
            <ac:spMk id="11" creationId="{3A9E1397-97B2-4E2F-B987-B09D3B50ED7D}"/>
          </ac:spMkLst>
        </pc:spChg>
      </pc:sldChg>
    </pc:docChg>
  </pc:docChgLst>
  <pc:docChgLst>
    <pc:chgData name="Chapman,John" userId="S::chapmanj@oclc.org::4b1b40da-f1d4-422e-b934-7c110a35a2a7" providerId="AD" clId="Web-{40FE5DA9-0ED2-D691-7674-EB10514236E8}"/>
    <pc:docChg chg="modSld">
      <pc:chgData name="Chapman,John" userId="S::chapmanj@oclc.org::4b1b40da-f1d4-422e-b934-7c110a35a2a7" providerId="AD" clId="Web-{40FE5DA9-0ED2-D691-7674-EB10514236E8}" dt="2018-09-27T17:27:48.608" v="36" actId="20577"/>
      <pc:docMkLst>
        <pc:docMk/>
      </pc:docMkLst>
      <pc:sldChg chg="modSp">
        <pc:chgData name="Chapman,John" userId="S::chapmanj@oclc.org::4b1b40da-f1d4-422e-b934-7c110a35a2a7" providerId="AD" clId="Web-{40FE5DA9-0ED2-D691-7674-EB10514236E8}" dt="2018-09-27T17:27:48.608" v="36" actId="20577"/>
        <pc:sldMkLst>
          <pc:docMk/>
          <pc:sldMk cId="1588551128" sldId="404"/>
        </pc:sldMkLst>
        <pc:spChg chg="mod">
          <ac:chgData name="Chapman,John" userId="S::chapmanj@oclc.org::4b1b40da-f1d4-422e-b934-7c110a35a2a7" providerId="AD" clId="Web-{40FE5DA9-0ED2-D691-7674-EB10514236E8}" dt="2018-09-27T17:27:48.608" v="36" actId="20577"/>
          <ac:spMkLst>
            <pc:docMk/>
            <pc:sldMk cId="1588551128" sldId="404"/>
            <ac:spMk id="3" creationId="{B1F35DD3-3861-4187-8B2F-A9E307ABE7C7}"/>
          </ac:spMkLst>
        </pc:spChg>
      </pc:sldChg>
    </pc:docChg>
  </pc:docChgLst>
  <pc:docChgLst>
    <pc:chgData name="Newell,Sara" userId="S::newells@oclc.org::98860134-6cfd-43c6-bcaf-84c2c1287230" providerId="AD" clId="Web-{025B2AD9-5449-23A4-F8AA-DFA504596771}"/>
    <pc:docChg chg="addSld modSld">
      <pc:chgData name="Newell,Sara" userId="S::newells@oclc.org::98860134-6cfd-43c6-bcaf-84c2c1287230" providerId="AD" clId="Web-{025B2AD9-5449-23A4-F8AA-DFA504596771}" dt="2018-09-24T22:26:16.874" v="229" actId="20577"/>
      <pc:docMkLst>
        <pc:docMk/>
      </pc:docMkLst>
      <pc:sldChg chg="modSp">
        <pc:chgData name="Newell,Sara" userId="S::newells@oclc.org::98860134-6cfd-43c6-bcaf-84c2c1287230" providerId="AD" clId="Web-{025B2AD9-5449-23A4-F8AA-DFA504596771}" dt="2018-09-24T22:26:16.874" v="229" actId="20577"/>
        <pc:sldMkLst>
          <pc:docMk/>
          <pc:sldMk cId="694823929" sldId="385"/>
        </pc:sldMkLst>
        <pc:spChg chg="mod">
          <ac:chgData name="Newell,Sara" userId="S::newells@oclc.org::98860134-6cfd-43c6-bcaf-84c2c1287230" providerId="AD" clId="Web-{025B2AD9-5449-23A4-F8AA-DFA504596771}" dt="2018-09-24T22:26:16.874" v="229" actId="20577"/>
          <ac:spMkLst>
            <pc:docMk/>
            <pc:sldMk cId="694823929" sldId="385"/>
            <ac:spMk id="5" creationId="{703F36CD-15AE-419C-AFCB-0F7ED681EC0A}"/>
          </ac:spMkLst>
        </pc:spChg>
        <pc:spChg chg="mod">
          <ac:chgData name="Newell,Sara" userId="S::newells@oclc.org::98860134-6cfd-43c6-bcaf-84c2c1287230" providerId="AD" clId="Web-{025B2AD9-5449-23A4-F8AA-DFA504596771}" dt="2018-09-24T21:47:22.500" v="2" actId="14100"/>
          <ac:spMkLst>
            <pc:docMk/>
            <pc:sldMk cId="694823929" sldId="385"/>
            <ac:spMk id="6" creationId="{D6C884E9-40A1-47EC-A2B0-1E28A5CFF6AF}"/>
          </ac:spMkLst>
        </pc:spChg>
      </pc:sldChg>
      <pc:sldChg chg="addSp modSp">
        <pc:chgData name="Newell,Sara" userId="S::newells@oclc.org::98860134-6cfd-43c6-bcaf-84c2c1287230" providerId="AD" clId="Web-{025B2AD9-5449-23A4-F8AA-DFA504596771}" dt="2018-09-24T22:24:53.637" v="228" actId="1076"/>
        <pc:sldMkLst>
          <pc:docMk/>
          <pc:sldMk cId="3255885000" sldId="388"/>
        </pc:sldMkLst>
        <pc:spChg chg="add mod">
          <ac:chgData name="Newell,Sara" userId="S::newells@oclc.org::98860134-6cfd-43c6-bcaf-84c2c1287230" providerId="AD" clId="Web-{025B2AD9-5449-23A4-F8AA-DFA504596771}" dt="2018-09-24T22:24:02.072" v="224"/>
          <ac:spMkLst>
            <pc:docMk/>
            <pc:sldMk cId="3255885000" sldId="388"/>
            <ac:spMk id="2" creationId="{AB36AAFC-1156-46EE-9646-DC03622A804A}"/>
          </ac:spMkLst>
        </pc:spChg>
        <pc:spChg chg="mod">
          <ac:chgData name="Newell,Sara" userId="S::newells@oclc.org::98860134-6cfd-43c6-bcaf-84c2c1287230" providerId="AD" clId="Web-{025B2AD9-5449-23A4-F8AA-DFA504596771}" dt="2018-09-24T22:22:36.022" v="207" actId="20577"/>
          <ac:spMkLst>
            <pc:docMk/>
            <pc:sldMk cId="3255885000" sldId="388"/>
            <ac:spMk id="5" creationId="{DCCAAC34-0EC1-4E8B-B21A-23CBC4FDEBAC}"/>
          </ac:spMkLst>
        </pc:spChg>
        <pc:spChg chg="mod">
          <ac:chgData name="Newell,Sara" userId="S::newells@oclc.org::98860134-6cfd-43c6-bcaf-84c2c1287230" providerId="AD" clId="Web-{025B2AD9-5449-23A4-F8AA-DFA504596771}" dt="2018-09-24T22:22:48.085" v="213" actId="20577"/>
          <ac:spMkLst>
            <pc:docMk/>
            <pc:sldMk cId="3255885000" sldId="388"/>
            <ac:spMk id="6" creationId="{3D3063DB-0DA7-4F49-8A8A-D15645E3E659}"/>
          </ac:spMkLst>
        </pc:spChg>
        <pc:picChg chg="add mod">
          <ac:chgData name="Newell,Sara" userId="S::newells@oclc.org::98860134-6cfd-43c6-bcaf-84c2c1287230" providerId="AD" clId="Web-{025B2AD9-5449-23A4-F8AA-DFA504596771}" dt="2018-09-24T22:24:53.637" v="228" actId="1076"/>
          <ac:picMkLst>
            <pc:docMk/>
            <pc:sldMk cId="3255885000" sldId="388"/>
            <ac:picMk id="3" creationId="{1CEDEDAB-B38E-429E-92AF-A9002D535878}"/>
          </ac:picMkLst>
        </pc:picChg>
      </pc:sldChg>
      <pc:sldChg chg="addSp modSp modNotes">
        <pc:chgData name="Newell,Sara" userId="S::newells@oclc.org::98860134-6cfd-43c6-bcaf-84c2c1287230" providerId="AD" clId="Web-{025B2AD9-5449-23A4-F8AA-DFA504596771}" dt="2018-09-24T22:15:27.380" v="109"/>
        <pc:sldMkLst>
          <pc:docMk/>
          <pc:sldMk cId="151429624" sldId="389"/>
        </pc:sldMkLst>
        <pc:spChg chg="add mod">
          <ac:chgData name="Newell,Sara" userId="S::newells@oclc.org::98860134-6cfd-43c6-bcaf-84c2c1287230" providerId="AD" clId="Web-{025B2AD9-5449-23A4-F8AA-DFA504596771}" dt="2018-09-24T22:07:23.297" v="77" actId="1076"/>
          <ac:spMkLst>
            <pc:docMk/>
            <pc:sldMk cId="151429624" sldId="389"/>
            <ac:spMk id="4" creationId="{E2171F38-F616-4125-968A-4C092DC37BBB}"/>
          </ac:spMkLst>
        </pc:spChg>
        <pc:spChg chg="add mod">
          <ac:chgData name="Newell,Sara" userId="S::newells@oclc.org::98860134-6cfd-43c6-bcaf-84c2c1287230" providerId="AD" clId="Web-{025B2AD9-5449-23A4-F8AA-DFA504596771}" dt="2018-09-24T22:07:30" v="78" actId="1076"/>
          <ac:spMkLst>
            <pc:docMk/>
            <pc:sldMk cId="151429624" sldId="389"/>
            <ac:spMk id="5" creationId="{8A93C513-9025-44C2-9F24-223B59A27326}"/>
          </ac:spMkLst>
        </pc:spChg>
        <pc:spChg chg="add mod">
          <ac:chgData name="Newell,Sara" userId="S::newells@oclc.org::98860134-6cfd-43c6-bcaf-84c2c1287230" providerId="AD" clId="Web-{025B2AD9-5449-23A4-F8AA-DFA504596771}" dt="2018-09-24T22:07:49.735" v="80" actId="14100"/>
          <ac:spMkLst>
            <pc:docMk/>
            <pc:sldMk cId="151429624" sldId="389"/>
            <ac:spMk id="6" creationId="{8F5F1D77-0C55-420E-A40B-FC04AEA85B95}"/>
          </ac:spMkLst>
        </pc:spChg>
        <pc:spChg chg="add mod">
          <ac:chgData name="Newell,Sara" userId="S::newells@oclc.org::98860134-6cfd-43c6-bcaf-84c2c1287230" providerId="AD" clId="Web-{025B2AD9-5449-23A4-F8AA-DFA504596771}" dt="2018-09-24T22:07:39.938" v="79" actId="1076"/>
          <ac:spMkLst>
            <pc:docMk/>
            <pc:sldMk cId="151429624" sldId="389"/>
            <ac:spMk id="7" creationId="{D76D27F6-9C2C-4D13-8A4B-0719405C1657}"/>
          </ac:spMkLst>
        </pc:spChg>
      </pc:sldChg>
      <pc:sldChg chg="addSp delSp modSp">
        <pc:chgData name="Newell,Sara" userId="S::newells@oclc.org::98860134-6cfd-43c6-bcaf-84c2c1287230" providerId="AD" clId="Web-{025B2AD9-5449-23A4-F8AA-DFA504596771}" dt="2018-09-24T22:23:31.430" v="217"/>
        <pc:sldMkLst>
          <pc:docMk/>
          <pc:sldMk cId="743582768" sldId="394"/>
        </pc:sldMkLst>
        <pc:spChg chg="add del mod">
          <ac:chgData name="Newell,Sara" userId="S::newells@oclc.org::98860134-6cfd-43c6-bcaf-84c2c1287230" providerId="AD" clId="Web-{025B2AD9-5449-23A4-F8AA-DFA504596771}" dt="2018-09-24T22:23:31.430" v="217"/>
          <ac:spMkLst>
            <pc:docMk/>
            <pc:sldMk cId="743582768" sldId="394"/>
            <ac:spMk id="5" creationId="{D29158A5-3C9B-44C2-8FC2-5B21D1005B67}"/>
          </ac:spMkLst>
        </pc:spChg>
      </pc:sldChg>
      <pc:sldChg chg="addSp modSp new modNotes">
        <pc:chgData name="Newell,Sara" userId="S::newells@oclc.org::98860134-6cfd-43c6-bcaf-84c2c1287230" providerId="AD" clId="Web-{025B2AD9-5449-23A4-F8AA-DFA504596771}" dt="2018-09-24T22:20:42.096" v="199" actId="20577"/>
        <pc:sldMkLst>
          <pc:docMk/>
          <pc:sldMk cId="4262645862" sldId="399"/>
        </pc:sldMkLst>
        <pc:spChg chg="mod">
          <ac:chgData name="Newell,Sara" userId="S::newells@oclc.org::98860134-6cfd-43c6-bcaf-84c2c1287230" providerId="AD" clId="Web-{025B2AD9-5449-23A4-F8AA-DFA504596771}" dt="2018-09-24T22:20:42.096" v="199" actId="20577"/>
          <ac:spMkLst>
            <pc:docMk/>
            <pc:sldMk cId="4262645862" sldId="399"/>
            <ac:spMk id="2" creationId="{11429420-A616-41A6-AD16-87BCB97B4962}"/>
          </ac:spMkLst>
        </pc:spChg>
        <pc:spChg chg="add mod">
          <ac:chgData name="Newell,Sara" userId="S::newells@oclc.org::98860134-6cfd-43c6-bcaf-84c2c1287230" providerId="AD" clId="Web-{025B2AD9-5449-23A4-F8AA-DFA504596771}" dt="2018-09-24T22:13:59.765" v="93" actId="20577"/>
          <ac:spMkLst>
            <pc:docMk/>
            <pc:sldMk cId="4262645862" sldId="399"/>
            <ac:spMk id="4" creationId="{2B7E0F38-87E2-48CE-8467-797F886562B4}"/>
          </ac:spMkLst>
        </pc:spChg>
        <pc:picChg chg="add mod">
          <ac:chgData name="Newell,Sara" userId="S::newells@oclc.org::98860134-6cfd-43c6-bcaf-84c2c1287230" providerId="AD" clId="Web-{025B2AD9-5449-23A4-F8AA-DFA504596771}" dt="2018-09-24T22:14:52.892" v="97" actId="1076"/>
          <ac:picMkLst>
            <pc:docMk/>
            <pc:sldMk cId="4262645862" sldId="399"/>
            <ac:picMk id="5" creationId="{57965902-3E67-4095-B47D-ABE2A5F0C303}"/>
          </ac:picMkLst>
        </pc:picChg>
      </pc:sldChg>
    </pc:docChg>
  </pc:docChgLst>
  <pc:docChgLst>
    <pc:chgData name="Newell,Sara" userId="S::newells@oclc.org::98860134-6cfd-43c6-bcaf-84c2c1287230" providerId="AD" clId="Web-{F47C4BA5-FD60-881E-E1D7-E00353AC468F}"/>
    <pc:docChg chg="modSld">
      <pc:chgData name="Newell,Sara" userId="S::newells@oclc.org::98860134-6cfd-43c6-bcaf-84c2c1287230" providerId="AD" clId="Web-{F47C4BA5-FD60-881E-E1D7-E00353AC468F}" dt="2018-10-11T15:12:29.440" v="16" actId="20577"/>
      <pc:docMkLst>
        <pc:docMk/>
      </pc:docMkLst>
      <pc:sldChg chg="modSp">
        <pc:chgData name="Newell,Sara" userId="S::newells@oclc.org::98860134-6cfd-43c6-bcaf-84c2c1287230" providerId="AD" clId="Web-{F47C4BA5-FD60-881E-E1D7-E00353AC468F}" dt="2018-10-11T15:12:29.440" v="16" actId="20577"/>
        <pc:sldMkLst>
          <pc:docMk/>
          <pc:sldMk cId="1588551128" sldId="404"/>
        </pc:sldMkLst>
        <pc:spChg chg="mod">
          <ac:chgData name="Newell,Sara" userId="S::newells@oclc.org::98860134-6cfd-43c6-bcaf-84c2c1287230" providerId="AD" clId="Web-{F47C4BA5-FD60-881E-E1D7-E00353AC468F}" dt="2018-10-11T15:12:29.440" v="16" actId="20577"/>
          <ac:spMkLst>
            <pc:docMk/>
            <pc:sldMk cId="1588551128" sldId="404"/>
            <ac:spMk id="3" creationId="{B1F35DD3-3861-4187-8B2F-A9E307ABE7C7}"/>
          </ac:spMkLst>
        </pc:spChg>
      </pc:sldChg>
    </pc:docChg>
  </pc:docChgLst>
  <pc:docChgLst>
    <pc:chgData name="Surface,Taylor" userId="61263b06-24c6-49dd-b433-7f015a6be0a6" providerId="ADAL" clId="{4D6758DD-0212-7E42-9243-73F45CAE28DB}"/>
    <pc:docChg chg="custSel addSld delSld modSld">
      <pc:chgData name="Surface,Taylor" userId="61263b06-24c6-49dd-b433-7f015a6be0a6" providerId="ADAL" clId="{4D6758DD-0212-7E42-9243-73F45CAE28DB}" dt="2018-09-27T16:45:49.062" v="39"/>
      <pc:docMkLst>
        <pc:docMk/>
      </pc:docMkLst>
      <pc:sldChg chg="add">
        <pc:chgData name="Surface,Taylor" userId="61263b06-24c6-49dd-b433-7f015a6be0a6" providerId="ADAL" clId="{4D6758DD-0212-7E42-9243-73F45CAE28DB}" dt="2018-09-25T13:31:56.727" v="0"/>
        <pc:sldMkLst>
          <pc:docMk/>
          <pc:sldMk cId="3698523365" sldId="402"/>
        </pc:sldMkLst>
      </pc:sldChg>
      <pc:sldChg chg="addSp modSp add">
        <pc:chgData name="Surface,Taylor" userId="61263b06-24c6-49dd-b433-7f015a6be0a6" providerId="ADAL" clId="{4D6758DD-0212-7E42-9243-73F45CAE28DB}" dt="2018-09-27T16:45:49.062" v="39"/>
        <pc:sldMkLst>
          <pc:docMk/>
          <pc:sldMk cId="2938279931" sldId="403"/>
        </pc:sldMkLst>
        <pc:spChg chg="mod">
          <ac:chgData name="Surface,Taylor" userId="61263b06-24c6-49dd-b433-7f015a6be0a6" providerId="ADAL" clId="{4D6758DD-0212-7E42-9243-73F45CAE28DB}" dt="2018-09-25T13:32:40.195" v="33" actId="20577"/>
          <ac:spMkLst>
            <pc:docMk/>
            <pc:sldMk cId="2938279931" sldId="403"/>
            <ac:spMk id="2" creationId="{D1213D2A-DBC9-FF4A-94E6-908869E016AA}"/>
          </ac:spMkLst>
        </pc:spChg>
        <pc:picChg chg="add mod">
          <ac:chgData name="Surface,Taylor" userId="61263b06-24c6-49dd-b433-7f015a6be0a6" providerId="ADAL" clId="{4D6758DD-0212-7E42-9243-73F45CAE28DB}" dt="2018-09-27T16:45:49.062" v="39"/>
          <ac:picMkLst>
            <pc:docMk/>
            <pc:sldMk cId="2938279931" sldId="403"/>
            <ac:picMk id="3" creationId="{B0D1F7C2-F81A-3847-B83B-DBB58ECE3699}"/>
          </ac:picMkLst>
        </pc:picChg>
      </pc:sldChg>
    </pc:docChg>
  </pc:docChgLst>
  <pc:docChgLst>
    <pc:chgData name="Newell,Sara" userId="S::newells@oclc.org::98860134-6cfd-43c6-bcaf-84c2c1287230" providerId="AD" clId="Web-{8CFC3F10-7FAE-A38A-6FC7-C07403A1C574}"/>
    <pc:docChg chg="addSld delSld modSld">
      <pc:chgData name="Newell,Sara" userId="S::newells@oclc.org::98860134-6cfd-43c6-bcaf-84c2c1287230" providerId="AD" clId="Web-{8CFC3F10-7FAE-A38A-6FC7-C07403A1C574}" dt="2018-10-04T17:32:56.670" v="19"/>
      <pc:docMkLst>
        <pc:docMk/>
      </pc:docMkLst>
      <pc:sldChg chg="modSp">
        <pc:chgData name="Newell,Sara" userId="S::newells@oclc.org::98860134-6cfd-43c6-bcaf-84c2c1287230" providerId="AD" clId="Web-{8CFC3F10-7FAE-A38A-6FC7-C07403A1C574}" dt="2018-10-04T17:30:33.077" v="6" actId="20577"/>
        <pc:sldMkLst>
          <pc:docMk/>
          <pc:sldMk cId="86491548" sldId="322"/>
        </pc:sldMkLst>
        <pc:spChg chg="mod">
          <ac:chgData name="Newell,Sara" userId="S::newells@oclc.org::98860134-6cfd-43c6-bcaf-84c2c1287230" providerId="AD" clId="Web-{8CFC3F10-7FAE-A38A-6FC7-C07403A1C574}" dt="2018-10-04T17:30:33.077" v="6" actId="20577"/>
          <ac:spMkLst>
            <pc:docMk/>
            <pc:sldMk cId="86491548" sldId="322"/>
            <ac:spMk id="2" creationId="{00000000-0000-0000-0000-000000000000}"/>
          </ac:spMkLst>
        </pc:spChg>
      </pc:sldChg>
      <pc:sldChg chg="modSp">
        <pc:chgData name="Newell,Sara" userId="S::newells@oclc.org::98860134-6cfd-43c6-bcaf-84c2c1287230" providerId="AD" clId="Web-{8CFC3F10-7FAE-A38A-6FC7-C07403A1C574}" dt="2018-10-04T17:31:12.827" v="16" actId="20577"/>
        <pc:sldMkLst>
          <pc:docMk/>
          <pc:sldMk cId="2938279931" sldId="403"/>
        </pc:sldMkLst>
        <pc:spChg chg="mod">
          <ac:chgData name="Newell,Sara" userId="S::newells@oclc.org::98860134-6cfd-43c6-bcaf-84c2c1287230" providerId="AD" clId="Web-{8CFC3F10-7FAE-A38A-6FC7-C07403A1C574}" dt="2018-10-04T17:31:12.827" v="16" actId="20577"/>
          <ac:spMkLst>
            <pc:docMk/>
            <pc:sldMk cId="2938279931" sldId="403"/>
            <ac:spMk id="2" creationId="{D1213D2A-DBC9-FF4A-94E6-908869E016AA}"/>
          </ac:spMkLst>
        </pc:spChg>
      </pc:sldChg>
      <pc:sldChg chg="add">
        <pc:chgData name="Newell,Sara" userId="S::newells@oclc.org::98860134-6cfd-43c6-bcaf-84c2c1287230" providerId="AD" clId="Web-{8CFC3F10-7FAE-A38A-6FC7-C07403A1C574}" dt="2018-10-04T17:32:54.279" v="18"/>
        <pc:sldMkLst>
          <pc:docMk/>
          <pc:sldMk cId="1386898355" sldId="657"/>
        </pc:sldMkLst>
      </pc:sldChg>
    </pc:docChg>
  </pc:docChgLst>
  <pc:docChgLst>
    <pc:chgData name="Chapman,John" userId="S::chapmanj@oclc.org::4b1b40da-f1d4-422e-b934-7c110a35a2a7" providerId="AD" clId="Web-{5EBB26CD-E04E-981E-EAFD-80C9CA32EA55}"/>
    <pc:docChg chg="modSld">
      <pc:chgData name="Chapman,John" userId="S::chapmanj@oclc.org::4b1b40da-f1d4-422e-b934-7c110a35a2a7" providerId="AD" clId="Web-{5EBB26CD-E04E-981E-EAFD-80C9CA32EA55}" dt="2018-09-27T14:08:21.710" v="33" actId="20577"/>
      <pc:docMkLst>
        <pc:docMk/>
      </pc:docMkLst>
      <pc:sldChg chg="modSp">
        <pc:chgData name="Chapman,John" userId="S::chapmanj@oclc.org::4b1b40da-f1d4-422e-b934-7c110a35a2a7" providerId="AD" clId="Web-{5EBB26CD-E04E-981E-EAFD-80C9CA32EA55}" dt="2018-09-27T14:08:21.710" v="33" actId="20577"/>
        <pc:sldMkLst>
          <pc:docMk/>
          <pc:sldMk cId="1588551128" sldId="404"/>
        </pc:sldMkLst>
        <pc:spChg chg="mod">
          <ac:chgData name="Chapman,John" userId="S::chapmanj@oclc.org::4b1b40da-f1d4-422e-b934-7c110a35a2a7" providerId="AD" clId="Web-{5EBB26CD-E04E-981E-EAFD-80C9CA32EA55}" dt="2018-09-27T14:08:21.710" v="33" actId="20577"/>
          <ac:spMkLst>
            <pc:docMk/>
            <pc:sldMk cId="1588551128" sldId="404"/>
            <ac:spMk id="3" creationId="{B1F35DD3-3861-4187-8B2F-A9E307ABE7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2B944-CD92-40B3-BAF8-A715D8A94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45F839-F667-4DC4-8FD9-89048391367F}">
      <dgm:prSet phldrT="[Text]"/>
      <dgm:spPr/>
      <dgm:t>
        <a:bodyPr/>
        <a:lstStyle/>
        <a:p>
          <a:endParaRPr lang="en-US" sz="4800">
            <a:solidFill>
              <a:srgbClr val="010000"/>
            </a:solidFill>
            <a:latin typeface="Arial"/>
            <a:cs typeface="Arial"/>
          </a:endParaRPr>
        </a:p>
      </dgm:t>
    </dgm:pt>
    <dgm:pt modelId="{36A5FC18-F659-4E54-B441-DB79B21EE047}" type="parTrans" cxnId="{3DA0DAC2-F311-4329-A440-583BD5883742}">
      <dgm:prSet/>
      <dgm:spPr/>
      <dgm:t>
        <a:bodyPr/>
        <a:lstStyle/>
        <a:p>
          <a:endParaRPr lang="en-US"/>
        </a:p>
      </dgm:t>
    </dgm:pt>
    <dgm:pt modelId="{EEF051F3-C2FD-4056-BB92-6A549D67E93D}" type="sibTrans" cxnId="{3DA0DAC2-F311-4329-A440-583BD5883742}">
      <dgm:prSet/>
      <dgm:spPr/>
      <dgm:t>
        <a:bodyPr/>
        <a:lstStyle/>
        <a:p>
          <a:endParaRPr lang="en-US"/>
        </a:p>
      </dgm:t>
    </dgm:pt>
    <dgm:pt modelId="{A0ED5D90-0861-444C-84CA-96F54CE2E72D}" type="pres">
      <dgm:prSet presAssocID="{E692B944-CD92-40B3-BAF8-A715D8A94E45}" presName="diagram" presStyleCnt="0">
        <dgm:presLayoutVars>
          <dgm:dir/>
          <dgm:resizeHandles val="exact"/>
        </dgm:presLayoutVars>
      </dgm:prSet>
      <dgm:spPr/>
    </dgm:pt>
    <dgm:pt modelId="{84E88709-64CC-4ABE-B886-745929BED1DB}" type="pres">
      <dgm:prSet presAssocID="{F545F839-F667-4DC4-8FD9-89048391367F}" presName="node" presStyleLbl="node1" presStyleIdx="0" presStyleCnt="1">
        <dgm:presLayoutVars>
          <dgm:bulletEnabled val="1"/>
        </dgm:presLayoutVars>
      </dgm:prSet>
      <dgm:spPr/>
    </dgm:pt>
  </dgm:ptLst>
  <dgm:cxnLst>
    <dgm:cxn modelId="{F8CFC501-4EF4-4930-A2B1-85160A86C4A0}" type="presOf" srcId="{F545F839-F667-4DC4-8FD9-89048391367F}" destId="{84E88709-64CC-4ABE-B886-745929BED1DB}" srcOrd="0" destOrd="0" presId="urn:microsoft.com/office/officeart/2005/8/layout/default"/>
    <dgm:cxn modelId="{98EDA48B-5985-4761-9387-C0805968DE2D}" type="presOf" srcId="{E692B944-CD92-40B3-BAF8-A715D8A94E45}" destId="{A0ED5D90-0861-444C-84CA-96F54CE2E72D}" srcOrd="0" destOrd="0" presId="urn:microsoft.com/office/officeart/2005/8/layout/default"/>
    <dgm:cxn modelId="{3DA0DAC2-F311-4329-A440-583BD5883742}" srcId="{E692B944-CD92-40B3-BAF8-A715D8A94E45}" destId="{F545F839-F667-4DC4-8FD9-89048391367F}" srcOrd="0" destOrd="0" parTransId="{36A5FC18-F659-4E54-B441-DB79B21EE047}" sibTransId="{EEF051F3-C2FD-4056-BB92-6A549D67E93D}"/>
    <dgm:cxn modelId="{FF00F909-C1CA-48FA-A9EF-2E124A94300B}" type="presParOf" srcId="{A0ED5D90-0861-444C-84CA-96F54CE2E72D}" destId="{84E88709-64CC-4ABE-B886-745929BED1D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69B32-9254-4B40-8E8E-A0D22D2B42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D71DEA-20C9-4C9B-8E09-4872C73F9988}">
      <dgm:prSet phldrT="[Text]"/>
      <dgm:spPr/>
      <dgm:t>
        <a:bodyPr/>
        <a:lstStyle/>
        <a:p>
          <a:r>
            <a:rPr lang="en-US">
              <a:cs typeface="Arial"/>
            </a:rPr>
            <a:t>Tool to provide missing data</a:t>
          </a:r>
        </a:p>
      </dgm:t>
    </dgm:pt>
    <dgm:pt modelId="{EBF78973-1DA9-4BA9-9F4B-7287291A774A}" type="parTrans" cxnId="{AE3A08DA-FEAB-4DD6-AED4-119E2DB2D69E}">
      <dgm:prSet/>
      <dgm:spPr/>
      <dgm:t>
        <a:bodyPr/>
        <a:lstStyle/>
        <a:p>
          <a:endParaRPr lang="en-US"/>
        </a:p>
      </dgm:t>
    </dgm:pt>
    <dgm:pt modelId="{73E25814-5A7F-452B-A972-0740C631906F}" type="sibTrans" cxnId="{AE3A08DA-FEAB-4DD6-AED4-119E2DB2D69E}">
      <dgm:prSet/>
      <dgm:spPr/>
      <dgm:t>
        <a:bodyPr/>
        <a:lstStyle/>
        <a:p>
          <a:endParaRPr lang="en-US"/>
        </a:p>
      </dgm:t>
    </dgm:pt>
    <dgm:pt modelId="{CCF361B5-E7C0-4F03-BF51-15C1168B5B4F}">
      <dgm:prSet phldrT="[Text]"/>
      <dgm:spPr/>
      <dgm:t>
        <a:bodyPr/>
        <a:lstStyle/>
        <a:p>
          <a:r>
            <a:rPr lang="en-US">
              <a:cs typeface="Arial"/>
            </a:rPr>
            <a:t>Include dates for disambiguation</a:t>
          </a:r>
        </a:p>
      </dgm:t>
    </dgm:pt>
    <dgm:pt modelId="{F5084F2F-BF1F-4BB2-B3A9-5190FC947B25}" type="parTrans" cxnId="{3908ED15-9202-4E07-85EC-95FA874F2CE4}">
      <dgm:prSet/>
      <dgm:spPr/>
      <dgm:t>
        <a:bodyPr/>
        <a:lstStyle/>
        <a:p>
          <a:endParaRPr lang="en-US"/>
        </a:p>
      </dgm:t>
    </dgm:pt>
    <dgm:pt modelId="{8A33FA57-D034-4E33-B201-C76C4E1A2BEE}" type="sibTrans" cxnId="{3908ED15-9202-4E07-85EC-95FA874F2CE4}">
      <dgm:prSet/>
      <dgm:spPr/>
      <dgm:t>
        <a:bodyPr/>
        <a:lstStyle/>
        <a:p>
          <a:endParaRPr lang="en-US"/>
        </a:p>
      </dgm:t>
    </dgm:pt>
    <dgm:pt modelId="{BE71668D-9F0C-4A68-A8A4-E4176CF18E8D}">
      <dgm:prSet phldrT="[Text]"/>
      <dgm:spPr/>
      <dgm:t>
        <a:bodyPr/>
        <a:lstStyle/>
        <a:p>
          <a:r>
            <a:rPr lang="en-US">
              <a:cs typeface="Arial"/>
            </a:rPr>
            <a:t>Input form for descriptive data</a:t>
          </a:r>
        </a:p>
      </dgm:t>
    </dgm:pt>
    <dgm:pt modelId="{5330A5A9-F552-4343-B5A7-1E64060A99A7}" type="parTrans" cxnId="{3906CFF4-B317-40A1-9E8E-8D676B5712E0}">
      <dgm:prSet/>
      <dgm:spPr/>
      <dgm:t>
        <a:bodyPr/>
        <a:lstStyle/>
        <a:p>
          <a:endParaRPr lang="en-US"/>
        </a:p>
      </dgm:t>
    </dgm:pt>
    <dgm:pt modelId="{401E4A87-9AF3-471F-974A-EB05DFB86ED2}" type="sibTrans" cxnId="{3906CFF4-B317-40A1-9E8E-8D676B5712E0}">
      <dgm:prSet/>
      <dgm:spPr/>
      <dgm:t>
        <a:bodyPr/>
        <a:lstStyle/>
        <a:p>
          <a:endParaRPr lang="en-US"/>
        </a:p>
      </dgm:t>
    </dgm:pt>
    <dgm:pt modelId="{0E50C877-BFDC-473C-9F81-C36194B8A0BE}">
      <dgm:prSet phldrT="[Text]"/>
      <dgm:spPr/>
      <dgm:t>
        <a:bodyPr/>
        <a:lstStyle/>
        <a:p>
          <a:r>
            <a:rPr lang="en-US">
              <a:cs typeface="Arial"/>
            </a:rPr>
            <a:t>Taxonomy navigation</a:t>
          </a:r>
        </a:p>
      </dgm:t>
    </dgm:pt>
    <dgm:pt modelId="{7164D9A1-38CA-4497-BCAE-7409F66D3A2A}" type="parTrans" cxnId="{50C42750-12E6-4F03-89AD-B08065591FB6}">
      <dgm:prSet/>
      <dgm:spPr/>
      <dgm:t>
        <a:bodyPr/>
        <a:lstStyle/>
        <a:p>
          <a:endParaRPr lang="en-US"/>
        </a:p>
      </dgm:t>
    </dgm:pt>
    <dgm:pt modelId="{90EEA121-A416-43C5-B35D-D805AC9B1851}" type="sibTrans" cxnId="{50C42750-12E6-4F03-89AD-B08065591FB6}">
      <dgm:prSet/>
      <dgm:spPr/>
      <dgm:t>
        <a:bodyPr/>
        <a:lstStyle/>
        <a:p>
          <a:endParaRPr lang="en-US"/>
        </a:p>
      </dgm:t>
    </dgm:pt>
    <dgm:pt modelId="{DCBB44F6-7C07-463E-AE0B-148E1561F613}">
      <dgm:prSet phldrT="[Text]"/>
      <dgm:spPr/>
      <dgm:t>
        <a:bodyPr/>
        <a:lstStyle/>
        <a:p>
          <a:r>
            <a:rPr lang="en-US">
              <a:cs typeface="Arial"/>
            </a:rPr>
            <a:t>Include </a:t>
          </a:r>
          <a:r>
            <a:rPr lang="en-US" err="1">
              <a:cs typeface="Arial"/>
            </a:rPr>
            <a:t>WorldCat</a:t>
          </a:r>
          <a:r>
            <a:rPr lang="en-US">
              <a:cs typeface="Arial"/>
            </a:rPr>
            <a:t> data in the Explorer view</a:t>
          </a:r>
        </a:p>
      </dgm:t>
    </dgm:pt>
    <dgm:pt modelId="{44151AF1-C712-46F7-A33B-F9BCB2CDE0AE}" type="parTrans" cxnId="{2C492694-1984-40A6-B0FD-28CB6DA251BA}">
      <dgm:prSet/>
      <dgm:spPr/>
      <dgm:t>
        <a:bodyPr/>
        <a:lstStyle/>
        <a:p>
          <a:endParaRPr lang="en-US"/>
        </a:p>
      </dgm:t>
    </dgm:pt>
    <dgm:pt modelId="{434974F9-E4A5-4691-9E7E-A2DA324EE553}" type="sibTrans" cxnId="{2C492694-1984-40A6-B0FD-28CB6DA251BA}">
      <dgm:prSet/>
      <dgm:spPr/>
      <dgm:t>
        <a:bodyPr/>
        <a:lstStyle/>
        <a:p>
          <a:endParaRPr lang="en-US"/>
        </a:p>
      </dgm:t>
    </dgm:pt>
    <dgm:pt modelId="{89A3B014-3D53-4148-90A8-D660E01F1B1A}" type="pres">
      <dgm:prSet presAssocID="{45169B32-9254-4B40-8E8E-A0D22D2B4220}" presName="diagram" presStyleCnt="0">
        <dgm:presLayoutVars>
          <dgm:dir/>
          <dgm:resizeHandles val="exact"/>
        </dgm:presLayoutVars>
      </dgm:prSet>
      <dgm:spPr/>
    </dgm:pt>
    <dgm:pt modelId="{95CD084D-1BFD-4C9C-A36F-AB6AB2D3A0A0}" type="pres">
      <dgm:prSet presAssocID="{67D71DEA-20C9-4C9B-8E09-4872C73F9988}" presName="node" presStyleLbl="node1" presStyleIdx="0" presStyleCnt="5">
        <dgm:presLayoutVars>
          <dgm:bulletEnabled val="1"/>
        </dgm:presLayoutVars>
      </dgm:prSet>
      <dgm:spPr/>
    </dgm:pt>
    <dgm:pt modelId="{9F7CACF7-C5E9-4F53-83D6-2FB93C994361}" type="pres">
      <dgm:prSet presAssocID="{73E25814-5A7F-452B-A972-0740C631906F}" presName="sibTrans" presStyleCnt="0"/>
      <dgm:spPr/>
    </dgm:pt>
    <dgm:pt modelId="{E4F12CDD-9931-402F-80CF-4139E5E56C45}" type="pres">
      <dgm:prSet presAssocID="{CCF361B5-E7C0-4F03-BF51-15C1168B5B4F}" presName="node" presStyleLbl="node1" presStyleIdx="1" presStyleCnt="5">
        <dgm:presLayoutVars>
          <dgm:bulletEnabled val="1"/>
        </dgm:presLayoutVars>
      </dgm:prSet>
      <dgm:spPr/>
    </dgm:pt>
    <dgm:pt modelId="{A7755024-515F-44EF-91E3-7A2052B75159}" type="pres">
      <dgm:prSet presAssocID="{8A33FA57-D034-4E33-B201-C76C4E1A2BEE}" presName="sibTrans" presStyleCnt="0"/>
      <dgm:spPr/>
    </dgm:pt>
    <dgm:pt modelId="{3700372F-58D0-4DE0-8D4E-76BC9D0F90FA}" type="pres">
      <dgm:prSet presAssocID="{DCBB44F6-7C07-463E-AE0B-148E1561F613}" presName="node" presStyleLbl="node1" presStyleIdx="2" presStyleCnt="5">
        <dgm:presLayoutVars>
          <dgm:bulletEnabled val="1"/>
        </dgm:presLayoutVars>
      </dgm:prSet>
      <dgm:spPr/>
    </dgm:pt>
    <dgm:pt modelId="{437A2816-013B-414B-8362-1BDE7B7716B5}" type="pres">
      <dgm:prSet presAssocID="{434974F9-E4A5-4691-9E7E-A2DA324EE553}" presName="sibTrans" presStyleCnt="0"/>
      <dgm:spPr/>
    </dgm:pt>
    <dgm:pt modelId="{1380CF0B-F09F-4A4C-A567-46B965C69704}" type="pres">
      <dgm:prSet presAssocID="{BE71668D-9F0C-4A68-A8A4-E4176CF18E8D}" presName="node" presStyleLbl="node1" presStyleIdx="3" presStyleCnt="5">
        <dgm:presLayoutVars>
          <dgm:bulletEnabled val="1"/>
        </dgm:presLayoutVars>
      </dgm:prSet>
      <dgm:spPr/>
    </dgm:pt>
    <dgm:pt modelId="{62084C8D-F4BF-4364-BC4E-C051169041A2}" type="pres">
      <dgm:prSet presAssocID="{401E4A87-9AF3-471F-974A-EB05DFB86ED2}" presName="sibTrans" presStyleCnt="0"/>
      <dgm:spPr/>
    </dgm:pt>
    <dgm:pt modelId="{2A29E053-4F71-4ABF-BCDC-19B57C6BAA50}" type="pres">
      <dgm:prSet presAssocID="{0E50C877-BFDC-473C-9F81-C36194B8A0BE}" presName="node" presStyleLbl="node1" presStyleIdx="4" presStyleCnt="5">
        <dgm:presLayoutVars>
          <dgm:bulletEnabled val="1"/>
        </dgm:presLayoutVars>
      </dgm:prSet>
      <dgm:spPr/>
    </dgm:pt>
  </dgm:ptLst>
  <dgm:cxnLst>
    <dgm:cxn modelId="{E809E311-78C6-4D6C-A893-F76818059EAA}" type="presOf" srcId="{67D71DEA-20C9-4C9B-8E09-4872C73F9988}" destId="{95CD084D-1BFD-4C9C-A36F-AB6AB2D3A0A0}" srcOrd="0" destOrd="0" presId="urn:microsoft.com/office/officeart/2005/8/layout/default"/>
    <dgm:cxn modelId="{3908ED15-9202-4E07-85EC-95FA874F2CE4}" srcId="{45169B32-9254-4B40-8E8E-A0D22D2B4220}" destId="{CCF361B5-E7C0-4F03-BF51-15C1168B5B4F}" srcOrd="1" destOrd="0" parTransId="{F5084F2F-BF1F-4BB2-B3A9-5190FC947B25}" sibTransId="{8A33FA57-D034-4E33-B201-C76C4E1A2BEE}"/>
    <dgm:cxn modelId="{29C0984B-3373-4C92-BBD4-7A8B170F2D9A}" type="presOf" srcId="{BE71668D-9F0C-4A68-A8A4-E4176CF18E8D}" destId="{1380CF0B-F09F-4A4C-A567-46B965C69704}" srcOrd="0" destOrd="0" presId="urn:microsoft.com/office/officeart/2005/8/layout/default"/>
    <dgm:cxn modelId="{50C42750-12E6-4F03-89AD-B08065591FB6}" srcId="{45169B32-9254-4B40-8E8E-A0D22D2B4220}" destId="{0E50C877-BFDC-473C-9F81-C36194B8A0BE}" srcOrd="4" destOrd="0" parTransId="{7164D9A1-38CA-4497-BCAE-7409F66D3A2A}" sibTransId="{90EEA121-A416-43C5-B35D-D805AC9B1851}"/>
    <dgm:cxn modelId="{2C492694-1984-40A6-B0FD-28CB6DA251BA}" srcId="{45169B32-9254-4B40-8E8E-A0D22D2B4220}" destId="{DCBB44F6-7C07-463E-AE0B-148E1561F613}" srcOrd="2" destOrd="0" parTransId="{44151AF1-C712-46F7-A33B-F9BCB2CDE0AE}" sibTransId="{434974F9-E4A5-4691-9E7E-A2DA324EE553}"/>
    <dgm:cxn modelId="{BF5C0DC1-D2A4-41F0-BDAD-EF376B4E1F28}" type="presOf" srcId="{DCBB44F6-7C07-463E-AE0B-148E1561F613}" destId="{3700372F-58D0-4DE0-8D4E-76BC9D0F90FA}" srcOrd="0" destOrd="0" presId="urn:microsoft.com/office/officeart/2005/8/layout/default"/>
    <dgm:cxn modelId="{7D09F9C9-402C-4A81-BE27-93038ABB0A3D}" type="presOf" srcId="{CCF361B5-E7C0-4F03-BF51-15C1168B5B4F}" destId="{E4F12CDD-9931-402F-80CF-4139E5E56C45}" srcOrd="0" destOrd="0" presId="urn:microsoft.com/office/officeart/2005/8/layout/default"/>
    <dgm:cxn modelId="{AE3A08DA-FEAB-4DD6-AED4-119E2DB2D69E}" srcId="{45169B32-9254-4B40-8E8E-A0D22D2B4220}" destId="{67D71DEA-20C9-4C9B-8E09-4872C73F9988}" srcOrd="0" destOrd="0" parTransId="{EBF78973-1DA9-4BA9-9F4B-7287291A774A}" sibTransId="{73E25814-5A7F-452B-A972-0740C631906F}"/>
    <dgm:cxn modelId="{C80F6DF1-43E4-4F2F-81DC-B0C1B7B61510}" type="presOf" srcId="{45169B32-9254-4B40-8E8E-A0D22D2B4220}" destId="{89A3B014-3D53-4148-90A8-D660E01F1B1A}" srcOrd="0" destOrd="0" presId="urn:microsoft.com/office/officeart/2005/8/layout/default"/>
    <dgm:cxn modelId="{3906CFF4-B317-40A1-9E8E-8D676B5712E0}" srcId="{45169B32-9254-4B40-8E8E-A0D22D2B4220}" destId="{BE71668D-9F0C-4A68-A8A4-E4176CF18E8D}" srcOrd="3" destOrd="0" parTransId="{5330A5A9-F552-4343-B5A7-1E64060A99A7}" sibTransId="{401E4A87-9AF3-471F-974A-EB05DFB86ED2}"/>
    <dgm:cxn modelId="{D166C6FE-1ADA-4802-B098-C418E69BD3BB}" type="presOf" srcId="{0E50C877-BFDC-473C-9F81-C36194B8A0BE}" destId="{2A29E053-4F71-4ABF-BCDC-19B57C6BAA50}" srcOrd="0" destOrd="0" presId="urn:microsoft.com/office/officeart/2005/8/layout/default"/>
    <dgm:cxn modelId="{CEC56787-1351-40CB-9FFE-208954F02B73}" type="presParOf" srcId="{89A3B014-3D53-4148-90A8-D660E01F1B1A}" destId="{95CD084D-1BFD-4C9C-A36F-AB6AB2D3A0A0}" srcOrd="0" destOrd="0" presId="urn:microsoft.com/office/officeart/2005/8/layout/default"/>
    <dgm:cxn modelId="{D113D4A2-723A-4576-B7C3-CF94731CF15C}" type="presParOf" srcId="{89A3B014-3D53-4148-90A8-D660E01F1B1A}" destId="{9F7CACF7-C5E9-4F53-83D6-2FB93C994361}" srcOrd="1" destOrd="0" presId="urn:microsoft.com/office/officeart/2005/8/layout/default"/>
    <dgm:cxn modelId="{535C6179-A901-42E8-AD23-0FD6A6FBC5E8}" type="presParOf" srcId="{89A3B014-3D53-4148-90A8-D660E01F1B1A}" destId="{E4F12CDD-9931-402F-80CF-4139E5E56C45}" srcOrd="2" destOrd="0" presId="urn:microsoft.com/office/officeart/2005/8/layout/default"/>
    <dgm:cxn modelId="{90685203-218C-4279-AF86-6964D1016916}" type="presParOf" srcId="{89A3B014-3D53-4148-90A8-D660E01F1B1A}" destId="{A7755024-515F-44EF-91E3-7A2052B75159}" srcOrd="3" destOrd="0" presId="urn:microsoft.com/office/officeart/2005/8/layout/default"/>
    <dgm:cxn modelId="{3DCC4C61-5CB2-41BF-B109-E57FB8C77B15}" type="presParOf" srcId="{89A3B014-3D53-4148-90A8-D660E01F1B1A}" destId="{3700372F-58D0-4DE0-8D4E-76BC9D0F90FA}" srcOrd="4" destOrd="0" presId="urn:microsoft.com/office/officeart/2005/8/layout/default"/>
    <dgm:cxn modelId="{47D575DA-FEF5-42F9-B4C6-97F8E466397F}" type="presParOf" srcId="{89A3B014-3D53-4148-90A8-D660E01F1B1A}" destId="{437A2816-013B-414B-8362-1BDE7B7716B5}" srcOrd="5" destOrd="0" presId="urn:microsoft.com/office/officeart/2005/8/layout/default"/>
    <dgm:cxn modelId="{8FBF6B85-82CE-4F5E-84CF-063A09815F7B}" type="presParOf" srcId="{89A3B014-3D53-4148-90A8-D660E01F1B1A}" destId="{1380CF0B-F09F-4A4C-A567-46B965C69704}" srcOrd="6" destOrd="0" presId="urn:microsoft.com/office/officeart/2005/8/layout/default"/>
    <dgm:cxn modelId="{E6E77F1C-C016-4BDC-ACD9-37A08DFC09BC}" type="presParOf" srcId="{89A3B014-3D53-4148-90A8-D660E01F1B1A}" destId="{62084C8D-F4BF-4364-BC4E-C051169041A2}" srcOrd="7" destOrd="0" presId="urn:microsoft.com/office/officeart/2005/8/layout/default"/>
    <dgm:cxn modelId="{FC37ECC8-5D5F-4DD7-A104-52A36D0082A0}" type="presParOf" srcId="{89A3B014-3D53-4148-90A8-D660E01F1B1A}" destId="{2A29E053-4F71-4ABF-BCDC-19B57C6BAA50}"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91E3F-5D3E-4F79-9952-B9DE6609DD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FFE12B-B747-49B3-A159-E75339EA8F76}">
      <dgm:prSet phldrT="[Text]" custT="1"/>
      <dgm:spPr/>
      <dgm:t>
        <a:bodyPr/>
        <a:lstStyle/>
        <a:p>
          <a:r>
            <a:rPr lang="en-US" sz="1600"/>
            <a:t>Improve Indexing</a:t>
          </a:r>
        </a:p>
      </dgm:t>
    </dgm:pt>
    <dgm:pt modelId="{15879B64-E772-4F70-AE1E-3CF8CD93C3B9}" type="parTrans" cxnId="{812BDA62-758D-4666-8279-83B0945F5FE1}">
      <dgm:prSet/>
      <dgm:spPr/>
      <dgm:t>
        <a:bodyPr/>
        <a:lstStyle/>
        <a:p>
          <a:endParaRPr lang="en-US"/>
        </a:p>
      </dgm:t>
    </dgm:pt>
    <dgm:pt modelId="{025AD97C-D58A-4526-9476-9A82480A8FA1}" type="sibTrans" cxnId="{812BDA62-758D-4666-8279-83B0945F5FE1}">
      <dgm:prSet/>
      <dgm:spPr/>
      <dgm:t>
        <a:bodyPr/>
        <a:lstStyle/>
        <a:p>
          <a:endParaRPr lang="en-US"/>
        </a:p>
      </dgm:t>
    </dgm:pt>
    <dgm:pt modelId="{3B9C0274-73F6-4532-A079-95E26A174F75}">
      <dgm:prSet phldrT="[Text]" custT="1"/>
      <dgm:spPr/>
      <dgm:t>
        <a:bodyPr/>
        <a:lstStyle/>
        <a:p>
          <a:r>
            <a:rPr lang="en-US" sz="1600"/>
            <a:t>Batchload </a:t>
          </a:r>
        </a:p>
        <a:p>
          <a:r>
            <a:rPr lang="en-US" sz="1600"/>
            <a:t>Partner entities</a:t>
          </a:r>
        </a:p>
      </dgm:t>
    </dgm:pt>
    <dgm:pt modelId="{CB988A51-862D-4698-8C09-D573CF93B6A5}" type="parTrans" cxnId="{77CB6D3C-C9D9-4539-B46B-C049565B7C9B}">
      <dgm:prSet/>
      <dgm:spPr/>
      <dgm:t>
        <a:bodyPr/>
        <a:lstStyle/>
        <a:p>
          <a:endParaRPr lang="en-US"/>
        </a:p>
      </dgm:t>
    </dgm:pt>
    <dgm:pt modelId="{53F966CC-F5DA-4034-AE2C-BE6620893AB3}" type="sibTrans" cxnId="{77CB6D3C-C9D9-4539-B46B-C049565B7C9B}">
      <dgm:prSet/>
      <dgm:spPr/>
      <dgm:t>
        <a:bodyPr/>
        <a:lstStyle/>
        <a:p>
          <a:endParaRPr lang="en-US"/>
        </a:p>
      </dgm:t>
    </dgm:pt>
    <dgm:pt modelId="{03ED76B9-BE4D-43BE-8517-562BE1B9621D}">
      <dgm:prSet phldrT="[Text]" custT="1"/>
      <dgm:spPr/>
      <dgm:t>
        <a:bodyPr/>
        <a:lstStyle/>
        <a:p>
          <a:pPr>
            <a:lnSpc>
              <a:spcPct val="90000"/>
            </a:lnSpc>
          </a:pPr>
          <a:r>
            <a:rPr lang="en-US" sz="1600"/>
            <a:t>Require reference sources for statements</a:t>
          </a:r>
        </a:p>
      </dgm:t>
    </dgm:pt>
    <dgm:pt modelId="{5469F6F1-9DB8-4EB3-9954-EFFA1688ECA0}" type="parTrans" cxnId="{2BE8FD32-5DC1-467F-A251-2DFB2CF80937}">
      <dgm:prSet/>
      <dgm:spPr/>
      <dgm:t>
        <a:bodyPr/>
        <a:lstStyle/>
        <a:p>
          <a:endParaRPr lang="en-US"/>
        </a:p>
      </dgm:t>
    </dgm:pt>
    <dgm:pt modelId="{EFEFC19E-0A9B-4B88-BCFC-16E00372C6F1}" type="sibTrans" cxnId="{2BE8FD32-5DC1-467F-A251-2DFB2CF80937}">
      <dgm:prSet/>
      <dgm:spPr/>
      <dgm:t>
        <a:bodyPr/>
        <a:lstStyle/>
        <a:p>
          <a:endParaRPr lang="en-US"/>
        </a:p>
      </dgm:t>
    </dgm:pt>
    <dgm:pt modelId="{9DF188CC-C9D1-4512-98E9-419B83B9882F}">
      <dgm:prSet phldrT="[Text]" custT="1"/>
      <dgm:spPr/>
      <dgm:t>
        <a:bodyPr/>
        <a:lstStyle/>
        <a:p>
          <a:r>
            <a:rPr lang="en-US" sz="1600"/>
            <a:t>Offer property-based constraints </a:t>
          </a:r>
        </a:p>
      </dgm:t>
    </dgm:pt>
    <dgm:pt modelId="{A8FFC346-36DC-474A-9D89-81907AD90E00}" type="parTrans" cxnId="{5CF11595-C993-4402-BD2E-A989A2DE1487}">
      <dgm:prSet/>
      <dgm:spPr/>
      <dgm:t>
        <a:bodyPr/>
        <a:lstStyle/>
        <a:p>
          <a:endParaRPr lang="en-US"/>
        </a:p>
      </dgm:t>
    </dgm:pt>
    <dgm:pt modelId="{A0865246-B772-46EA-96E0-A2B4055C7B52}" type="sibTrans" cxnId="{5CF11595-C993-4402-BD2E-A989A2DE1487}">
      <dgm:prSet/>
      <dgm:spPr/>
      <dgm:t>
        <a:bodyPr/>
        <a:lstStyle/>
        <a:p>
          <a:endParaRPr lang="en-US"/>
        </a:p>
      </dgm:t>
    </dgm:pt>
    <dgm:pt modelId="{AE575AB0-B020-4D95-B6C0-C6092F36F237}">
      <dgm:prSet phldrT="[Text]" custT="1"/>
      <dgm:spPr/>
      <dgm:t>
        <a:bodyPr/>
        <a:lstStyle/>
        <a:p>
          <a:r>
            <a:rPr lang="en-US" sz="1600"/>
            <a:t>Search by </a:t>
          </a:r>
        </a:p>
        <a:p>
          <a:r>
            <a:rPr lang="en-US" sz="1600"/>
            <a:t>identifiers</a:t>
          </a:r>
        </a:p>
      </dgm:t>
    </dgm:pt>
    <dgm:pt modelId="{272F4907-3795-43E4-8B8C-E4777EB6C9D3}" type="parTrans" cxnId="{A2A2A94B-1C25-42AA-AF3F-8E1DC71C981A}">
      <dgm:prSet/>
      <dgm:spPr/>
      <dgm:t>
        <a:bodyPr/>
        <a:lstStyle/>
        <a:p>
          <a:endParaRPr lang="en-US"/>
        </a:p>
      </dgm:t>
    </dgm:pt>
    <dgm:pt modelId="{C88216D5-63E1-496E-9AD4-9479C075C7E2}" type="sibTrans" cxnId="{A2A2A94B-1C25-42AA-AF3F-8E1DC71C981A}">
      <dgm:prSet/>
      <dgm:spPr/>
      <dgm:t>
        <a:bodyPr/>
        <a:lstStyle/>
        <a:p>
          <a:endParaRPr lang="en-US"/>
        </a:p>
      </dgm:t>
    </dgm:pt>
    <dgm:pt modelId="{1087CE0E-CC4B-495A-A4EC-531D0CB587EC}" type="pres">
      <dgm:prSet presAssocID="{71891E3F-5D3E-4F79-9952-B9DE6609DDD9}" presName="diagram" presStyleCnt="0">
        <dgm:presLayoutVars>
          <dgm:dir/>
          <dgm:resizeHandles val="exact"/>
        </dgm:presLayoutVars>
      </dgm:prSet>
      <dgm:spPr/>
    </dgm:pt>
    <dgm:pt modelId="{ADB086D7-1963-471C-8A70-FD23A1E731E2}" type="pres">
      <dgm:prSet presAssocID="{DAFFE12B-B747-49B3-A159-E75339EA8F76}" presName="node" presStyleLbl="node1" presStyleIdx="0" presStyleCnt="5">
        <dgm:presLayoutVars>
          <dgm:bulletEnabled val="1"/>
        </dgm:presLayoutVars>
      </dgm:prSet>
      <dgm:spPr/>
    </dgm:pt>
    <dgm:pt modelId="{6DB7FA07-5A16-4B75-AB09-46B3826116F6}" type="pres">
      <dgm:prSet presAssocID="{025AD97C-D58A-4526-9476-9A82480A8FA1}" presName="sibTrans" presStyleCnt="0"/>
      <dgm:spPr/>
    </dgm:pt>
    <dgm:pt modelId="{AE428A47-2817-4307-B521-B98685755AB7}" type="pres">
      <dgm:prSet presAssocID="{3B9C0274-73F6-4532-A079-95E26A174F75}" presName="node" presStyleLbl="node1" presStyleIdx="1" presStyleCnt="5">
        <dgm:presLayoutVars>
          <dgm:bulletEnabled val="1"/>
        </dgm:presLayoutVars>
      </dgm:prSet>
      <dgm:spPr/>
    </dgm:pt>
    <dgm:pt modelId="{128B604E-628A-4CFF-A22E-3D2E063C5161}" type="pres">
      <dgm:prSet presAssocID="{53F966CC-F5DA-4034-AE2C-BE6620893AB3}" presName="sibTrans" presStyleCnt="0"/>
      <dgm:spPr/>
    </dgm:pt>
    <dgm:pt modelId="{32D87B0B-6568-49D1-BE86-C689A4B855DA}" type="pres">
      <dgm:prSet presAssocID="{03ED76B9-BE4D-43BE-8517-562BE1B9621D}" presName="node" presStyleLbl="node1" presStyleIdx="2" presStyleCnt="5" custScaleX="103735" custScaleY="107303">
        <dgm:presLayoutVars>
          <dgm:bulletEnabled val="1"/>
        </dgm:presLayoutVars>
      </dgm:prSet>
      <dgm:spPr/>
    </dgm:pt>
    <dgm:pt modelId="{DD2D9E00-84EA-4743-800C-F0D8A7A96515}" type="pres">
      <dgm:prSet presAssocID="{EFEFC19E-0A9B-4B88-BCFC-16E00372C6F1}" presName="sibTrans" presStyleCnt="0"/>
      <dgm:spPr/>
    </dgm:pt>
    <dgm:pt modelId="{7F369EEB-1A75-4F7F-A0D3-495D7A35117B}" type="pres">
      <dgm:prSet presAssocID="{9DF188CC-C9D1-4512-98E9-419B83B9882F}" presName="node" presStyleLbl="node1" presStyleIdx="3" presStyleCnt="5" custScaleX="99488" custScaleY="104522">
        <dgm:presLayoutVars>
          <dgm:bulletEnabled val="1"/>
        </dgm:presLayoutVars>
      </dgm:prSet>
      <dgm:spPr/>
    </dgm:pt>
    <dgm:pt modelId="{97ECCB7A-460F-4CD0-A81C-8A8304342F56}" type="pres">
      <dgm:prSet presAssocID="{A0865246-B772-46EA-96E0-A2B4055C7B52}" presName="sibTrans" presStyleCnt="0"/>
      <dgm:spPr/>
    </dgm:pt>
    <dgm:pt modelId="{7825089F-33EE-4827-AE20-1814023D34B3}" type="pres">
      <dgm:prSet presAssocID="{AE575AB0-B020-4D95-B6C0-C6092F36F237}" presName="node" presStyleLbl="node1" presStyleIdx="4" presStyleCnt="5">
        <dgm:presLayoutVars>
          <dgm:bulletEnabled val="1"/>
        </dgm:presLayoutVars>
      </dgm:prSet>
      <dgm:spPr/>
    </dgm:pt>
  </dgm:ptLst>
  <dgm:cxnLst>
    <dgm:cxn modelId="{67D8461C-79B3-4B83-BF4E-CB8903A81CDF}" type="presOf" srcId="{71891E3F-5D3E-4F79-9952-B9DE6609DDD9}" destId="{1087CE0E-CC4B-495A-A4EC-531D0CB587EC}" srcOrd="0" destOrd="0" presId="urn:microsoft.com/office/officeart/2005/8/layout/default"/>
    <dgm:cxn modelId="{2BE8FD32-5DC1-467F-A251-2DFB2CF80937}" srcId="{71891E3F-5D3E-4F79-9952-B9DE6609DDD9}" destId="{03ED76B9-BE4D-43BE-8517-562BE1B9621D}" srcOrd="2" destOrd="0" parTransId="{5469F6F1-9DB8-4EB3-9954-EFFA1688ECA0}" sibTransId="{EFEFC19E-0A9B-4B88-BCFC-16E00372C6F1}"/>
    <dgm:cxn modelId="{77CB6D3C-C9D9-4539-B46B-C049565B7C9B}" srcId="{71891E3F-5D3E-4F79-9952-B9DE6609DDD9}" destId="{3B9C0274-73F6-4532-A079-95E26A174F75}" srcOrd="1" destOrd="0" parTransId="{CB988A51-862D-4698-8C09-D573CF93B6A5}" sibTransId="{53F966CC-F5DA-4034-AE2C-BE6620893AB3}"/>
    <dgm:cxn modelId="{CB57703D-477C-4AD8-89FA-ACD462EF9691}" type="presOf" srcId="{3B9C0274-73F6-4532-A079-95E26A174F75}" destId="{AE428A47-2817-4307-B521-B98685755AB7}" srcOrd="0" destOrd="0" presId="urn:microsoft.com/office/officeart/2005/8/layout/default"/>
    <dgm:cxn modelId="{1082DA46-E4E9-461B-BDED-34D567BBDCCF}" type="presOf" srcId="{9DF188CC-C9D1-4512-98E9-419B83B9882F}" destId="{7F369EEB-1A75-4F7F-A0D3-495D7A35117B}" srcOrd="0" destOrd="0" presId="urn:microsoft.com/office/officeart/2005/8/layout/default"/>
    <dgm:cxn modelId="{A2A2A94B-1C25-42AA-AF3F-8E1DC71C981A}" srcId="{71891E3F-5D3E-4F79-9952-B9DE6609DDD9}" destId="{AE575AB0-B020-4D95-B6C0-C6092F36F237}" srcOrd="4" destOrd="0" parTransId="{272F4907-3795-43E4-8B8C-E4777EB6C9D3}" sibTransId="{C88216D5-63E1-496E-9AD4-9479C075C7E2}"/>
    <dgm:cxn modelId="{812BDA62-758D-4666-8279-83B0945F5FE1}" srcId="{71891E3F-5D3E-4F79-9952-B9DE6609DDD9}" destId="{DAFFE12B-B747-49B3-A159-E75339EA8F76}" srcOrd="0" destOrd="0" parTransId="{15879B64-E772-4F70-AE1E-3CF8CD93C3B9}" sibTransId="{025AD97C-D58A-4526-9476-9A82480A8FA1}"/>
    <dgm:cxn modelId="{2747BD8C-665A-4581-9FC7-CEF6BF9883B0}" type="presOf" srcId="{03ED76B9-BE4D-43BE-8517-562BE1B9621D}" destId="{32D87B0B-6568-49D1-BE86-C689A4B855DA}" srcOrd="0" destOrd="0" presId="urn:microsoft.com/office/officeart/2005/8/layout/default"/>
    <dgm:cxn modelId="{5CF11595-C993-4402-BD2E-A989A2DE1487}" srcId="{71891E3F-5D3E-4F79-9952-B9DE6609DDD9}" destId="{9DF188CC-C9D1-4512-98E9-419B83B9882F}" srcOrd="3" destOrd="0" parTransId="{A8FFC346-36DC-474A-9D89-81907AD90E00}" sibTransId="{A0865246-B772-46EA-96E0-A2B4055C7B52}"/>
    <dgm:cxn modelId="{9327C0D4-4845-413E-891E-E69B4FAB138B}" type="presOf" srcId="{DAFFE12B-B747-49B3-A159-E75339EA8F76}" destId="{ADB086D7-1963-471C-8A70-FD23A1E731E2}" srcOrd="0" destOrd="0" presId="urn:microsoft.com/office/officeart/2005/8/layout/default"/>
    <dgm:cxn modelId="{451BBDD5-19F5-4BEE-A9E7-A0C5C0CEEB1D}" type="presOf" srcId="{AE575AB0-B020-4D95-B6C0-C6092F36F237}" destId="{7825089F-33EE-4827-AE20-1814023D34B3}" srcOrd="0" destOrd="0" presId="urn:microsoft.com/office/officeart/2005/8/layout/default"/>
    <dgm:cxn modelId="{F65E8A33-AB1F-44C7-B5B5-E096B7C96C0A}" type="presParOf" srcId="{1087CE0E-CC4B-495A-A4EC-531D0CB587EC}" destId="{ADB086D7-1963-471C-8A70-FD23A1E731E2}" srcOrd="0" destOrd="0" presId="urn:microsoft.com/office/officeart/2005/8/layout/default"/>
    <dgm:cxn modelId="{D6CD4E5D-4296-460C-A1CD-FE098C70F327}" type="presParOf" srcId="{1087CE0E-CC4B-495A-A4EC-531D0CB587EC}" destId="{6DB7FA07-5A16-4B75-AB09-46B3826116F6}" srcOrd="1" destOrd="0" presId="urn:microsoft.com/office/officeart/2005/8/layout/default"/>
    <dgm:cxn modelId="{7205527C-3739-4267-A314-8A019F49599D}" type="presParOf" srcId="{1087CE0E-CC4B-495A-A4EC-531D0CB587EC}" destId="{AE428A47-2817-4307-B521-B98685755AB7}" srcOrd="2" destOrd="0" presId="urn:microsoft.com/office/officeart/2005/8/layout/default"/>
    <dgm:cxn modelId="{F4B03F7D-A910-43D9-86CF-134B05AEDE90}" type="presParOf" srcId="{1087CE0E-CC4B-495A-A4EC-531D0CB587EC}" destId="{128B604E-628A-4CFF-A22E-3D2E063C5161}" srcOrd="3" destOrd="0" presId="urn:microsoft.com/office/officeart/2005/8/layout/default"/>
    <dgm:cxn modelId="{05741A0D-977B-4A39-8890-573B4EBDD28E}" type="presParOf" srcId="{1087CE0E-CC4B-495A-A4EC-531D0CB587EC}" destId="{32D87B0B-6568-49D1-BE86-C689A4B855DA}" srcOrd="4" destOrd="0" presId="urn:microsoft.com/office/officeart/2005/8/layout/default"/>
    <dgm:cxn modelId="{E92A0231-94AF-4D57-9AE4-ED402710A5D7}" type="presParOf" srcId="{1087CE0E-CC4B-495A-A4EC-531D0CB587EC}" destId="{DD2D9E00-84EA-4743-800C-F0D8A7A96515}" srcOrd="5" destOrd="0" presId="urn:microsoft.com/office/officeart/2005/8/layout/default"/>
    <dgm:cxn modelId="{F6C179B1-4E85-42C8-BE38-8EFC9FA85CEE}" type="presParOf" srcId="{1087CE0E-CC4B-495A-A4EC-531D0CB587EC}" destId="{7F369EEB-1A75-4F7F-A0D3-495D7A35117B}" srcOrd="6" destOrd="0" presId="urn:microsoft.com/office/officeart/2005/8/layout/default"/>
    <dgm:cxn modelId="{32342033-4420-4916-B0C0-843EE6E99557}" type="presParOf" srcId="{1087CE0E-CC4B-495A-A4EC-531D0CB587EC}" destId="{97ECCB7A-460F-4CD0-A81C-8A8304342F56}" srcOrd="7" destOrd="0" presId="urn:microsoft.com/office/officeart/2005/8/layout/default"/>
    <dgm:cxn modelId="{78FFBE34-4E9D-463B-803E-6686E9FFD81C}" type="presParOf" srcId="{1087CE0E-CC4B-495A-A4EC-531D0CB587EC}" destId="{7825089F-33EE-4827-AE20-1814023D34B3}"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88709-64CC-4ABE-B886-745929BED1DB}">
      <dsp:nvSpPr>
        <dsp:cNvPr id="0" name=""/>
        <dsp:cNvSpPr/>
      </dsp:nvSpPr>
      <dsp:spPr>
        <a:xfrm>
          <a:off x="0" y="1051125"/>
          <a:ext cx="3146866" cy="18881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solidFill>
              <a:srgbClr val="010000"/>
            </a:solidFill>
            <a:latin typeface="Arial"/>
            <a:cs typeface="Arial"/>
          </a:endParaRPr>
        </a:p>
      </dsp:txBody>
      <dsp:txXfrm>
        <a:off x="0" y="1051125"/>
        <a:ext cx="3146866" cy="1888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D084D-1BFD-4C9C-A36F-AB6AB2D3A0A0}">
      <dsp:nvSpPr>
        <dsp:cNvPr id="0" name=""/>
        <dsp:cNvSpPr/>
      </dsp:nvSpPr>
      <dsp:spPr>
        <a:xfrm>
          <a:off x="76321" y="427"/>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Tool to provide missing data</a:t>
          </a:r>
        </a:p>
      </dsp:txBody>
      <dsp:txXfrm>
        <a:off x="76321" y="427"/>
        <a:ext cx="1605588" cy="963352"/>
      </dsp:txXfrm>
    </dsp:sp>
    <dsp:sp modelId="{E4F12CDD-9931-402F-80CF-4139E5E56C45}">
      <dsp:nvSpPr>
        <dsp:cNvPr id="0" name=""/>
        <dsp:cNvSpPr/>
      </dsp:nvSpPr>
      <dsp:spPr>
        <a:xfrm>
          <a:off x="1842468" y="427"/>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Include dates for disambiguation</a:t>
          </a:r>
        </a:p>
      </dsp:txBody>
      <dsp:txXfrm>
        <a:off x="1842468" y="427"/>
        <a:ext cx="1605588" cy="963352"/>
      </dsp:txXfrm>
    </dsp:sp>
    <dsp:sp modelId="{3700372F-58D0-4DE0-8D4E-76BC9D0F90FA}">
      <dsp:nvSpPr>
        <dsp:cNvPr id="0" name=""/>
        <dsp:cNvSpPr/>
      </dsp:nvSpPr>
      <dsp:spPr>
        <a:xfrm>
          <a:off x="76321" y="1124339"/>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Include </a:t>
          </a:r>
          <a:r>
            <a:rPr lang="en-US" sz="1600" kern="1200" err="1">
              <a:cs typeface="Arial"/>
            </a:rPr>
            <a:t>WorldCat</a:t>
          </a:r>
          <a:r>
            <a:rPr lang="en-US" sz="1600" kern="1200">
              <a:cs typeface="Arial"/>
            </a:rPr>
            <a:t> data in the Explorer view</a:t>
          </a:r>
        </a:p>
      </dsp:txBody>
      <dsp:txXfrm>
        <a:off x="76321" y="1124339"/>
        <a:ext cx="1605588" cy="963352"/>
      </dsp:txXfrm>
    </dsp:sp>
    <dsp:sp modelId="{1380CF0B-F09F-4A4C-A567-46B965C69704}">
      <dsp:nvSpPr>
        <dsp:cNvPr id="0" name=""/>
        <dsp:cNvSpPr/>
      </dsp:nvSpPr>
      <dsp:spPr>
        <a:xfrm>
          <a:off x="1842468" y="1124339"/>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Input form for descriptive data</a:t>
          </a:r>
        </a:p>
      </dsp:txBody>
      <dsp:txXfrm>
        <a:off x="1842468" y="1124339"/>
        <a:ext cx="1605588" cy="963352"/>
      </dsp:txXfrm>
    </dsp:sp>
    <dsp:sp modelId="{2A29E053-4F71-4ABF-BCDC-19B57C6BAA50}">
      <dsp:nvSpPr>
        <dsp:cNvPr id="0" name=""/>
        <dsp:cNvSpPr/>
      </dsp:nvSpPr>
      <dsp:spPr>
        <a:xfrm>
          <a:off x="959394" y="2248250"/>
          <a:ext cx="1605588" cy="9633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cs typeface="Arial"/>
            </a:rPr>
            <a:t>Taxonomy navigation</a:t>
          </a:r>
        </a:p>
      </dsp:txBody>
      <dsp:txXfrm>
        <a:off x="959394" y="2248250"/>
        <a:ext cx="1605588" cy="963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086D7-1963-471C-8A70-FD23A1E731E2}">
      <dsp:nvSpPr>
        <dsp:cNvPr id="0" name=""/>
        <dsp:cNvSpPr/>
      </dsp:nvSpPr>
      <dsp:spPr>
        <a:xfrm>
          <a:off x="158922" y="425"/>
          <a:ext cx="1580343" cy="94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Improve Indexing</a:t>
          </a:r>
        </a:p>
      </dsp:txBody>
      <dsp:txXfrm>
        <a:off x="158922" y="425"/>
        <a:ext cx="1580343" cy="948205"/>
      </dsp:txXfrm>
    </dsp:sp>
    <dsp:sp modelId="{AE428A47-2817-4307-B521-B98685755AB7}">
      <dsp:nvSpPr>
        <dsp:cNvPr id="0" name=""/>
        <dsp:cNvSpPr/>
      </dsp:nvSpPr>
      <dsp:spPr>
        <a:xfrm>
          <a:off x="1897299" y="425"/>
          <a:ext cx="1580343" cy="94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Batchload </a:t>
          </a:r>
        </a:p>
        <a:p>
          <a:pPr marL="0" lvl="0" indent="0" algn="ctr" defTabSz="711200">
            <a:lnSpc>
              <a:spcPct val="90000"/>
            </a:lnSpc>
            <a:spcBef>
              <a:spcPct val="0"/>
            </a:spcBef>
            <a:spcAft>
              <a:spcPct val="35000"/>
            </a:spcAft>
            <a:buNone/>
          </a:pPr>
          <a:r>
            <a:rPr lang="en-US" sz="1600" kern="1200"/>
            <a:t>Partner entities</a:t>
          </a:r>
        </a:p>
      </dsp:txBody>
      <dsp:txXfrm>
        <a:off x="1897299" y="425"/>
        <a:ext cx="1580343" cy="948205"/>
      </dsp:txXfrm>
    </dsp:sp>
    <dsp:sp modelId="{32D87B0B-6568-49D1-BE86-C689A4B855DA}">
      <dsp:nvSpPr>
        <dsp:cNvPr id="0" name=""/>
        <dsp:cNvSpPr/>
      </dsp:nvSpPr>
      <dsp:spPr>
        <a:xfrm>
          <a:off x="133454" y="1106665"/>
          <a:ext cx="1639369" cy="1017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Require reference sources for statements</a:t>
          </a:r>
        </a:p>
      </dsp:txBody>
      <dsp:txXfrm>
        <a:off x="133454" y="1106665"/>
        <a:ext cx="1639369" cy="1017453"/>
      </dsp:txXfrm>
    </dsp:sp>
    <dsp:sp modelId="{7F369EEB-1A75-4F7F-A0D3-495D7A35117B}">
      <dsp:nvSpPr>
        <dsp:cNvPr id="0" name=""/>
        <dsp:cNvSpPr/>
      </dsp:nvSpPr>
      <dsp:spPr>
        <a:xfrm>
          <a:off x="1930858" y="1119850"/>
          <a:ext cx="1572251" cy="9910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Offer property-based constraints </a:t>
          </a:r>
        </a:p>
      </dsp:txBody>
      <dsp:txXfrm>
        <a:off x="1930858" y="1119850"/>
        <a:ext cx="1572251" cy="991083"/>
      </dsp:txXfrm>
    </dsp:sp>
    <dsp:sp modelId="{7825089F-33EE-4827-AE20-1814023D34B3}">
      <dsp:nvSpPr>
        <dsp:cNvPr id="0" name=""/>
        <dsp:cNvSpPr/>
      </dsp:nvSpPr>
      <dsp:spPr>
        <a:xfrm>
          <a:off x="1028110" y="2282153"/>
          <a:ext cx="1580343" cy="948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Search by </a:t>
          </a:r>
        </a:p>
        <a:p>
          <a:pPr marL="0" lvl="0" indent="0" algn="ctr" defTabSz="711200">
            <a:lnSpc>
              <a:spcPct val="90000"/>
            </a:lnSpc>
            <a:spcBef>
              <a:spcPct val="0"/>
            </a:spcBef>
            <a:spcAft>
              <a:spcPct val="35000"/>
            </a:spcAft>
            <a:buNone/>
          </a:pPr>
          <a:r>
            <a:rPr lang="en-US" sz="1600" kern="1200"/>
            <a:t>identifiers</a:t>
          </a:r>
        </a:p>
      </dsp:txBody>
      <dsp:txXfrm>
        <a:off x="1028110" y="2282153"/>
        <a:ext cx="1580343" cy="948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7417559" cy="642428"/>
          </a:xfrm>
          <a:prstGeom prst="rect">
            <a:avLst/>
          </a:prstGeom>
        </p:spPr>
        <p:txBody>
          <a:bodyPr vert="horz" lIns="156452" tIns="78227" rIns="156452" bIns="78227" rtlCol="0"/>
          <a:lstStyle>
            <a:lvl1pPr algn="l">
              <a:defRPr sz="2000"/>
            </a:lvl1pPr>
          </a:lstStyle>
          <a:p>
            <a:endParaRPr lang="en-US"/>
          </a:p>
        </p:txBody>
      </p:sp>
      <p:sp>
        <p:nvSpPr>
          <p:cNvPr id="3" name="Date Placeholder 2"/>
          <p:cNvSpPr>
            <a:spLocks noGrp="1"/>
          </p:cNvSpPr>
          <p:nvPr>
            <p:ph type="dt" sz="quarter" idx="1"/>
          </p:nvPr>
        </p:nvSpPr>
        <p:spPr>
          <a:xfrm>
            <a:off x="9695927" y="0"/>
            <a:ext cx="7417559" cy="642428"/>
          </a:xfrm>
          <a:prstGeom prst="rect">
            <a:avLst/>
          </a:prstGeom>
        </p:spPr>
        <p:txBody>
          <a:bodyPr vert="horz" lIns="156452" tIns="78227" rIns="156452" bIns="78227" rtlCol="0"/>
          <a:lstStyle>
            <a:lvl1pPr algn="r">
              <a:defRPr sz="2000"/>
            </a:lvl1pPr>
          </a:lstStyle>
          <a:p>
            <a:fld id="{1EA7726C-ACAE-124E-B040-09E55DEF4DA0}" type="datetimeFigureOut">
              <a:rPr lang="en-US" smtClean="0"/>
              <a:t>10/22/18</a:t>
            </a:fld>
            <a:endParaRPr lang="en-US"/>
          </a:p>
        </p:txBody>
      </p:sp>
      <p:sp>
        <p:nvSpPr>
          <p:cNvPr id="4" name="Footer Placeholder 3"/>
          <p:cNvSpPr>
            <a:spLocks noGrp="1"/>
          </p:cNvSpPr>
          <p:nvPr>
            <p:ph type="ftr" sz="quarter" idx="2"/>
          </p:nvPr>
        </p:nvSpPr>
        <p:spPr>
          <a:xfrm>
            <a:off x="3" y="12203899"/>
            <a:ext cx="7417559" cy="642428"/>
          </a:xfrm>
          <a:prstGeom prst="rect">
            <a:avLst/>
          </a:prstGeom>
        </p:spPr>
        <p:txBody>
          <a:bodyPr vert="horz" lIns="156452" tIns="78227" rIns="156452" bIns="78227" rtlCol="0" anchor="b"/>
          <a:lstStyle>
            <a:lvl1pPr algn="l">
              <a:defRPr sz="2000"/>
            </a:lvl1pPr>
          </a:lstStyle>
          <a:p>
            <a:endParaRPr lang="en-US"/>
          </a:p>
        </p:txBody>
      </p:sp>
      <p:sp>
        <p:nvSpPr>
          <p:cNvPr id="5" name="Slide Number Placeholder 4"/>
          <p:cNvSpPr>
            <a:spLocks noGrp="1"/>
          </p:cNvSpPr>
          <p:nvPr>
            <p:ph type="sldNum" sz="quarter" idx="3"/>
          </p:nvPr>
        </p:nvSpPr>
        <p:spPr>
          <a:xfrm>
            <a:off x="9695927" y="12203899"/>
            <a:ext cx="7417559" cy="642428"/>
          </a:xfrm>
          <a:prstGeom prst="rect">
            <a:avLst/>
          </a:prstGeom>
        </p:spPr>
        <p:txBody>
          <a:bodyPr vert="horz" lIns="156452" tIns="78227" rIns="156452" bIns="78227" rtlCol="0" anchor="b"/>
          <a:lstStyle>
            <a:lvl1pPr algn="r">
              <a:defRPr sz="20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7417559" cy="642428"/>
          </a:xfrm>
          <a:prstGeom prst="rect">
            <a:avLst/>
          </a:prstGeom>
        </p:spPr>
        <p:txBody>
          <a:bodyPr vert="horz" lIns="156452" tIns="78227" rIns="156452" bIns="78227" rtlCol="0"/>
          <a:lstStyle>
            <a:lvl1pPr algn="l">
              <a:defRPr sz="2000"/>
            </a:lvl1pPr>
          </a:lstStyle>
          <a:p>
            <a:endParaRPr lang="en-US"/>
          </a:p>
        </p:txBody>
      </p:sp>
      <p:sp>
        <p:nvSpPr>
          <p:cNvPr id="3" name="Date Placeholder 2"/>
          <p:cNvSpPr>
            <a:spLocks noGrp="1"/>
          </p:cNvSpPr>
          <p:nvPr>
            <p:ph type="dt" idx="1"/>
          </p:nvPr>
        </p:nvSpPr>
        <p:spPr>
          <a:xfrm>
            <a:off x="9696915" y="0"/>
            <a:ext cx="7417559" cy="642428"/>
          </a:xfrm>
          <a:prstGeom prst="rect">
            <a:avLst/>
          </a:prstGeom>
        </p:spPr>
        <p:txBody>
          <a:bodyPr vert="horz" lIns="156452" tIns="78227" rIns="156452" bIns="78227" rtlCol="0"/>
          <a:lstStyle>
            <a:lvl1pPr algn="r">
              <a:defRPr sz="2000"/>
            </a:lvl1pPr>
          </a:lstStyle>
          <a:p>
            <a:fld id="{83BDB267-8295-9844-A292-F1522F954CF2}" type="datetimeFigureOut">
              <a:rPr lang="en-US" smtClean="0"/>
              <a:t>10/22/18</a:t>
            </a:fld>
            <a:endParaRPr lang="en-US"/>
          </a:p>
        </p:txBody>
      </p:sp>
      <p:sp>
        <p:nvSpPr>
          <p:cNvPr id="4" name="Slide Image Placeholder 3"/>
          <p:cNvSpPr>
            <a:spLocks noGrp="1" noRot="1" noChangeAspect="1"/>
          </p:cNvSpPr>
          <p:nvPr>
            <p:ph type="sldImg" idx="2"/>
          </p:nvPr>
        </p:nvSpPr>
        <p:spPr>
          <a:xfrm>
            <a:off x="4276725" y="965200"/>
            <a:ext cx="8561388" cy="4816475"/>
          </a:xfrm>
          <a:prstGeom prst="rect">
            <a:avLst/>
          </a:prstGeom>
          <a:noFill/>
          <a:ln w="12700">
            <a:solidFill>
              <a:prstClr val="black"/>
            </a:solidFill>
          </a:ln>
        </p:spPr>
        <p:txBody>
          <a:bodyPr vert="horz" lIns="156452" tIns="78227" rIns="156452" bIns="78227" rtlCol="0" anchor="ctr"/>
          <a:lstStyle/>
          <a:p>
            <a:endParaRPr lang="en-US"/>
          </a:p>
        </p:txBody>
      </p:sp>
      <p:sp>
        <p:nvSpPr>
          <p:cNvPr id="5" name="Notes Placeholder 4"/>
          <p:cNvSpPr>
            <a:spLocks noGrp="1"/>
          </p:cNvSpPr>
          <p:nvPr>
            <p:ph type="body" sz="quarter" idx="3"/>
          </p:nvPr>
        </p:nvSpPr>
        <p:spPr>
          <a:xfrm>
            <a:off x="1711749" y="6103066"/>
            <a:ext cx="13693956" cy="5781849"/>
          </a:xfrm>
          <a:prstGeom prst="rect">
            <a:avLst/>
          </a:prstGeom>
        </p:spPr>
        <p:txBody>
          <a:bodyPr vert="horz" lIns="156452" tIns="78227" rIns="156452" bIns="782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2203154"/>
            <a:ext cx="7417559" cy="642428"/>
          </a:xfrm>
          <a:prstGeom prst="rect">
            <a:avLst/>
          </a:prstGeom>
        </p:spPr>
        <p:txBody>
          <a:bodyPr vert="horz" lIns="156452" tIns="78227" rIns="156452" bIns="78227" rtlCol="0" anchor="b"/>
          <a:lstStyle>
            <a:lvl1pPr algn="l">
              <a:defRPr sz="2000"/>
            </a:lvl1pPr>
          </a:lstStyle>
          <a:p>
            <a:endParaRPr lang="en-US"/>
          </a:p>
        </p:txBody>
      </p:sp>
      <p:sp>
        <p:nvSpPr>
          <p:cNvPr id="7" name="Slide Number Placeholder 6"/>
          <p:cNvSpPr>
            <a:spLocks noGrp="1"/>
          </p:cNvSpPr>
          <p:nvPr>
            <p:ph type="sldNum" sz="quarter" idx="5"/>
          </p:nvPr>
        </p:nvSpPr>
        <p:spPr>
          <a:xfrm>
            <a:off x="9696915" y="12203154"/>
            <a:ext cx="7417559" cy="642428"/>
          </a:xfrm>
          <a:prstGeom prst="rect">
            <a:avLst/>
          </a:prstGeom>
        </p:spPr>
        <p:txBody>
          <a:bodyPr vert="horz" lIns="156452" tIns="78227" rIns="156452" bIns="78227" rtlCol="0" anchor="b"/>
          <a:lstStyle>
            <a:lvl1pPr algn="r">
              <a:defRPr sz="2000"/>
            </a:lvl1pPr>
          </a:lstStyle>
          <a:p>
            <a:fld id="{0A9E763E-2879-E34B-B34F-3547018DCAFC}" type="slidenum">
              <a:rPr lang="en-US" smtClean="0"/>
              <a:t>‹#›</a:t>
            </a:fld>
            <a:endParaRPr lang="en-US"/>
          </a:p>
        </p:txBody>
      </p:sp>
    </p:spTree>
    <p:extLst>
      <p:ext uri="{BB962C8B-B14F-4D97-AF65-F5344CB8AC3E}">
        <p14:creationId xmlns:p14="http://schemas.microsoft.com/office/powerpoint/2010/main" val="1423825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photos/nxPDFnX3kAk?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earch/photos/meeting?utm_source=unsplash&amp;utm_medium=referral&amp;utm_content=creditCopyTex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unsplash.com/photos/BjZT73Qq7_k?utm_source=unsplash&amp;utm_medium=referral&amp;utm_content=creditCopyT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unsplash.com/search/photos/turn-off?utm_source=unsplash&amp;utm_medium=referral&amp;utm_content=creditCopyTex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1</a:t>
            </a:fld>
            <a:endParaRPr lang="en-US"/>
          </a:p>
        </p:txBody>
      </p:sp>
    </p:spTree>
    <p:extLst>
      <p:ext uri="{BB962C8B-B14F-4D97-AF65-F5344CB8AC3E}">
        <p14:creationId xmlns:p14="http://schemas.microsoft.com/office/powerpoint/2010/main" val="62806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pple-system"/>
              </a:rPr>
              <a:t>Photo by </a:t>
            </a:r>
            <a:r>
              <a:rPr lang="en-US" sz="1200" dirty="0" err="1">
                <a:solidFill>
                  <a:schemeClr val="bg1"/>
                </a:solidFill>
                <a:latin typeface="-apple-system"/>
                <a:hlinkClick r:id="rId3"/>
              </a:rPr>
              <a:t>rawpixel</a:t>
            </a:r>
            <a:r>
              <a:rPr lang="en-US" sz="1200" dirty="0">
                <a:solidFill>
                  <a:schemeClr val="bg1"/>
                </a:solidFill>
                <a:latin typeface="-apple-system"/>
              </a:rPr>
              <a:t> on </a:t>
            </a:r>
            <a:r>
              <a:rPr lang="en-US" sz="1200" dirty="0" err="1">
                <a:solidFill>
                  <a:schemeClr val="bg1"/>
                </a:solidFill>
                <a:latin typeface="-apple-system"/>
                <a:hlinkClick r:id="rId4"/>
              </a:rPr>
              <a:t>Unsplash</a:t>
            </a:r>
            <a:endParaRPr lang="en-US" dirty="0"/>
          </a:p>
          <a:p>
            <a:r>
              <a:rPr lang="en-US" dirty="0"/>
              <a:t>OCLC wanted to achieve quick wins for libraries. We succeeded (as Kalan said: </a:t>
            </a:r>
            <a:r>
              <a:rPr lang="en-US" sz="1200" b="1" i="0" kern="1200" dirty="0">
                <a:solidFill>
                  <a:schemeClr val="tx1"/>
                </a:solidFill>
                <a:effectLst/>
                <a:latin typeface="+mn-lt"/>
                <a:ea typeface="+mn-ea"/>
                <a:cs typeface="+mn-cs"/>
              </a:rPr>
              <a:t>This is the first Linked Data project that has convinced me that the massive scope of our Library collections can be handled and can be implemented with those same core values.) </a:t>
            </a:r>
            <a:r>
              <a:rPr lang="en-US" dirty="0"/>
              <a:t>… and we learned a lot!</a:t>
            </a:r>
          </a:p>
          <a:p>
            <a:endParaRPr lang="en-US" dirty="0"/>
          </a:p>
          <a:p>
            <a:r>
              <a:rPr lang="en-US" b="1" dirty="0"/>
              <a:t>Goal: </a:t>
            </a:r>
            <a:r>
              <a:rPr lang="en-US" dirty="0"/>
              <a:t>Build OCLC’s operational understanding of building a system which supports the use of entities and determine how those entities provide services to our members.</a:t>
            </a:r>
          </a:p>
          <a:p>
            <a:r>
              <a:rPr lang="en-US" b="1" dirty="0"/>
              <a:t>When we started this project, our goals revolved around sharing</a:t>
            </a:r>
            <a:r>
              <a:rPr lang="en-US" dirty="0"/>
              <a:t> entities within the community</a:t>
            </a:r>
            <a:endParaRPr lang="en-US" dirty="0">
              <a:cs typeface="Calibri"/>
            </a:endParaRPr>
          </a:p>
          <a:p>
            <a:pPr lvl="2" indent="-342900">
              <a:buChar char="•"/>
            </a:pPr>
            <a:r>
              <a:rPr lang="en-US" dirty="0"/>
              <a:t>Create an entity ecosystem</a:t>
            </a:r>
          </a:p>
          <a:p>
            <a:pPr lvl="2" indent="-342900">
              <a:buChar char="•"/>
            </a:pPr>
            <a:r>
              <a:rPr lang="en-US" dirty="0"/>
              <a:t>Explore minting entities</a:t>
            </a:r>
          </a:p>
          <a:p>
            <a:pPr lvl="2" indent="-342900">
              <a:buChar char="•"/>
            </a:pPr>
            <a:r>
              <a:rPr lang="en-US" dirty="0"/>
              <a:t>Explore reconciling entities        </a:t>
            </a:r>
          </a:p>
          <a:p>
            <a:pPr lvl="2" indent="-342900">
              <a:buChar char="•"/>
            </a:pPr>
            <a:r>
              <a:rPr lang="en-US" dirty="0"/>
              <a:t>Explore relating entities</a:t>
            </a:r>
          </a:p>
          <a:p>
            <a:r>
              <a:rPr lang="en-US" b="1" dirty="0"/>
              <a:t>At the conclusion of the project, we have:</a:t>
            </a:r>
            <a:endParaRPr lang="en-US" dirty="0"/>
          </a:p>
          <a:p>
            <a:pPr marL="228600" indent="-228600">
              <a:buAutoNum type="arabicPeriod"/>
            </a:pPr>
            <a:r>
              <a:rPr lang="en-US" dirty="0"/>
              <a:t>Shared entities within the community</a:t>
            </a:r>
          </a:p>
          <a:p>
            <a:pPr marL="228600" indent="-228600">
              <a:buAutoNum type="arabicPeriod"/>
            </a:pPr>
            <a:r>
              <a:rPr lang="en-US" b="1" dirty="0"/>
              <a:t>Created an entity ecosystem</a:t>
            </a:r>
          </a:p>
          <a:p>
            <a:pPr marL="800100" lvl="2" indent="-228600">
              <a:buAutoNum type="arabicPeriod"/>
            </a:pPr>
            <a:r>
              <a:rPr lang="en-US" dirty="0"/>
              <a:t>Found that off-the-shelf software is (mostly) fit-for-purpose </a:t>
            </a:r>
          </a:p>
          <a:p>
            <a:pPr lvl="1"/>
            <a:r>
              <a:rPr lang="en-US" dirty="0"/>
              <a:t>3. Explored minting entities</a:t>
            </a:r>
          </a:p>
          <a:p>
            <a:r>
              <a:rPr lang="en-US" dirty="0"/>
              <a:t>4. Explored reconciling entities        </a:t>
            </a:r>
          </a:p>
          <a:p>
            <a:r>
              <a:rPr lang="en-US" dirty="0"/>
              <a:t>5. Explored relating entities</a:t>
            </a:r>
          </a:p>
          <a:p>
            <a:pPr lvl="1"/>
            <a:r>
              <a:rPr lang="en-US" dirty="0"/>
              <a:t>6. Developed an alternative UI to fully showcase those relationships</a:t>
            </a:r>
          </a:p>
          <a:p>
            <a:r>
              <a:rPr lang="en-US" dirty="0"/>
              <a:t>7. </a:t>
            </a:r>
            <a:r>
              <a:rPr lang="en-US" b="1" dirty="0"/>
              <a:t>Expanded our data set </a:t>
            </a:r>
            <a:r>
              <a:rPr lang="en-US" dirty="0"/>
              <a:t>to include more complicated entities and explored the requirements for those entities...</a:t>
            </a:r>
          </a:p>
          <a:p>
            <a:r>
              <a:rPr lang="en-US" dirty="0"/>
              <a:t>Including the fact that bringing in data requires a focus on quality.</a:t>
            </a:r>
          </a:p>
          <a:p>
            <a:r>
              <a:rPr lang="en-US" dirty="0"/>
              <a:t>8. </a:t>
            </a:r>
            <a:r>
              <a:rPr lang="en-US" b="1" dirty="0"/>
              <a:t>Gathered guidelines for entity creation and editing for a variety of items</a:t>
            </a:r>
            <a:r>
              <a:rPr lang="en-US" b="1" dirty="0">
                <a:cs typeface="Calibri"/>
              </a:rPr>
              <a:t> </a:t>
            </a:r>
            <a:r>
              <a:rPr lang="en-US" dirty="0">
                <a:cs typeface="Calibri"/>
              </a:rPr>
              <a:t>(as stated in the feedback exercise, there are folks with a great deal of expertise still to weigh in here!)</a:t>
            </a:r>
          </a:p>
          <a:p>
            <a:r>
              <a:rPr lang="en-US" dirty="0"/>
              <a:t>9. Investigated the </a:t>
            </a:r>
            <a:r>
              <a:rPr lang="en-US" dirty="0" err="1"/>
              <a:t>batchloading</a:t>
            </a:r>
            <a:r>
              <a:rPr lang="en-US" dirty="0"/>
              <a:t> of partner data</a:t>
            </a:r>
            <a:endParaRPr lang="en-US" dirty="0">
              <a:cs typeface="Calibri"/>
            </a:endParaRPr>
          </a:p>
          <a:p>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10</a:t>
            </a:fld>
            <a:endParaRPr lang="en-US"/>
          </a:p>
        </p:txBody>
      </p:sp>
    </p:spTree>
    <p:extLst>
      <p:ext uri="{BB962C8B-B14F-4D97-AF65-F5344CB8AC3E}">
        <p14:creationId xmlns:p14="http://schemas.microsoft.com/office/powerpoint/2010/main" val="57625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all-purpose, flexible data model is conducive to conversation, debate, and design</a:t>
            </a:r>
          </a:p>
          <a:p>
            <a:r>
              <a:rPr lang="en-US" dirty="0"/>
              <a:t>Matching strings to entities worked well, but the entity store needs to be much more comprehensive, including relationships</a:t>
            </a:r>
            <a:r>
              <a:rPr lang="en-US" dirty="0">
                <a:cs typeface="Calibri"/>
              </a:rPr>
              <a:t> and mappings</a:t>
            </a:r>
          </a:p>
          <a:p>
            <a:r>
              <a:rPr lang="en-US" dirty="0">
                <a:cs typeface="Calibri"/>
              </a:rPr>
              <a:t>1.2 million entities in the Prototype v. </a:t>
            </a:r>
            <a:r>
              <a:rPr lang="en-US" dirty="0"/>
              <a:t>WorldCat could represent billions of entities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11</a:t>
            </a:fld>
            <a:endParaRPr lang="en-US"/>
          </a:p>
        </p:txBody>
      </p:sp>
    </p:spTree>
    <p:extLst>
      <p:ext uri="{BB962C8B-B14F-4D97-AF65-F5344CB8AC3E}">
        <p14:creationId xmlns:p14="http://schemas.microsoft.com/office/powerpoint/2010/main" val="202024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Edits = Human edits since May</a:t>
            </a:r>
          </a:p>
        </p:txBody>
      </p:sp>
      <p:sp>
        <p:nvSpPr>
          <p:cNvPr id="4" name="Slide Number Placeholder 3"/>
          <p:cNvSpPr>
            <a:spLocks noGrp="1"/>
          </p:cNvSpPr>
          <p:nvPr>
            <p:ph type="sldNum" sz="quarter" idx="10"/>
          </p:nvPr>
        </p:nvSpPr>
        <p:spPr/>
        <p:txBody>
          <a:bodyPr/>
          <a:lstStyle/>
          <a:p>
            <a:fld id="{0A9E763E-2879-E34B-B34F-3547018DCAFC}" type="slidenum">
              <a:rPr lang="en-US" smtClean="0"/>
              <a:t>12</a:t>
            </a:fld>
            <a:endParaRPr lang="en-US"/>
          </a:p>
        </p:txBody>
      </p:sp>
    </p:spTree>
    <p:extLst>
      <p:ext uri="{BB962C8B-B14F-4D97-AF65-F5344CB8AC3E}">
        <p14:creationId xmlns:p14="http://schemas.microsoft.com/office/powerpoint/2010/main" val="59703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 OCLC, </a:t>
            </a:r>
            <a:r>
              <a:rPr lang="en-US" altLang="en-US" baseline="0"/>
              <a:t>we passionately believe that by sharing the world’s collected knowledge, we together fuel learning, research and information. </a:t>
            </a:r>
            <a:br>
              <a:rPr lang="en-US" altLang="en-US">
                <a:cs typeface="Calibri"/>
              </a:rPr>
            </a:br>
            <a:r>
              <a:rPr lang="en-US" altLang="en-US" baseline="0"/>
              <a:t>We all have “breakthrough” stories:</a:t>
            </a:r>
            <a:r>
              <a:rPr lang="en-US" altLang="en-US"/>
              <a:t> </a:t>
            </a:r>
            <a:endParaRPr lang="en-US" altLang="en-US" baseline="0">
              <a:cs typeface="Calibri"/>
            </a:endParaRPr>
          </a:p>
          <a:p>
            <a:pPr marL="938530" lvl="1" indent="-255905">
              <a:spcBef>
                <a:spcPct val="0"/>
              </a:spcBef>
              <a:buFont typeface="Arial" panose="020B0604020202020204" pitchFamily="34" charset="0"/>
              <a:buChar char="•"/>
            </a:pPr>
            <a:r>
              <a:rPr lang="en-US" altLang="en-US" baseline="0"/>
              <a:t>Breakthroughs within the library community, as together we overcome challenges or try new things.</a:t>
            </a:r>
            <a:endParaRPr lang="en-US" altLang="en-US" baseline="0">
              <a:cs typeface="Calibri"/>
            </a:endParaRPr>
          </a:p>
          <a:p>
            <a:pPr defTabSz="1365199">
              <a:defRPr/>
            </a:pPr>
            <a:endParaRPr lang="en-US" sz="1800">
              <a:solidFill>
                <a:prstClr val="black"/>
              </a:solidFill>
            </a:endParaRPr>
          </a:p>
          <a:p>
            <a:pPr marL="938574" lvl="1" indent="-255975">
              <a:spcBef>
                <a:spcPct val="0"/>
              </a:spcBef>
              <a:buFont typeface="Arial" panose="020B0604020202020204" pitchFamily="34" charset="0"/>
              <a:buChar char="•"/>
              <a:defRPr/>
            </a:pPr>
            <a:endParaRPr lang="en-US" altLang="en-US">
              <a:cs typeface="Calibri"/>
            </a:endParaRPr>
          </a:p>
          <a:p>
            <a:pPr marL="682600" lvl="1">
              <a:spcBef>
                <a:spcPct val="0"/>
              </a:spcBef>
            </a:pPr>
            <a:endParaRPr lang="en-US" altLang="en-US" baseline="0">
              <a:cs typeface="Calibri"/>
            </a:endParaRPr>
          </a:p>
          <a:p>
            <a:pPr marL="682600" lvl="1">
              <a:spcBef>
                <a:spcPct val="0"/>
              </a:spcBef>
            </a:pPr>
            <a:endParaRPr lang="en-US" altLang="en-US" baseline="0"/>
          </a:p>
          <a:p>
            <a:pPr marL="938574" lvl="1" indent="-255975">
              <a:spcBef>
                <a:spcPct val="0"/>
              </a:spcBef>
              <a:buFont typeface="Arial" panose="020B0604020202020204" pitchFamily="34" charset="0"/>
              <a:buChar char="•"/>
            </a:pPr>
            <a:endParaRPr lang="en-US" altLang="en-US" baseline="0">
              <a:cs typeface="Calibri"/>
            </a:endParaRPr>
          </a:p>
          <a:p>
            <a:pPr marL="682600" lvl="1">
              <a:spcBef>
                <a:spcPct val="0"/>
              </a:spcBef>
            </a:pPr>
            <a:endParaRPr lang="en-US" altLang="en-US" baseline="0">
              <a:cs typeface="Calibri"/>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109224" indent="-426625">
              <a:defRPr>
                <a:solidFill>
                  <a:schemeClr val="tx1"/>
                </a:solidFill>
                <a:latin typeface="Arial" panose="020B0604020202020204" pitchFamily="34" charset="0"/>
              </a:defRPr>
            </a:lvl2pPr>
            <a:lvl3pPr marL="1706499" indent="-341300">
              <a:defRPr>
                <a:solidFill>
                  <a:schemeClr val="tx1"/>
                </a:solidFill>
                <a:latin typeface="Arial" panose="020B0604020202020204" pitchFamily="34" charset="0"/>
              </a:defRPr>
            </a:lvl3pPr>
            <a:lvl4pPr marL="2389099" indent="-341300">
              <a:defRPr>
                <a:solidFill>
                  <a:schemeClr val="tx1"/>
                </a:solidFill>
                <a:latin typeface="Arial" panose="020B0604020202020204" pitchFamily="34" charset="0"/>
              </a:defRPr>
            </a:lvl4pPr>
            <a:lvl5pPr marL="3071698" indent="-341300">
              <a:defRPr>
                <a:solidFill>
                  <a:schemeClr val="tx1"/>
                </a:solidFill>
                <a:latin typeface="Arial" panose="020B0604020202020204" pitchFamily="34" charset="0"/>
              </a:defRPr>
            </a:lvl5pPr>
            <a:lvl6pPr marL="3754298" indent="-341300" defTabSz="682600" fontAlgn="base">
              <a:spcBef>
                <a:spcPct val="0"/>
              </a:spcBef>
              <a:spcAft>
                <a:spcPct val="0"/>
              </a:spcAft>
              <a:defRPr>
                <a:solidFill>
                  <a:schemeClr val="tx1"/>
                </a:solidFill>
                <a:latin typeface="Arial" panose="020B0604020202020204" pitchFamily="34" charset="0"/>
              </a:defRPr>
            </a:lvl6pPr>
            <a:lvl7pPr marL="4436897" indent="-341300" defTabSz="682600" fontAlgn="base">
              <a:spcBef>
                <a:spcPct val="0"/>
              </a:spcBef>
              <a:spcAft>
                <a:spcPct val="0"/>
              </a:spcAft>
              <a:defRPr>
                <a:solidFill>
                  <a:schemeClr val="tx1"/>
                </a:solidFill>
                <a:latin typeface="Arial" panose="020B0604020202020204" pitchFamily="34" charset="0"/>
              </a:defRPr>
            </a:lvl7pPr>
            <a:lvl8pPr marL="5119497" indent="-341300" defTabSz="682600" fontAlgn="base">
              <a:spcBef>
                <a:spcPct val="0"/>
              </a:spcBef>
              <a:spcAft>
                <a:spcPct val="0"/>
              </a:spcAft>
              <a:defRPr>
                <a:solidFill>
                  <a:schemeClr val="tx1"/>
                </a:solidFill>
                <a:latin typeface="Arial" panose="020B0604020202020204" pitchFamily="34" charset="0"/>
              </a:defRPr>
            </a:lvl8pPr>
            <a:lvl9pPr marL="5802097" indent="-341300" defTabSz="682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F6D49BC-61C2-441A-9B4D-A52CE57DDF39}" type="slidenum">
              <a:rPr lang="en-US" altLang="en-US">
                <a:latin typeface="Arial" charset="0"/>
              </a:rPr>
              <a:pPr fontAlgn="base">
                <a:spcBef>
                  <a:spcPct val="0"/>
                </a:spcBef>
                <a:spcAft>
                  <a:spcPct val="0"/>
                </a:spcAft>
              </a:pPr>
              <a:t>13</a:t>
            </a:fld>
            <a:endParaRPr lang="en-US" altLang="en-US">
              <a:latin typeface="Arial" charset="0"/>
            </a:endParaRPr>
          </a:p>
        </p:txBody>
      </p:sp>
    </p:spTree>
    <p:extLst>
      <p:ext uri="{BB962C8B-B14F-4D97-AF65-F5344CB8AC3E}">
        <p14:creationId xmlns:p14="http://schemas.microsoft.com/office/powerpoint/2010/main" val="976957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14</a:t>
            </a:fld>
            <a:endParaRPr lang="en-US"/>
          </a:p>
        </p:txBody>
      </p:sp>
    </p:spTree>
    <p:extLst>
      <p:ext uri="{BB962C8B-B14F-4D97-AF65-F5344CB8AC3E}">
        <p14:creationId xmlns:p14="http://schemas.microsoft.com/office/powerpoint/2010/main" val="149247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15</a:t>
            </a:fld>
            <a:endParaRPr lang="en-US"/>
          </a:p>
        </p:txBody>
      </p:sp>
    </p:spTree>
    <p:extLst>
      <p:ext uri="{BB962C8B-B14F-4D97-AF65-F5344CB8AC3E}">
        <p14:creationId xmlns:p14="http://schemas.microsoft.com/office/powerpoint/2010/main" val="105837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We’ve identified four areas for further research, development, and prototyping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are all only POTENTIAL areas that we could consider more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Detailed research agendas and capacity planning to undertake the research has not been completed.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16</a:t>
            </a:fld>
            <a:endParaRPr lang="en-US"/>
          </a:p>
        </p:txBody>
      </p:sp>
    </p:spTree>
    <p:extLst>
      <p:ext uri="{BB962C8B-B14F-4D97-AF65-F5344CB8AC3E}">
        <p14:creationId xmlns:p14="http://schemas.microsoft.com/office/powerpoint/2010/main" val="2059707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17</a:t>
            </a:fld>
            <a:endParaRPr lang="en-US"/>
          </a:p>
        </p:txBody>
      </p:sp>
    </p:spTree>
    <p:extLst>
      <p:ext uri="{BB962C8B-B14F-4D97-AF65-F5344CB8AC3E}">
        <p14:creationId xmlns:p14="http://schemas.microsoft.com/office/powerpoint/2010/main" val="233925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18</a:t>
            </a:fld>
            <a:endParaRPr lang="en-US"/>
          </a:p>
        </p:txBody>
      </p:sp>
    </p:spTree>
    <p:extLst>
      <p:ext uri="{BB962C8B-B14F-4D97-AF65-F5344CB8AC3E}">
        <p14:creationId xmlns:p14="http://schemas.microsoft.com/office/powerpoint/2010/main" val="582925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19</a:t>
            </a:fld>
            <a:endParaRPr lang="en-US"/>
          </a:p>
        </p:txBody>
      </p:sp>
    </p:spTree>
    <p:extLst>
      <p:ext uri="{BB962C8B-B14F-4D97-AF65-F5344CB8AC3E}">
        <p14:creationId xmlns:p14="http://schemas.microsoft.com/office/powerpoint/2010/main" val="180358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A9E763E-2879-E34B-B34F-3547018DCAFC}" type="slidenum">
              <a:rPr lang="en-US" smtClean="0"/>
              <a:t>2</a:t>
            </a:fld>
            <a:endParaRPr lang="en-US"/>
          </a:p>
        </p:txBody>
      </p:sp>
    </p:spTree>
    <p:extLst>
      <p:ext uri="{BB962C8B-B14F-4D97-AF65-F5344CB8AC3E}">
        <p14:creationId xmlns:p14="http://schemas.microsoft.com/office/powerpoint/2010/main" val="100666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20</a:t>
            </a:fld>
            <a:endParaRPr lang="en-US"/>
          </a:p>
        </p:txBody>
      </p:sp>
    </p:spTree>
    <p:extLst>
      <p:ext uri="{BB962C8B-B14F-4D97-AF65-F5344CB8AC3E}">
        <p14:creationId xmlns:p14="http://schemas.microsoft.com/office/powerpoint/2010/main" val="328232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21</a:t>
            </a:fld>
            <a:endParaRPr lang="en-US"/>
          </a:p>
        </p:txBody>
      </p:sp>
    </p:spTree>
    <p:extLst>
      <p:ext uri="{BB962C8B-B14F-4D97-AF65-F5344CB8AC3E}">
        <p14:creationId xmlns:p14="http://schemas.microsoft.com/office/powerpoint/2010/main" val="66372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22</a:t>
            </a:fld>
            <a:endParaRPr lang="en-US"/>
          </a:p>
        </p:txBody>
      </p:sp>
    </p:spTree>
    <p:extLst>
      <p:ext uri="{BB962C8B-B14F-4D97-AF65-F5344CB8AC3E}">
        <p14:creationId xmlns:p14="http://schemas.microsoft.com/office/powerpoint/2010/main" val="152174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believe the mixed MARC-</a:t>
            </a:r>
            <a:r>
              <a:rPr lang="en-US" dirty="0" err="1">
                <a:cs typeface="Calibri"/>
              </a:rPr>
              <a:t>Bibframe</a:t>
            </a:r>
            <a:r>
              <a:rPr lang="en-US" dirty="0">
                <a:cs typeface="Calibri"/>
              </a:rPr>
              <a:t> environment will continue for a while</a:t>
            </a:r>
          </a:p>
          <a:p>
            <a:r>
              <a:rPr lang="en-US" dirty="0">
                <a:cs typeface="Calibri"/>
              </a:rPr>
              <a:t>Need to leverage OCLC's scale and structure to create high-quality entity descriptions </a:t>
            </a:r>
          </a:p>
          <a:p>
            <a:endParaRPr lang="en-US" dirty="0">
              <a:cs typeface="Calibri"/>
            </a:endParaRPr>
          </a:p>
          <a:p>
            <a:r>
              <a:rPr lang="en-US" dirty="0">
                <a:cs typeface="Calibri"/>
              </a:rPr>
              <a:t>AND stand behind their URIs for the long term – infrastructure provider</a:t>
            </a:r>
          </a:p>
          <a:p>
            <a:endParaRPr lang="en-US" dirty="0">
              <a:cs typeface="Calibri"/>
            </a:endParaRPr>
          </a:p>
          <a:p>
            <a:r>
              <a:rPr lang="en-US" dirty="0">
                <a:cs typeface="Calibri"/>
              </a:rPr>
              <a:t>Need to deal with even more heterogeneous input/output</a:t>
            </a:r>
          </a:p>
          <a:p>
            <a:endParaRPr lang="en-US" dirty="0">
              <a:cs typeface="Calibri"/>
            </a:endParaRPr>
          </a:p>
          <a:p>
            <a:r>
              <a:rPr lang="en-US" dirty="0">
                <a:cs typeface="Calibri"/>
              </a:rPr>
              <a:t>Need to build services to allow 3rd-party/library-built to engage with EE</a:t>
            </a:r>
          </a:p>
          <a:p>
            <a:endParaRPr lang="en-US" dirty="0">
              <a:cs typeface="Calibri"/>
            </a:endParaRPr>
          </a:p>
          <a:p>
            <a:r>
              <a:rPr lang="en-US" dirty="0">
                <a:cs typeface="Calibri"/>
              </a:rPr>
              <a:t>Why do all of this – get discovered!! </a:t>
            </a:r>
          </a:p>
        </p:txBody>
      </p:sp>
      <p:sp>
        <p:nvSpPr>
          <p:cNvPr id="4" name="Slide Number Placeholder 3"/>
          <p:cNvSpPr>
            <a:spLocks noGrp="1"/>
          </p:cNvSpPr>
          <p:nvPr>
            <p:ph type="sldNum" sz="quarter" idx="5"/>
          </p:nvPr>
        </p:nvSpPr>
        <p:spPr/>
        <p:txBody>
          <a:bodyPr/>
          <a:lstStyle/>
          <a:p>
            <a:fld id="{0A9E763E-2879-E34B-B34F-3547018DCAFC}" type="slidenum">
              <a:rPr lang="en-US" smtClean="0"/>
              <a:t>23</a:t>
            </a:fld>
            <a:endParaRPr lang="en-US"/>
          </a:p>
        </p:txBody>
      </p:sp>
    </p:spTree>
    <p:extLst>
      <p:ext uri="{BB962C8B-B14F-4D97-AF65-F5344CB8AC3E}">
        <p14:creationId xmlns:p14="http://schemas.microsoft.com/office/powerpoint/2010/main" val="3041816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24</a:t>
            </a:fld>
            <a:endParaRPr lang="en-US"/>
          </a:p>
        </p:txBody>
      </p:sp>
    </p:spTree>
    <p:extLst>
      <p:ext uri="{BB962C8B-B14F-4D97-AF65-F5344CB8AC3E}">
        <p14:creationId xmlns:p14="http://schemas.microsoft.com/office/powerpoint/2010/main" val="194394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25</a:t>
            </a:fld>
            <a:endParaRPr lang="en-US"/>
          </a:p>
        </p:txBody>
      </p:sp>
    </p:spTree>
    <p:extLst>
      <p:ext uri="{BB962C8B-B14F-4D97-AF65-F5344CB8AC3E}">
        <p14:creationId xmlns:p14="http://schemas.microsoft.com/office/powerpoint/2010/main" val="2042629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FFFFFF"/>
                </a:solidFill>
                <a:latin typeface="-apple-system"/>
              </a:rPr>
              <a:t>Photo by </a:t>
            </a:r>
            <a:r>
              <a:rPr lang="en-US" sz="1200" dirty="0">
                <a:solidFill>
                  <a:srgbClr val="FFFFFF"/>
                </a:solidFill>
                <a:latin typeface="-apple-system"/>
                <a:hlinkClick r:id="rId3"/>
              </a:rPr>
              <a:t>Steve Johnson</a:t>
            </a:r>
            <a:r>
              <a:rPr lang="en-US" sz="1200" dirty="0">
                <a:solidFill>
                  <a:srgbClr val="FFFFFF"/>
                </a:solidFill>
                <a:latin typeface="-apple-system"/>
              </a:rPr>
              <a:t> on </a:t>
            </a:r>
            <a:r>
              <a:rPr lang="en-US" sz="1200" dirty="0">
                <a:solidFill>
                  <a:srgbClr val="FFFFFF"/>
                </a:solidFill>
                <a:latin typeface="-apple-system"/>
                <a:hlinkClick r:id="rId4"/>
              </a:rPr>
              <a:t>Unsplash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Community Center space will become read-only fairly quickly as we remove the ability to post in the discussion boards.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Wikibase</a:t>
            </a:r>
            <a:r>
              <a:rPr lang="en-US" sz="1200" kern="1200" dirty="0">
                <a:solidFill>
                  <a:schemeClr val="tx1"/>
                </a:solidFill>
                <a:effectLst/>
                <a:latin typeface="+mn-lt"/>
                <a:ea typeface="+mn-ea"/>
                <a:cs typeface="+mn-cs"/>
              </a:rPr>
              <a:t> UI will also be read only in the near future. We plan to switch participants’ accounts to read-only. We understand that using the application may be useful in the short term as you write and present on this project (and please share those presentation plans with us!). Please let us know if you need editing access for a longer stretch (with the end of the calendar year being a hard stop).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Passage Query Service, the Explorer UI, and the Retriever will continue to be available through the end of the calendar year. Our expectation is that use will drop off but that screenshots of this functionality may serve our partners in future presentations and publications. </a:t>
            </a:r>
          </a:p>
          <a:p>
            <a:endParaRPr lang="en-US" dirty="0"/>
          </a:p>
        </p:txBody>
      </p:sp>
      <p:sp>
        <p:nvSpPr>
          <p:cNvPr id="4" name="Slide Number Placeholder 3"/>
          <p:cNvSpPr>
            <a:spLocks noGrp="1"/>
          </p:cNvSpPr>
          <p:nvPr>
            <p:ph type="sldNum" sz="quarter" idx="10"/>
          </p:nvPr>
        </p:nvSpPr>
        <p:spPr/>
        <p:txBody>
          <a:bodyPr/>
          <a:lstStyle/>
          <a:p>
            <a:fld id="{0A9E763E-2879-E34B-B34F-3547018DCAFC}" type="slidenum">
              <a:rPr lang="en-US" smtClean="0"/>
              <a:t>26</a:t>
            </a:fld>
            <a:endParaRPr lang="en-US"/>
          </a:p>
        </p:txBody>
      </p:sp>
    </p:spTree>
    <p:extLst>
      <p:ext uri="{BB962C8B-B14F-4D97-AF65-F5344CB8AC3E}">
        <p14:creationId xmlns:p14="http://schemas.microsoft.com/office/powerpoint/2010/main" val="281642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attending today’s presentation.</a:t>
            </a:r>
          </a:p>
          <a:p>
            <a:endParaRPr lang="en-US"/>
          </a:p>
          <a:p>
            <a:endParaRPr lang="en-US"/>
          </a:p>
        </p:txBody>
      </p:sp>
      <p:sp>
        <p:nvSpPr>
          <p:cNvPr id="4" name="Slide Number Placeholder 3"/>
          <p:cNvSpPr>
            <a:spLocks noGrp="1"/>
          </p:cNvSpPr>
          <p:nvPr>
            <p:ph type="sldNum" sz="quarter" idx="10"/>
          </p:nvPr>
        </p:nvSpPr>
        <p:spPr/>
        <p:txBody>
          <a:bodyPr/>
          <a:lstStyle/>
          <a:p>
            <a:fld id="{C1E2F63F-4F53-43AD-BF4E-943A34CC6B7C}" type="slidenum">
              <a:rPr lang="en-US" smtClean="0"/>
              <a:t>27</a:t>
            </a:fld>
            <a:endParaRPr lang="en-US"/>
          </a:p>
        </p:txBody>
      </p:sp>
    </p:spTree>
    <p:extLst>
      <p:ext uri="{BB962C8B-B14F-4D97-AF65-F5344CB8AC3E}">
        <p14:creationId xmlns:p14="http://schemas.microsoft.com/office/powerpoint/2010/main" val="114857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3</a:t>
            </a:fld>
            <a:endParaRPr lang="en-US"/>
          </a:p>
        </p:txBody>
      </p:sp>
    </p:spTree>
    <p:extLst>
      <p:ext uri="{BB962C8B-B14F-4D97-AF65-F5344CB8AC3E}">
        <p14:creationId xmlns:p14="http://schemas.microsoft.com/office/powerpoint/2010/main" val="183029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4835" indent="-171450">
              <a:buFont typeface="Arial" panose="020B0604020202020204" pitchFamily="34" charset="0"/>
              <a:buChar char="•"/>
            </a:pPr>
            <a:endParaRPr lang="en-US" b="0" dirty="0">
              <a:cs typeface="Calibri"/>
            </a:endParaRPr>
          </a:p>
        </p:txBody>
      </p:sp>
      <p:sp>
        <p:nvSpPr>
          <p:cNvPr id="4" name="Slide Number Placeholder 3"/>
          <p:cNvSpPr>
            <a:spLocks noGrp="1"/>
          </p:cNvSpPr>
          <p:nvPr>
            <p:ph type="sldNum" sz="quarter" idx="10"/>
          </p:nvPr>
        </p:nvSpPr>
        <p:spPr/>
        <p:txBody>
          <a:bodyPr/>
          <a:lstStyle/>
          <a:p>
            <a:fld id="{0A9E763E-2879-E34B-B34F-3547018DCAFC}" type="slidenum">
              <a:rPr lang="en-US" smtClean="0"/>
              <a:t>4</a:t>
            </a:fld>
            <a:endParaRPr lang="en-US"/>
          </a:p>
        </p:txBody>
      </p:sp>
    </p:spTree>
    <p:extLst>
      <p:ext uri="{BB962C8B-B14F-4D97-AF65-F5344CB8AC3E}">
        <p14:creationId xmlns:p14="http://schemas.microsoft.com/office/powerpoint/2010/main" val="219760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763E-2879-E34B-B34F-3547018DCAFC}" type="slidenum">
              <a:rPr lang="en-US" smtClean="0"/>
              <a:t>5</a:t>
            </a:fld>
            <a:endParaRPr lang="en-US"/>
          </a:p>
        </p:txBody>
      </p:sp>
    </p:spTree>
    <p:extLst>
      <p:ext uri="{BB962C8B-B14F-4D97-AF65-F5344CB8AC3E}">
        <p14:creationId xmlns:p14="http://schemas.microsoft.com/office/powerpoint/2010/main" val="89263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6</a:t>
            </a:fld>
            <a:endParaRPr lang="en-US"/>
          </a:p>
        </p:txBody>
      </p:sp>
    </p:spTree>
    <p:extLst>
      <p:ext uri="{BB962C8B-B14F-4D97-AF65-F5344CB8AC3E}">
        <p14:creationId xmlns:p14="http://schemas.microsoft.com/office/powerpoint/2010/main" val="159008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763E-2879-E34B-B34F-3547018DCAFC}" type="slidenum">
              <a:rPr lang="en-US" smtClean="0"/>
              <a:t>7</a:t>
            </a:fld>
            <a:endParaRPr lang="en-US"/>
          </a:p>
        </p:txBody>
      </p:sp>
    </p:spTree>
    <p:extLst>
      <p:ext uri="{BB962C8B-B14F-4D97-AF65-F5344CB8AC3E}">
        <p14:creationId xmlns:p14="http://schemas.microsoft.com/office/powerpoint/2010/main" val="341757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8</a:t>
            </a:fld>
            <a:endParaRPr lang="en-US"/>
          </a:p>
        </p:txBody>
      </p:sp>
    </p:spTree>
    <p:extLst>
      <p:ext uri="{BB962C8B-B14F-4D97-AF65-F5344CB8AC3E}">
        <p14:creationId xmlns:p14="http://schemas.microsoft.com/office/powerpoint/2010/main" val="417788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9E763E-2879-E34B-B34F-3547018DCAFC}" type="slidenum">
              <a:rPr lang="en-US" smtClean="0"/>
              <a:t>9</a:t>
            </a:fld>
            <a:endParaRPr lang="en-US"/>
          </a:p>
        </p:txBody>
      </p:sp>
    </p:spTree>
    <p:extLst>
      <p:ext uri="{BB962C8B-B14F-4D97-AF65-F5344CB8AC3E}">
        <p14:creationId xmlns:p14="http://schemas.microsoft.com/office/powerpoint/2010/main" val="246324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a:p>
        </p:txBody>
      </p:sp>
    </p:spTree>
    <p:extLst>
      <p:ext uri="{BB962C8B-B14F-4D97-AF65-F5344CB8AC3E}">
        <p14:creationId xmlns:p14="http://schemas.microsoft.com/office/powerpoint/2010/main" val="381241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56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 id="2147483662"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1jrwx1.axshare.com/abe_lincoln.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 y="1329876"/>
            <a:ext cx="1580241" cy="569387"/>
          </a:xfrm>
        </p:spPr>
        <p:txBody>
          <a:bodyPr vert="horz" wrap="none" lIns="457200" tIns="137160" rIns="274320" bIns="182880" anchor="t">
            <a:spAutoFit/>
          </a:bodyPr>
          <a:lstStyle/>
          <a:p>
            <a:r>
              <a:rPr lang="en-US"/>
              <a:t>Fall 2018</a:t>
            </a:r>
          </a:p>
        </p:txBody>
      </p:sp>
      <p:sp>
        <p:nvSpPr>
          <p:cNvPr id="3" name="Text Placeholder 2"/>
          <p:cNvSpPr>
            <a:spLocks noGrp="1"/>
          </p:cNvSpPr>
          <p:nvPr>
            <p:ph type="body" sz="quarter" idx="16"/>
          </p:nvPr>
        </p:nvSpPr>
        <p:spPr>
          <a:xfrm>
            <a:off x="345688" y="1852402"/>
            <a:ext cx="8264912" cy="1234773"/>
          </a:xfrm>
        </p:spPr>
        <p:txBody>
          <a:bodyPr vert="horz" wrap="square" lIns="548640" tIns="274320" rIns="457200" bIns="365760" anchor="t">
            <a:normAutofit fontScale="55000" lnSpcReduction="20000"/>
          </a:bodyPr>
          <a:lstStyle/>
          <a:p>
            <a:pPr algn="ctr"/>
            <a:r>
              <a:rPr lang="en-US" sz="6400"/>
              <a:t>Project Passage Partner Meeting</a:t>
            </a:r>
          </a:p>
        </p:txBody>
      </p:sp>
    </p:spTree>
    <p:extLst>
      <p:ext uri="{BB962C8B-B14F-4D97-AF65-F5344CB8AC3E}">
        <p14:creationId xmlns:p14="http://schemas.microsoft.com/office/powerpoint/2010/main" val="864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429420-A616-41A6-AD16-87BCB97B4962}"/>
              </a:ext>
            </a:extLst>
          </p:cNvPr>
          <p:cNvSpPr>
            <a:spLocks noGrp="1"/>
          </p:cNvSpPr>
          <p:nvPr>
            <p:ph type="body" sz="quarter" idx="13"/>
          </p:nvPr>
        </p:nvSpPr>
        <p:spPr/>
        <p:txBody>
          <a:bodyPr vert="horz" anchor="t"/>
          <a:lstStyle/>
          <a:p>
            <a:r>
              <a:rPr lang="en-US">
                <a:cs typeface="Arial"/>
              </a:rPr>
              <a:t>We learned a lot</a:t>
            </a:r>
            <a:endParaRPr lang="en-US"/>
          </a:p>
        </p:txBody>
      </p:sp>
      <p:sp>
        <p:nvSpPr>
          <p:cNvPr id="3" name="Text Placeholder 2">
            <a:extLst>
              <a:ext uri="{FF2B5EF4-FFF2-40B4-BE49-F238E27FC236}">
                <a16:creationId xmlns:a16="http://schemas.microsoft.com/office/drawing/2014/main" id="{74FD4D7A-5BA2-4668-8C9E-33FA34A41420}"/>
              </a:ext>
            </a:extLst>
          </p:cNvPr>
          <p:cNvSpPr>
            <a:spLocks noGrp="1"/>
          </p:cNvSpPr>
          <p:nvPr>
            <p:ph type="body" sz="quarter" idx="14"/>
          </p:nvPr>
        </p:nvSpPr>
        <p:spPr/>
        <p:txBody>
          <a:bodyPr vert="horz" anchor="t">
            <a:normAutofit fontScale="92500" lnSpcReduction="20000"/>
          </a:bodyPr>
          <a:lstStyle/>
          <a:p>
            <a:r>
              <a:rPr lang="en-US">
                <a:latin typeface="+mj-lt"/>
                <a:ea typeface="Segoe UI Symbol" panose="020B0502040204020203" pitchFamily="34" charset="0"/>
              </a:rPr>
              <a:t>Created an entity ecosystem </a:t>
            </a:r>
          </a:p>
          <a:p>
            <a:r>
              <a:rPr lang="en-US">
                <a:latin typeface="+mj-lt"/>
                <a:ea typeface="Segoe UI Symbol" panose="020B0502040204020203" pitchFamily="34" charset="0"/>
              </a:rPr>
              <a:t>Explored</a:t>
            </a:r>
            <a:endParaRPr lang="en-US">
              <a:latin typeface="+mj-lt"/>
              <a:ea typeface="Segoe UI Symbol" panose="020B0502040204020203" pitchFamily="34" charset="0"/>
              <a:cs typeface="Arial"/>
            </a:endParaRPr>
          </a:p>
          <a:p>
            <a:pPr lvl="1"/>
            <a:r>
              <a:rPr lang="en-US">
                <a:latin typeface="+mj-lt"/>
                <a:ea typeface="Segoe UI Symbol" panose="020B0502040204020203" pitchFamily="34" charset="0"/>
              </a:rPr>
              <a:t>Minting entities </a:t>
            </a:r>
          </a:p>
          <a:p>
            <a:pPr lvl="1"/>
            <a:r>
              <a:rPr lang="en-US">
                <a:latin typeface="+mj-lt"/>
                <a:ea typeface="Segoe UI Symbol" panose="020B0502040204020203" pitchFamily="34" charset="0"/>
              </a:rPr>
              <a:t>Reconciling entities </a:t>
            </a:r>
          </a:p>
          <a:p>
            <a:pPr lvl="1"/>
            <a:r>
              <a:rPr lang="en-US">
                <a:latin typeface="+mj-lt"/>
                <a:ea typeface="Segoe UI Symbol" panose="020B0502040204020203" pitchFamily="34" charset="0"/>
              </a:rPr>
              <a:t>Relating entities </a:t>
            </a:r>
          </a:p>
          <a:p>
            <a:r>
              <a:rPr lang="en-US">
                <a:latin typeface="+mj-lt"/>
                <a:ea typeface="Segoe UI Symbol" panose="020B0502040204020203" pitchFamily="34" charset="0"/>
              </a:rPr>
              <a:t>And more</a:t>
            </a:r>
            <a:endParaRPr lang="en-US">
              <a:latin typeface="+mj-lt"/>
              <a:ea typeface="Segoe UI Symbol" panose="020B0502040204020203" pitchFamily="34" charset="0"/>
              <a:cs typeface="Arial"/>
            </a:endParaRPr>
          </a:p>
          <a:p>
            <a:pPr lvl="1"/>
            <a:r>
              <a:rPr lang="en-US">
                <a:latin typeface="+mj-lt"/>
              </a:rPr>
              <a:t>Expanded the data set </a:t>
            </a:r>
          </a:p>
          <a:p>
            <a:pPr lvl="1"/>
            <a:r>
              <a:rPr lang="en-US">
                <a:latin typeface="+mj-lt"/>
              </a:rPr>
              <a:t>Gathered guidelines </a:t>
            </a:r>
          </a:p>
          <a:p>
            <a:pPr lvl="1"/>
            <a:r>
              <a:rPr lang="en-US">
                <a:latin typeface="+mj-lt"/>
              </a:rPr>
              <a:t>Investigated </a:t>
            </a:r>
            <a:r>
              <a:rPr lang="en-US" err="1">
                <a:latin typeface="+mj-lt"/>
              </a:rPr>
              <a:t>batchloading</a:t>
            </a:r>
            <a:r>
              <a:rPr lang="en-US">
                <a:latin typeface="+mj-lt"/>
              </a:rPr>
              <a:t> </a:t>
            </a:r>
            <a:endParaRPr lang="en-US">
              <a:latin typeface="+mj-lt"/>
              <a:ea typeface="Segoe UI Symbol" panose="020B0502040204020203" pitchFamily="34" charset="0"/>
            </a:endParaRPr>
          </a:p>
        </p:txBody>
      </p:sp>
      <p:sp>
        <p:nvSpPr>
          <p:cNvPr id="4" name="Rectangle 3">
            <a:extLst>
              <a:ext uri="{FF2B5EF4-FFF2-40B4-BE49-F238E27FC236}">
                <a16:creationId xmlns:a16="http://schemas.microsoft.com/office/drawing/2014/main" id="{2B7E0F38-87E2-48CE-8467-797F886562B4}"/>
              </a:ext>
            </a:extLst>
          </p:cNvPr>
          <p:cNvSpPr/>
          <p:nvPr/>
        </p:nvSpPr>
        <p:spPr>
          <a:xfrm>
            <a:off x="280056" y="4825192"/>
            <a:ext cx="184731" cy="246221"/>
          </a:xfrm>
          <a:prstGeom prst="rect">
            <a:avLst/>
          </a:prstGeom>
        </p:spPr>
        <p:txBody>
          <a:bodyPr wrap="non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a:solidFill>
                <a:schemeClr val="bg1"/>
              </a:solidFill>
              <a:cs typeface="Arial"/>
            </a:endParaRPr>
          </a:p>
        </p:txBody>
      </p:sp>
      <p:pic>
        <p:nvPicPr>
          <p:cNvPr id="5" name="Picture 5" descr="A group of people looking at a computer&#10;&#10;Description generated with very high confidence">
            <a:extLst>
              <a:ext uri="{FF2B5EF4-FFF2-40B4-BE49-F238E27FC236}">
                <a16:creationId xmlns:a16="http://schemas.microsoft.com/office/drawing/2014/main" id="{57965902-3E67-4095-B47D-ABE2A5F0C303}"/>
              </a:ext>
            </a:extLst>
          </p:cNvPr>
          <p:cNvPicPr>
            <a:picLocks noChangeAspect="1"/>
          </p:cNvPicPr>
          <p:nvPr/>
        </p:nvPicPr>
        <p:blipFill>
          <a:blip r:embed="rId3"/>
          <a:stretch>
            <a:fillRect/>
          </a:stretch>
        </p:blipFill>
        <p:spPr>
          <a:xfrm>
            <a:off x="4515120" y="1387366"/>
            <a:ext cx="4628880" cy="3072178"/>
          </a:xfrm>
          <a:prstGeom prst="rect">
            <a:avLst/>
          </a:prstGeom>
        </p:spPr>
      </p:pic>
    </p:spTree>
    <p:extLst>
      <p:ext uri="{BB962C8B-B14F-4D97-AF65-F5344CB8AC3E}">
        <p14:creationId xmlns:p14="http://schemas.microsoft.com/office/powerpoint/2010/main" val="426264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8D361-B695-4B3F-BD28-9C529C577ABD}"/>
              </a:ext>
            </a:extLst>
          </p:cNvPr>
          <p:cNvSpPr>
            <a:spLocks noGrp="1"/>
          </p:cNvSpPr>
          <p:nvPr>
            <p:ph type="body" sz="quarter" idx="13"/>
          </p:nvPr>
        </p:nvSpPr>
        <p:spPr/>
        <p:txBody>
          <a:bodyPr vert="horz" anchor="t"/>
          <a:lstStyle/>
          <a:p>
            <a:r>
              <a:rPr lang="en-US">
                <a:cs typeface="Arial"/>
              </a:rPr>
              <a:t>Key Takeaways </a:t>
            </a:r>
            <a:endParaRPr lang="en-US"/>
          </a:p>
        </p:txBody>
      </p:sp>
      <p:sp>
        <p:nvSpPr>
          <p:cNvPr id="3" name="Text Placeholder 2">
            <a:extLst>
              <a:ext uri="{FF2B5EF4-FFF2-40B4-BE49-F238E27FC236}">
                <a16:creationId xmlns:a16="http://schemas.microsoft.com/office/drawing/2014/main" id="{524AB429-C415-4601-8C57-B583FC9883C7}"/>
              </a:ext>
            </a:extLst>
          </p:cNvPr>
          <p:cNvSpPr>
            <a:spLocks noGrp="1"/>
          </p:cNvSpPr>
          <p:nvPr>
            <p:ph type="body" sz="quarter" idx="14"/>
          </p:nvPr>
        </p:nvSpPr>
        <p:spPr/>
        <p:txBody>
          <a:bodyPr vert="horz" anchor="t"/>
          <a:lstStyle/>
          <a:p>
            <a:pPr marL="514350" indent="-514350">
              <a:buAutoNum type="arabicPeriod"/>
            </a:pPr>
            <a:r>
              <a:rPr lang="en-US" sz="2600">
                <a:cs typeface="Arial"/>
              </a:rPr>
              <a:t>Need to devote significant time to notability, property, and reference requirements and guidelines</a:t>
            </a:r>
          </a:p>
          <a:p>
            <a:pPr marL="514350" indent="-514350">
              <a:buAutoNum type="arabicPeriod"/>
            </a:pPr>
            <a:r>
              <a:rPr lang="en-US" sz="2600">
                <a:cs typeface="Arial"/>
              </a:rPr>
              <a:t>Community input will determine the path forward</a:t>
            </a:r>
          </a:p>
          <a:p>
            <a:pPr marL="514350" indent="-514350">
              <a:buAutoNum type="arabicPeriod"/>
            </a:pPr>
            <a:r>
              <a:rPr lang="en-US" sz="2600">
                <a:cs typeface="Arial"/>
              </a:rPr>
              <a:t>Additional consideration of technical aspects including reconciliation and scalability</a:t>
            </a:r>
          </a:p>
          <a:p>
            <a:pPr marL="514350" indent="-514350">
              <a:buAutoNum type="arabicPeriod"/>
            </a:pPr>
            <a:r>
              <a:rPr lang="en-US" sz="2600" err="1">
                <a:cs typeface="Arial"/>
              </a:rPr>
              <a:t>Wikibase</a:t>
            </a:r>
            <a:r>
              <a:rPr lang="en-US" sz="2600">
                <a:cs typeface="Arial"/>
              </a:rPr>
              <a:t> was an ideal software stack for our pilot </a:t>
            </a:r>
          </a:p>
          <a:p>
            <a:pPr marL="514350" indent="-514350">
              <a:buAutoNum type="arabicPeriod"/>
            </a:pPr>
            <a:r>
              <a:rPr lang="en-US" sz="2600">
                <a:cs typeface="Arial"/>
              </a:rPr>
              <a:t>Much can be accomplished through partnership</a:t>
            </a:r>
          </a:p>
        </p:txBody>
      </p:sp>
    </p:spTree>
    <p:extLst>
      <p:ext uri="{BB962C8B-B14F-4D97-AF65-F5344CB8AC3E}">
        <p14:creationId xmlns:p14="http://schemas.microsoft.com/office/powerpoint/2010/main" val="24533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BDA077-3420-4658-9105-38A64579786D}"/>
              </a:ext>
            </a:extLst>
          </p:cNvPr>
          <p:cNvSpPr txBox="1"/>
          <p:nvPr/>
        </p:nvSpPr>
        <p:spPr>
          <a:xfrm>
            <a:off x="489897" y="1225398"/>
            <a:ext cx="3607078" cy="1015663"/>
          </a:xfrm>
          <a:prstGeom prst="rect">
            <a:avLst/>
          </a:prstGeom>
          <a:noFill/>
        </p:spPr>
        <p:txBody>
          <a:bodyPr wrap="none" rtlCol="0">
            <a:spAutoFit/>
          </a:bodyPr>
          <a:lstStyle/>
          <a:p>
            <a:r>
              <a:rPr lang="en-US" sz="6000" b="1">
                <a:solidFill>
                  <a:schemeClr val="tx2"/>
                </a:solidFill>
              </a:rPr>
              <a:t>1,221,961</a:t>
            </a:r>
            <a:endParaRPr lang="en-US" sz="6000">
              <a:solidFill>
                <a:schemeClr val="tx2"/>
              </a:solidFill>
            </a:endParaRPr>
          </a:p>
        </p:txBody>
      </p:sp>
      <p:sp>
        <p:nvSpPr>
          <p:cNvPr id="5" name="Text Placeholder 4">
            <a:extLst>
              <a:ext uri="{FF2B5EF4-FFF2-40B4-BE49-F238E27FC236}">
                <a16:creationId xmlns:a16="http://schemas.microsoft.com/office/drawing/2014/main" id="{6BCB66D2-F3F9-483C-BC6D-9F77D78808DE}"/>
              </a:ext>
            </a:extLst>
          </p:cNvPr>
          <p:cNvSpPr txBox="1">
            <a:spLocks noGrp="1"/>
          </p:cNvSpPr>
          <p:nvPr>
            <p:ph type="body" sz="quarter" idx="14"/>
          </p:nvPr>
        </p:nvSpPr>
        <p:spPr>
          <a:xfrm>
            <a:off x="537908" y="2147028"/>
            <a:ext cx="3671887" cy="523220"/>
          </a:xfrm>
          <a:prstGeom prst="rect">
            <a:avLst/>
          </a:prstGeom>
          <a:noFill/>
        </p:spPr>
        <p:txBody>
          <a:bodyPr vert="horz" wrap="square" rtlCol="0" anchor="t">
            <a:spAutoFit/>
          </a:bodyPr>
          <a:lstStyle/>
          <a:p>
            <a:pPr>
              <a:buNone/>
            </a:pPr>
            <a:r>
              <a:rPr lang="en-US"/>
              <a:t>Entities</a:t>
            </a:r>
          </a:p>
        </p:txBody>
      </p:sp>
      <p:sp>
        <p:nvSpPr>
          <p:cNvPr id="6" name="TextBox 5">
            <a:extLst>
              <a:ext uri="{FF2B5EF4-FFF2-40B4-BE49-F238E27FC236}">
                <a16:creationId xmlns:a16="http://schemas.microsoft.com/office/drawing/2014/main" id="{E0DC06E5-28E5-4F95-9558-E1FFB0DA826E}"/>
              </a:ext>
            </a:extLst>
          </p:cNvPr>
          <p:cNvSpPr txBox="1"/>
          <p:nvPr/>
        </p:nvSpPr>
        <p:spPr>
          <a:xfrm>
            <a:off x="4732176" y="2336133"/>
            <a:ext cx="1468672" cy="1015663"/>
          </a:xfrm>
          <a:prstGeom prst="rect">
            <a:avLst/>
          </a:prstGeom>
          <a:noFill/>
        </p:spPr>
        <p:txBody>
          <a:bodyPr wrap="none" rtlCol="0" anchor="t">
            <a:spAutoFit/>
          </a:bodyPr>
          <a:lstStyle/>
          <a:p>
            <a:r>
              <a:rPr lang="en-US" sz="6000" b="1">
                <a:solidFill>
                  <a:schemeClr val="accent3"/>
                </a:solidFill>
              </a:rPr>
              <a:t>324</a:t>
            </a:r>
            <a:endParaRPr lang="en-US" sz="6000">
              <a:solidFill>
                <a:schemeClr val="accent3"/>
              </a:solidFill>
            </a:endParaRPr>
          </a:p>
        </p:txBody>
      </p:sp>
      <p:sp>
        <p:nvSpPr>
          <p:cNvPr id="7" name="TextBox 6">
            <a:extLst>
              <a:ext uri="{FF2B5EF4-FFF2-40B4-BE49-F238E27FC236}">
                <a16:creationId xmlns:a16="http://schemas.microsoft.com/office/drawing/2014/main" id="{DD7EDE19-C1E4-427C-9DCF-771452B52538}"/>
              </a:ext>
            </a:extLst>
          </p:cNvPr>
          <p:cNvSpPr txBox="1"/>
          <p:nvPr/>
        </p:nvSpPr>
        <p:spPr>
          <a:xfrm>
            <a:off x="537908" y="2982871"/>
            <a:ext cx="2751074" cy="1015663"/>
          </a:xfrm>
          <a:prstGeom prst="rect">
            <a:avLst/>
          </a:prstGeom>
          <a:noFill/>
        </p:spPr>
        <p:txBody>
          <a:bodyPr wrap="none" rtlCol="0">
            <a:spAutoFit/>
          </a:bodyPr>
          <a:lstStyle/>
          <a:p>
            <a:r>
              <a:rPr lang="en-US" sz="6000" b="1">
                <a:solidFill>
                  <a:schemeClr val="accent4"/>
                </a:solidFill>
              </a:rPr>
              <a:t>12,489</a:t>
            </a:r>
            <a:r>
              <a:rPr lang="en-US" sz="6000" b="1">
                <a:solidFill>
                  <a:schemeClr val="tx2"/>
                </a:solidFill>
              </a:rPr>
              <a:t> </a:t>
            </a:r>
          </a:p>
        </p:txBody>
      </p:sp>
      <p:sp>
        <p:nvSpPr>
          <p:cNvPr id="10" name="Text Placeholder 4">
            <a:extLst>
              <a:ext uri="{FF2B5EF4-FFF2-40B4-BE49-F238E27FC236}">
                <a16:creationId xmlns:a16="http://schemas.microsoft.com/office/drawing/2014/main" id="{3C2C872F-3E44-48A6-A51A-2F5828AF88E4}"/>
              </a:ext>
            </a:extLst>
          </p:cNvPr>
          <p:cNvSpPr txBox="1">
            <a:spLocks/>
          </p:cNvSpPr>
          <p:nvPr/>
        </p:nvSpPr>
        <p:spPr>
          <a:xfrm>
            <a:off x="533029" y="3904417"/>
            <a:ext cx="3942244"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Edits</a:t>
            </a:r>
            <a:endParaRPr lang="en-US">
              <a:cs typeface="Arial"/>
            </a:endParaRPr>
          </a:p>
        </p:txBody>
      </p:sp>
      <p:sp>
        <p:nvSpPr>
          <p:cNvPr id="11" name="Text Placeholder 4">
            <a:extLst>
              <a:ext uri="{FF2B5EF4-FFF2-40B4-BE49-F238E27FC236}">
                <a16:creationId xmlns:a16="http://schemas.microsoft.com/office/drawing/2014/main" id="{3A9E1397-97B2-4E2F-B987-B09D3B50ED7D}"/>
              </a:ext>
            </a:extLst>
          </p:cNvPr>
          <p:cNvSpPr txBox="1">
            <a:spLocks/>
          </p:cNvSpPr>
          <p:nvPr/>
        </p:nvSpPr>
        <p:spPr>
          <a:xfrm>
            <a:off x="4720332" y="3093004"/>
            <a:ext cx="4073152"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OCLC Comm Ctr posts</a:t>
            </a:r>
            <a:endParaRPr lang="en-US" sz="1400" dirty="0"/>
          </a:p>
        </p:txBody>
      </p:sp>
      <p:sp>
        <p:nvSpPr>
          <p:cNvPr id="12" name="TextBox 11">
            <a:extLst>
              <a:ext uri="{FF2B5EF4-FFF2-40B4-BE49-F238E27FC236}">
                <a16:creationId xmlns:a16="http://schemas.microsoft.com/office/drawing/2014/main" id="{0635F6AE-FFFD-4304-97D8-B1C1423A6B03}"/>
              </a:ext>
            </a:extLst>
          </p:cNvPr>
          <p:cNvSpPr txBox="1"/>
          <p:nvPr/>
        </p:nvSpPr>
        <p:spPr>
          <a:xfrm>
            <a:off x="4737194" y="3494554"/>
            <a:ext cx="1040670" cy="1015663"/>
          </a:xfrm>
          <a:prstGeom prst="rect">
            <a:avLst/>
          </a:prstGeom>
          <a:noFill/>
        </p:spPr>
        <p:txBody>
          <a:bodyPr wrap="none" rtlCol="0">
            <a:spAutoFit/>
          </a:bodyPr>
          <a:lstStyle/>
          <a:p>
            <a:r>
              <a:rPr lang="en-US" sz="6000" b="1">
                <a:solidFill>
                  <a:schemeClr val="accent3"/>
                </a:solidFill>
              </a:rPr>
              <a:t>28</a:t>
            </a:r>
            <a:endParaRPr lang="en-US" sz="6000">
              <a:solidFill>
                <a:schemeClr val="accent3"/>
              </a:solidFill>
            </a:endParaRPr>
          </a:p>
        </p:txBody>
      </p:sp>
      <p:sp>
        <p:nvSpPr>
          <p:cNvPr id="13" name="Text Placeholder 4">
            <a:extLst>
              <a:ext uri="{FF2B5EF4-FFF2-40B4-BE49-F238E27FC236}">
                <a16:creationId xmlns:a16="http://schemas.microsoft.com/office/drawing/2014/main" id="{0C1CD2D9-D5DC-4102-8D05-D5C118D091FC}"/>
              </a:ext>
            </a:extLst>
          </p:cNvPr>
          <p:cNvSpPr txBox="1">
            <a:spLocks/>
          </p:cNvSpPr>
          <p:nvPr/>
        </p:nvSpPr>
        <p:spPr>
          <a:xfrm>
            <a:off x="4732176" y="4238691"/>
            <a:ext cx="3671887"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t>Meetings</a:t>
            </a:r>
            <a:endParaRPr lang="en-US" sz="1400"/>
          </a:p>
        </p:txBody>
      </p:sp>
      <p:sp>
        <p:nvSpPr>
          <p:cNvPr id="14" name="Text Placeholder 1">
            <a:extLst>
              <a:ext uri="{FF2B5EF4-FFF2-40B4-BE49-F238E27FC236}">
                <a16:creationId xmlns:a16="http://schemas.microsoft.com/office/drawing/2014/main" id="{4BFBEA93-804D-4AE7-850B-4BF87A6E875C}"/>
              </a:ext>
            </a:extLst>
          </p:cNvPr>
          <p:cNvSpPr>
            <a:spLocks noGrp="1"/>
          </p:cNvSpPr>
          <p:nvPr>
            <p:ph type="body" sz="quarter" idx="13"/>
          </p:nvPr>
        </p:nvSpPr>
        <p:spPr>
          <a:xfrm>
            <a:off x="340786" y="343304"/>
            <a:ext cx="8439148" cy="686442"/>
          </a:xfrm>
        </p:spPr>
        <p:txBody>
          <a:bodyPr/>
          <a:lstStyle/>
          <a:p>
            <a:r>
              <a:rPr lang="en-US"/>
              <a:t>Project Passage by the Numbers</a:t>
            </a:r>
          </a:p>
        </p:txBody>
      </p:sp>
      <p:sp>
        <p:nvSpPr>
          <p:cNvPr id="15" name="TextBox 14">
            <a:extLst>
              <a:ext uri="{FF2B5EF4-FFF2-40B4-BE49-F238E27FC236}">
                <a16:creationId xmlns:a16="http://schemas.microsoft.com/office/drawing/2014/main" id="{ED542C8E-6C97-4E2C-80CA-04C46464D79E}"/>
              </a:ext>
            </a:extLst>
          </p:cNvPr>
          <p:cNvSpPr txBox="1"/>
          <p:nvPr/>
        </p:nvSpPr>
        <p:spPr>
          <a:xfrm>
            <a:off x="4721393" y="1020605"/>
            <a:ext cx="1468672" cy="1015663"/>
          </a:xfrm>
          <a:prstGeom prst="rect">
            <a:avLst/>
          </a:prstGeom>
          <a:noFill/>
        </p:spPr>
        <p:txBody>
          <a:bodyPr wrap="none" rtlCol="0" anchor="t">
            <a:spAutoFit/>
          </a:bodyPr>
          <a:lstStyle/>
          <a:p>
            <a:r>
              <a:rPr lang="en-US" sz="6000" b="1">
                <a:solidFill>
                  <a:schemeClr val="accent3"/>
                </a:solidFill>
              </a:rPr>
              <a:t>144</a:t>
            </a:r>
            <a:endParaRPr lang="en-US" sz="6000">
              <a:solidFill>
                <a:schemeClr val="accent3"/>
              </a:solidFill>
            </a:endParaRPr>
          </a:p>
        </p:txBody>
      </p:sp>
      <p:sp>
        <p:nvSpPr>
          <p:cNvPr id="16" name="Text Placeholder 4">
            <a:extLst>
              <a:ext uri="{FF2B5EF4-FFF2-40B4-BE49-F238E27FC236}">
                <a16:creationId xmlns:a16="http://schemas.microsoft.com/office/drawing/2014/main" id="{E4DF03B6-17EE-4EBB-97C5-B4F06AB43BCD}"/>
              </a:ext>
            </a:extLst>
          </p:cNvPr>
          <p:cNvSpPr txBox="1">
            <a:spLocks/>
          </p:cNvSpPr>
          <p:nvPr/>
        </p:nvSpPr>
        <p:spPr>
          <a:xfrm>
            <a:off x="4737194" y="1863740"/>
            <a:ext cx="3671887" cy="523220"/>
          </a:xfrm>
          <a:prstGeom prst="rect">
            <a:avLst/>
          </a:prstGeom>
          <a:noFill/>
        </p:spPr>
        <p:txBody>
          <a:bodyPr vert="horz" wrap="square" rtlCol="0" anchor="t">
            <a:sp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a:t>Listserv posts</a:t>
            </a:r>
            <a:endParaRPr lang="en-US">
              <a:cs typeface="Arial"/>
            </a:endParaRPr>
          </a:p>
        </p:txBody>
      </p:sp>
    </p:spTree>
    <p:extLst>
      <p:ext uri="{BB962C8B-B14F-4D97-AF65-F5344CB8AC3E}">
        <p14:creationId xmlns:p14="http://schemas.microsoft.com/office/powerpoint/2010/main" val="61501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51120"/>
          </a:xfrm>
          <a:prstGeom prst="rect">
            <a:avLst/>
          </a:prstGeom>
        </p:spPr>
      </p:pic>
      <p:pic>
        <p:nvPicPr>
          <p:cNvPr id="36867"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0563" y="4816475"/>
            <a:ext cx="6873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432" y="900814"/>
            <a:ext cx="6589776" cy="110947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3432" y="2911100"/>
            <a:ext cx="6961632" cy="1231392"/>
          </a:xfrm>
          <a:prstGeom prst="rect">
            <a:avLst/>
          </a:prstGeom>
        </p:spPr>
      </p:pic>
    </p:spTree>
    <p:extLst>
      <p:ext uri="{BB962C8B-B14F-4D97-AF65-F5344CB8AC3E}">
        <p14:creationId xmlns:p14="http://schemas.microsoft.com/office/powerpoint/2010/main" val="6989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Research activities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413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a:lstStyle/>
          <a:p>
            <a:r>
              <a:rPr lang="en-US"/>
              <a:t>General</a:t>
            </a:r>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p:txBody>
          <a:bodyPr>
            <a:normAutofit fontScale="85000" lnSpcReduction="20000"/>
          </a:bodyPr>
          <a:lstStyle/>
          <a:p>
            <a:pPr marL="514350" indent="-514350">
              <a:spcBef>
                <a:spcPts val="0"/>
              </a:spcBef>
              <a:buFont typeface="+mj-lt"/>
              <a:buAutoNum type="arabicPeriod"/>
              <a:defRPr/>
            </a:pPr>
            <a:r>
              <a:rPr lang="en-US"/>
              <a:t>Consultation on production architecture, product roadmaps, project plans, etc. </a:t>
            </a:r>
          </a:p>
          <a:p>
            <a:pPr marL="514350" indent="-514350">
              <a:buFont typeface="+mj-lt"/>
              <a:buAutoNum type="arabicPeriod"/>
            </a:pPr>
            <a:r>
              <a:rPr lang="en-US"/>
              <a:t>OCLC Research reports</a:t>
            </a:r>
          </a:p>
          <a:p>
            <a:pPr lvl="1"/>
            <a:r>
              <a:rPr lang="en-US" b="1"/>
              <a:t>Linked Data Survey</a:t>
            </a:r>
            <a:r>
              <a:rPr lang="en-US"/>
              <a:t>: analysis of the “2018 International Linked Data Survey for Implementers,” to be published this year</a:t>
            </a:r>
          </a:p>
          <a:p>
            <a:pPr lvl="1"/>
            <a:r>
              <a:rPr lang="en-US" b="1"/>
              <a:t>Linked Data Prototype</a:t>
            </a:r>
            <a:r>
              <a:rPr lang="en-US"/>
              <a:t>: a full technical and functional report on the Linked Data </a:t>
            </a:r>
            <a:r>
              <a:rPr lang="en-US" err="1"/>
              <a:t>Wikibase</a:t>
            </a:r>
            <a:r>
              <a:rPr lang="en-US"/>
              <a:t> prototype</a:t>
            </a:r>
          </a:p>
          <a:p>
            <a:pPr lvl="1"/>
            <a:r>
              <a:rPr lang="en-US" b="1"/>
              <a:t>Linked data landscape </a:t>
            </a:r>
            <a:r>
              <a:rPr lang="en-US"/>
              <a:t>in Europe and the U.S.: synthesizing five years of the state of linked data in libraries</a:t>
            </a:r>
          </a:p>
          <a:p>
            <a:pPr marL="514350" indent="-514350">
              <a:buFont typeface="+mj-lt"/>
              <a:buAutoNum type="arabicPeriod"/>
            </a:pPr>
            <a:r>
              <a:rPr lang="en-US"/>
              <a:t>Identifying potential areas of new and additional research </a:t>
            </a:r>
          </a:p>
        </p:txBody>
      </p:sp>
    </p:spTree>
    <p:extLst>
      <p:ext uri="{BB962C8B-B14F-4D97-AF65-F5344CB8AC3E}">
        <p14:creationId xmlns:p14="http://schemas.microsoft.com/office/powerpoint/2010/main" val="22060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1B710F-27B3-4178-AF1F-B582129A5BF4}"/>
              </a:ext>
            </a:extLst>
          </p:cNvPr>
          <p:cNvSpPr>
            <a:spLocks noGrp="1"/>
          </p:cNvSpPr>
          <p:nvPr>
            <p:ph type="body" sz="quarter" idx="13"/>
          </p:nvPr>
        </p:nvSpPr>
        <p:spPr/>
        <p:txBody>
          <a:bodyPr vert="horz" anchor="t"/>
          <a:lstStyle/>
          <a:p>
            <a:r>
              <a:rPr lang="en-US"/>
              <a:t>Potential research areas</a:t>
            </a:r>
          </a:p>
        </p:txBody>
      </p:sp>
      <p:sp>
        <p:nvSpPr>
          <p:cNvPr id="10" name="Text Placeholder 9">
            <a:extLst>
              <a:ext uri="{FF2B5EF4-FFF2-40B4-BE49-F238E27FC236}">
                <a16:creationId xmlns:a16="http://schemas.microsoft.com/office/drawing/2014/main" id="{C48F227B-214F-4E17-B0F0-22736312BBEF}"/>
              </a:ext>
            </a:extLst>
          </p:cNvPr>
          <p:cNvSpPr>
            <a:spLocks noGrp="1"/>
          </p:cNvSpPr>
          <p:nvPr>
            <p:ph type="body" sz="quarter" idx="14"/>
          </p:nvPr>
        </p:nvSpPr>
        <p:spPr/>
        <p:txBody>
          <a:bodyPr vert="horz" anchor="t"/>
          <a:lstStyle/>
          <a:p>
            <a:r>
              <a:rPr lang="en-US"/>
              <a:t>Data Ingest / </a:t>
            </a:r>
            <a:r>
              <a:rPr lang="en-US" err="1"/>
              <a:t>Batchload</a:t>
            </a:r>
            <a:endParaRPr lang="en-US"/>
          </a:p>
          <a:p>
            <a:r>
              <a:rPr lang="en-US"/>
              <a:t>Data Quality</a:t>
            </a:r>
            <a:endParaRPr lang="en-US">
              <a:cs typeface="Arial"/>
            </a:endParaRPr>
          </a:p>
          <a:p>
            <a:r>
              <a:rPr lang="en-US"/>
              <a:t>Data Mapping</a:t>
            </a:r>
            <a:endParaRPr lang="en-US">
              <a:cs typeface="Arial"/>
            </a:endParaRPr>
          </a:p>
          <a:p>
            <a:r>
              <a:rPr lang="en-US"/>
              <a:t>Linked Data Applications</a:t>
            </a:r>
            <a:endParaRPr lang="en-US">
              <a:cs typeface="Arial"/>
            </a:endParaRPr>
          </a:p>
          <a:p>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178734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1B7FF-7F90-44FC-8060-5D1DC5BDAF53}"/>
              </a:ext>
            </a:extLst>
          </p:cNvPr>
          <p:cNvSpPr>
            <a:spLocks noGrp="1"/>
          </p:cNvSpPr>
          <p:nvPr>
            <p:ph type="body" sz="quarter" idx="13"/>
          </p:nvPr>
        </p:nvSpPr>
        <p:spPr/>
        <p:txBody>
          <a:bodyPr/>
          <a:lstStyle/>
          <a:p>
            <a:r>
              <a:rPr lang="en-US"/>
              <a:t>Data Ingest / </a:t>
            </a:r>
            <a:r>
              <a:rPr lang="en-US" err="1"/>
              <a:t>Batchload</a:t>
            </a:r>
            <a:endParaRPr lang="en-US"/>
          </a:p>
        </p:txBody>
      </p:sp>
      <p:sp>
        <p:nvSpPr>
          <p:cNvPr id="3" name="Text Placeholder 2">
            <a:extLst>
              <a:ext uri="{FF2B5EF4-FFF2-40B4-BE49-F238E27FC236}">
                <a16:creationId xmlns:a16="http://schemas.microsoft.com/office/drawing/2014/main" id="{FAC9D512-7F2D-4331-94FA-CD458E1267F0}"/>
              </a:ext>
            </a:extLst>
          </p:cNvPr>
          <p:cNvSpPr>
            <a:spLocks noGrp="1"/>
          </p:cNvSpPr>
          <p:nvPr>
            <p:ph type="body" sz="quarter" idx="14"/>
          </p:nvPr>
        </p:nvSpPr>
        <p:spPr>
          <a:xfrm>
            <a:off x="0" y="1233472"/>
            <a:ext cx="8439150" cy="3317875"/>
          </a:xfrm>
        </p:spPr>
        <p:txBody>
          <a:bodyPr>
            <a:normAutofit/>
          </a:bodyPr>
          <a:lstStyle/>
          <a:p>
            <a:pPr lvl="1">
              <a:buFont typeface="Arial" panose="020B0604020202020204" pitchFamily="34" charset="0"/>
              <a:buChar char="•"/>
            </a:pPr>
            <a:r>
              <a:rPr lang="en-US"/>
              <a:t>Workflow analysis</a:t>
            </a:r>
          </a:p>
          <a:p>
            <a:pPr lvl="1">
              <a:buFont typeface="Arial" panose="020B0604020202020204" pitchFamily="34" charset="0"/>
              <a:buChar char="•"/>
            </a:pPr>
            <a:r>
              <a:rPr lang="en-US"/>
              <a:t>Reconciliation of 3</a:t>
            </a:r>
            <a:r>
              <a:rPr lang="en-US" baseline="30000"/>
              <a:t>rd</a:t>
            </a:r>
            <a:r>
              <a:rPr lang="en-US"/>
              <a:t> party data</a:t>
            </a:r>
          </a:p>
          <a:p>
            <a:pPr lvl="1">
              <a:buFont typeface="Arial" panose="020B0604020202020204" pitchFamily="34" charset="0"/>
              <a:buChar char="•"/>
            </a:pPr>
            <a:r>
              <a:rPr lang="en-US"/>
              <a:t>Alternatives to </a:t>
            </a:r>
            <a:r>
              <a:rPr lang="en-US" err="1"/>
              <a:t>OpenRefine</a:t>
            </a:r>
            <a:endParaRPr lang="en-US"/>
          </a:p>
          <a:p>
            <a:pPr>
              <a:buFont typeface="Arial" panose="020B0604020202020204" pitchFamily="34" charset="0"/>
              <a:buChar char="•"/>
            </a:pPr>
            <a:endParaRPr lang="en-US"/>
          </a:p>
        </p:txBody>
      </p:sp>
      <p:pic>
        <p:nvPicPr>
          <p:cNvPr id="4" name="Picture 3">
            <a:extLst>
              <a:ext uri="{FF2B5EF4-FFF2-40B4-BE49-F238E27FC236}">
                <a16:creationId xmlns:a16="http://schemas.microsoft.com/office/drawing/2014/main" id="{9FAAA2CC-012B-405E-904E-C7575D6C292A}"/>
              </a:ext>
            </a:extLst>
          </p:cNvPr>
          <p:cNvPicPr>
            <a:picLocks noChangeAspect="1"/>
          </p:cNvPicPr>
          <p:nvPr/>
        </p:nvPicPr>
        <p:blipFill>
          <a:blip r:embed="rId3"/>
          <a:stretch>
            <a:fillRect/>
          </a:stretch>
        </p:blipFill>
        <p:spPr>
          <a:xfrm>
            <a:off x="5117501" y="1082030"/>
            <a:ext cx="3616137" cy="2654398"/>
          </a:xfrm>
          <a:prstGeom prst="rect">
            <a:avLst/>
          </a:prstGeom>
        </p:spPr>
      </p:pic>
    </p:spTree>
    <p:extLst>
      <p:ext uri="{BB962C8B-B14F-4D97-AF65-F5344CB8AC3E}">
        <p14:creationId xmlns:p14="http://schemas.microsoft.com/office/powerpoint/2010/main" val="7435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E48C5-B660-43CC-B61B-5AFB90039425}"/>
              </a:ext>
            </a:extLst>
          </p:cNvPr>
          <p:cNvSpPr>
            <a:spLocks noGrp="1"/>
          </p:cNvSpPr>
          <p:nvPr>
            <p:ph type="body" sz="quarter" idx="13"/>
          </p:nvPr>
        </p:nvSpPr>
        <p:spPr/>
        <p:txBody>
          <a:bodyPr/>
          <a:lstStyle/>
          <a:p>
            <a:r>
              <a:rPr lang="en-US"/>
              <a:t>Data Quality</a:t>
            </a:r>
          </a:p>
        </p:txBody>
      </p:sp>
      <p:sp>
        <p:nvSpPr>
          <p:cNvPr id="3" name="Text Placeholder 2">
            <a:extLst>
              <a:ext uri="{FF2B5EF4-FFF2-40B4-BE49-F238E27FC236}">
                <a16:creationId xmlns:a16="http://schemas.microsoft.com/office/drawing/2014/main" id="{167E25C8-6137-4E8C-AFC2-F989A7559F99}"/>
              </a:ext>
            </a:extLst>
          </p:cNvPr>
          <p:cNvSpPr>
            <a:spLocks noGrp="1"/>
          </p:cNvSpPr>
          <p:nvPr>
            <p:ph type="body" sz="quarter" idx="14"/>
          </p:nvPr>
        </p:nvSpPr>
        <p:spPr>
          <a:xfrm>
            <a:off x="272626" y="1130872"/>
            <a:ext cx="6199103" cy="3317875"/>
          </a:xfrm>
        </p:spPr>
        <p:txBody>
          <a:bodyPr>
            <a:normAutofit/>
          </a:bodyPr>
          <a:lstStyle/>
          <a:p>
            <a:r>
              <a:rPr lang="en-US"/>
              <a:t>Data validation</a:t>
            </a:r>
          </a:p>
          <a:p>
            <a:r>
              <a:rPr lang="en-US"/>
              <a:t>Improve duplicate detection</a:t>
            </a:r>
          </a:p>
          <a:p>
            <a:r>
              <a:rPr lang="en-US"/>
              <a:t>Machine Learning</a:t>
            </a:r>
          </a:p>
          <a:p>
            <a:r>
              <a:rPr lang="en-US"/>
              <a:t>Data Completeness</a:t>
            </a:r>
          </a:p>
          <a:p>
            <a:endParaRPr lang="en-US"/>
          </a:p>
        </p:txBody>
      </p:sp>
      <p:pic>
        <p:nvPicPr>
          <p:cNvPr id="1026" name="Picture 2" descr="Image result for data quality">
            <a:extLst>
              <a:ext uri="{FF2B5EF4-FFF2-40B4-BE49-F238E27FC236}">
                <a16:creationId xmlns:a16="http://schemas.microsoft.com/office/drawing/2014/main" id="{50E677FB-190D-4332-9864-493D45880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499" y="686525"/>
            <a:ext cx="3317875"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EF7050-F737-47B9-AF34-3C4BBA4CB2BC}"/>
              </a:ext>
            </a:extLst>
          </p:cNvPr>
          <p:cNvSpPr>
            <a:spLocks noGrp="1"/>
          </p:cNvSpPr>
          <p:nvPr>
            <p:ph type="body" sz="quarter" idx="13"/>
          </p:nvPr>
        </p:nvSpPr>
        <p:spPr/>
        <p:txBody>
          <a:bodyPr/>
          <a:lstStyle/>
          <a:p>
            <a:r>
              <a:rPr lang="en-US"/>
              <a:t>Data Mapping</a:t>
            </a:r>
          </a:p>
        </p:txBody>
      </p:sp>
      <p:sp>
        <p:nvSpPr>
          <p:cNvPr id="3" name="Text Placeholder 2">
            <a:extLst>
              <a:ext uri="{FF2B5EF4-FFF2-40B4-BE49-F238E27FC236}">
                <a16:creationId xmlns:a16="http://schemas.microsoft.com/office/drawing/2014/main" id="{3AFFFCD6-E6C3-4E8B-B842-4F1D89DD8717}"/>
              </a:ext>
            </a:extLst>
          </p:cNvPr>
          <p:cNvSpPr>
            <a:spLocks noGrp="1"/>
          </p:cNvSpPr>
          <p:nvPr>
            <p:ph type="body" sz="quarter" idx="14"/>
          </p:nvPr>
        </p:nvSpPr>
        <p:spPr>
          <a:xfrm>
            <a:off x="4484750" y="1014001"/>
            <a:ext cx="4414345" cy="3317875"/>
          </a:xfrm>
        </p:spPr>
        <p:txBody>
          <a:bodyPr vert="horz" anchor="t">
            <a:normAutofit/>
          </a:bodyPr>
          <a:lstStyle/>
          <a:p>
            <a:r>
              <a:rPr lang="en-US"/>
              <a:t>Align linked data architecture with OCLC vocabularies</a:t>
            </a:r>
          </a:p>
          <a:p>
            <a:r>
              <a:rPr lang="en-US"/>
              <a:t>Continued consultation of OCLC ontology development</a:t>
            </a:r>
            <a:endParaRPr lang="en-US">
              <a:cs typeface="Arial"/>
            </a:endParaRPr>
          </a:p>
          <a:p>
            <a:endParaRPr lang="en-US"/>
          </a:p>
        </p:txBody>
      </p:sp>
      <p:pic>
        <p:nvPicPr>
          <p:cNvPr id="2050" name="Picture 2" descr="programming language codes">
            <a:extLst>
              <a:ext uri="{FF2B5EF4-FFF2-40B4-BE49-F238E27FC236}">
                <a16:creationId xmlns:a16="http://schemas.microsoft.com/office/drawing/2014/main" id="{B2717232-BA7C-4D81-AFA6-7F1BF87DF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86" y="1014001"/>
            <a:ext cx="3786480" cy="252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4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vert="horz" anchor="t"/>
          <a:lstStyle/>
          <a:p>
            <a:r>
              <a:rPr lang="en-US"/>
              <a:t>Agenda</a:t>
            </a:r>
          </a:p>
        </p:txBody>
      </p:sp>
      <p:sp>
        <p:nvSpPr>
          <p:cNvPr id="7" name="Text Placeholder 6"/>
          <p:cNvSpPr>
            <a:spLocks noGrp="1"/>
          </p:cNvSpPr>
          <p:nvPr>
            <p:ph type="body" sz="quarter" idx="14"/>
          </p:nvPr>
        </p:nvSpPr>
        <p:spPr/>
        <p:txBody>
          <a:bodyPr vert="horz" anchor="t"/>
          <a:lstStyle/>
          <a:p>
            <a:r>
              <a:rPr lang="en-US">
                <a:cs typeface="Arial"/>
              </a:rPr>
              <a:t>Enhancement review</a:t>
            </a:r>
          </a:p>
          <a:p>
            <a:r>
              <a:rPr lang="en-US">
                <a:cs typeface="Arial"/>
              </a:rPr>
              <a:t>Project outcomes</a:t>
            </a:r>
          </a:p>
          <a:p>
            <a:r>
              <a:rPr lang="en-US">
                <a:cs typeface="Arial"/>
              </a:rPr>
              <a:t>Research activities</a:t>
            </a:r>
          </a:p>
          <a:p>
            <a:r>
              <a:rPr lang="en-US">
                <a:cs typeface="Arial"/>
              </a:rPr>
              <a:t>From prototype to production</a:t>
            </a:r>
          </a:p>
          <a:p>
            <a:r>
              <a:rPr lang="en-US">
                <a:cs typeface="Arial"/>
              </a:rPr>
              <a:t>Next steps</a:t>
            </a:r>
          </a:p>
          <a:p>
            <a:endParaRPr lang="en-US">
              <a:cs typeface="Arial"/>
            </a:endParaRPr>
          </a:p>
          <a:p>
            <a:pPr marL="0" indent="0">
              <a:buNone/>
            </a:pPr>
            <a:endParaRPr lang="en-US">
              <a:cs typeface="Arial"/>
            </a:endParaRPr>
          </a:p>
        </p:txBody>
      </p:sp>
    </p:spTree>
    <p:extLst>
      <p:ext uri="{BB962C8B-B14F-4D97-AF65-F5344CB8AC3E}">
        <p14:creationId xmlns:p14="http://schemas.microsoft.com/office/powerpoint/2010/main" val="590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14188-6283-4BB9-92C3-406E85394EDA}"/>
              </a:ext>
            </a:extLst>
          </p:cNvPr>
          <p:cNvSpPr>
            <a:spLocks noGrp="1"/>
          </p:cNvSpPr>
          <p:nvPr>
            <p:ph type="body" sz="quarter" idx="13"/>
          </p:nvPr>
        </p:nvSpPr>
        <p:spPr/>
        <p:txBody>
          <a:bodyPr/>
          <a:lstStyle/>
          <a:p>
            <a:r>
              <a:rPr lang="en-US"/>
              <a:t>Linked Data Applications</a:t>
            </a:r>
          </a:p>
        </p:txBody>
      </p:sp>
      <p:sp>
        <p:nvSpPr>
          <p:cNvPr id="3" name="Text Placeholder 2">
            <a:extLst>
              <a:ext uri="{FF2B5EF4-FFF2-40B4-BE49-F238E27FC236}">
                <a16:creationId xmlns:a16="http://schemas.microsoft.com/office/drawing/2014/main" id="{9115DCF4-FEF8-450F-9B8F-B44E2BACCC24}"/>
              </a:ext>
            </a:extLst>
          </p:cNvPr>
          <p:cNvSpPr>
            <a:spLocks noGrp="1"/>
          </p:cNvSpPr>
          <p:nvPr>
            <p:ph type="body" sz="quarter" idx="14"/>
          </p:nvPr>
        </p:nvSpPr>
        <p:spPr>
          <a:xfrm>
            <a:off x="3113689" y="1175788"/>
            <a:ext cx="5486401" cy="3317875"/>
          </a:xfrm>
        </p:spPr>
        <p:txBody>
          <a:bodyPr>
            <a:normAutofit/>
          </a:bodyPr>
          <a:lstStyle/>
          <a:p>
            <a:r>
              <a:rPr lang="en-US"/>
              <a:t>New experimental UIs for staff and end users  </a:t>
            </a:r>
          </a:p>
          <a:p>
            <a:r>
              <a:rPr lang="en-US"/>
              <a:t>Library partner and end-user application development</a:t>
            </a:r>
          </a:p>
          <a:p>
            <a:endParaRPr lang="en-US"/>
          </a:p>
        </p:txBody>
      </p:sp>
      <p:pic>
        <p:nvPicPr>
          <p:cNvPr id="3074" name="Picture 2" descr="turned on gold iphone 6">
            <a:extLst>
              <a:ext uri="{FF2B5EF4-FFF2-40B4-BE49-F238E27FC236}">
                <a16:creationId xmlns:a16="http://schemas.microsoft.com/office/drawing/2014/main" id="{7610BC7C-E6EC-4861-84D5-D07DE75FC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66" t="20021" b="-5245"/>
          <a:stretch/>
        </p:blipFill>
        <p:spPr bwMode="auto">
          <a:xfrm>
            <a:off x="276005" y="1100690"/>
            <a:ext cx="2488793" cy="360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4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From Prototype to product</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534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vert="horz" anchor="t"/>
          <a:lstStyle/>
          <a:p>
            <a:r>
              <a:rPr lang="en-US" sz="3200"/>
              <a:t>What's next for OCLC products</a:t>
            </a:r>
            <a:r>
              <a:rPr lang="en-US" sz="3200">
                <a:cs typeface="Arial"/>
              </a:rPr>
              <a:t>/services?</a:t>
            </a:r>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a:xfrm>
            <a:off x="341313" y="1030288"/>
            <a:ext cx="8439150" cy="3317875"/>
          </a:xfrm>
        </p:spPr>
        <p:txBody>
          <a:bodyPr vert="horz" anchor="t">
            <a:normAutofit/>
          </a:bodyPr>
          <a:lstStyle/>
          <a:p>
            <a:pPr lvl="1">
              <a:defRPr/>
            </a:pPr>
            <a:r>
              <a:rPr lang="en-US" sz="2800">
                <a:latin typeface="Arial"/>
                <a:cs typeface="Arial"/>
              </a:rPr>
              <a:t>Currently in design phase</a:t>
            </a:r>
            <a:endParaRPr lang="en-US">
              <a:latin typeface="Arial"/>
              <a:cs typeface="Arial"/>
            </a:endParaRPr>
          </a:p>
          <a:p>
            <a:pPr lvl="1">
              <a:defRPr/>
            </a:pPr>
            <a:r>
              <a:rPr lang="en-US" sz="2800">
                <a:latin typeface="Arial"/>
                <a:cs typeface="Arial"/>
              </a:rPr>
              <a:t>Consultation and architecture work </a:t>
            </a:r>
            <a:endParaRPr lang="en-US">
              <a:latin typeface="Arial"/>
              <a:cs typeface="Arial"/>
            </a:endParaRPr>
          </a:p>
          <a:p>
            <a:pPr lvl="1">
              <a:defRPr/>
            </a:pPr>
            <a:r>
              <a:rPr lang="en-US" sz="2800">
                <a:latin typeface="Arial"/>
                <a:cs typeface="Arial"/>
              </a:rPr>
              <a:t>Initial priority on building entity ecosystem and services</a:t>
            </a:r>
            <a:endParaRPr lang="en-US"/>
          </a:p>
          <a:p>
            <a:pPr lvl="1">
              <a:defRPr/>
            </a:pPr>
            <a:r>
              <a:rPr lang="en-US" sz="2800">
                <a:latin typeface="Arial"/>
                <a:cs typeface="Arial"/>
              </a:rPr>
              <a:t>Will continue to develop thinking on interfaces</a:t>
            </a:r>
            <a:endParaRPr lang="en-US"/>
          </a:p>
        </p:txBody>
      </p:sp>
    </p:spTree>
    <p:extLst>
      <p:ext uri="{BB962C8B-B14F-4D97-AF65-F5344CB8AC3E}">
        <p14:creationId xmlns:p14="http://schemas.microsoft.com/office/powerpoint/2010/main" val="296566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6235B8-8740-4B1B-96B5-9F727B45AA69}"/>
              </a:ext>
            </a:extLst>
          </p:cNvPr>
          <p:cNvSpPr>
            <a:spLocks noGrp="1"/>
          </p:cNvSpPr>
          <p:nvPr>
            <p:ph type="body" sz="quarter" idx="13"/>
          </p:nvPr>
        </p:nvSpPr>
        <p:spPr/>
        <p:txBody>
          <a:bodyPr vert="horz" anchor="t"/>
          <a:lstStyle/>
          <a:p>
            <a:r>
              <a:rPr lang="en-US" sz="3200"/>
              <a:t>Guiding principles</a:t>
            </a:r>
            <a:endParaRPr lang="en-US"/>
          </a:p>
        </p:txBody>
      </p:sp>
      <p:sp>
        <p:nvSpPr>
          <p:cNvPr id="3" name="Text Placeholder 2">
            <a:extLst>
              <a:ext uri="{FF2B5EF4-FFF2-40B4-BE49-F238E27FC236}">
                <a16:creationId xmlns:a16="http://schemas.microsoft.com/office/drawing/2014/main" id="{7617F039-2F8C-4F4F-B7FA-513A174DA159}"/>
              </a:ext>
            </a:extLst>
          </p:cNvPr>
          <p:cNvSpPr>
            <a:spLocks noGrp="1"/>
          </p:cNvSpPr>
          <p:nvPr>
            <p:ph type="body" sz="quarter" idx="14"/>
          </p:nvPr>
        </p:nvSpPr>
        <p:spPr/>
        <p:txBody>
          <a:bodyPr vert="horz" anchor="t">
            <a:normAutofit/>
          </a:bodyPr>
          <a:lstStyle/>
          <a:p>
            <a:pPr lvl="1">
              <a:defRPr/>
            </a:pPr>
            <a:r>
              <a:rPr lang="en-US" sz="2800">
                <a:cs typeface="Arial"/>
              </a:rPr>
              <a:t>Mixed environment</a:t>
            </a:r>
            <a:endParaRPr lang="en-US">
              <a:cs typeface="Arial"/>
            </a:endParaRPr>
          </a:p>
          <a:p>
            <a:pPr lvl="1">
              <a:defRPr/>
            </a:pPr>
            <a:r>
              <a:rPr lang="en-US" sz="2800">
                <a:cs typeface="Arial"/>
              </a:rPr>
              <a:t>Persistence and quality </a:t>
            </a:r>
            <a:endParaRPr lang="en-US">
              <a:cs typeface="Arial"/>
            </a:endParaRPr>
          </a:p>
          <a:p>
            <a:pPr lvl="1">
              <a:defRPr/>
            </a:pPr>
            <a:r>
              <a:rPr lang="en-US" sz="2800">
                <a:cs typeface="Arial"/>
              </a:rPr>
              <a:t>Input/output</a:t>
            </a:r>
          </a:p>
          <a:p>
            <a:pPr lvl="1">
              <a:defRPr/>
            </a:pPr>
            <a:r>
              <a:rPr lang="en-US" sz="2800">
                <a:cs typeface="Arial"/>
              </a:rPr>
              <a:t>Services paramount</a:t>
            </a:r>
          </a:p>
          <a:p>
            <a:pPr lvl="1">
              <a:defRPr/>
            </a:pPr>
            <a:r>
              <a:rPr lang="en-US" sz="2800">
                <a:cs typeface="Arial"/>
              </a:rPr>
              <a:t>Web visibility</a:t>
            </a:r>
          </a:p>
        </p:txBody>
      </p:sp>
    </p:spTree>
    <p:extLst>
      <p:ext uri="{BB962C8B-B14F-4D97-AF65-F5344CB8AC3E}">
        <p14:creationId xmlns:p14="http://schemas.microsoft.com/office/powerpoint/2010/main" val="407863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5BD37-018F-4716-8CB7-E2751EC242A9}"/>
              </a:ext>
            </a:extLst>
          </p:cNvPr>
          <p:cNvSpPr>
            <a:spLocks noGrp="1"/>
          </p:cNvSpPr>
          <p:nvPr>
            <p:ph type="body" sz="quarter" idx="13"/>
          </p:nvPr>
        </p:nvSpPr>
        <p:spPr/>
        <p:txBody>
          <a:bodyPr/>
          <a:lstStyle/>
          <a:p>
            <a:r>
              <a:rPr lang="en-US"/>
              <a:t>Continued collaboration</a:t>
            </a:r>
          </a:p>
        </p:txBody>
      </p:sp>
      <p:sp>
        <p:nvSpPr>
          <p:cNvPr id="3" name="Text Placeholder 2">
            <a:extLst>
              <a:ext uri="{FF2B5EF4-FFF2-40B4-BE49-F238E27FC236}">
                <a16:creationId xmlns:a16="http://schemas.microsoft.com/office/drawing/2014/main" id="{B1F35DD3-3861-4187-8B2F-A9E307ABE7C7}"/>
              </a:ext>
            </a:extLst>
          </p:cNvPr>
          <p:cNvSpPr>
            <a:spLocks noGrp="1"/>
          </p:cNvSpPr>
          <p:nvPr>
            <p:ph type="body" sz="quarter" idx="14"/>
          </p:nvPr>
        </p:nvSpPr>
        <p:spPr>
          <a:xfrm>
            <a:off x="481492" y="922458"/>
            <a:ext cx="8298971" cy="3835459"/>
          </a:xfrm>
        </p:spPr>
        <p:txBody>
          <a:bodyPr vert="horz" anchor="t">
            <a:normAutofit lnSpcReduction="10000"/>
          </a:bodyPr>
          <a:lstStyle/>
          <a:p>
            <a:r>
              <a:rPr lang="en-US" dirty="0"/>
              <a:t>Advisory group</a:t>
            </a:r>
          </a:p>
          <a:p>
            <a:r>
              <a:rPr lang="en-US" dirty="0"/>
              <a:t>Presentations</a:t>
            </a:r>
            <a:endParaRPr lang="en-US" dirty="0">
              <a:cs typeface="Arial"/>
            </a:endParaRPr>
          </a:p>
          <a:p>
            <a:pPr lvl="1"/>
            <a:r>
              <a:rPr lang="en-US" sz="1400" dirty="0">
                <a:cs typeface="Arial"/>
              </a:rPr>
              <a:t>DEVCONNECT: </a:t>
            </a:r>
            <a:r>
              <a:rPr lang="en-US" sz="1400" dirty="0"/>
              <a:t>Using </a:t>
            </a:r>
            <a:r>
              <a:rPr lang="en-US" sz="1400" dirty="0" err="1"/>
              <a:t>Wikibase</a:t>
            </a:r>
            <a:r>
              <a:rPr lang="en-US" sz="1400" dirty="0"/>
              <a:t> as a platform for library linked data management and discovery</a:t>
            </a:r>
            <a:r>
              <a:rPr lang="en-US" sz="1400" dirty="0">
                <a:cs typeface="Arial"/>
              </a:rPr>
              <a:t> (October 16)</a:t>
            </a:r>
          </a:p>
          <a:p>
            <a:pPr lvl="1"/>
            <a:r>
              <a:rPr lang="en-US" sz="1400" dirty="0" err="1">
                <a:cs typeface="Arial"/>
              </a:rPr>
              <a:t>WikiConference</a:t>
            </a:r>
            <a:r>
              <a:rPr lang="en-US" sz="1400" dirty="0">
                <a:cs typeface="Arial"/>
              </a:rPr>
              <a:t> North America: Creating a Linked Data Library Partnership Using </a:t>
            </a:r>
            <a:r>
              <a:rPr lang="en-US" sz="1400" dirty="0" err="1">
                <a:cs typeface="Arial"/>
              </a:rPr>
              <a:t>Wikibase</a:t>
            </a:r>
            <a:r>
              <a:rPr lang="en-US" sz="1400" dirty="0">
                <a:cs typeface="Arial"/>
              </a:rPr>
              <a:t> (October 21)</a:t>
            </a:r>
          </a:p>
          <a:p>
            <a:pPr lvl="1"/>
            <a:r>
              <a:rPr lang="en-US" sz="1400" dirty="0"/>
              <a:t>Works in Progress Webinar: Lessons Learned from a Linked Data Prototype for Managing Bibliographic Data</a:t>
            </a:r>
            <a:r>
              <a:rPr lang="en-US" sz="1400" dirty="0">
                <a:cs typeface="Arial"/>
              </a:rPr>
              <a:t> (October 30)</a:t>
            </a:r>
          </a:p>
          <a:p>
            <a:pPr lvl="1"/>
            <a:r>
              <a:rPr lang="en-US" sz="1400" dirty="0"/>
              <a:t>OCLC Global Council Virtual meeting (November 7)</a:t>
            </a:r>
          </a:p>
          <a:p>
            <a:pPr lvl="1"/>
            <a:r>
              <a:rPr lang="en-US" sz="1400" dirty="0"/>
              <a:t>Midwest Collaborative for Library Services meeting (November 7)</a:t>
            </a:r>
            <a:endParaRPr lang="en-US" sz="1400" dirty="0">
              <a:cs typeface="Arial"/>
            </a:endParaRPr>
          </a:p>
          <a:p>
            <a:pPr lvl="1"/>
            <a:r>
              <a:rPr lang="en-US" sz="1400" dirty="0">
                <a:cs typeface="Arial"/>
              </a:rPr>
              <a:t>MELA (November 13-15)</a:t>
            </a:r>
          </a:p>
          <a:p>
            <a:pPr lvl="1"/>
            <a:r>
              <a:rPr lang="en-US" sz="1400" dirty="0">
                <a:cs typeface="Arial"/>
              </a:rPr>
              <a:t>CNI: From Prototype to Production: turning good ideas into useful library services (December 10-11)</a:t>
            </a:r>
          </a:p>
          <a:p>
            <a:pPr lvl="1"/>
            <a:r>
              <a:rPr lang="en-US" sz="1400" dirty="0">
                <a:cs typeface="Arial"/>
              </a:rPr>
              <a:t>ALA Midwinter: OCLC LD Roundtable (January 26)</a:t>
            </a:r>
          </a:p>
          <a:p>
            <a:pPr lvl="1"/>
            <a:endParaRPr lang="en-US" dirty="0">
              <a:cs typeface="Arial"/>
            </a:endParaRPr>
          </a:p>
        </p:txBody>
      </p:sp>
    </p:spTree>
    <p:extLst>
      <p:ext uri="{BB962C8B-B14F-4D97-AF65-F5344CB8AC3E}">
        <p14:creationId xmlns:p14="http://schemas.microsoft.com/office/powerpoint/2010/main" val="158855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cs typeface="Arial"/>
              </a:rPr>
              <a:t>Next Steps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199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CAAC34-0EC1-4E8B-B21A-23CBC4FDEBAC}"/>
              </a:ext>
            </a:extLst>
          </p:cNvPr>
          <p:cNvSpPr>
            <a:spLocks noGrp="1"/>
          </p:cNvSpPr>
          <p:nvPr>
            <p:ph type="body" sz="quarter" idx="13"/>
          </p:nvPr>
        </p:nvSpPr>
        <p:spPr/>
        <p:txBody>
          <a:bodyPr vert="horz" anchor="t"/>
          <a:lstStyle/>
          <a:p>
            <a:r>
              <a:rPr lang="en-US">
                <a:cs typeface="Arial"/>
              </a:rPr>
              <a:t>The end (sort of)</a:t>
            </a:r>
            <a:endParaRPr lang="en-US"/>
          </a:p>
        </p:txBody>
      </p:sp>
      <p:sp>
        <p:nvSpPr>
          <p:cNvPr id="6" name="Text Placeholder 5">
            <a:extLst>
              <a:ext uri="{FF2B5EF4-FFF2-40B4-BE49-F238E27FC236}">
                <a16:creationId xmlns:a16="http://schemas.microsoft.com/office/drawing/2014/main" id="{3D3063DB-0DA7-4F49-8A8A-D15645E3E659}"/>
              </a:ext>
            </a:extLst>
          </p:cNvPr>
          <p:cNvSpPr>
            <a:spLocks noGrp="1"/>
          </p:cNvSpPr>
          <p:nvPr>
            <p:ph type="body" sz="quarter" idx="14"/>
          </p:nvPr>
        </p:nvSpPr>
        <p:spPr/>
        <p:txBody>
          <a:bodyPr vert="horz" anchor="t"/>
          <a:lstStyle/>
          <a:p>
            <a:r>
              <a:rPr lang="en-US">
                <a:cs typeface="Arial"/>
              </a:rPr>
              <a:t>Project Passage Community Center</a:t>
            </a:r>
          </a:p>
          <a:p>
            <a:r>
              <a:rPr lang="en-US">
                <a:cs typeface="Arial"/>
              </a:rPr>
              <a:t>Passage </a:t>
            </a:r>
            <a:r>
              <a:rPr lang="en-US" err="1">
                <a:cs typeface="Arial"/>
              </a:rPr>
              <a:t>Wikibase</a:t>
            </a:r>
            <a:r>
              <a:rPr lang="en-US">
                <a:cs typeface="Arial"/>
              </a:rPr>
              <a:t> Accounts</a:t>
            </a:r>
          </a:p>
          <a:p>
            <a:r>
              <a:rPr lang="en-US">
                <a:cs typeface="Arial"/>
              </a:rPr>
              <a:t>Tools</a:t>
            </a:r>
          </a:p>
        </p:txBody>
      </p:sp>
      <p:pic>
        <p:nvPicPr>
          <p:cNvPr id="3" name="Picture 3" descr="A picture containing indoor, sitting&#10;&#10;Description generated with high confidence">
            <a:extLst>
              <a:ext uri="{FF2B5EF4-FFF2-40B4-BE49-F238E27FC236}">
                <a16:creationId xmlns:a16="http://schemas.microsoft.com/office/drawing/2014/main" id="{1CEDEDAB-B38E-429E-92AF-A9002D535878}"/>
              </a:ext>
            </a:extLst>
          </p:cNvPr>
          <p:cNvPicPr>
            <a:picLocks noChangeAspect="1"/>
          </p:cNvPicPr>
          <p:nvPr/>
        </p:nvPicPr>
        <p:blipFill>
          <a:blip r:embed="rId3"/>
          <a:stretch>
            <a:fillRect/>
          </a:stretch>
        </p:blipFill>
        <p:spPr>
          <a:xfrm>
            <a:off x="2963173" y="2271872"/>
            <a:ext cx="3411747" cy="2271124"/>
          </a:xfrm>
          <a:prstGeom prst="rect">
            <a:avLst/>
          </a:prstGeom>
        </p:spPr>
      </p:pic>
      <p:sp>
        <p:nvSpPr>
          <p:cNvPr id="4" name="Rectangle 3">
            <a:extLst>
              <a:ext uri="{FF2B5EF4-FFF2-40B4-BE49-F238E27FC236}">
                <a16:creationId xmlns:a16="http://schemas.microsoft.com/office/drawing/2014/main" id="{61DEB5DD-D469-4BEA-ADA0-99A0869DD9F7}"/>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2558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6" y="0"/>
            <a:ext cx="9144000" cy="5143500"/>
          </a:xfrm>
          <a:prstGeom prst="rect">
            <a:avLst/>
          </a:prstGeom>
        </p:spPr>
      </p:pic>
      <p:sp>
        <p:nvSpPr>
          <p:cNvPr id="4" name="Rectangle 3"/>
          <p:cNvSpPr/>
          <p:nvPr/>
        </p:nvSpPr>
        <p:spPr>
          <a:xfrm>
            <a:off x="0" y="0"/>
            <a:ext cx="87187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871870" y="0"/>
            <a:ext cx="496186" cy="5143500"/>
          </a:xfrm>
          <a:prstGeom prst="rect">
            <a:avLst/>
          </a:prstGeom>
          <a:solidFill>
            <a:srgbClr val="E8772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39274" y="1671359"/>
            <a:ext cx="6833616" cy="1591056"/>
          </a:xfrm>
          <a:prstGeom prst="rect">
            <a:avLst/>
          </a:prstGeom>
        </p:spPr>
      </p:pic>
    </p:spTree>
    <p:extLst>
      <p:ext uri="{BB962C8B-B14F-4D97-AF65-F5344CB8AC3E}">
        <p14:creationId xmlns:p14="http://schemas.microsoft.com/office/powerpoint/2010/main" val="5548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831061"/>
            <a:ext cx="8174038" cy="692497"/>
          </a:xfrm>
        </p:spPr>
        <p:txBody>
          <a:bodyPr vert="horz" lIns="274320" tIns="45720" rIns="274320" bIns="91440" anchor="t">
            <a:spAutoFit/>
          </a:bodyPr>
          <a:lstStyle/>
          <a:p>
            <a:r>
              <a:rPr lang="en-US"/>
              <a:t>Enhancement Review</a:t>
            </a:r>
            <a:endParaRPr lang="en-US">
              <a:solidFill>
                <a:srgbClr val="FFFFFF"/>
              </a:solidFill>
              <a:cs typeface="Arial"/>
            </a:endParaRP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3054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A7345C-A228-47B9-B5C1-F851645A3205}"/>
              </a:ext>
            </a:extLst>
          </p:cNvPr>
          <p:cNvSpPr txBox="1"/>
          <p:nvPr/>
        </p:nvSpPr>
        <p:spPr>
          <a:xfrm>
            <a:off x="4721469" y="998554"/>
            <a:ext cx="4422531" cy="39087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Top 5 Phase 3 Enhancements</a:t>
            </a:r>
            <a:endParaRPr lang="en-US" sz="2000"/>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endParaRPr lang="en-US" sz="2800">
              <a:cs typeface="Arial"/>
            </a:endParaRPr>
          </a:p>
          <a:p>
            <a:pPr marL="285750" indent="-285750">
              <a:buChar char="•"/>
            </a:pPr>
            <a:endParaRPr lang="en-US" sz="2800">
              <a:cs typeface="Arial"/>
            </a:endParaRPr>
          </a:p>
          <a:p>
            <a:endParaRPr lang="en-US" sz="2800">
              <a:cs typeface="Arial"/>
            </a:endParaRPr>
          </a:p>
          <a:p>
            <a:endParaRPr lang="en-US" sz="2800">
              <a:cs typeface="Arial"/>
            </a:endParaRPr>
          </a:p>
        </p:txBody>
      </p:sp>
      <p:sp>
        <p:nvSpPr>
          <p:cNvPr id="2" name="Text Placeholder 1">
            <a:extLst>
              <a:ext uri="{FF2B5EF4-FFF2-40B4-BE49-F238E27FC236}">
                <a16:creationId xmlns:a16="http://schemas.microsoft.com/office/drawing/2014/main" id="{706F0A9E-5C4A-41BC-B788-894FDCF93BBC}"/>
              </a:ext>
            </a:extLst>
          </p:cNvPr>
          <p:cNvSpPr>
            <a:spLocks noGrp="1"/>
          </p:cNvSpPr>
          <p:nvPr>
            <p:ph type="body" sz="quarter" idx="13"/>
          </p:nvPr>
        </p:nvSpPr>
        <p:spPr/>
        <p:txBody>
          <a:bodyPr vert="horz" anchor="t"/>
          <a:lstStyle/>
          <a:p>
            <a:r>
              <a:rPr lang="en-US">
                <a:cs typeface="Arial"/>
              </a:rPr>
              <a:t>Original List of Enhancements</a:t>
            </a:r>
            <a:endParaRPr lang="en-US"/>
          </a:p>
        </p:txBody>
      </p:sp>
      <p:sp>
        <p:nvSpPr>
          <p:cNvPr id="6" name="TextBox 5">
            <a:extLst>
              <a:ext uri="{FF2B5EF4-FFF2-40B4-BE49-F238E27FC236}">
                <a16:creationId xmlns:a16="http://schemas.microsoft.com/office/drawing/2014/main" id="{E5F38C49-AA95-4B1E-AB7A-2A51DD287D5D}"/>
              </a:ext>
            </a:extLst>
          </p:cNvPr>
          <p:cNvSpPr txBox="1"/>
          <p:nvPr/>
        </p:nvSpPr>
        <p:spPr>
          <a:xfrm>
            <a:off x="79131" y="998554"/>
            <a:ext cx="4185807" cy="38472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Arial"/>
              </a:rPr>
              <a:t>Top 5 Phase 2 Enhancements</a:t>
            </a:r>
            <a:endParaRPr lang="en-US"/>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pPr marL="285750" indent="-285750">
              <a:buChar char="•"/>
            </a:pPr>
            <a:endParaRPr lang="en-US" sz="2800">
              <a:cs typeface="Arial"/>
            </a:endParaRPr>
          </a:p>
          <a:p>
            <a:endParaRPr lang="en-US" sz="2800">
              <a:cs typeface="Arial"/>
            </a:endParaRPr>
          </a:p>
          <a:p>
            <a:pPr marL="285750" indent="-285750">
              <a:buChar char="•"/>
            </a:pPr>
            <a:endParaRPr lang="en-US" sz="2800">
              <a:cs typeface="Arial"/>
            </a:endParaRPr>
          </a:p>
          <a:p>
            <a:endParaRPr lang="en-US" sz="2800">
              <a:cs typeface="Arial"/>
            </a:endParaRPr>
          </a:p>
          <a:p>
            <a:endParaRPr lang="en-US" sz="2800">
              <a:cs typeface="Arial"/>
            </a:endParaRPr>
          </a:p>
        </p:txBody>
      </p:sp>
      <p:graphicFrame>
        <p:nvGraphicFramePr>
          <p:cNvPr id="5" name="Diagram 6">
            <a:extLst>
              <a:ext uri="{FF2B5EF4-FFF2-40B4-BE49-F238E27FC236}">
                <a16:creationId xmlns:a16="http://schemas.microsoft.com/office/drawing/2014/main" id="{5A22D113-78B2-4466-8AE4-4F989E189D92}"/>
              </a:ext>
            </a:extLst>
          </p:cNvPr>
          <p:cNvGraphicFramePr/>
          <p:nvPr>
            <p:extLst/>
          </p:nvPr>
        </p:nvGraphicFramePr>
        <p:xfrm>
          <a:off x="8666546" y="4808560"/>
          <a:ext cx="3146866" cy="399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9">
            <a:extLst>
              <a:ext uri="{FF2B5EF4-FFF2-40B4-BE49-F238E27FC236}">
                <a16:creationId xmlns:a16="http://schemas.microsoft.com/office/drawing/2014/main" id="{1EADA236-0A8A-410D-9117-D45C718435F8}"/>
              </a:ext>
            </a:extLst>
          </p:cNvPr>
          <p:cNvGraphicFramePr/>
          <p:nvPr>
            <p:extLst/>
          </p:nvPr>
        </p:nvGraphicFramePr>
        <p:xfrm>
          <a:off x="5194140" y="1470652"/>
          <a:ext cx="3524378" cy="3212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1">
            <a:extLst>
              <a:ext uri="{FF2B5EF4-FFF2-40B4-BE49-F238E27FC236}">
                <a16:creationId xmlns:a16="http://schemas.microsoft.com/office/drawing/2014/main" id="{86840210-1479-48F7-94EC-9197CA66F1B8}"/>
              </a:ext>
            </a:extLst>
          </p:cNvPr>
          <p:cNvGraphicFramePr/>
          <p:nvPr>
            <p:extLst/>
          </p:nvPr>
        </p:nvGraphicFramePr>
        <p:xfrm>
          <a:off x="425482" y="1451899"/>
          <a:ext cx="3636565" cy="32307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8689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D5AC1F-D909-A842-B749-BB3F2798772E}"/>
              </a:ext>
            </a:extLst>
          </p:cNvPr>
          <p:cNvSpPr>
            <a:spLocks noGrp="1"/>
          </p:cNvSpPr>
          <p:nvPr>
            <p:ph type="body" sz="quarter" idx="13"/>
          </p:nvPr>
        </p:nvSpPr>
        <p:spPr/>
        <p:txBody>
          <a:bodyPr/>
          <a:lstStyle/>
          <a:p>
            <a:r>
              <a:rPr lang="en-US"/>
              <a:t>Build – Observe – Adjust</a:t>
            </a:r>
          </a:p>
        </p:txBody>
      </p:sp>
      <p:sp>
        <p:nvSpPr>
          <p:cNvPr id="4" name="Right Arrow 3">
            <a:extLst>
              <a:ext uri="{FF2B5EF4-FFF2-40B4-BE49-F238E27FC236}">
                <a16:creationId xmlns:a16="http://schemas.microsoft.com/office/drawing/2014/main" id="{6FBB8C9C-5100-5C49-9216-F0EA217CC932}"/>
              </a:ext>
            </a:extLst>
          </p:cNvPr>
          <p:cNvSpPr/>
          <p:nvPr/>
        </p:nvSpPr>
        <p:spPr>
          <a:xfrm>
            <a:off x="425226" y="3758330"/>
            <a:ext cx="8523902" cy="888619"/>
          </a:xfrm>
          <a:prstGeom prst="rightArrow">
            <a:avLst/>
          </a:prstGeom>
          <a:gradFill flip="none" rotWithShape="1">
            <a:gsLst>
              <a:gs pos="72000">
                <a:schemeClr val="accent5">
                  <a:lumMod val="75000"/>
                </a:schemeClr>
              </a:gs>
              <a:gs pos="53000">
                <a:srgbClr val="FFC000"/>
              </a:gs>
            </a:gsLst>
            <a:path path="circle">
              <a:fillToRect l="100000" t="100000"/>
            </a:path>
            <a:tileRect r="-100000" b="-100000"/>
          </a:gradFill>
          <a:effectLst>
            <a:outerShdw blurRad="40000" dist="23000" dir="5400000" rotWithShape="0">
              <a:srgbClr val="000000">
                <a:alpha val="35000"/>
              </a:srgbClr>
            </a:outerShdw>
            <a:softEdge rad="3175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503275EC-4D61-2842-814E-01F8005CD673}"/>
              </a:ext>
            </a:extLst>
          </p:cNvPr>
          <p:cNvSpPr/>
          <p:nvPr/>
        </p:nvSpPr>
        <p:spPr>
          <a:xfrm>
            <a:off x="3402766" y="2817016"/>
            <a:ext cx="5546362" cy="888619"/>
          </a:xfrm>
          <a:prstGeom prst="rightArrow">
            <a:avLst>
              <a:gd name="adj1" fmla="val 50000"/>
              <a:gd name="adj2" fmla="val 48592"/>
            </a:avLst>
          </a:prstGeom>
          <a:gradFill flip="none" rotWithShape="1">
            <a:gsLst>
              <a:gs pos="72000">
                <a:schemeClr val="accent4">
                  <a:lumMod val="75000"/>
                </a:schemeClr>
              </a:gs>
              <a:gs pos="53000">
                <a:srgbClr val="00B050"/>
              </a:gs>
            </a:gsLst>
            <a:path path="circle">
              <a:fillToRect l="100000" t="100000"/>
            </a:path>
            <a:tileRect r="-100000" b="-100000"/>
          </a:gradFill>
          <a:effectLst>
            <a:outerShdw blurRad="40000" dist="23000" dir="5400000" rotWithShape="0">
              <a:srgbClr val="000000">
                <a:alpha val="35000"/>
              </a:srgbClr>
            </a:outerShdw>
            <a:softEdge rad="3175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DAC3A20E-28D3-F847-87CF-93F63F22DA96}"/>
              </a:ext>
            </a:extLst>
          </p:cNvPr>
          <p:cNvSpPr/>
          <p:nvPr/>
        </p:nvSpPr>
        <p:spPr>
          <a:xfrm>
            <a:off x="5831174" y="1870330"/>
            <a:ext cx="3117954" cy="893991"/>
          </a:xfrm>
          <a:prstGeom prst="rightArrow">
            <a:avLst/>
          </a:prstGeom>
          <a:gradFill flip="none" rotWithShape="1">
            <a:gsLst>
              <a:gs pos="72000">
                <a:srgbClr val="7030A0"/>
              </a:gs>
              <a:gs pos="53000">
                <a:schemeClr val="accent6">
                  <a:lumMod val="60000"/>
                  <a:lumOff val="40000"/>
                </a:schemeClr>
              </a:gs>
            </a:gsLst>
            <a:path path="circle">
              <a:fillToRect l="100000" t="100000"/>
            </a:path>
            <a:tileRect r="-100000" b="-100000"/>
          </a:gradFill>
          <a:effectLst>
            <a:outerShdw blurRad="40000" dist="23000" dir="5400000" rotWithShape="0">
              <a:srgbClr val="000000">
                <a:alpha val="35000"/>
              </a:srgbClr>
            </a:outerShdw>
            <a:softEdge rad="3175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96ADAE-0C75-474D-A8A9-11CE0F42133F}"/>
              </a:ext>
            </a:extLst>
          </p:cNvPr>
          <p:cNvSpPr txBox="1"/>
          <p:nvPr/>
        </p:nvSpPr>
        <p:spPr>
          <a:xfrm>
            <a:off x="569625" y="2993633"/>
            <a:ext cx="2263515" cy="1015663"/>
          </a:xfrm>
          <a:prstGeom prst="rect">
            <a:avLst/>
          </a:prstGeom>
          <a:noFill/>
        </p:spPr>
        <p:txBody>
          <a:bodyPr wrap="square" rtlCol="0">
            <a:spAutoFit/>
          </a:bodyPr>
          <a:lstStyle/>
          <a:p>
            <a:pPr lvl="0" algn="r"/>
            <a:r>
              <a:rPr lang="en-US" sz="2000"/>
              <a:t>Entity editor</a:t>
            </a:r>
          </a:p>
          <a:p>
            <a:pPr lvl="0" algn="r"/>
            <a:r>
              <a:rPr lang="en-US" sz="2000"/>
              <a:t>Reconciliation API</a:t>
            </a:r>
          </a:p>
          <a:p>
            <a:pPr lvl="0" algn="r"/>
            <a:r>
              <a:rPr lang="en-US" sz="2000"/>
              <a:t>SPARQL endpoint</a:t>
            </a:r>
          </a:p>
        </p:txBody>
      </p:sp>
      <p:sp>
        <p:nvSpPr>
          <p:cNvPr id="8" name="TextBox 7">
            <a:extLst>
              <a:ext uri="{FF2B5EF4-FFF2-40B4-BE49-F238E27FC236}">
                <a16:creationId xmlns:a16="http://schemas.microsoft.com/office/drawing/2014/main" id="{46D3AF48-B205-6C4C-89F4-C6131CE4D0E0}"/>
              </a:ext>
            </a:extLst>
          </p:cNvPr>
          <p:cNvSpPr txBox="1"/>
          <p:nvPr/>
        </p:nvSpPr>
        <p:spPr>
          <a:xfrm>
            <a:off x="1556983" y="4017973"/>
            <a:ext cx="1293143" cy="369332"/>
          </a:xfrm>
          <a:prstGeom prst="rect">
            <a:avLst/>
          </a:prstGeom>
          <a:noFill/>
        </p:spPr>
        <p:txBody>
          <a:bodyPr wrap="square" rtlCol="0">
            <a:spAutoFit/>
          </a:bodyPr>
          <a:lstStyle/>
          <a:p>
            <a:pPr lvl="0" algn="r"/>
            <a:r>
              <a:rPr lang="en-US" b="1">
                <a:solidFill>
                  <a:schemeClr val="bg1"/>
                </a:solidFill>
              </a:rPr>
              <a:t>PHASE 1</a:t>
            </a:r>
          </a:p>
        </p:txBody>
      </p:sp>
      <p:sp>
        <p:nvSpPr>
          <p:cNvPr id="9" name="Rectangle 8">
            <a:extLst>
              <a:ext uri="{FF2B5EF4-FFF2-40B4-BE49-F238E27FC236}">
                <a16:creationId xmlns:a16="http://schemas.microsoft.com/office/drawing/2014/main" id="{E56755A7-44F6-2B4A-A38B-6958172BF0FF}"/>
              </a:ext>
            </a:extLst>
          </p:cNvPr>
          <p:cNvSpPr/>
          <p:nvPr/>
        </p:nvSpPr>
        <p:spPr>
          <a:xfrm>
            <a:off x="2263515" y="2065287"/>
            <a:ext cx="3186408" cy="1015663"/>
          </a:xfrm>
          <a:prstGeom prst="rect">
            <a:avLst/>
          </a:prstGeom>
        </p:spPr>
        <p:txBody>
          <a:bodyPr wrap="square">
            <a:spAutoFit/>
          </a:bodyPr>
          <a:lstStyle/>
          <a:p>
            <a:pPr lvl="0" algn="r"/>
            <a:r>
              <a:rPr lang="en-US" sz="2000"/>
              <a:t>Explorer UI</a:t>
            </a:r>
          </a:p>
          <a:p>
            <a:pPr lvl="0" algn="r"/>
            <a:r>
              <a:rPr lang="en-US" sz="2000" err="1"/>
              <a:t>OpenRefine</a:t>
            </a:r>
            <a:r>
              <a:rPr lang="en-US" sz="2000"/>
              <a:t> API</a:t>
            </a:r>
          </a:p>
          <a:p>
            <a:pPr lvl="0" algn="r"/>
            <a:r>
              <a:rPr lang="en-US" sz="2000"/>
              <a:t>Wikimedia commons links</a:t>
            </a:r>
          </a:p>
        </p:txBody>
      </p:sp>
      <p:sp>
        <p:nvSpPr>
          <p:cNvPr id="10" name="TextBox 9">
            <a:extLst>
              <a:ext uri="{FF2B5EF4-FFF2-40B4-BE49-F238E27FC236}">
                <a16:creationId xmlns:a16="http://schemas.microsoft.com/office/drawing/2014/main" id="{87A12E8D-9B1B-3A4A-A07F-E7615BE98C08}"/>
              </a:ext>
            </a:extLst>
          </p:cNvPr>
          <p:cNvSpPr txBox="1"/>
          <p:nvPr/>
        </p:nvSpPr>
        <p:spPr>
          <a:xfrm>
            <a:off x="4156780" y="3089873"/>
            <a:ext cx="1293143" cy="369332"/>
          </a:xfrm>
          <a:prstGeom prst="rect">
            <a:avLst/>
          </a:prstGeom>
          <a:noFill/>
        </p:spPr>
        <p:txBody>
          <a:bodyPr wrap="square" rtlCol="0">
            <a:spAutoFit/>
          </a:bodyPr>
          <a:lstStyle/>
          <a:p>
            <a:pPr lvl="0" algn="r"/>
            <a:r>
              <a:rPr lang="en-US" b="1">
                <a:solidFill>
                  <a:schemeClr val="bg1"/>
                </a:solidFill>
              </a:rPr>
              <a:t>PHASE 2</a:t>
            </a:r>
          </a:p>
        </p:txBody>
      </p:sp>
      <p:sp>
        <p:nvSpPr>
          <p:cNvPr id="11" name="Rectangle 10">
            <a:extLst>
              <a:ext uri="{FF2B5EF4-FFF2-40B4-BE49-F238E27FC236}">
                <a16:creationId xmlns:a16="http://schemas.microsoft.com/office/drawing/2014/main" id="{7BCCCED0-3A1D-0343-AF2E-CC529F4276D1}"/>
              </a:ext>
            </a:extLst>
          </p:cNvPr>
          <p:cNvSpPr/>
          <p:nvPr/>
        </p:nvSpPr>
        <p:spPr>
          <a:xfrm>
            <a:off x="4781862" y="486995"/>
            <a:ext cx="3740046" cy="1631216"/>
          </a:xfrm>
          <a:prstGeom prst="rect">
            <a:avLst/>
          </a:prstGeom>
        </p:spPr>
        <p:txBody>
          <a:bodyPr wrap="square">
            <a:spAutoFit/>
          </a:bodyPr>
          <a:lstStyle/>
          <a:p>
            <a:pPr lvl="0" algn="r"/>
            <a:r>
              <a:rPr lang="en-US" sz="2000">
                <a:latin typeface="Arial" panose="020B0604020202020204" pitchFamily="34" charset="0"/>
                <a:cs typeface="Arial" panose="020B0604020202020204" pitchFamily="34" charset="0"/>
              </a:rPr>
              <a:t>Retriever</a:t>
            </a:r>
          </a:p>
          <a:p>
            <a:pPr lvl="0" algn="r"/>
            <a:r>
              <a:rPr lang="en-US" sz="2000">
                <a:latin typeface="Arial" panose="020B0604020202020204" pitchFamily="34" charset="0"/>
                <a:cs typeface="Arial" panose="020B0604020202020204" pitchFamily="34" charset="0"/>
              </a:rPr>
              <a:t>Serialization API</a:t>
            </a:r>
          </a:p>
          <a:p>
            <a:pPr algn="r"/>
            <a:r>
              <a:rPr lang="en-US" sz="2000">
                <a:latin typeface="Arial" panose="020B0604020202020204" pitchFamily="34" charset="0"/>
                <a:cs typeface="Arial" panose="020B0604020202020204" pitchFamily="34" charset="0"/>
              </a:rPr>
              <a:t>Taxonomy navigation</a:t>
            </a:r>
          </a:p>
          <a:p>
            <a:pPr algn="r"/>
            <a:r>
              <a:rPr lang="en-US" sz="2000">
                <a:latin typeface="Arial" panose="020B0604020202020204" pitchFamily="34" charset="0"/>
                <a:cs typeface="Arial" panose="020B0604020202020204" pitchFamily="34" charset="0"/>
              </a:rPr>
              <a:t>Property-based constraints</a:t>
            </a:r>
          </a:p>
          <a:p>
            <a:pPr algn="r"/>
            <a:r>
              <a:rPr lang="en-US" sz="2000">
                <a:latin typeface="Arial" panose="020B0604020202020204" pitchFamily="34" charset="0"/>
                <a:cs typeface="Arial" panose="020B0604020202020204" pitchFamily="34" charset="0"/>
              </a:rPr>
              <a:t>Improved search experience</a:t>
            </a:r>
          </a:p>
        </p:txBody>
      </p:sp>
      <p:sp>
        <p:nvSpPr>
          <p:cNvPr id="12" name="TextBox 11">
            <a:extLst>
              <a:ext uri="{FF2B5EF4-FFF2-40B4-BE49-F238E27FC236}">
                <a16:creationId xmlns:a16="http://schemas.microsoft.com/office/drawing/2014/main" id="{C8FEC105-AE6E-3B4B-B8CC-E19F062CCCEE}"/>
              </a:ext>
            </a:extLst>
          </p:cNvPr>
          <p:cNvSpPr txBox="1"/>
          <p:nvPr/>
        </p:nvSpPr>
        <p:spPr>
          <a:xfrm>
            <a:off x="7228765" y="2132659"/>
            <a:ext cx="1293143" cy="369332"/>
          </a:xfrm>
          <a:prstGeom prst="rect">
            <a:avLst/>
          </a:prstGeom>
          <a:noFill/>
        </p:spPr>
        <p:txBody>
          <a:bodyPr wrap="square" rtlCol="0">
            <a:spAutoFit/>
          </a:bodyPr>
          <a:lstStyle/>
          <a:p>
            <a:pPr lvl="0"/>
            <a:r>
              <a:rPr lang="en-US" b="1">
                <a:solidFill>
                  <a:schemeClr val="bg1"/>
                </a:solidFill>
              </a:rPr>
              <a:t>PHASE 3</a:t>
            </a:r>
          </a:p>
        </p:txBody>
      </p:sp>
    </p:spTree>
    <p:extLst>
      <p:ext uri="{BB962C8B-B14F-4D97-AF65-F5344CB8AC3E}">
        <p14:creationId xmlns:p14="http://schemas.microsoft.com/office/powerpoint/2010/main" val="36985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92929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92929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929292"/>
                                      </p:to>
                                    </p:animClr>
                                  </p:sub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p:tgtEl>
                                          <p:spTgt spid="5"/>
                                        </p:tgtEl>
                                        <p:attrNameLst>
                                          <p:attrName>ppt_x</p:attrName>
                                        </p:attrNameLst>
                                      </p:cBhvr>
                                      <p:tavLst>
                                        <p:tav tm="0">
                                          <p:val>
                                            <p:strVal val="#ppt_x-#ppt_w*1.125000"/>
                                          </p:val>
                                        </p:tav>
                                        <p:tav tm="100000">
                                          <p:val>
                                            <p:strVal val="#ppt_x"/>
                                          </p:val>
                                        </p:tav>
                                      </p:tavLst>
                                    </p:anim>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rgbClr val="92929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rgbClr val="92929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rgbClr val="929292"/>
                                      </p:to>
                                    </p:animClr>
                                  </p:sub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p:tgtEl>
                                          <p:spTgt spid="6"/>
                                        </p:tgtEl>
                                        <p:attrNameLst>
                                          <p:attrName>ppt_x</p:attrName>
                                        </p:attrNameLst>
                                      </p:cBhvr>
                                      <p:tavLst>
                                        <p:tav tm="0">
                                          <p:val>
                                            <p:strVal val="#ppt_x-#ppt_w*1.125000"/>
                                          </p:val>
                                        </p:tav>
                                        <p:tav tm="100000">
                                          <p:val>
                                            <p:strVal val="#ppt_x"/>
                                          </p:val>
                                        </p:tav>
                                      </p:tavLst>
                                    </p:anim>
                                    <p:animEffect transition="in" filter="wipe(right)">
                                      <p:cBhvr>
                                        <p:cTn id="52" dur="500"/>
                                        <p:tgtEl>
                                          <p:spTgt spid="6"/>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p:tgtEl>
                                          <p:spTgt spid="12"/>
                                        </p:tgtEl>
                                        <p:attrNameLst>
                                          <p:attrName>ppt_x</p:attrName>
                                        </p:attrNameLst>
                                      </p:cBhvr>
                                      <p:tavLst>
                                        <p:tav tm="0">
                                          <p:val>
                                            <p:strVal val="#ppt_x-#ppt_w*1.125000"/>
                                          </p:val>
                                        </p:tav>
                                        <p:tav tm="100000">
                                          <p:val>
                                            <p:strVal val="#ppt_x"/>
                                          </p:val>
                                        </p:tav>
                                      </p:tavLst>
                                    </p:anim>
                                    <p:animEffect transition="in" filter="wipe(righ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929292"/>
                                      </p:to>
                                    </p:animClr>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rgbClr val="929292"/>
                                      </p:to>
                                    </p:animClr>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929292"/>
                                      </p:to>
                                    </p:animClr>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rgbClr val="929292"/>
                                      </p:to>
                                    </p:animClr>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4" end="4"/>
                                            </p:txEl>
                                          </p:spTgt>
                                        </p:tgtEl>
                                        <p:attrNameLst>
                                          <p:attrName>ppt_c</p:attrName>
                                        </p:attrNameLst>
                                      </p:cBhvr>
                                      <p:to>
                                        <a:srgbClr val="92929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B0D1F7C2-F81A-3847-B83B-DBB58ECE3699}"/>
              </a:ext>
            </a:extLst>
          </p:cNvPr>
          <p:cNvPicPr>
            <a:picLocks noChangeAspect="1"/>
          </p:cNvPicPr>
          <p:nvPr/>
        </p:nvPicPr>
        <p:blipFill>
          <a:blip r:embed="rId4"/>
          <a:stretch>
            <a:fillRect/>
          </a:stretch>
        </p:blipFill>
        <p:spPr>
          <a:xfrm>
            <a:off x="1256044" y="1029746"/>
            <a:ext cx="6290268" cy="3532770"/>
          </a:xfrm>
          <a:prstGeom prst="rect">
            <a:avLst/>
          </a:prstGeom>
        </p:spPr>
      </p:pic>
      <p:sp>
        <p:nvSpPr>
          <p:cNvPr id="2" name="Text Placeholder 1">
            <a:extLst>
              <a:ext uri="{FF2B5EF4-FFF2-40B4-BE49-F238E27FC236}">
                <a16:creationId xmlns:a16="http://schemas.microsoft.com/office/drawing/2014/main" id="{D1213D2A-DBC9-FF4A-94E6-908869E016AA}"/>
              </a:ext>
            </a:extLst>
          </p:cNvPr>
          <p:cNvSpPr>
            <a:spLocks noGrp="1"/>
          </p:cNvSpPr>
          <p:nvPr>
            <p:ph type="body" sz="quarter" idx="13"/>
          </p:nvPr>
        </p:nvSpPr>
        <p:spPr/>
        <p:txBody>
          <a:bodyPr vert="horz" anchor="t"/>
          <a:lstStyle/>
          <a:p>
            <a:r>
              <a:rPr lang="en-US" sz="3200"/>
              <a:t>Incorporating </a:t>
            </a:r>
            <a:r>
              <a:rPr lang="en-US" sz="3200" err="1"/>
              <a:t>WorldCat</a:t>
            </a:r>
            <a:r>
              <a:rPr lang="en-US" sz="3200"/>
              <a:t> into the Explorer</a:t>
            </a:r>
            <a:endParaRPr lang="en-US" sz="3200">
              <a:cs typeface="Arial"/>
            </a:endParaRPr>
          </a:p>
        </p:txBody>
      </p:sp>
    </p:spTree>
    <p:extLst>
      <p:ext uri="{BB962C8B-B14F-4D97-AF65-F5344CB8AC3E}">
        <p14:creationId xmlns:p14="http://schemas.microsoft.com/office/powerpoint/2010/main" val="29382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5F62EE-34DC-4D57-98D1-961317D2090D}"/>
              </a:ext>
            </a:extLst>
          </p:cNvPr>
          <p:cNvSpPr>
            <a:spLocks noGrp="1"/>
          </p:cNvSpPr>
          <p:nvPr>
            <p:ph type="body" sz="quarter" idx="10"/>
          </p:nvPr>
        </p:nvSpPr>
        <p:spPr/>
        <p:txBody>
          <a:bodyPr vert="horz" lIns="274320" tIns="45720" rIns="274320" bIns="91440" anchor="t">
            <a:spAutoFit/>
          </a:bodyPr>
          <a:lstStyle/>
          <a:p>
            <a:r>
              <a:rPr lang="en-US">
                <a:cs typeface="Arial"/>
              </a:rPr>
              <a:t>Project Outcomes</a:t>
            </a:r>
            <a:endParaRPr lang="en-US"/>
          </a:p>
        </p:txBody>
      </p:sp>
      <p:sp>
        <p:nvSpPr>
          <p:cNvPr id="3" name="Text Placeholder 2">
            <a:extLst>
              <a:ext uri="{FF2B5EF4-FFF2-40B4-BE49-F238E27FC236}">
                <a16:creationId xmlns:a16="http://schemas.microsoft.com/office/drawing/2014/main" id="{4BDB5919-CC1A-4F5F-9777-2CF7331C602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B4F40F1-10D9-4B1A-8941-0C654D48F802}"/>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231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3F36CD-15AE-419C-AFCB-0F7ED681EC0A}"/>
              </a:ext>
            </a:extLst>
          </p:cNvPr>
          <p:cNvSpPr>
            <a:spLocks noGrp="1"/>
          </p:cNvSpPr>
          <p:nvPr>
            <p:ph type="body" sz="quarter" idx="13"/>
          </p:nvPr>
        </p:nvSpPr>
        <p:spPr/>
        <p:txBody>
          <a:bodyPr vert="horz" anchor="t"/>
          <a:lstStyle/>
          <a:p>
            <a:r>
              <a:rPr lang="en-US">
                <a:cs typeface="Arial"/>
              </a:rPr>
              <a:t>Community Center prompts</a:t>
            </a:r>
            <a:endParaRPr lang="en-US"/>
          </a:p>
        </p:txBody>
      </p:sp>
      <p:sp>
        <p:nvSpPr>
          <p:cNvPr id="6" name="Text Placeholder 5">
            <a:extLst>
              <a:ext uri="{FF2B5EF4-FFF2-40B4-BE49-F238E27FC236}">
                <a16:creationId xmlns:a16="http://schemas.microsoft.com/office/drawing/2014/main" id="{D6C884E9-40A1-47EC-A2B0-1E28A5CFF6AF}"/>
              </a:ext>
            </a:extLst>
          </p:cNvPr>
          <p:cNvSpPr>
            <a:spLocks noGrp="1"/>
          </p:cNvSpPr>
          <p:nvPr>
            <p:ph type="body" sz="quarter" idx="14"/>
          </p:nvPr>
        </p:nvSpPr>
        <p:spPr>
          <a:xfrm>
            <a:off x="404549" y="1029746"/>
            <a:ext cx="8623837" cy="3534077"/>
          </a:xfrm>
        </p:spPr>
        <p:txBody>
          <a:bodyPr vert="horz" anchor="t">
            <a:normAutofit fontScale="92500"/>
          </a:bodyPr>
          <a:lstStyle/>
          <a:p>
            <a:r>
              <a:rPr lang="en-US" sz="2400">
                <a:cs typeface="Arial"/>
              </a:rPr>
              <a:t>What outcomes did you anticipate in joining Project Passage?</a:t>
            </a:r>
          </a:p>
          <a:p>
            <a:pPr marL="0"/>
            <a:r>
              <a:rPr lang="en-US" sz="2400">
                <a:cs typeface="Arial"/>
              </a:rPr>
              <a:t>Please explain to what extent Project Passage was successful in meeting your anticipated outcomes.</a:t>
            </a:r>
          </a:p>
          <a:p>
            <a:pPr marL="0"/>
            <a:r>
              <a:rPr lang="en-US" sz="2400">
                <a:cs typeface="Arial"/>
              </a:rPr>
              <a:t>Please explain to what extent Project Passage did not meet your anticipated outcomes.</a:t>
            </a:r>
          </a:p>
          <a:p>
            <a:pPr marL="0"/>
            <a:r>
              <a:rPr lang="en-US" sz="2400">
                <a:cs typeface="Arial"/>
              </a:rPr>
              <a:t>What aspects of Project Passage did you find most useful, and why?</a:t>
            </a:r>
          </a:p>
          <a:p>
            <a:pPr marL="0"/>
            <a:r>
              <a:rPr lang="en-US" sz="2400">
                <a:cs typeface="Arial"/>
              </a:rPr>
              <a:t>What aspects of Project Passage did you find least useful, and why?</a:t>
            </a:r>
          </a:p>
        </p:txBody>
      </p:sp>
    </p:spTree>
    <p:extLst>
      <p:ext uri="{BB962C8B-B14F-4D97-AF65-F5344CB8AC3E}">
        <p14:creationId xmlns:p14="http://schemas.microsoft.com/office/powerpoint/2010/main" val="6948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19339E-1100-4A89-97B4-FBF90231EF80}"/>
              </a:ext>
            </a:extLst>
          </p:cNvPr>
          <p:cNvSpPr>
            <a:spLocks noGrp="1"/>
          </p:cNvSpPr>
          <p:nvPr>
            <p:ph type="body" sz="quarter" idx="13"/>
          </p:nvPr>
        </p:nvSpPr>
        <p:spPr/>
        <p:txBody>
          <a:bodyPr vert="horz" anchor="t"/>
          <a:lstStyle/>
          <a:p>
            <a:r>
              <a:rPr lang="en-US">
                <a:cs typeface="Arial"/>
              </a:rPr>
              <a:t>… and the results are in!</a:t>
            </a:r>
            <a:endParaRPr lang="en-US"/>
          </a:p>
        </p:txBody>
      </p:sp>
      <p:sp>
        <p:nvSpPr>
          <p:cNvPr id="3" name="Text Placeholder 2">
            <a:extLst>
              <a:ext uri="{FF2B5EF4-FFF2-40B4-BE49-F238E27FC236}">
                <a16:creationId xmlns:a16="http://schemas.microsoft.com/office/drawing/2014/main" id="{5B36C5F5-3DC5-40C1-A22D-6C559B8BB392}"/>
              </a:ext>
            </a:extLst>
          </p:cNvPr>
          <p:cNvSpPr>
            <a:spLocks noGrp="1"/>
          </p:cNvSpPr>
          <p:nvPr>
            <p:ph type="body" sz="quarter" idx="14"/>
          </p:nvPr>
        </p:nvSpPr>
        <p:spPr/>
        <p:txBody>
          <a:bodyPr/>
          <a:lstStyle/>
          <a:p>
            <a:pPr marL="0" indent="0">
              <a:buNone/>
            </a:pPr>
            <a:r>
              <a:rPr lang="en-US" b="1">
                <a:solidFill>
                  <a:schemeClr val="accent6"/>
                </a:solidFill>
              </a:rPr>
              <a:t>“</a:t>
            </a:r>
            <a:r>
              <a:rPr lang="en-US" sz="2000" b="1">
                <a:solidFill>
                  <a:schemeClr val="accent6"/>
                </a:solidFill>
                <a:cs typeface="Arial"/>
              </a:rPr>
              <a:t>Project Passage was the very first Linked Data project that felt like it wholly encapsulated the values that we--as library catalogers and metadata folk--hold dear.</a:t>
            </a:r>
            <a:r>
              <a:rPr lang="en-US" b="1">
                <a:solidFill>
                  <a:schemeClr val="accent6"/>
                </a:solidFill>
              </a:rPr>
              <a:t>”</a:t>
            </a:r>
          </a:p>
          <a:p>
            <a:pPr marL="0" indent="0">
              <a:buNone/>
            </a:pPr>
            <a:endParaRPr lang="en-US" b="1">
              <a:solidFill>
                <a:schemeClr val="accent6"/>
              </a:solidFill>
            </a:endParaRPr>
          </a:p>
          <a:p>
            <a:endParaRPr lang="en-US"/>
          </a:p>
        </p:txBody>
      </p:sp>
      <p:sp>
        <p:nvSpPr>
          <p:cNvPr id="8" name="TextBox 7">
            <a:extLst>
              <a:ext uri="{FF2B5EF4-FFF2-40B4-BE49-F238E27FC236}">
                <a16:creationId xmlns:a16="http://schemas.microsoft.com/office/drawing/2014/main" id="{595B11F3-17CB-4CD9-B54A-F14001E70978}"/>
              </a:ext>
            </a:extLst>
          </p:cNvPr>
          <p:cNvSpPr txBox="1"/>
          <p:nvPr/>
        </p:nvSpPr>
        <p:spPr>
          <a:xfrm>
            <a:off x="-217391" y="2319893"/>
            <a:ext cx="9555501" cy="369332"/>
          </a:xfrm>
          <a:prstGeom prst="rect">
            <a:avLst/>
          </a:prstGeom>
          <a:noFill/>
        </p:spPr>
        <p:txBody>
          <a:bodyPr wrap="none" rtlCol="0">
            <a:spAutoFit/>
          </a:bodyPr>
          <a:lstStyle/>
          <a:p>
            <a:pPr algn="ctr"/>
            <a:r>
              <a:rPr lang="en-US">
                <a:solidFill>
                  <a:schemeClr val="accent5"/>
                </a:solidFill>
                <a:latin typeface="Adobe Fan Heiti Std B" charset="-120"/>
                <a:ea typeface="Adobe Fan Heiti Std B" charset="-120"/>
                <a:cs typeface="Adobe Fan Heiti Std B" charset="-120"/>
              </a:rPr>
              <a:t>“One aspect of Passage that is frustrating is the difficulty in searching for properties.”</a:t>
            </a:r>
          </a:p>
        </p:txBody>
      </p:sp>
      <p:sp>
        <p:nvSpPr>
          <p:cNvPr id="9" name="Rectangle 8">
            <a:extLst>
              <a:ext uri="{FF2B5EF4-FFF2-40B4-BE49-F238E27FC236}">
                <a16:creationId xmlns:a16="http://schemas.microsoft.com/office/drawing/2014/main" id="{A7879541-7AB4-458C-B7FA-C2013374A43B}"/>
              </a:ext>
            </a:extLst>
          </p:cNvPr>
          <p:cNvSpPr/>
          <p:nvPr/>
        </p:nvSpPr>
        <p:spPr>
          <a:xfrm>
            <a:off x="3241267" y="2709202"/>
            <a:ext cx="5799909" cy="984885"/>
          </a:xfrm>
          <a:prstGeom prst="rect">
            <a:avLst/>
          </a:prstGeom>
        </p:spPr>
        <p:txBody>
          <a:bodyPr wrap="square">
            <a:spAutoFit/>
          </a:bodyPr>
          <a:lstStyle/>
          <a:p>
            <a:pPr algn="ctr"/>
            <a:r>
              <a:rPr lang="en-US" sz="2000" b="1">
                <a:solidFill>
                  <a:schemeClr val="accent4"/>
                </a:solidFill>
                <a:latin typeface="Helvetica" charset="0"/>
                <a:ea typeface="Helvetica" charset="0"/>
                <a:cs typeface="Helvetica" charset="0"/>
              </a:rPr>
              <a:t>“</a:t>
            </a:r>
            <a:r>
              <a:rPr lang="en-US" b="1">
                <a:solidFill>
                  <a:schemeClr val="accent4"/>
                </a:solidFill>
                <a:latin typeface="Helvetica" charset="0"/>
                <a:ea typeface="Helvetica" charset="0"/>
                <a:cs typeface="Helvetica" charset="0"/>
              </a:rPr>
              <a:t>Project Passage was the first post-MARC production environment that has the look and feel of what I do with my existing workflow.</a:t>
            </a:r>
            <a:r>
              <a:rPr lang="en-US" sz="2000" b="1">
                <a:solidFill>
                  <a:schemeClr val="accent4"/>
                </a:solidFill>
                <a:latin typeface="Helvetica" charset="0"/>
                <a:ea typeface="Helvetica" charset="0"/>
                <a:cs typeface="Helvetica" charset="0"/>
              </a:rPr>
              <a:t>”</a:t>
            </a:r>
          </a:p>
        </p:txBody>
      </p:sp>
      <p:sp>
        <p:nvSpPr>
          <p:cNvPr id="10" name="Rectangle 9">
            <a:extLst>
              <a:ext uri="{FF2B5EF4-FFF2-40B4-BE49-F238E27FC236}">
                <a16:creationId xmlns:a16="http://schemas.microsoft.com/office/drawing/2014/main" id="{9D9F1B99-BF7D-4B41-82CE-6E78362814E6}"/>
              </a:ext>
            </a:extLst>
          </p:cNvPr>
          <p:cNvSpPr/>
          <p:nvPr/>
        </p:nvSpPr>
        <p:spPr>
          <a:xfrm>
            <a:off x="265781" y="3694358"/>
            <a:ext cx="5799909" cy="923330"/>
          </a:xfrm>
          <a:prstGeom prst="rect">
            <a:avLst/>
          </a:prstGeom>
        </p:spPr>
        <p:txBody>
          <a:bodyPr wrap="square">
            <a:spAutoFit/>
          </a:bodyPr>
          <a:lstStyle/>
          <a:p>
            <a:pPr algn="ctr"/>
            <a:r>
              <a:rPr lang="en-US">
                <a:solidFill>
                  <a:schemeClr val="accent1"/>
                </a:solidFill>
              </a:rPr>
              <a:t>“Given the existing internationalization of the </a:t>
            </a:r>
            <a:r>
              <a:rPr lang="en-US" err="1">
                <a:solidFill>
                  <a:schemeClr val="accent1"/>
                </a:solidFill>
              </a:rPr>
              <a:t>MediaWiki</a:t>
            </a:r>
            <a:r>
              <a:rPr lang="en-US">
                <a:solidFill>
                  <a:schemeClr val="accent1"/>
                </a:solidFill>
              </a:rPr>
              <a:t> software, I suggest we bring in non-English OCLC communities.”</a:t>
            </a:r>
          </a:p>
        </p:txBody>
      </p:sp>
    </p:spTree>
    <p:extLst>
      <p:ext uri="{BB962C8B-B14F-4D97-AF65-F5344CB8AC3E}">
        <p14:creationId xmlns:p14="http://schemas.microsoft.com/office/powerpoint/2010/main" val="15142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_Slides_V2">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65" ma:contentTypeDescription="Create a new document." ma:contentTypeScope="" ma:versionID="f1395dda86fb6fdc901c654b2f58b2a3">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0ace508b7351c89a677880c83574ac0f"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06F012-B077-4E53-819C-AA089FC278FC}">
  <ds:schemaRefs>
    <ds:schemaRef ds:uri="http://schemas.microsoft.com/sharepoint/v3/contenttype/forms"/>
  </ds:schemaRefs>
</ds:datastoreItem>
</file>

<file path=customXml/itemProps2.xml><?xml version="1.0" encoding="utf-8"?>
<ds:datastoreItem xmlns:ds="http://schemas.openxmlformats.org/officeDocument/2006/customXml" ds:itemID="{6069470A-F835-4EC8-A84D-D62C43C3E959}">
  <ds:schemaRefs>
    <ds:schemaRef ds:uri="Microsoft.SharePoint.Taxonomy.ContentTypeSync"/>
  </ds:schemaRefs>
</ds:datastoreItem>
</file>

<file path=customXml/itemProps3.xml><?xml version="1.0" encoding="utf-8"?>
<ds:datastoreItem xmlns:ds="http://schemas.openxmlformats.org/officeDocument/2006/customXml" ds:itemID="{04601703-213A-47F9-9803-ECE42FFCD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ECEDFA-34BD-40E3-992E-8E679921415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9b9db491-4385-45f1-9eb7-7d00055b11bb"/>
    <ds:schemaRef ds:uri="c908eeb5-9d00-41e0-9796-81e9ccc774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604</Words>
  <Application>Microsoft Macintosh PowerPoint</Application>
  <PresentationFormat>On-screen Show (16:9)</PresentationFormat>
  <Paragraphs>224</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-apple-system</vt:lpstr>
      <vt:lpstr>Adobe Fan Heiti Std B</vt:lpstr>
      <vt:lpstr>Arial</vt:lpstr>
      <vt:lpstr>Calibri</vt:lpstr>
      <vt:lpstr>Helvetica</vt:lpstr>
      <vt:lpstr>Segoe UI Symbol</vt:lpstr>
      <vt:lpstr>Times New Roman</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Newell,Sara</dc:creator>
  <cp:lastModifiedBy>Willis,Kyle</cp:lastModifiedBy>
  <cp:revision>5</cp:revision>
  <cp:lastPrinted>2018-09-27T15:16:47Z</cp:lastPrinted>
  <dcterms:modified xsi:type="dcterms:W3CDTF">2018-10-22T14:21:18Z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