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9" r:id="rId7"/>
    <p:sldId id="273" r:id="rId8"/>
    <p:sldId id="274" r:id="rId9"/>
    <p:sldId id="275" r:id="rId10"/>
    <p:sldId id="278" r:id="rId11"/>
    <p:sldId id="276" r:id="rId12"/>
    <p:sldId id="279" r:id="rId13"/>
    <p:sldId id="277" r:id="rId14"/>
    <p:sldId id="280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6BC72-8494-C144-8436-A4A238D684BC}" v="465" dt="2018-11-30T16:27:19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2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xter,Jeff" userId="5bd3fa14-d604-4ce0-8af0-7263c89b8e14" providerId="ADAL" clId="{2936BC72-8494-C144-8436-A4A238D684BC}"/>
    <pc:docChg chg="undo redo custSel addSld delSld modSld sldOrd">
      <pc:chgData name="Mixter,Jeff" userId="5bd3fa14-d604-4ce0-8af0-7263c89b8e14" providerId="ADAL" clId="{2936BC72-8494-C144-8436-A4A238D684BC}" dt="2018-12-03T21:52:40.671" v="2679" actId="478"/>
      <pc:docMkLst>
        <pc:docMk/>
      </pc:docMkLst>
      <pc:sldChg chg="modSp">
        <pc:chgData name="Mixter,Jeff" userId="5bd3fa14-d604-4ce0-8af0-7263c89b8e14" providerId="ADAL" clId="{2936BC72-8494-C144-8436-A4A238D684BC}" dt="2018-11-29T19:56:29.065" v="2146" actId="20577"/>
        <pc:sldMkLst>
          <pc:docMk/>
          <pc:sldMk cId="1391514271" sldId="256"/>
        </pc:sldMkLst>
        <pc:spChg chg="mod">
          <ac:chgData name="Mixter,Jeff" userId="5bd3fa14-d604-4ce0-8af0-7263c89b8e14" providerId="ADAL" clId="{2936BC72-8494-C144-8436-A4A238D684BC}" dt="2018-11-29T19:56:29.065" v="2146" actId="20577"/>
          <ac:spMkLst>
            <pc:docMk/>
            <pc:sldMk cId="1391514271" sldId="256"/>
            <ac:spMk id="2" creationId="{60BBC4C0-A8D5-484B-A59D-862A92DE3F8E}"/>
          </ac:spMkLst>
        </pc:spChg>
      </pc:sldChg>
      <pc:sldChg chg="modSp ord">
        <pc:chgData name="Mixter,Jeff" userId="5bd3fa14-d604-4ce0-8af0-7263c89b8e14" providerId="ADAL" clId="{2936BC72-8494-C144-8436-A4A238D684BC}" dt="2018-12-01T18:13:07.884" v="2661" actId="20577"/>
        <pc:sldMkLst>
          <pc:docMk/>
          <pc:sldMk cId="1773469455" sldId="268"/>
        </pc:sldMkLst>
        <pc:spChg chg="mod">
          <ac:chgData name="Mixter,Jeff" userId="5bd3fa14-d604-4ce0-8af0-7263c89b8e14" providerId="ADAL" clId="{2936BC72-8494-C144-8436-A4A238D684BC}" dt="2018-12-01T18:13:07.884" v="2661" actId="20577"/>
          <ac:spMkLst>
            <pc:docMk/>
            <pc:sldMk cId="1773469455" sldId="268"/>
            <ac:spMk id="3" creationId="{B5468A31-393E-4A42-AEBD-B1CAB05E40FA}"/>
          </ac:spMkLst>
        </pc:spChg>
      </pc:sldChg>
      <pc:sldChg chg="modSp">
        <pc:chgData name="Mixter,Jeff" userId="5bd3fa14-d604-4ce0-8af0-7263c89b8e14" providerId="ADAL" clId="{2936BC72-8494-C144-8436-A4A238D684BC}" dt="2018-11-29T19:39:02.688" v="1878" actId="20577"/>
        <pc:sldMkLst>
          <pc:docMk/>
          <pc:sldMk cId="599224532" sldId="269"/>
        </pc:sldMkLst>
        <pc:spChg chg="mod">
          <ac:chgData name="Mixter,Jeff" userId="5bd3fa14-d604-4ce0-8af0-7263c89b8e14" providerId="ADAL" clId="{2936BC72-8494-C144-8436-A4A238D684BC}" dt="2018-11-29T19:39:02.688" v="1878" actId="20577"/>
          <ac:spMkLst>
            <pc:docMk/>
            <pc:sldMk cId="599224532" sldId="269"/>
            <ac:spMk id="3" creationId="{960D639D-18E8-964F-8745-14485DD44E4A}"/>
          </ac:spMkLst>
        </pc:spChg>
      </pc:sldChg>
      <pc:sldChg chg="modSp">
        <pc:chgData name="Mixter,Jeff" userId="5bd3fa14-d604-4ce0-8af0-7263c89b8e14" providerId="ADAL" clId="{2936BC72-8494-C144-8436-A4A238D684BC}" dt="2018-12-03T21:44:37.388" v="2676" actId="20577"/>
        <pc:sldMkLst>
          <pc:docMk/>
          <pc:sldMk cId="473252470" sldId="270"/>
        </pc:sldMkLst>
        <pc:spChg chg="mod">
          <ac:chgData name="Mixter,Jeff" userId="5bd3fa14-d604-4ce0-8af0-7263c89b8e14" providerId="ADAL" clId="{2936BC72-8494-C144-8436-A4A238D684BC}" dt="2018-12-03T21:44:37.388" v="2676" actId="20577"/>
          <ac:spMkLst>
            <pc:docMk/>
            <pc:sldMk cId="473252470" sldId="270"/>
            <ac:spMk id="3" creationId="{216034E5-B881-8546-9BD8-87C77B8D4FE7}"/>
          </ac:spMkLst>
        </pc:spChg>
      </pc:sldChg>
      <pc:sldChg chg="addSp modSp add modAnim modNotesTx">
        <pc:chgData name="Mixter,Jeff" userId="5bd3fa14-d604-4ce0-8af0-7263c89b8e14" providerId="ADAL" clId="{2936BC72-8494-C144-8436-A4A238D684BC}" dt="2018-11-30T16:27:19.609" v="2510"/>
        <pc:sldMkLst>
          <pc:docMk/>
          <pc:sldMk cId="98311837" sldId="273"/>
        </pc:sldMkLst>
        <pc:spChg chg="add mod">
          <ac:chgData name="Mixter,Jeff" userId="5bd3fa14-d604-4ce0-8af0-7263c89b8e14" providerId="ADAL" clId="{2936BC72-8494-C144-8436-A4A238D684BC}" dt="2018-11-29T21:32:12.455" v="2417" actId="207"/>
          <ac:spMkLst>
            <pc:docMk/>
            <pc:sldMk cId="98311837" sldId="273"/>
            <ac:spMk id="2" creationId="{7B1AC9F5-B5E4-B540-ACAB-DAC8F09A7EEB}"/>
          </ac:spMkLst>
        </pc:spChg>
        <pc:spChg chg="add mod">
          <ac:chgData name="Mixter,Jeff" userId="5bd3fa14-d604-4ce0-8af0-7263c89b8e14" providerId="ADAL" clId="{2936BC72-8494-C144-8436-A4A238D684BC}" dt="2018-11-29T21:01:52.186" v="2197" actId="14100"/>
          <ac:spMkLst>
            <pc:docMk/>
            <pc:sldMk cId="98311837" sldId="273"/>
            <ac:spMk id="4" creationId="{BC5AEBB3-4C0C-A046-BEA8-DEEB01D4EA0D}"/>
          </ac:spMkLst>
        </pc:spChg>
        <pc:spChg chg="add mod">
          <ac:chgData name="Mixter,Jeff" userId="5bd3fa14-d604-4ce0-8af0-7263c89b8e14" providerId="ADAL" clId="{2936BC72-8494-C144-8436-A4A238D684BC}" dt="2018-11-29T21:02:31.651" v="2207" actId="14100"/>
          <ac:spMkLst>
            <pc:docMk/>
            <pc:sldMk cId="98311837" sldId="273"/>
            <ac:spMk id="7" creationId="{48E24369-4DB4-FE43-BC98-3AC9261499AF}"/>
          </ac:spMkLst>
        </pc:spChg>
        <pc:spChg chg="add mod">
          <ac:chgData name="Mixter,Jeff" userId="5bd3fa14-d604-4ce0-8af0-7263c89b8e14" providerId="ADAL" clId="{2936BC72-8494-C144-8436-A4A238D684BC}" dt="2018-11-30T16:26:55.962" v="2508" actId="14100"/>
          <ac:spMkLst>
            <pc:docMk/>
            <pc:sldMk cId="98311837" sldId="273"/>
            <ac:spMk id="8" creationId="{C1EF6675-0530-C64A-84F2-DA2269DCF0A3}"/>
          </ac:spMkLst>
        </pc:spChg>
        <pc:cxnChg chg="add mod">
          <ac:chgData name="Mixter,Jeff" userId="5bd3fa14-d604-4ce0-8af0-7263c89b8e14" providerId="ADAL" clId="{2936BC72-8494-C144-8436-A4A238D684BC}" dt="2018-11-29T21:01:52.186" v="2197" actId="14100"/>
          <ac:cxnSpMkLst>
            <pc:docMk/>
            <pc:sldMk cId="98311837" sldId="273"/>
            <ac:cxnSpMk id="3" creationId="{6CCCAE43-2E55-AF43-8D83-8B914D10A23A}"/>
          </ac:cxnSpMkLst>
        </pc:cxnChg>
        <pc:cxnChg chg="add mod">
          <ac:chgData name="Mixter,Jeff" userId="5bd3fa14-d604-4ce0-8af0-7263c89b8e14" providerId="ADAL" clId="{2936BC72-8494-C144-8436-A4A238D684BC}" dt="2018-11-29T21:02:36.274" v="2208" actId="14100"/>
          <ac:cxnSpMkLst>
            <pc:docMk/>
            <pc:sldMk cId="98311837" sldId="273"/>
            <ac:cxnSpMk id="6" creationId="{9BAF18BD-507A-CF48-AD6B-4BBAD0D959E3}"/>
          </ac:cxnSpMkLst>
        </pc:cxnChg>
      </pc:sldChg>
      <pc:sldChg chg="addSp modSp add modAnim">
        <pc:chgData name="Mixter,Jeff" userId="5bd3fa14-d604-4ce0-8af0-7263c89b8e14" providerId="ADAL" clId="{2936BC72-8494-C144-8436-A4A238D684BC}" dt="2018-11-29T21:33:11.298" v="2423" actId="207"/>
        <pc:sldMkLst>
          <pc:docMk/>
          <pc:sldMk cId="4075559398" sldId="274"/>
        </pc:sldMkLst>
        <pc:spChg chg="add mod">
          <ac:chgData name="Mixter,Jeff" userId="5bd3fa14-d604-4ce0-8af0-7263c89b8e14" providerId="ADAL" clId="{2936BC72-8494-C144-8436-A4A238D684BC}" dt="2018-11-29T21:33:11.298" v="2423" actId="207"/>
          <ac:spMkLst>
            <pc:docMk/>
            <pc:sldMk cId="4075559398" sldId="274"/>
            <ac:spMk id="2" creationId="{7C261FFA-BA0D-A745-A6BC-4B53BCB3D19D}"/>
          </ac:spMkLst>
        </pc:spChg>
        <pc:spChg chg="add mod">
          <ac:chgData name="Mixter,Jeff" userId="5bd3fa14-d604-4ce0-8af0-7263c89b8e14" providerId="ADAL" clId="{2936BC72-8494-C144-8436-A4A238D684BC}" dt="2018-11-29T21:08:05.051" v="2276" actId="14100"/>
          <ac:spMkLst>
            <pc:docMk/>
            <pc:sldMk cId="4075559398" sldId="274"/>
            <ac:spMk id="4" creationId="{24813BEB-E3A3-5043-96E0-3F114E27DB44}"/>
          </ac:spMkLst>
        </pc:spChg>
        <pc:spChg chg="add mod">
          <ac:chgData name="Mixter,Jeff" userId="5bd3fa14-d604-4ce0-8af0-7263c89b8e14" providerId="ADAL" clId="{2936BC72-8494-C144-8436-A4A238D684BC}" dt="2018-11-29T21:08:18.685" v="2279" actId="14100"/>
          <ac:spMkLst>
            <pc:docMk/>
            <pc:sldMk cId="4075559398" sldId="274"/>
            <ac:spMk id="8" creationId="{4C47BFE4-87E3-BC47-959C-594572A30272}"/>
          </ac:spMkLst>
        </pc:spChg>
        <pc:spChg chg="add mod">
          <ac:chgData name="Mixter,Jeff" userId="5bd3fa14-d604-4ce0-8af0-7263c89b8e14" providerId="ADAL" clId="{2936BC72-8494-C144-8436-A4A238D684BC}" dt="2018-11-29T21:08:38.835" v="2282" actId="14100"/>
          <ac:spMkLst>
            <pc:docMk/>
            <pc:sldMk cId="4075559398" sldId="274"/>
            <ac:spMk id="11" creationId="{9237D3EF-18B3-4240-8FFD-CE2AC515B4C0}"/>
          </ac:spMkLst>
        </pc:spChg>
        <pc:spChg chg="add mod">
          <ac:chgData name="Mixter,Jeff" userId="5bd3fa14-d604-4ce0-8af0-7263c89b8e14" providerId="ADAL" clId="{2936BC72-8494-C144-8436-A4A238D684BC}" dt="2018-11-29T21:14:21.978" v="2307" actId="207"/>
          <ac:spMkLst>
            <pc:docMk/>
            <pc:sldMk cId="4075559398" sldId="274"/>
            <ac:spMk id="13" creationId="{A61E4403-D17C-5442-813F-BA954B320F5D}"/>
          </ac:spMkLst>
        </pc:spChg>
        <pc:cxnChg chg="add mod">
          <ac:chgData name="Mixter,Jeff" userId="5bd3fa14-d604-4ce0-8af0-7263c89b8e14" providerId="ADAL" clId="{2936BC72-8494-C144-8436-A4A238D684BC}" dt="2018-11-29T21:08:05.051" v="2276" actId="14100"/>
          <ac:cxnSpMkLst>
            <pc:docMk/>
            <pc:sldMk cId="4075559398" sldId="274"/>
            <ac:cxnSpMk id="3" creationId="{C4F598B1-05CB-9348-A263-E269F95908E0}"/>
          </ac:cxnSpMkLst>
        </pc:cxnChg>
        <pc:cxnChg chg="add mod">
          <ac:chgData name="Mixter,Jeff" userId="5bd3fa14-d604-4ce0-8af0-7263c89b8e14" providerId="ADAL" clId="{2936BC72-8494-C144-8436-A4A238D684BC}" dt="2018-11-29T21:08:18.685" v="2279" actId="14100"/>
          <ac:cxnSpMkLst>
            <pc:docMk/>
            <pc:sldMk cId="4075559398" sldId="274"/>
            <ac:cxnSpMk id="7" creationId="{94C013E4-88A5-F144-88C8-EBB42DA5907D}"/>
          </ac:cxnSpMkLst>
        </pc:cxnChg>
        <pc:cxnChg chg="add mod">
          <ac:chgData name="Mixter,Jeff" userId="5bd3fa14-d604-4ce0-8af0-7263c89b8e14" providerId="ADAL" clId="{2936BC72-8494-C144-8436-A4A238D684BC}" dt="2018-11-29T21:08:38.835" v="2282" actId="14100"/>
          <ac:cxnSpMkLst>
            <pc:docMk/>
            <pc:sldMk cId="4075559398" sldId="274"/>
            <ac:cxnSpMk id="10" creationId="{A1F69C44-831A-164E-A740-35153F74D6DC}"/>
          </ac:cxnSpMkLst>
        </pc:cxnChg>
      </pc:sldChg>
      <pc:sldChg chg="addSp modSp add modAnim">
        <pc:chgData name="Mixter,Jeff" userId="5bd3fa14-d604-4ce0-8af0-7263c89b8e14" providerId="ADAL" clId="{2936BC72-8494-C144-8436-A4A238D684BC}" dt="2018-11-29T21:33:34.459" v="2428" actId="207"/>
        <pc:sldMkLst>
          <pc:docMk/>
          <pc:sldMk cId="3841297533" sldId="275"/>
        </pc:sldMkLst>
        <pc:spChg chg="add mod">
          <ac:chgData name="Mixter,Jeff" userId="5bd3fa14-d604-4ce0-8af0-7263c89b8e14" providerId="ADAL" clId="{2936BC72-8494-C144-8436-A4A238D684BC}" dt="2018-11-29T21:33:34.459" v="2428" actId="207"/>
          <ac:spMkLst>
            <pc:docMk/>
            <pc:sldMk cId="3841297533" sldId="275"/>
            <ac:spMk id="2" creationId="{BD405CE0-7DF2-9B4B-98F7-A9A82C3E4E0B}"/>
          </ac:spMkLst>
        </pc:spChg>
        <pc:spChg chg="add mod">
          <ac:chgData name="Mixter,Jeff" userId="5bd3fa14-d604-4ce0-8af0-7263c89b8e14" providerId="ADAL" clId="{2936BC72-8494-C144-8436-A4A238D684BC}" dt="2018-11-29T21:18:50.037" v="2336" actId="14100"/>
          <ac:spMkLst>
            <pc:docMk/>
            <pc:sldMk cId="3841297533" sldId="275"/>
            <ac:spMk id="4" creationId="{882C2FB1-999A-F944-A5BD-2C9F70E8EC32}"/>
          </ac:spMkLst>
        </pc:spChg>
        <pc:spChg chg="add mod">
          <ac:chgData name="Mixter,Jeff" userId="5bd3fa14-d604-4ce0-8af0-7263c89b8e14" providerId="ADAL" clId="{2936BC72-8494-C144-8436-A4A238D684BC}" dt="2018-11-29T21:19:27.487" v="2342" actId="14100"/>
          <ac:spMkLst>
            <pc:docMk/>
            <pc:sldMk cId="3841297533" sldId="275"/>
            <ac:spMk id="8" creationId="{F308FB06-0353-634D-B3AF-C551EB5BDA79}"/>
          </ac:spMkLst>
        </pc:spChg>
        <pc:spChg chg="add mod">
          <ac:chgData name="Mixter,Jeff" userId="5bd3fa14-d604-4ce0-8af0-7263c89b8e14" providerId="ADAL" clId="{2936BC72-8494-C144-8436-A4A238D684BC}" dt="2018-11-29T21:19:56.770" v="2346" actId="14100"/>
          <ac:spMkLst>
            <pc:docMk/>
            <pc:sldMk cId="3841297533" sldId="275"/>
            <ac:spMk id="11" creationId="{96633D0D-A090-534D-84F3-9C0F6AC96EB0}"/>
          </ac:spMkLst>
        </pc:spChg>
        <pc:cxnChg chg="add mod">
          <ac:chgData name="Mixter,Jeff" userId="5bd3fa14-d604-4ce0-8af0-7263c89b8e14" providerId="ADAL" clId="{2936BC72-8494-C144-8436-A4A238D684BC}" dt="2018-11-29T21:18:54.095" v="2337" actId="14100"/>
          <ac:cxnSpMkLst>
            <pc:docMk/>
            <pc:sldMk cId="3841297533" sldId="275"/>
            <ac:cxnSpMk id="3" creationId="{4AB2EFE6-21DF-F942-9ABB-5124AD67560A}"/>
          </ac:cxnSpMkLst>
        </pc:cxnChg>
        <pc:cxnChg chg="add mod">
          <ac:chgData name="Mixter,Jeff" userId="5bd3fa14-d604-4ce0-8af0-7263c89b8e14" providerId="ADAL" clId="{2936BC72-8494-C144-8436-A4A238D684BC}" dt="2018-11-29T21:19:27.487" v="2342" actId="14100"/>
          <ac:cxnSpMkLst>
            <pc:docMk/>
            <pc:sldMk cId="3841297533" sldId="275"/>
            <ac:cxnSpMk id="7" creationId="{AFB8CF5F-4232-234C-B690-EFF169F0BB46}"/>
          </ac:cxnSpMkLst>
        </pc:cxnChg>
      </pc:sldChg>
      <pc:sldChg chg="addSp delSp modSp add ord delAnim modAnim">
        <pc:chgData name="Mixter,Jeff" userId="5bd3fa14-d604-4ce0-8af0-7263c89b8e14" providerId="ADAL" clId="{2936BC72-8494-C144-8436-A4A238D684BC}" dt="2018-11-29T21:34:16.568" v="2438" actId="207"/>
        <pc:sldMkLst>
          <pc:docMk/>
          <pc:sldMk cId="3085271052" sldId="276"/>
        </pc:sldMkLst>
        <pc:spChg chg="mod">
          <ac:chgData name="Mixter,Jeff" userId="5bd3fa14-d604-4ce0-8af0-7263c89b8e14" providerId="ADAL" clId="{2936BC72-8494-C144-8436-A4A238D684BC}" dt="2018-11-29T21:34:16.568" v="2438" actId="207"/>
          <ac:spMkLst>
            <pc:docMk/>
            <pc:sldMk cId="3085271052" sldId="276"/>
            <ac:spMk id="2" creationId="{BD405CE0-7DF2-9B4B-98F7-A9A82C3E4E0B}"/>
          </ac:spMkLst>
        </pc:spChg>
        <pc:spChg chg="del">
          <ac:chgData name="Mixter,Jeff" userId="5bd3fa14-d604-4ce0-8af0-7263c89b8e14" providerId="ADAL" clId="{2936BC72-8494-C144-8436-A4A238D684BC}" dt="2018-11-29T21:24:49.873" v="2376" actId="478"/>
          <ac:spMkLst>
            <pc:docMk/>
            <pc:sldMk cId="3085271052" sldId="276"/>
            <ac:spMk id="4" creationId="{882C2FB1-999A-F944-A5BD-2C9F70E8EC32}"/>
          </ac:spMkLst>
        </pc:spChg>
        <pc:spChg chg="del mod">
          <ac:chgData name="Mixter,Jeff" userId="5bd3fa14-d604-4ce0-8af0-7263c89b8e14" providerId="ADAL" clId="{2936BC72-8494-C144-8436-A4A238D684BC}" dt="2018-11-29T21:24:53.969" v="2379" actId="478"/>
          <ac:spMkLst>
            <pc:docMk/>
            <pc:sldMk cId="3085271052" sldId="276"/>
            <ac:spMk id="8" creationId="{F308FB06-0353-634D-B3AF-C551EB5BDA79}"/>
          </ac:spMkLst>
        </pc:spChg>
        <pc:spChg chg="add mod">
          <ac:chgData name="Mixter,Jeff" userId="5bd3fa14-d604-4ce0-8af0-7263c89b8e14" providerId="ADAL" clId="{2936BC72-8494-C144-8436-A4A238D684BC}" dt="2018-11-29T21:25:32.082" v="2383" actId="1076"/>
          <ac:spMkLst>
            <pc:docMk/>
            <pc:sldMk cId="3085271052" sldId="276"/>
            <ac:spMk id="10" creationId="{153F0E42-78EB-C545-9E2D-B648979A2990}"/>
          </ac:spMkLst>
        </pc:spChg>
        <pc:spChg chg="del">
          <ac:chgData name="Mixter,Jeff" userId="5bd3fa14-d604-4ce0-8af0-7263c89b8e14" providerId="ADAL" clId="{2936BC72-8494-C144-8436-A4A238D684BC}" dt="2018-11-29T21:24:55.374" v="2380" actId="478"/>
          <ac:spMkLst>
            <pc:docMk/>
            <pc:sldMk cId="3085271052" sldId="276"/>
            <ac:spMk id="11" creationId="{96633D0D-A090-534D-84F3-9C0F6AC96EB0}"/>
          </ac:spMkLst>
        </pc:spChg>
        <pc:spChg chg="add mod">
          <ac:chgData name="Mixter,Jeff" userId="5bd3fa14-d604-4ce0-8af0-7263c89b8e14" providerId="ADAL" clId="{2936BC72-8494-C144-8436-A4A238D684BC}" dt="2018-11-29T21:26:22.842" v="2387" actId="14100"/>
          <ac:spMkLst>
            <pc:docMk/>
            <pc:sldMk cId="3085271052" sldId="276"/>
            <ac:spMk id="12" creationId="{6FCE042B-C325-824A-BF03-48399650B016}"/>
          </ac:spMkLst>
        </pc:spChg>
        <pc:cxnChg chg="del mod">
          <ac:chgData name="Mixter,Jeff" userId="5bd3fa14-d604-4ce0-8af0-7263c89b8e14" providerId="ADAL" clId="{2936BC72-8494-C144-8436-A4A238D684BC}" dt="2018-11-29T21:24:48.658" v="2375" actId="478"/>
          <ac:cxnSpMkLst>
            <pc:docMk/>
            <pc:sldMk cId="3085271052" sldId="276"/>
            <ac:cxnSpMk id="3" creationId="{4AB2EFE6-21DF-F942-9ABB-5124AD67560A}"/>
          </ac:cxnSpMkLst>
        </pc:cxnChg>
        <pc:cxnChg chg="del mod">
          <ac:chgData name="Mixter,Jeff" userId="5bd3fa14-d604-4ce0-8af0-7263c89b8e14" providerId="ADAL" clId="{2936BC72-8494-C144-8436-A4A238D684BC}" dt="2018-11-29T21:24:51.052" v="2377" actId="478"/>
          <ac:cxnSpMkLst>
            <pc:docMk/>
            <pc:sldMk cId="3085271052" sldId="276"/>
            <ac:cxnSpMk id="7" creationId="{AFB8CF5F-4232-234C-B690-EFF169F0BB46}"/>
          </ac:cxnSpMkLst>
        </pc:cxnChg>
        <pc:cxnChg chg="add mod">
          <ac:chgData name="Mixter,Jeff" userId="5bd3fa14-d604-4ce0-8af0-7263c89b8e14" providerId="ADAL" clId="{2936BC72-8494-C144-8436-A4A238D684BC}" dt="2018-11-29T21:25:36.638" v="2384" actId="14100"/>
          <ac:cxnSpMkLst>
            <pc:docMk/>
            <pc:sldMk cId="3085271052" sldId="276"/>
            <ac:cxnSpMk id="9" creationId="{F567FFF4-991E-9D4D-A3BB-7DD059F64CD8}"/>
          </ac:cxnSpMkLst>
        </pc:cxnChg>
      </pc:sldChg>
      <pc:sldChg chg="addSp delSp modSp add ord delAnim modAnim">
        <pc:chgData name="Mixter,Jeff" userId="5bd3fa14-d604-4ce0-8af0-7263c89b8e14" providerId="ADAL" clId="{2936BC72-8494-C144-8436-A4A238D684BC}" dt="2018-11-29T21:28:13.261" v="2401"/>
        <pc:sldMkLst>
          <pc:docMk/>
          <pc:sldMk cId="222959254" sldId="277"/>
        </pc:sldMkLst>
        <pc:spChg chg="del mod">
          <ac:chgData name="Mixter,Jeff" userId="5bd3fa14-d604-4ce0-8af0-7263c89b8e14" providerId="ADAL" clId="{2936BC72-8494-C144-8436-A4A238D684BC}" dt="2018-11-29T21:27:56.940" v="2397" actId="478"/>
          <ac:spMkLst>
            <pc:docMk/>
            <pc:sldMk cId="222959254" sldId="277"/>
            <ac:spMk id="4" creationId="{882C2FB1-999A-F944-A5BD-2C9F70E8EC32}"/>
          </ac:spMkLst>
        </pc:spChg>
        <pc:spChg chg="del mod">
          <ac:chgData name="Mixter,Jeff" userId="5bd3fa14-d604-4ce0-8af0-7263c89b8e14" providerId="ADAL" clId="{2936BC72-8494-C144-8436-A4A238D684BC}" dt="2018-11-29T21:27:55.861" v="2396" actId="478"/>
          <ac:spMkLst>
            <pc:docMk/>
            <pc:sldMk cId="222959254" sldId="277"/>
            <ac:spMk id="8" creationId="{F308FB06-0353-634D-B3AF-C551EB5BDA79}"/>
          </ac:spMkLst>
        </pc:spChg>
        <pc:spChg chg="add mod">
          <ac:chgData name="Mixter,Jeff" userId="5bd3fa14-d604-4ce0-8af0-7263c89b8e14" providerId="ADAL" clId="{2936BC72-8494-C144-8436-A4A238D684BC}" dt="2018-11-29T21:27:49.325" v="2392" actId="14100"/>
          <ac:spMkLst>
            <pc:docMk/>
            <pc:sldMk cId="222959254" sldId="277"/>
            <ac:spMk id="10" creationId="{B186011A-C504-754A-A1A7-B157005B1E9C}"/>
          </ac:spMkLst>
        </pc:spChg>
        <pc:spChg chg="mod">
          <ac:chgData name="Mixter,Jeff" userId="5bd3fa14-d604-4ce0-8af0-7263c89b8e14" providerId="ADAL" clId="{2936BC72-8494-C144-8436-A4A238D684BC}" dt="2018-11-29T21:28:05.523" v="2400" actId="14100"/>
          <ac:spMkLst>
            <pc:docMk/>
            <pc:sldMk cId="222959254" sldId="277"/>
            <ac:spMk id="11" creationId="{96633D0D-A090-534D-84F3-9C0F6AC96EB0}"/>
          </ac:spMkLst>
        </pc:spChg>
        <pc:cxnChg chg="del mod">
          <ac:chgData name="Mixter,Jeff" userId="5bd3fa14-d604-4ce0-8af0-7263c89b8e14" providerId="ADAL" clId="{2936BC72-8494-C144-8436-A4A238D684BC}" dt="2018-11-29T21:27:58.054" v="2398" actId="478"/>
          <ac:cxnSpMkLst>
            <pc:docMk/>
            <pc:sldMk cId="222959254" sldId="277"/>
            <ac:cxnSpMk id="3" creationId="{4AB2EFE6-21DF-F942-9ABB-5124AD67560A}"/>
          </ac:cxnSpMkLst>
        </pc:cxnChg>
        <pc:cxnChg chg="del mod">
          <ac:chgData name="Mixter,Jeff" userId="5bd3fa14-d604-4ce0-8af0-7263c89b8e14" providerId="ADAL" clId="{2936BC72-8494-C144-8436-A4A238D684BC}" dt="2018-11-29T21:27:52.421" v="2393" actId="478"/>
          <ac:cxnSpMkLst>
            <pc:docMk/>
            <pc:sldMk cId="222959254" sldId="277"/>
            <ac:cxnSpMk id="7" creationId="{AFB8CF5F-4232-234C-B690-EFF169F0BB46}"/>
          </ac:cxnSpMkLst>
        </pc:cxnChg>
        <pc:cxnChg chg="add mod">
          <ac:chgData name="Mixter,Jeff" userId="5bd3fa14-d604-4ce0-8af0-7263c89b8e14" providerId="ADAL" clId="{2936BC72-8494-C144-8436-A4A238D684BC}" dt="2018-11-29T21:27:49.325" v="2392" actId="14100"/>
          <ac:cxnSpMkLst>
            <pc:docMk/>
            <pc:sldMk cId="222959254" sldId="277"/>
            <ac:cxnSpMk id="9" creationId="{8FE7DADA-906A-494F-8157-A743884A4C7F}"/>
          </ac:cxnSpMkLst>
        </pc:cxnChg>
      </pc:sldChg>
      <pc:sldChg chg="addSp modSp add modAnim">
        <pc:chgData name="Mixter,Jeff" userId="5bd3fa14-d604-4ce0-8af0-7263c89b8e14" providerId="ADAL" clId="{2936BC72-8494-C144-8436-A4A238D684BC}" dt="2018-11-29T21:33:57.150" v="2433" actId="207"/>
        <pc:sldMkLst>
          <pc:docMk/>
          <pc:sldMk cId="3873640398" sldId="278"/>
        </pc:sldMkLst>
        <pc:spChg chg="add mod">
          <ac:chgData name="Mixter,Jeff" userId="5bd3fa14-d604-4ce0-8af0-7263c89b8e14" providerId="ADAL" clId="{2936BC72-8494-C144-8436-A4A238D684BC}" dt="2018-11-29T21:33:57.150" v="2433" actId="207"/>
          <ac:spMkLst>
            <pc:docMk/>
            <pc:sldMk cId="3873640398" sldId="278"/>
            <ac:spMk id="2" creationId="{F3049F69-18F8-534D-9F7A-4D58563FB32D}"/>
          </ac:spMkLst>
        </pc:spChg>
        <pc:spChg chg="add mod">
          <ac:chgData name="Mixter,Jeff" userId="5bd3fa14-d604-4ce0-8af0-7263c89b8e14" providerId="ADAL" clId="{2936BC72-8494-C144-8436-A4A238D684BC}" dt="2018-11-29T21:23:38.467" v="2372" actId="14100"/>
          <ac:spMkLst>
            <pc:docMk/>
            <pc:sldMk cId="3873640398" sldId="278"/>
            <ac:spMk id="4" creationId="{C78892B5-BD80-1240-B381-575C0CB2A5E3}"/>
          </ac:spMkLst>
        </pc:spChg>
        <pc:cxnChg chg="add mod">
          <ac:chgData name="Mixter,Jeff" userId="5bd3fa14-d604-4ce0-8af0-7263c89b8e14" providerId="ADAL" clId="{2936BC72-8494-C144-8436-A4A238D684BC}" dt="2018-11-29T21:23:38.467" v="2372" actId="14100"/>
          <ac:cxnSpMkLst>
            <pc:docMk/>
            <pc:sldMk cId="3873640398" sldId="278"/>
            <ac:cxnSpMk id="3" creationId="{EBA384CF-D95E-F743-9207-DA4247194CBA}"/>
          </ac:cxnSpMkLst>
        </pc:cxnChg>
      </pc:sldChg>
      <pc:sldChg chg="addSp modSp add modAnim">
        <pc:chgData name="Mixter,Jeff" userId="5bd3fa14-d604-4ce0-8af0-7263c89b8e14" providerId="ADAL" clId="{2936BC72-8494-C144-8436-A4A238D684BC}" dt="2018-11-29T21:37:00.683" v="2451" actId="1076"/>
        <pc:sldMkLst>
          <pc:docMk/>
          <pc:sldMk cId="2065627707" sldId="279"/>
        </pc:sldMkLst>
        <pc:spChg chg="add mod">
          <ac:chgData name="Mixter,Jeff" userId="5bd3fa14-d604-4ce0-8af0-7263c89b8e14" providerId="ADAL" clId="{2936BC72-8494-C144-8436-A4A238D684BC}" dt="2018-11-29T21:35:06.293" v="2441" actId="207"/>
          <ac:spMkLst>
            <pc:docMk/>
            <pc:sldMk cId="2065627707" sldId="279"/>
            <ac:spMk id="2" creationId="{E1172C26-EF99-2543-BE3A-B943AA4E9559}"/>
          </ac:spMkLst>
        </pc:spChg>
        <pc:spChg chg="add mod">
          <ac:chgData name="Mixter,Jeff" userId="5bd3fa14-d604-4ce0-8af0-7263c89b8e14" providerId="ADAL" clId="{2936BC72-8494-C144-8436-A4A238D684BC}" dt="2018-11-29T21:36:57.533" v="2450" actId="1076"/>
          <ac:spMkLst>
            <pc:docMk/>
            <pc:sldMk cId="2065627707" sldId="279"/>
            <ac:spMk id="3" creationId="{1264DB08-D16C-B641-8CD6-9835DD12BAAC}"/>
          </ac:spMkLst>
        </pc:spChg>
        <pc:spChg chg="add mod">
          <ac:chgData name="Mixter,Jeff" userId="5bd3fa14-d604-4ce0-8af0-7263c89b8e14" providerId="ADAL" clId="{2936BC72-8494-C144-8436-A4A238D684BC}" dt="2018-11-29T21:37:00.683" v="2451" actId="1076"/>
          <ac:spMkLst>
            <pc:docMk/>
            <pc:sldMk cId="2065627707" sldId="279"/>
            <ac:spMk id="4" creationId="{46F972B9-3C58-3A4C-B9FC-60333D3C480C}"/>
          </ac:spMkLst>
        </pc:spChg>
      </pc:sldChg>
      <pc:sldChg chg="addSp delSp modSp add modAnim">
        <pc:chgData name="Mixter,Jeff" userId="5bd3fa14-d604-4ce0-8af0-7263c89b8e14" providerId="ADAL" clId="{2936BC72-8494-C144-8436-A4A238D684BC}" dt="2018-12-03T21:52:40.671" v="2679" actId="478"/>
        <pc:sldMkLst>
          <pc:docMk/>
          <pc:sldMk cId="3161971492" sldId="280"/>
        </pc:sldMkLst>
        <pc:spChg chg="add mod">
          <ac:chgData name="Mixter,Jeff" userId="5bd3fa14-d604-4ce0-8af0-7263c89b8e14" providerId="ADAL" clId="{2936BC72-8494-C144-8436-A4A238D684BC}" dt="2018-11-29T21:40:40.325" v="2472" actId="207"/>
          <ac:spMkLst>
            <pc:docMk/>
            <pc:sldMk cId="3161971492" sldId="280"/>
            <ac:spMk id="2" creationId="{5E17FE99-A528-164C-8C96-EE6EB7FECBAF}"/>
          </ac:spMkLst>
        </pc:spChg>
        <pc:spChg chg="add mod">
          <ac:chgData name="Mixter,Jeff" userId="5bd3fa14-d604-4ce0-8af0-7263c89b8e14" providerId="ADAL" clId="{2936BC72-8494-C144-8436-A4A238D684BC}" dt="2018-11-29T21:41:00.999" v="2475" actId="14100"/>
          <ac:spMkLst>
            <pc:docMk/>
            <pc:sldMk cId="3161971492" sldId="280"/>
            <ac:spMk id="4" creationId="{CA2BA1A0-7DDF-1043-88A5-2883DBFC14D2}"/>
          </ac:spMkLst>
        </pc:spChg>
        <pc:spChg chg="add mod">
          <ac:chgData name="Mixter,Jeff" userId="5bd3fa14-d604-4ce0-8af0-7263c89b8e14" providerId="ADAL" clId="{2936BC72-8494-C144-8436-A4A238D684BC}" dt="2018-11-29T21:41:25.299" v="2479" actId="1076"/>
          <ac:spMkLst>
            <pc:docMk/>
            <pc:sldMk cId="3161971492" sldId="280"/>
            <ac:spMk id="7" creationId="{7225C04F-82CD-BC46-937B-6323041CE2A9}"/>
          </ac:spMkLst>
        </pc:spChg>
        <pc:spChg chg="add mod">
          <ac:chgData name="Mixter,Jeff" userId="5bd3fa14-d604-4ce0-8af0-7263c89b8e14" providerId="ADAL" clId="{2936BC72-8494-C144-8436-A4A238D684BC}" dt="2018-11-29T21:42:03.459" v="2491" actId="14100"/>
          <ac:spMkLst>
            <pc:docMk/>
            <pc:sldMk cId="3161971492" sldId="280"/>
            <ac:spMk id="10" creationId="{98933549-A219-014C-90DF-33D4266BD2DA}"/>
          </ac:spMkLst>
        </pc:spChg>
        <pc:spChg chg="add del">
          <ac:chgData name="Mixter,Jeff" userId="5bd3fa14-d604-4ce0-8af0-7263c89b8e14" providerId="ADAL" clId="{2936BC72-8494-C144-8436-A4A238D684BC}" dt="2018-12-03T21:52:40.671" v="2679" actId="478"/>
          <ac:spMkLst>
            <pc:docMk/>
            <pc:sldMk cId="3161971492" sldId="280"/>
            <ac:spMk id="12" creationId="{A600CBDE-08E8-4284-8580-C38B8FA45DC1}"/>
          </ac:spMkLst>
        </pc:spChg>
        <pc:spChg chg="add mod">
          <ac:chgData name="Mixter,Jeff" userId="5bd3fa14-d604-4ce0-8af0-7263c89b8e14" providerId="ADAL" clId="{2936BC72-8494-C144-8436-A4A238D684BC}" dt="2018-11-29T21:42:34.330" v="2498" actId="1076"/>
          <ac:spMkLst>
            <pc:docMk/>
            <pc:sldMk cId="3161971492" sldId="280"/>
            <ac:spMk id="16" creationId="{1A4FB0FF-5421-9445-A710-BF071119CFE9}"/>
          </ac:spMkLst>
        </pc:spChg>
        <pc:spChg chg="add mod">
          <ac:chgData name="Mixter,Jeff" userId="5bd3fa14-d604-4ce0-8af0-7263c89b8e14" providerId="ADAL" clId="{2936BC72-8494-C144-8436-A4A238D684BC}" dt="2018-11-29T21:42:57.866" v="2504" actId="14100"/>
          <ac:spMkLst>
            <pc:docMk/>
            <pc:sldMk cId="3161971492" sldId="280"/>
            <ac:spMk id="21" creationId="{79653B7B-1A20-F341-8851-8D3F0DD86EF3}"/>
          </ac:spMkLst>
        </pc:spChg>
        <pc:cxnChg chg="add mod">
          <ac:chgData name="Mixter,Jeff" userId="5bd3fa14-d604-4ce0-8af0-7263c89b8e14" providerId="ADAL" clId="{2936BC72-8494-C144-8436-A4A238D684BC}" dt="2018-11-29T21:41:00.999" v="2475" actId="14100"/>
          <ac:cxnSpMkLst>
            <pc:docMk/>
            <pc:sldMk cId="3161971492" sldId="280"/>
            <ac:cxnSpMk id="3" creationId="{8466EA15-CF9F-C241-BD24-438CE84456F3}"/>
          </ac:cxnSpMkLst>
        </pc:cxnChg>
        <pc:cxnChg chg="add mod">
          <ac:chgData name="Mixter,Jeff" userId="5bd3fa14-d604-4ce0-8af0-7263c89b8e14" providerId="ADAL" clId="{2936BC72-8494-C144-8436-A4A238D684BC}" dt="2018-11-29T21:41:25.299" v="2479" actId="1076"/>
          <ac:cxnSpMkLst>
            <pc:docMk/>
            <pc:sldMk cId="3161971492" sldId="280"/>
            <ac:cxnSpMk id="6" creationId="{AE0A0B88-43B3-ED42-AA2E-4F1E3EA65102}"/>
          </ac:cxnSpMkLst>
        </pc:cxnChg>
        <pc:cxnChg chg="add mod">
          <ac:chgData name="Mixter,Jeff" userId="5bd3fa14-d604-4ce0-8af0-7263c89b8e14" providerId="ADAL" clId="{2936BC72-8494-C144-8436-A4A238D684BC}" dt="2018-11-29T21:42:03.459" v="2491" actId="14100"/>
          <ac:cxnSpMkLst>
            <pc:docMk/>
            <pc:sldMk cId="3161971492" sldId="280"/>
            <ac:cxnSpMk id="9" creationId="{71F6CC36-29DF-3541-BF61-ECF92886914F}"/>
          </ac:cxnSpMkLst>
        </pc:cxnChg>
        <pc:cxnChg chg="add mod">
          <ac:chgData name="Mixter,Jeff" userId="5bd3fa14-d604-4ce0-8af0-7263c89b8e14" providerId="ADAL" clId="{2936BC72-8494-C144-8436-A4A238D684BC}" dt="2018-11-29T21:42:36.670" v="2499" actId="14100"/>
          <ac:cxnSpMkLst>
            <pc:docMk/>
            <pc:sldMk cId="3161971492" sldId="280"/>
            <ac:cxnSpMk id="15" creationId="{C310B423-DFB0-8445-9E6F-23F0FE158EF8}"/>
          </ac:cxnSpMkLst>
        </pc:cxnChg>
        <pc:cxnChg chg="add mod">
          <ac:chgData name="Mixter,Jeff" userId="5bd3fa14-d604-4ce0-8af0-7263c89b8e14" providerId="ADAL" clId="{2936BC72-8494-C144-8436-A4A238D684BC}" dt="2018-11-29T21:42:57.866" v="2504" actId="14100"/>
          <ac:cxnSpMkLst>
            <pc:docMk/>
            <pc:sldMk cId="3161971492" sldId="280"/>
            <ac:cxnSpMk id="20" creationId="{E7275ED0-1305-E642-A0CD-D0F30A90AE34}"/>
          </ac:cxnSpMkLst>
        </pc:cxnChg>
      </pc:sldChg>
    </pc:docChg>
  </pc:docChgLst>
  <pc:docChgLst>
    <pc:chgData name="Washburn,Bruce" userId="S::washburb@oclc.org::539ddd92-dfa3-4cff-8364-8ef8e11e948e" providerId="AD" clId="Web-{53CABB67-A129-36D3-CA30-1197CA4F7E23}"/>
    <pc:docChg chg="modSld">
      <pc:chgData name="Washburn,Bruce" userId="S::washburb@oclc.org::539ddd92-dfa3-4cff-8364-8ef8e11e948e" providerId="AD" clId="Web-{53CABB67-A129-36D3-CA30-1197CA4F7E23}" dt="2018-11-29T22:41:11.187" v="56" actId="14100"/>
      <pc:docMkLst>
        <pc:docMk/>
      </pc:docMkLst>
      <pc:sldChg chg="addSp delSp modSp">
        <pc:chgData name="Washburn,Bruce" userId="S::washburb@oclc.org::539ddd92-dfa3-4cff-8364-8ef8e11e948e" providerId="AD" clId="Web-{53CABB67-A129-36D3-CA30-1197CA4F7E23}" dt="2018-11-29T22:41:11.187" v="56" actId="14100"/>
        <pc:sldMkLst>
          <pc:docMk/>
          <pc:sldMk cId="3161971492" sldId="280"/>
        </pc:sldMkLst>
        <pc:spChg chg="add del mod">
          <ac:chgData name="Washburn,Bruce" userId="S::washburb@oclc.org::539ddd92-dfa3-4cff-8364-8ef8e11e948e" providerId="AD" clId="Web-{53CABB67-A129-36D3-CA30-1197CA4F7E23}" dt="2018-11-29T22:37:33.641" v="29"/>
          <ac:spMkLst>
            <pc:docMk/>
            <pc:sldMk cId="3161971492" sldId="280"/>
            <ac:spMk id="5" creationId="{41707CC2-1578-4952-BEE3-B30D0815F9A7}"/>
          </ac:spMkLst>
        </pc:spChg>
        <pc:spChg chg="add del mod">
          <ac:chgData name="Washburn,Bruce" userId="S::washburb@oclc.org::539ddd92-dfa3-4cff-8364-8ef8e11e948e" providerId="AD" clId="Web-{53CABB67-A129-36D3-CA30-1197CA4F7E23}" dt="2018-11-29T22:38:10.765" v="33"/>
          <ac:spMkLst>
            <pc:docMk/>
            <pc:sldMk cId="3161971492" sldId="280"/>
            <ac:spMk id="8" creationId="{7AF12F19-8072-4281-8BA4-82F08CC14CD3}"/>
          </ac:spMkLst>
        </pc:spChg>
        <pc:spChg chg="add del mod">
          <ac:chgData name="Washburn,Bruce" userId="S::washburb@oclc.org::539ddd92-dfa3-4cff-8364-8ef8e11e948e" providerId="AD" clId="Web-{53CABB67-A129-36D3-CA30-1197CA4F7E23}" dt="2018-11-29T22:38:44.671" v="42"/>
          <ac:spMkLst>
            <pc:docMk/>
            <pc:sldMk cId="3161971492" sldId="280"/>
            <ac:spMk id="11" creationId="{8432958E-FF48-4374-BCF0-01086F4B05B8}"/>
          </ac:spMkLst>
        </pc:spChg>
        <pc:spChg chg="add mod">
          <ac:chgData name="Washburn,Bruce" userId="S::washburb@oclc.org::539ddd92-dfa3-4cff-8364-8ef8e11e948e" providerId="AD" clId="Web-{53CABB67-A129-36D3-CA30-1197CA4F7E23}" dt="2018-11-29T22:41:11.187" v="56" actId="14100"/>
          <ac:spMkLst>
            <pc:docMk/>
            <pc:sldMk cId="3161971492" sldId="280"/>
            <ac:spMk id="12" creationId="{A600CBDE-08E8-4284-8580-C38B8FA45D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D7C9D-7879-D249-9191-ED1A5F210BF6}" type="datetimeFigureOut">
              <a:rPr lang="en-US" smtClean="0"/>
              <a:t>12/1/18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95DD9-E88E-9A4A-85CC-63ED6D73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1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https://</a:t>
            </a:r>
            <a:r>
              <a:rPr lang="en-US" err="1">
                <a:solidFill>
                  <a:srgbClr val="00B050"/>
                </a:solidFill>
              </a:rPr>
              <a:t>researchworks.oclc.org</a:t>
            </a:r>
            <a:r>
              <a:rPr lang="en-US">
                <a:solidFill>
                  <a:srgbClr val="00B050"/>
                </a:solidFill>
              </a:rPr>
              <a:t>/digital/discovery-index </a:t>
            </a:r>
          </a:p>
          <a:p>
            <a:endParaRPr lang="en-US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On the landing page you will find a AS </a:t>
            </a:r>
            <a:r>
              <a:rPr lang="en-US" err="1"/>
              <a:t>OrderedCollection</a:t>
            </a:r>
            <a:r>
              <a:rPr lang="en-US"/>
              <a:t> of </a:t>
            </a:r>
            <a:r>
              <a:rPr lang="en-US" err="1"/>
              <a:t>CONTENTdm</a:t>
            </a:r>
            <a:r>
              <a:rPr lang="en-US"/>
              <a:t> </a:t>
            </a:r>
            <a:r>
              <a:rPr lang="en-US" err="1"/>
              <a:t>OrderedCollections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You can parse data the same way you would parse IIIF Change Discovery API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5DD9-E88E-9A4A-85CC-63ED6D7337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9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Individual </a:t>
            </a:r>
            <a:r>
              <a:rPr lang="en-US" err="1"/>
              <a:t>CONTENTdm</a:t>
            </a:r>
            <a:r>
              <a:rPr lang="en-US"/>
              <a:t> Change Discovery endpoints can be harvested from the </a:t>
            </a:r>
            <a:r>
              <a:rPr lang="en-US" err="1"/>
              <a:t>OrderedCollectionPage</a:t>
            </a:r>
            <a:r>
              <a:rPr lang="en-US"/>
              <a:t>(s)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</a:t>
            </a:r>
            <a:r>
              <a:rPr lang="en-US" err="1"/>
              <a:t>researchworks.oclc.org</a:t>
            </a:r>
            <a:r>
              <a:rPr lang="en-US"/>
              <a:t>/digital/discovery-index/1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5DD9-E88E-9A4A-85CC-63ED6D7337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8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collection </a:t>
            </a:r>
            <a:r>
              <a:rPr lang="en-US" err="1"/>
              <a:t>OrdredCollection</a:t>
            </a:r>
            <a:r>
              <a:rPr lang="en-US"/>
              <a:t> page is very similar to the API landing page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</a:t>
            </a:r>
            <a:r>
              <a:rPr lang="en-US" err="1"/>
              <a:t>researchworks.oclc.org</a:t>
            </a:r>
            <a:r>
              <a:rPr lang="en-US"/>
              <a:t>/digital/activity-stream/collection/21058_FotosOC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5DD9-E88E-9A4A-85CC-63ED6D7337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0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collection </a:t>
            </a:r>
            <a:r>
              <a:rPr lang="en-US" err="1"/>
              <a:t>OrdredCollection</a:t>
            </a:r>
            <a:r>
              <a:rPr lang="en-US"/>
              <a:t> page is very similar to the API landing page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</a:t>
            </a:r>
            <a:r>
              <a:rPr lang="en-US" err="1"/>
              <a:t>researchworks.oclc.org</a:t>
            </a:r>
            <a:r>
              <a:rPr lang="en-US"/>
              <a:t>/digital/activity-stream/collection/21058_FotosOC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5DD9-E88E-9A4A-85CC-63ED6D7337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04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 DCAT dataset description for the collection. It is obviously very sparse right now and something we hope to enhance/expand upon during the research project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</a:t>
            </a:r>
            <a:r>
              <a:rPr lang="en-US" err="1"/>
              <a:t>researchworks.oclc.org</a:t>
            </a:r>
            <a:r>
              <a:rPr lang="en-US"/>
              <a:t>/digital/dataset/21058_FotosOC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5DD9-E88E-9A4A-85CC-63ED6D7337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collection </a:t>
            </a:r>
            <a:r>
              <a:rPr lang="en-US" err="1"/>
              <a:t>OrdredCollection</a:t>
            </a:r>
            <a:r>
              <a:rPr lang="en-US"/>
              <a:t> page is very similar to the API landing page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</a:t>
            </a:r>
            <a:r>
              <a:rPr lang="en-US" err="1"/>
              <a:t>researchworks.oclc.org</a:t>
            </a:r>
            <a:r>
              <a:rPr lang="en-US"/>
              <a:t>/digital/activity-stream/collection/21058_FotosOC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5DD9-E88E-9A4A-85CC-63ED6D7337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21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https://</a:t>
            </a:r>
            <a:r>
              <a:rPr lang="en-US" err="1"/>
              <a:t>researchworks.oclc.org</a:t>
            </a:r>
            <a:r>
              <a:rPr lang="en-US"/>
              <a:t>/digital/activity-stream/collection/21058_FotosOC/1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5DD9-E88E-9A4A-85CC-63ED6D7337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8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f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tiff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4218519" y="4"/>
            <a:ext cx="7973480" cy="141341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3"/>
            <a:ext cx="4254500" cy="141342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1773169"/>
            <a:ext cx="4601901" cy="651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39293" y="2469870"/>
            <a:ext cx="10339693" cy="1646364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5867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71592" y="4275963"/>
            <a:ext cx="2451953" cy="502766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/>
            </a:lvl2pPr>
            <a:lvl5pPr marL="2438339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71594" y="4818452"/>
            <a:ext cx="1819631" cy="410369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2267" b="0"/>
            </a:lvl1pPr>
            <a:lvl2pPr marL="609585" indent="0">
              <a:buNone/>
              <a:defRPr/>
            </a:lvl2pPr>
            <a:lvl5pPr marL="2438339" indent="0">
              <a:buNone/>
              <a:defRPr/>
            </a:lvl5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82534" y="1"/>
            <a:ext cx="594257" cy="1413420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2408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0571" y="259643"/>
            <a:ext cx="5307955" cy="104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Closing Message</a:t>
            </a:r>
          </a:p>
        </p:txBody>
      </p:sp>
      <p:sp>
        <p:nvSpPr>
          <p:cNvPr id="9" name="Rectangle 8"/>
          <p:cNvSpPr/>
          <p:nvPr/>
        </p:nvSpPr>
        <p:spPr>
          <a:xfrm rot="10800000">
            <a:off x="15117" y="5850668"/>
            <a:ext cx="12192000" cy="239713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20820" y="1321005"/>
            <a:ext cx="5183717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20571" y="1690435"/>
            <a:ext cx="5183717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0" baseline="0"/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20571" y="2010979"/>
            <a:ext cx="5183717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117" y="0"/>
            <a:ext cx="6105280" cy="5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636253" y="5149331"/>
            <a:ext cx="810295" cy="389467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899907" y="4935539"/>
            <a:ext cx="5630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80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938917"/>
            <a:ext cx="846667" cy="81029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75786" y="1108608"/>
            <a:ext cx="5229124" cy="1682448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274320">
            <a:spAutoFit/>
          </a:bodyPr>
          <a:lstStyle>
            <a:lvl1pPr marL="0" indent="0" algn="l">
              <a:spcBef>
                <a:spcPts val="0"/>
              </a:spcBef>
              <a:buNone/>
              <a:defRPr sz="7333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31002" y="3196723"/>
            <a:ext cx="5183717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4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30752" y="3584169"/>
            <a:ext cx="5183717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930752" y="3943199"/>
            <a:ext cx="5183717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" y="416590"/>
            <a:ext cx="4906433" cy="668966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Event Title</a:t>
            </a:r>
          </a:p>
        </p:txBody>
      </p:sp>
      <p:pic>
        <p:nvPicPr>
          <p:cNvPr id="16" name="Picture 15" descr="ppt-because-tag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133" y="4938917"/>
            <a:ext cx="10955859" cy="810295"/>
          </a:xfrm>
          <a:prstGeom prst="rect">
            <a:avLst/>
          </a:prstGeom>
        </p:spPr>
      </p:pic>
      <p:sp>
        <p:nvSpPr>
          <p:cNvPr id="17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  <p:pic>
        <p:nvPicPr>
          <p:cNvPr id="19" name="Picture 26" descr="OCLC_H_PMS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67120"/>
          <a:stretch/>
        </p:blipFill>
        <p:spPr>
          <a:xfrm rot="16200000">
            <a:off x="7769479" y="5051334"/>
            <a:ext cx="116923" cy="423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134" y="5206655"/>
            <a:ext cx="114807" cy="11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8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4218519" y="4"/>
            <a:ext cx="7973480" cy="1413417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3"/>
            <a:ext cx="4254500" cy="141342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1773169"/>
            <a:ext cx="4601901" cy="651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39293" y="2469870"/>
            <a:ext cx="10339693" cy="1646364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5867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71592" y="4275963"/>
            <a:ext cx="2451953" cy="502766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/>
            </a:lvl2pPr>
            <a:lvl5pPr marL="2438339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71594" y="4818452"/>
            <a:ext cx="1819631" cy="410369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2267" b="0"/>
            </a:lvl1pPr>
            <a:lvl2pPr marL="609585" indent="0">
              <a:buNone/>
              <a:defRPr/>
            </a:lvl2pPr>
            <a:lvl5pPr marL="2438339" indent="0">
              <a:buNone/>
              <a:defRPr/>
            </a:lvl5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182534" y="1"/>
            <a:ext cx="594257" cy="1413420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76869" y="1990726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699030" y="2686581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5078" y="2764533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55067" y="3616704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1987552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76869" y="1990724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76869" y="550911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699030" y="1246767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5078" y="1324718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55067" y="2176889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547737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76869" y="550909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176869" y="3595110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699030" y="4290965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5078" y="4368917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55067" y="5221088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55067" y="3591936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176869" y="3595108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0346" y="1108082"/>
            <a:ext cx="10898717" cy="8309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b="1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4951" y="850901"/>
            <a:ext cx="353483" cy="600710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215941" y="850902"/>
            <a:ext cx="353483" cy="543283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2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382" y="1372996"/>
            <a:ext cx="11252197" cy="4475171"/>
          </a:xfrm>
          <a:prstGeom prst="rect">
            <a:avLst/>
          </a:prstGeom>
        </p:spPr>
        <p:txBody>
          <a:bodyPr vert="horz"/>
          <a:lstStyle>
            <a:lvl1pPr marL="457189" indent="-457189">
              <a:buFont typeface="Arial"/>
              <a:buChar char="•"/>
              <a:defRPr sz="3200" baseline="0"/>
            </a:lvl1pPr>
            <a:lvl2pPr>
              <a:defRPr sz="2667"/>
            </a:lvl2pPr>
            <a:lvl3pPr>
              <a:defRPr sz="2400"/>
            </a:lvl3pPr>
            <a:lvl4pPr>
              <a:buFont typeface="Arial" charset="0"/>
              <a:buChar char="•"/>
              <a:defRPr sz="2133"/>
            </a:lvl4pPr>
            <a:lvl5pPr>
              <a:buFont typeface="Arial" charset="0"/>
              <a:buChar char="•"/>
              <a:defRPr sz="1867"/>
            </a:lvl5pPr>
            <a:lvl6pPr>
              <a:defRPr sz="1867"/>
            </a:lvl6pPr>
            <a:lvl7pPr>
              <a:defRPr sz="1600"/>
            </a:lvl7pPr>
            <a:lvl8pPr>
              <a:defRPr sz="1467"/>
            </a:lvl8pPr>
            <a:lvl9pPr>
              <a:defRPr sz="1467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34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0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0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5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76869" y="1990726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-699030" y="2686581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5078" y="2764533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55067" y="3616704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1987552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76869" y="1990724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795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2533" baseline="0">
                <a:sym typeface="Wingdings"/>
              </a:defRPr>
            </a:lvl1pPr>
            <a:lvl2pPr marL="609585" indent="0">
              <a:buNone/>
              <a:defRPr sz="3200"/>
            </a:lvl2pPr>
          </a:lstStyle>
          <a:p>
            <a:pPr lvl="1"/>
            <a:r>
              <a:rPr lang="en-US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111322" y="-20638"/>
            <a:ext cx="577849" cy="6899276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89172" y="-20638"/>
            <a:ext cx="1502833" cy="6899276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8815" y="4997709"/>
            <a:ext cx="820420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3223" y="5447286"/>
            <a:ext cx="7480300" cy="352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8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0571" y="259643"/>
            <a:ext cx="5307955" cy="104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Closing Message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15117" y="5850668"/>
            <a:ext cx="12192000" cy="239713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20820" y="1321005"/>
            <a:ext cx="5183717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20571" y="1690435"/>
            <a:ext cx="5183717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0" baseline="0"/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20571" y="2010979"/>
            <a:ext cx="5183717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3727" y="0"/>
            <a:ext cx="6105280" cy="58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133" y="4938917"/>
            <a:ext cx="10955859" cy="81029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 rot="16200000">
            <a:off x="636253" y="5149331"/>
            <a:ext cx="810295" cy="389467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938917"/>
            <a:ext cx="846667" cy="81029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75786" y="1108608"/>
            <a:ext cx="5229124" cy="1682448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274320">
            <a:spAutoFit/>
          </a:bodyPr>
          <a:lstStyle>
            <a:lvl1pPr marL="0" indent="0" algn="l">
              <a:spcBef>
                <a:spcPts val="0"/>
              </a:spcBef>
              <a:buNone/>
              <a:defRPr sz="7333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31002" y="3196723"/>
            <a:ext cx="5183717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4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30752" y="3584169"/>
            <a:ext cx="5183717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930752" y="3943199"/>
            <a:ext cx="5183717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" y="416590"/>
            <a:ext cx="4906433" cy="668966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Event Title</a:t>
            </a:r>
          </a:p>
        </p:txBody>
      </p:sp>
      <p:pic>
        <p:nvPicPr>
          <p:cNvPr id="17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/>
          <a:srcRect l="67120"/>
          <a:stretch/>
        </p:blipFill>
        <p:spPr>
          <a:xfrm rot="16200000">
            <a:off x="7769479" y="5051334"/>
            <a:ext cx="116923" cy="4233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13134" y="5206655"/>
            <a:ext cx="114807" cy="11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76869" y="550911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-699030" y="1246767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5078" y="1324718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55067" y="2176889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547737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76869" y="550909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176869" y="3595110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 10"/>
          <p:cNvSpPr/>
          <p:nvPr/>
        </p:nvSpPr>
        <p:spPr>
          <a:xfrm rot="5400000">
            <a:off x="-699030" y="4290965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5078" y="4368917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555067" y="5221088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55067" y="3591936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176869" y="3595108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50370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0346" y="1108082"/>
            <a:ext cx="10898717" cy="8309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b="1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4951" y="850901"/>
            <a:ext cx="353483" cy="543284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215941" y="850902"/>
            <a:ext cx="353483" cy="543283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86205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382" y="1372996"/>
            <a:ext cx="11252197" cy="4475171"/>
          </a:xfrm>
          <a:prstGeom prst="rect">
            <a:avLst/>
          </a:prstGeom>
        </p:spPr>
        <p:txBody>
          <a:bodyPr vert="horz"/>
          <a:lstStyle>
            <a:lvl1pPr marL="457189" indent="-457189">
              <a:buFont typeface="Arial"/>
              <a:buChar char="•"/>
              <a:defRPr sz="3200" baseline="0"/>
            </a:lvl1pPr>
            <a:lvl2pPr>
              <a:defRPr sz="2667"/>
            </a:lvl2pPr>
            <a:lvl3pPr>
              <a:defRPr sz="2400"/>
            </a:lvl3pPr>
            <a:lvl4pPr>
              <a:buFont typeface="Arial" charset="0"/>
              <a:buChar char="•"/>
              <a:defRPr sz="2133"/>
            </a:lvl4pPr>
            <a:lvl5pPr>
              <a:buFont typeface="Arial" charset="0"/>
              <a:buChar char="•"/>
              <a:defRPr sz="1867"/>
            </a:lvl5pPr>
            <a:lvl6pPr>
              <a:defRPr sz="1867"/>
            </a:lvl6pPr>
            <a:lvl7pPr>
              <a:defRPr sz="1600"/>
            </a:lvl7pPr>
            <a:lvl8pPr>
              <a:defRPr sz="1467"/>
            </a:lvl8pPr>
            <a:lvl9pPr>
              <a:defRPr sz="1467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36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31356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16577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0722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2533" baseline="0">
                <a:sym typeface="Wingdings"/>
              </a:defRPr>
            </a:lvl1pPr>
            <a:lvl2pPr marL="609585" indent="0">
              <a:buNone/>
              <a:defRPr sz="3200"/>
            </a:lvl2pPr>
          </a:lstStyle>
          <a:p>
            <a:pPr lvl="1"/>
            <a:r>
              <a:rPr lang="en-US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111322" y="-20638"/>
            <a:ext cx="577849" cy="6899276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89172" y="-20638"/>
            <a:ext cx="1502833" cy="6899276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8815" y="4997709"/>
            <a:ext cx="820420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3223" y="5447286"/>
            <a:ext cx="7480300" cy="352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55602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17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82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works.oclc.org/digital/discovery-index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iif.io/api/discovery/0.2/#activity-streams-processing-algorithm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BBC4C0-A8D5-484B-A59D-862A92DE3F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" y="1773169"/>
            <a:ext cx="5881097" cy="651397"/>
          </a:xfrm>
        </p:spPr>
        <p:txBody>
          <a:bodyPr/>
          <a:lstStyle/>
          <a:p>
            <a:r>
              <a:rPr lang="en-US"/>
              <a:t>IIIF Technical Meeting - December 4, 2018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71E9B-23EC-8B47-BC0A-2FFDBE228A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err="1"/>
              <a:t>CONTENTdm</a:t>
            </a:r>
            <a:r>
              <a:rPr lang="en-US"/>
              <a:t> IIIF Discovery API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B73B3-EB16-A24A-B680-0EC913F36C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1592" y="4275963"/>
            <a:ext cx="1804340" cy="502766"/>
          </a:xfrm>
        </p:spPr>
        <p:txBody>
          <a:bodyPr/>
          <a:lstStyle/>
          <a:p>
            <a:r>
              <a:rPr lang="en-US"/>
              <a:t>Jeff Mixter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23A04-554C-D046-94A2-0E7F358A4A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1594" y="4818452"/>
            <a:ext cx="3210174" cy="813684"/>
          </a:xfrm>
        </p:spPr>
        <p:txBody>
          <a:bodyPr/>
          <a:lstStyle/>
          <a:p>
            <a:r>
              <a:rPr lang="en-US"/>
              <a:t>Lead Software Engineer</a:t>
            </a:r>
          </a:p>
          <a:p>
            <a:r>
              <a:rPr lang="en-US"/>
              <a:t>OCLC Research</a:t>
            </a:r>
          </a:p>
        </p:txBody>
      </p:sp>
    </p:spTree>
    <p:extLst>
      <p:ext uri="{BB962C8B-B14F-4D97-AF65-F5344CB8AC3E}">
        <p14:creationId xmlns:p14="http://schemas.microsoft.com/office/powerpoint/2010/main" val="13915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405CE0-7DF2-9B4B-98F7-A9A82C3E4E0B}"/>
              </a:ext>
            </a:extLst>
          </p:cNvPr>
          <p:cNvSpPr txBox="1"/>
          <p:nvPr/>
        </p:nvSpPr>
        <p:spPr>
          <a:xfrm>
            <a:off x="77002" y="202131"/>
            <a:ext cx="124069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Courier" pitchFamily="2" charset="0"/>
              </a:rPr>
              <a:t>{</a:t>
            </a:r>
          </a:p>
          <a:p>
            <a:r>
              <a:rPr lang="en-US" sz="1500">
                <a:latin typeface="Courier" pitchFamily="2" charset="0"/>
              </a:rPr>
              <a:t>	"@context": [</a:t>
            </a:r>
          </a:p>
          <a:p>
            <a:r>
              <a:rPr lang="en-US" sz="1500">
                <a:latin typeface="Courier" pitchFamily="2" charset="0"/>
              </a:rPr>
              <a:t>		"http://</a:t>
            </a:r>
            <a:r>
              <a:rPr lang="en-US" sz="1500" err="1">
                <a:latin typeface="Courier" pitchFamily="2" charset="0"/>
              </a:rPr>
              <a:t>iiif.io</a:t>
            </a:r>
            <a:r>
              <a:rPr lang="en-US" sz="1500">
                <a:latin typeface="Courier" pitchFamily="2" charset="0"/>
              </a:rPr>
              <a:t>/</a:t>
            </a:r>
            <a:r>
              <a:rPr lang="en-US" sz="1500" err="1">
                <a:latin typeface="Courier" pitchFamily="2" charset="0"/>
              </a:rPr>
              <a:t>api</a:t>
            </a:r>
            <a:r>
              <a:rPr lang="en-US" sz="1500">
                <a:latin typeface="Courier" pitchFamily="2" charset="0"/>
              </a:rPr>
              <a:t>/discovery/0/</a:t>
            </a:r>
            <a:r>
              <a:rPr lang="en-US" sz="1500" err="1">
                <a:latin typeface="Courier" pitchFamily="2" charset="0"/>
              </a:rPr>
              <a:t>context.json</a:t>
            </a:r>
            <a:r>
              <a:rPr lang="en-US" sz="1500">
                <a:latin typeface="Courier" pitchFamily="2" charset="0"/>
              </a:rPr>
              <a:t>"</a:t>
            </a:r>
          </a:p>
          <a:p>
            <a:r>
              <a:rPr lang="en-US" sz="1500">
                <a:latin typeface="Courier" pitchFamily="2" charset="0"/>
              </a:rPr>
              <a:t>	],</a:t>
            </a:r>
          </a:p>
          <a:p>
            <a:r>
              <a:rPr lang="en-US" sz="1500">
                <a:latin typeface="Courier" pitchFamily="2" charset="0"/>
              </a:rPr>
              <a:t>	"id": "https://</a:t>
            </a:r>
            <a:r>
              <a:rPr lang="en-US" sz="1500" err="1">
                <a:latin typeface="Courier" pitchFamily="2" charset="0"/>
              </a:rPr>
              <a:t>researchworks.oclc.org</a:t>
            </a:r>
            <a:r>
              <a:rPr lang="en-US" sz="1500">
                <a:latin typeface="Courier" pitchFamily="2" charset="0"/>
              </a:rPr>
              <a:t>/digital/activity-stream/collection/21058_FotosOC",</a:t>
            </a:r>
          </a:p>
          <a:p>
            <a:r>
              <a:rPr lang="en-US" sz="1500">
                <a:latin typeface="Courier" pitchFamily="2" charset="0"/>
              </a:rPr>
              <a:t>	"type":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OrderedCollection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"total": </a:t>
            </a:r>
            <a:r>
              <a:rPr lang="en-US" sz="1500">
                <a:solidFill>
                  <a:schemeClr val="tx2">
                    <a:lumMod val="60000"/>
                    <a:lumOff val="40000"/>
                  </a:schemeClr>
                </a:solidFill>
                <a:latin typeface="Courier" pitchFamily="2" charset="0"/>
              </a:rPr>
              <a:t>1307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"</a:t>
            </a:r>
            <a:r>
              <a:rPr lang="en-US" sz="1500" err="1">
                <a:latin typeface="Courier" pitchFamily="2" charset="0"/>
              </a:rPr>
              <a:t>partOf</a:t>
            </a:r>
            <a:r>
              <a:rPr lang="en-US" sz="1500">
                <a:latin typeface="Courier" pitchFamily="2" charset="0"/>
              </a:rPr>
              <a:t>": {</a:t>
            </a:r>
          </a:p>
          <a:p>
            <a:r>
              <a:rPr lang="en-US" sz="1500">
                <a:latin typeface="Courier" pitchFamily="2" charset="0"/>
              </a:rPr>
              <a:t>		"id": "https://</a:t>
            </a:r>
            <a:r>
              <a:rPr lang="en-US" sz="1500" err="1">
                <a:latin typeface="Courier" pitchFamily="2" charset="0"/>
              </a:rPr>
              <a:t>researchworks.oclc.org</a:t>
            </a:r>
            <a:r>
              <a:rPr lang="en-US" sz="1500">
                <a:latin typeface="Courier" pitchFamily="2" charset="0"/>
              </a:rPr>
              <a:t>/digital/activity-stream/site/21058",</a:t>
            </a:r>
          </a:p>
          <a:p>
            <a:r>
              <a:rPr lang="en-US" sz="1500">
                <a:latin typeface="Courier" pitchFamily="2" charset="0"/>
              </a:rPr>
              <a:t>		"type":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OrderedCollection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</a:p>
          <a:p>
            <a:r>
              <a:rPr lang="en-US" sz="1500">
                <a:latin typeface="Courier" pitchFamily="2" charset="0"/>
              </a:rPr>
              <a:t>	},</a:t>
            </a:r>
          </a:p>
          <a:p>
            <a:r>
              <a:rPr lang="en-US" sz="1500">
                <a:latin typeface="Courier" pitchFamily="2" charset="0"/>
              </a:rPr>
              <a:t>	"context": [{</a:t>
            </a:r>
          </a:p>
          <a:p>
            <a:r>
              <a:rPr lang="en-US" sz="1500">
                <a:latin typeface="Courier" pitchFamily="2" charset="0"/>
              </a:rPr>
              <a:t>		"id": "https://</a:t>
            </a:r>
            <a:r>
              <a:rPr lang="en-US" sz="1500" err="1">
                <a:latin typeface="Courier" pitchFamily="2" charset="0"/>
              </a:rPr>
              <a:t>researchworks.oclc.org</a:t>
            </a:r>
            <a:r>
              <a:rPr lang="en-US" sz="1500">
                <a:latin typeface="Courier" pitchFamily="2" charset="0"/>
              </a:rPr>
              <a:t>/digital/dataset/21058_FotosOC",</a:t>
            </a:r>
          </a:p>
          <a:p>
            <a:r>
              <a:rPr lang="en-US" sz="1500">
                <a:latin typeface="Courier" pitchFamily="2" charset="0"/>
              </a:rPr>
              <a:t>		"type":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"Document"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	"</a:t>
            </a:r>
            <a:r>
              <a:rPr lang="en-US" sz="1500" err="1">
                <a:latin typeface="Courier" pitchFamily="2" charset="0"/>
              </a:rPr>
              <a:t>mediaType</a:t>
            </a:r>
            <a:r>
              <a:rPr lang="en-US" sz="1500">
                <a:latin typeface="Courier" pitchFamily="2" charset="0"/>
              </a:rPr>
              <a:t>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"application/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ld+json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</a:p>
          <a:p>
            <a:r>
              <a:rPr lang="en-US" sz="1500">
                <a:latin typeface="Courier" pitchFamily="2" charset="0"/>
              </a:rPr>
              <a:t>	}],</a:t>
            </a:r>
          </a:p>
          <a:p>
            <a:r>
              <a:rPr lang="en-US" sz="1500">
                <a:latin typeface="Courier" pitchFamily="2" charset="0"/>
              </a:rPr>
              <a:t>	"first": {</a:t>
            </a:r>
          </a:p>
          <a:p>
            <a:r>
              <a:rPr lang="en-US" sz="1500">
                <a:latin typeface="Courier" pitchFamily="2" charset="0"/>
              </a:rPr>
              <a:t>		"id": "https://</a:t>
            </a:r>
            <a:r>
              <a:rPr lang="en-US" sz="1500" err="1">
                <a:latin typeface="Courier" pitchFamily="2" charset="0"/>
              </a:rPr>
              <a:t>researchworks.oclc.org</a:t>
            </a:r>
            <a:r>
              <a:rPr lang="en-US" sz="1500">
                <a:latin typeface="Courier" pitchFamily="2" charset="0"/>
              </a:rPr>
              <a:t>/digital/activity-stream/collection/21058_FotosOC/1",</a:t>
            </a:r>
          </a:p>
          <a:p>
            <a:r>
              <a:rPr lang="en-US" sz="1500">
                <a:latin typeface="Courier" pitchFamily="2" charset="0"/>
              </a:rPr>
              <a:t>		"type":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OrderedCollectionPage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</a:p>
          <a:p>
            <a:r>
              <a:rPr lang="en-US" sz="1500">
                <a:latin typeface="Courier" pitchFamily="2" charset="0"/>
              </a:rPr>
              <a:t>	},</a:t>
            </a:r>
          </a:p>
          <a:p>
            <a:r>
              <a:rPr lang="en-US" sz="2400">
                <a:latin typeface="Courier" pitchFamily="2" charset="0"/>
              </a:rPr>
              <a:t>	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67FFF4-991E-9D4D-A3BB-7DD059F64CD8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8951495" y="3111366"/>
            <a:ext cx="1159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53F0E42-78EB-C545-9E2D-B648979A2990}"/>
              </a:ext>
            </a:extLst>
          </p:cNvPr>
          <p:cNvSpPr txBox="1"/>
          <p:nvPr/>
        </p:nvSpPr>
        <p:spPr>
          <a:xfrm>
            <a:off x="10111269" y="2511201"/>
            <a:ext cx="2003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Link to collection Dataset Description (DCAT)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FCE042B-C325-824A-BF03-48399650B016}"/>
              </a:ext>
            </a:extLst>
          </p:cNvPr>
          <p:cNvSpPr/>
          <p:nvPr/>
        </p:nvSpPr>
        <p:spPr>
          <a:xfrm>
            <a:off x="1732549" y="2986236"/>
            <a:ext cx="7122693" cy="25025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172C26-EF99-2543-BE3A-B943AA4E9559}"/>
              </a:ext>
            </a:extLst>
          </p:cNvPr>
          <p:cNvSpPr txBox="1"/>
          <p:nvPr/>
        </p:nvSpPr>
        <p:spPr>
          <a:xfrm>
            <a:off x="259881" y="365760"/>
            <a:ext cx="118198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pitchFamily="2" charset="0"/>
              </a:rPr>
              <a:t>{</a:t>
            </a:r>
          </a:p>
          <a:p>
            <a:r>
              <a:rPr lang="en-US">
                <a:latin typeface="Courier" pitchFamily="2" charset="0"/>
              </a:rPr>
              <a:t>	"</a:t>
            </a:r>
            <a:r>
              <a:rPr lang="en-US" err="1">
                <a:latin typeface="Courier" pitchFamily="2" charset="0"/>
              </a:rPr>
              <a:t>landingPage</a:t>
            </a:r>
            <a:r>
              <a:rPr lang="en-US">
                <a:latin typeface="Courier" pitchFamily="2" charset="0"/>
              </a:rPr>
              <a:t>": "https://cdm21058.contentdm.oclc.org/digital/collection/</a:t>
            </a:r>
            <a:r>
              <a:rPr lang="en-US" err="1">
                <a:latin typeface="Courier" pitchFamily="2" charset="0"/>
              </a:rPr>
              <a:t>FotosOC</a:t>
            </a:r>
            <a:r>
              <a:rPr lang="en-US">
                <a:latin typeface="Courier" pitchFamily="2" charset="0"/>
              </a:rPr>
              <a:t>"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,</a:t>
            </a:r>
          </a:p>
          <a:p>
            <a:r>
              <a:rPr lang="en-US">
                <a:latin typeface="Courier" pitchFamily="2" charset="0"/>
              </a:rPr>
              <a:t>	"description": 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err="1">
                <a:solidFill>
                  <a:srgbClr val="00B050"/>
                </a:solidFill>
                <a:latin typeface="Courier" pitchFamily="2" charset="0"/>
              </a:rPr>
              <a:t>CONTENTdm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 collection </a:t>
            </a:r>
            <a:r>
              <a:rPr lang="en-US" err="1">
                <a:solidFill>
                  <a:srgbClr val="00B050"/>
                </a:solidFill>
                <a:latin typeface="Courier" pitchFamily="2" charset="0"/>
              </a:rPr>
              <a:t>FotosOC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 from site 21058"</a:t>
            </a:r>
            <a:r>
              <a:rPr lang="en-US">
                <a:latin typeface="Courier" pitchFamily="2" charset="0"/>
              </a:rPr>
              <a:t>,</a:t>
            </a:r>
          </a:p>
          <a:p>
            <a:r>
              <a:rPr lang="en-US">
                <a:latin typeface="Courier" pitchFamily="2" charset="0"/>
              </a:rPr>
              <a:t>	"title": 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err="1">
                <a:solidFill>
                  <a:srgbClr val="00B050"/>
                </a:solidFill>
                <a:latin typeface="Courier" pitchFamily="2" charset="0"/>
              </a:rPr>
              <a:t>Fons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 </a:t>
            </a:r>
            <a:r>
              <a:rPr lang="en-US" err="1">
                <a:solidFill>
                  <a:srgbClr val="00B050"/>
                </a:solidFill>
                <a:latin typeface="Courier" pitchFamily="2" charset="0"/>
              </a:rPr>
              <a:t>fotogràfic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 de </a:t>
            </a:r>
            <a:r>
              <a:rPr lang="en-US" err="1">
                <a:solidFill>
                  <a:srgbClr val="00B050"/>
                </a:solidFill>
                <a:latin typeface="Courier" pitchFamily="2" charset="0"/>
              </a:rPr>
              <a:t>l’Orfeó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 </a:t>
            </a:r>
            <a:r>
              <a:rPr lang="en-US" err="1">
                <a:solidFill>
                  <a:srgbClr val="00B050"/>
                </a:solidFill>
                <a:latin typeface="Courier" pitchFamily="2" charset="0"/>
              </a:rPr>
              <a:t>Català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 (</a:t>
            </a:r>
            <a:r>
              <a:rPr lang="en-US" err="1">
                <a:solidFill>
                  <a:srgbClr val="00B050"/>
                </a:solidFill>
                <a:latin typeface="Courier" pitchFamily="2" charset="0"/>
              </a:rPr>
              <a:t>Orfeó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 </a:t>
            </a:r>
            <a:r>
              <a:rPr lang="en-US" err="1">
                <a:solidFill>
                  <a:srgbClr val="00B050"/>
                </a:solidFill>
                <a:latin typeface="Courier" pitchFamily="2" charset="0"/>
              </a:rPr>
              <a:t>Català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)"</a:t>
            </a:r>
            <a:r>
              <a:rPr lang="en-US">
                <a:latin typeface="Courier" pitchFamily="2" charset="0"/>
              </a:rPr>
              <a:t>,</a:t>
            </a:r>
          </a:p>
          <a:p>
            <a:r>
              <a:rPr lang="en-US">
                <a:latin typeface="Courier" pitchFamily="2" charset="0"/>
              </a:rPr>
              <a:t>	"@context": {</a:t>
            </a:r>
          </a:p>
          <a:p>
            <a:r>
              <a:rPr lang="en-US">
                <a:latin typeface="Courier" pitchFamily="2" charset="0"/>
              </a:rPr>
              <a:t>		"title": "http://</a:t>
            </a:r>
            <a:r>
              <a:rPr lang="en-US" err="1">
                <a:latin typeface="Courier" pitchFamily="2" charset="0"/>
              </a:rPr>
              <a:t>purl.org</a:t>
            </a:r>
            <a:r>
              <a:rPr lang="en-US">
                <a:latin typeface="Courier" pitchFamily="2" charset="0"/>
              </a:rPr>
              <a:t>/dc/terms/title",</a:t>
            </a:r>
          </a:p>
          <a:p>
            <a:r>
              <a:rPr lang="en-US">
                <a:latin typeface="Courier" pitchFamily="2" charset="0"/>
              </a:rPr>
              <a:t>		"description": "http://</a:t>
            </a:r>
            <a:r>
              <a:rPr lang="en-US" err="1">
                <a:latin typeface="Courier" pitchFamily="2" charset="0"/>
              </a:rPr>
              <a:t>purl.org</a:t>
            </a:r>
            <a:r>
              <a:rPr lang="en-US">
                <a:latin typeface="Courier" pitchFamily="2" charset="0"/>
              </a:rPr>
              <a:t>/dc/terms/description",</a:t>
            </a:r>
          </a:p>
          <a:p>
            <a:r>
              <a:rPr lang="en-US">
                <a:latin typeface="Courier" pitchFamily="2" charset="0"/>
              </a:rPr>
              <a:t>		"</a:t>
            </a:r>
            <a:r>
              <a:rPr lang="en-US" err="1">
                <a:latin typeface="Courier" pitchFamily="2" charset="0"/>
              </a:rPr>
              <a:t>landingPage</a:t>
            </a:r>
            <a:r>
              <a:rPr lang="en-US">
                <a:latin typeface="Courier" pitchFamily="2" charset="0"/>
              </a:rPr>
              <a:t>": "http://www.w3.org/ns/</a:t>
            </a:r>
            <a:r>
              <a:rPr lang="en-US" err="1">
                <a:latin typeface="Courier" pitchFamily="2" charset="0"/>
              </a:rPr>
              <a:t>dcat#landingPage</a:t>
            </a:r>
            <a:r>
              <a:rPr lang="en-US">
                <a:latin typeface="Courier" pitchFamily="2" charset="0"/>
              </a:rPr>
              <a:t>",</a:t>
            </a:r>
          </a:p>
          <a:p>
            <a:r>
              <a:rPr lang="en-US">
                <a:latin typeface="Courier" pitchFamily="2" charset="0"/>
              </a:rPr>
              <a:t>		"Dataset": "http://www.w3.org/ns/</a:t>
            </a:r>
            <a:r>
              <a:rPr lang="en-US" err="1">
                <a:latin typeface="Courier" pitchFamily="2" charset="0"/>
              </a:rPr>
              <a:t>dcat#Dataset</a:t>
            </a:r>
            <a:r>
              <a:rPr lang="en-US">
                <a:latin typeface="Courier" pitchFamily="2" charset="0"/>
              </a:rPr>
              <a:t>",</a:t>
            </a:r>
          </a:p>
          <a:p>
            <a:r>
              <a:rPr lang="en-US">
                <a:latin typeface="Courier" pitchFamily="2" charset="0"/>
              </a:rPr>
              <a:t>		"id": 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"@id"</a:t>
            </a:r>
            <a:r>
              <a:rPr lang="en-US">
                <a:latin typeface="Courier" pitchFamily="2" charset="0"/>
              </a:rPr>
              <a:t>,</a:t>
            </a:r>
          </a:p>
          <a:p>
            <a:r>
              <a:rPr lang="en-US">
                <a:latin typeface="Courier" pitchFamily="2" charset="0"/>
              </a:rPr>
              <a:t>		"type": 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"@type"</a:t>
            </a:r>
          </a:p>
          <a:p>
            <a:r>
              <a:rPr lang="en-US">
                <a:latin typeface="Courier" pitchFamily="2" charset="0"/>
              </a:rPr>
              <a:t>	},</a:t>
            </a:r>
          </a:p>
          <a:p>
            <a:r>
              <a:rPr lang="en-US">
                <a:latin typeface="Courier" pitchFamily="2" charset="0"/>
              </a:rPr>
              <a:t>	"id": "https://</a:t>
            </a:r>
            <a:r>
              <a:rPr lang="en-US" err="1">
                <a:latin typeface="Courier" pitchFamily="2" charset="0"/>
              </a:rPr>
              <a:t>researchworks.oclc.org</a:t>
            </a:r>
            <a:r>
              <a:rPr lang="en-US">
                <a:latin typeface="Courier" pitchFamily="2" charset="0"/>
              </a:rPr>
              <a:t>/digital/dataset/21058_FotosOC",</a:t>
            </a:r>
          </a:p>
          <a:p>
            <a:r>
              <a:rPr lang="en-US">
                <a:latin typeface="Courier" pitchFamily="2" charset="0"/>
              </a:rPr>
              <a:t>	"type": 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"Dataset"</a:t>
            </a:r>
          </a:p>
          <a:p>
            <a:r>
              <a:rPr lang="en-US">
                <a:latin typeface="Courier" pitchFamily="2" charset="0"/>
              </a:rPr>
              <a:t>}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264DB08-D16C-B641-8CD6-9835DD12BAAC}"/>
              </a:ext>
            </a:extLst>
          </p:cNvPr>
          <p:cNvSpPr/>
          <p:nvPr/>
        </p:nvSpPr>
        <p:spPr>
          <a:xfrm>
            <a:off x="9943978" y="1034857"/>
            <a:ext cx="553960" cy="3383012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972B9-3C58-3A4C-B9FC-60333D3C480C}"/>
              </a:ext>
            </a:extLst>
          </p:cNvPr>
          <p:cNvSpPr txBox="1"/>
          <p:nvPr/>
        </p:nvSpPr>
        <p:spPr>
          <a:xfrm>
            <a:off x="10497938" y="2310864"/>
            <a:ext cx="2039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DCAT Dataset description (very sparse right now)</a:t>
            </a:r>
          </a:p>
        </p:txBody>
      </p:sp>
    </p:spTree>
    <p:extLst>
      <p:ext uri="{BB962C8B-B14F-4D97-AF65-F5344CB8AC3E}">
        <p14:creationId xmlns:p14="http://schemas.microsoft.com/office/powerpoint/2010/main" val="20656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405CE0-7DF2-9B4B-98F7-A9A82C3E4E0B}"/>
              </a:ext>
            </a:extLst>
          </p:cNvPr>
          <p:cNvSpPr txBox="1"/>
          <p:nvPr/>
        </p:nvSpPr>
        <p:spPr>
          <a:xfrm>
            <a:off x="77002" y="202131"/>
            <a:ext cx="124069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Courier" pitchFamily="2" charset="0"/>
              </a:rPr>
              <a:t>{</a:t>
            </a:r>
          </a:p>
          <a:p>
            <a:r>
              <a:rPr lang="en-US" sz="1500">
                <a:latin typeface="Courier" pitchFamily="2" charset="0"/>
              </a:rPr>
              <a:t>	"@context": [</a:t>
            </a:r>
          </a:p>
          <a:p>
            <a:r>
              <a:rPr lang="en-US" sz="1500">
                <a:latin typeface="Courier" pitchFamily="2" charset="0"/>
              </a:rPr>
              <a:t>		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"http://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iiif.io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/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api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/discovery/0/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context.json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</a:p>
          <a:p>
            <a:r>
              <a:rPr lang="en-US" sz="1500">
                <a:latin typeface="Courier" pitchFamily="2" charset="0"/>
              </a:rPr>
              <a:t>	],</a:t>
            </a:r>
          </a:p>
          <a:p>
            <a:r>
              <a:rPr lang="en-US" sz="1500">
                <a:latin typeface="Courier" pitchFamily="2" charset="0"/>
              </a:rPr>
              <a:t>	"id":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"https://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researchworks.oclc.org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/digital/activity-stream/collection/21058_FotosOC"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"type":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OrderedCollection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"total": </a:t>
            </a:r>
            <a:r>
              <a:rPr lang="en-US" sz="1500">
                <a:solidFill>
                  <a:schemeClr val="tx2">
                    <a:lumMod val="60000"/>
                    <a:lumOff val="40000"/>
                  </a:schemeClr>
                </a:solidFill>
                <a:latin typeface="Courier" pitchFamily="2" charset="0"/>
              </a:rPr>
              <a:t>1307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"</a:t>
            </a:r>
            <a:r>
              <a:rPr lang="en-US" sz="1500" err="1">
                <a:latin typeface="Courier" pitchFamily="2" charset="0"/>
              </a:rPr>
              <a:t>partOf</a:t>
            </a:r>
            <a:r>
              <a:rPr lang="en-US" sz="1500">
                <a:latin typeface="Courier" pitchFamily="2" charset="0"/>
              </a:rPr>
              <a:t>": {</a:t>
            </a:r>
          </a:p>
          <a:p>
            <a:r>
              <a:rPr lang="en-US" sz="1500">
                <a:latin typeface="Courier" pitchFamily="2" charset="0"/>
              </a:rPr>
              <a:t>		"id":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"https://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researchworks.oclc.org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/digital/activity-stream/site/21058"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	"type":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OrderedCollection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</a:p>
          <a:p>
            <a:r>
              <a:rPr lang="en-US" sz="1500">
                <a:latin typeface="Courier" pitchFamily="2" charset="0"/>
              </a:rPr>
              <a:t>	},</a:t>
            </a:r>
          </a:p>
          <a:p>
            <a:r>
              <a:rPr lang="en-US" sz="1500">
                <a:latin typeface="Courier" pitchFamily="2" charset="0"/>
              </a:rPr>
              <a:t>	"context": [{</a:t>
            </a:r>
          </a:p>
          <a:p>
            <a:r>
              <a:rPr lang="en-US" sz="1500">
                <a:latin typeface="Courier" pitchFamily="2" charset="0"/>
              </a:rPr>
              <a:t>		"id":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"https://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researchworks.oclc.org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/digital/dataset/21058_FotosOC"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	"type":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"Document"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	"</a:t>
            </a:r>
            <a:r>
              <a:rPr lang="en-US" sz="1500" err="1">
                <a:latin typeface="Courier" pitchFamily="2" charset="0"/>
              </a:rPr>
              <a:t>mediaType</a:t>
            </a:r>
            <a:r>
              <a:rPr lang="en-US" sz="1500">
                <a:latin typeface="Courier" pitchFamily="2" charset="0"/>
              </a:rPr>
              <a:t>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"application/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ld+json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</a:p>
          <a:p>
            <a:r>
              <a:rPr lang="en-US" sz="1500">
                <a:latin typeface="Courier" pitchFamily="2" charset="0"/>
              </a:rPr>
              <a:t>	}],</a:t>
            </a:r>
          </a:p>
          <a:p>
            <a:r>
              <a:rPr lang="en-US" sz="1500">
                <a:latin typeface="Courier" pitchFamily="2" charset="0"/>
              </a:rPr>
              <a:t>	"first": {</a:t>
            </a:r>
          </a:p>
          <a:p>
            <a:r>
              <a:rPr lang="en-US" sz="1500">
                <a:latin typeface="Courier" pitchFamily="2" charset="0"/>
              </a:rPr>
              <a:t>		"id":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"https://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researchworks.oclc.org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/digital/activity-stream/collection/21058_FotosOC/1"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	"type":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OrderedCollectionPage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</a:p>
          <a:p>
            <a:r>
              <a:rPr lang="en-US" sz="1500">
                <a:latin typeface="Courier" pitchFamily="2" charset="0"/>
              </a:rPr>
              <a:t>	},</a:t>
            </a:r>
          </a:p>
          <a:p>
            <a:r>
              <a:rPr lang="en-US" sz="2400">
                <a:latin typeface="Courier" pitchFamily="2" charset="0"/>
              </a:rPr>
              <a:t>	…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6633D0D-A090-534D-84F3-9C0F6AC96EB0}"/>
              </a:ext>
            </a:extLst>
          </p:cNvPr>
          <p:cNvSpPr/>
          <p:nvPr/>
        </p:nvSpPr>
        <p:spPr>
          <a:xfrm>
            <a:off x="1708485" y="4106857"/>
            <a:ext cx="9543448" cy="25025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E7DADA-906A-494F-8157-A743884A4C7F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5544152" y="4437247"/>
            <a:ext cx="3218602" cy="795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86011A-C504-754A-A1A7-B157005B1E9C}"/>
              </a:ext>
            </a:extLst>
          </p:cNvPr>
          <p:cNvSpPr txBox="1"/>
          <p:nvPr/>
        </p:nvSpPr>
        <p:spPr>
          <a:xfrm>
            <a:off x="8762754" y="4770616"/>
            <a:ext cx="2003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Link to first page of Manifests (50 per page)</a:t>
            </a:r>
          </a:p>
        </p:txBody>
      </p:sp>
    </p:spTree>
    <p:extLst>
      <p:ext uri="{BB962C8B-B14F-4D97-AF65-F5344CB8AC3E}">
        <p14:creationId xmlns:p14="http://schemas.microsoft.com/office/powerpoint/2010/main" val="2229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17FE99-A528-164C-8C96-EE6EB7FECBAF}"/>
              </a:ext>
            </a:extLst>
          </p:cNvPr>
          <p:cNvSpPr/>
          <p:nvPr/>
        </p:nvSpPr>
        <p:spPr>
          <a:xfrm>
            <a:off x="0" y="86916"/>
            <a:ext cx="1299410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Courier" pitchFamily="2" charset="0"/>
              </a:rPr>
              <a:t>{</a:t>
            </a:r>
          </a:p>
          <a:p>
            <a:r>
              <a:rPr lang="en-US" sz="1400">
                <a:latin typeface="Courier" pitchFamily="2" charset="0"/>
              </a:rPr>
              <a:t>	"@context": ["http://</a:t>
            </a:r>
            <a:r>
              <a:rPr lang="en-US" sz="1400" err="1">
                <a:latin typeface="Courier" pitchFamily="2" charset="0"/>
              </a:rPr>
              <a:t>iiif.io</a:t>
            </a:r>
            <a:r>
              <a:rPr lang="en-US" sz="1400">
                <a:latin typeface="Courier" pitchFamily="2" charset="0"/>
              </a:rPr>
              <a:t>/</a:t>
            </a:r>
            <a:r>
              <a:rPr lang="en-US" sz="1400" err="1">
                <a:latin typeface="Courier" pitchFamily="2" charset="0"/>
              </a:rPr>
              <a:t>api</a:t>
            </a:r>
            <a:r>
              <a:rPr lang="en-US" sz="1400">
                <a:latin typeface="Courier" pitchFamily="2" charset="0"/>
              </a:rPr>
              <a:t>/discovery/0/</a:t>
            </a:r>
            <a:r>
              <a:rPr lang="en-US" sz="1400" err="1">
                <a:latin typeface="Courier" pitchFamily="2" charset="0"/>
              </a:rPr>
              <a:t>context.json</a:t>
            </a:r>
            <a:r>
              <a:rPr lang="en-US" sz="1400">
                <a:latin typeface="Courier" pitchFamily="2" charset="0"/>
              </a:rPr>
              <a:t>"],</a:t>
            </a:r>
          </a:p>
          <a:p>
            <a:r>
              <a:rPr lang="en-US" sz="1400">
                <a:latin typeface="Courier" pitchFamily="2" charset="0"/>
              </a:rPr>
              <a:t>	"id": "https://</a:t>
            </a:r>
            <a:r>
              <a:rPr lang="en-US" sz="1400" err="1">
                <a:latin typeface="Courier" pitchFamily="2" charset="0"/>
              </a:rPr>
              <a:t>researchworks.oclc.org</a:t>
            </a:r>
            <a:r>
              <a:rPr lang="en-US" sz="1400">
                <a:latin typeface="Courier" pitchFamily="2" charset="0"/>
              </a:rPr>
              <a:t>/digital/activity-stream/collection/21058_FotosOC/1",</a:t>
            </a:r>
          </a:p>
          <a:p>
            <a:r>
              <a:rPr lang="en-US" sz="1400">
                <a:latin typeface="Courier" pitchFamily="2" charset="0"/>
              </a:rPr>
              <a:t>	"type": </a:t>
            </a:r>
            <a:r>
              <a:rPr lang="en-US" sz="14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400" err="1">
                <a:solidFill>
                  <a:srgbClr val="00B050"/>
                </a:solidFill>
                <a:latin typeface="Courier" pitchFamily="2" charset="0"/>
              </a:rPr>
              <a:t>OrderedCollectionPage</a:t>
            </a:r>
            <a:r>
              <a:rPr lang="en-US" sz="14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400">
                <a:latin typeface="Courier" pitchFamily="2" charset="0"/>
              </a:rPr>
              <a:t>,</a:t>
            </a:r>
          </a:p>
          <a:p>
            <a:r>
              <a:rPr lang="en-US" sz="1400">
                <a:latin typeface="Courier" pitchFamily="2" charset="0"/>
              </a:rPr>
              <a:t>	"</a:t>
            </a:r>
            <a:r>
              <a:rPr lang="en-US" sz="1400" err="1">
                <a:latin typeface="Courier" pitchFamily="2" charset="0"/>
              </a:rPr>
              <a:t>partOf</a:t>
            </a:r>
            <a:r>
              <a:rPr lang="en-US" sz="1400">
                <a:latin typeface="Courier" pitchFamily="2" charset="0"/>
              </a:rPr>
              <a:t>": {</a:t>
            </a:r>
          </a:p>
          <a:p>
            <a:r>
              <a:rPr lang="en-US" sz="1400">
                <a:latin typeface="Courier" pitchFamily="2" charset="0"/>
              </a:rPr>
              <a:t>		"id": "https://</a:t>
            </a:r>
            <a:r>
              <a:rPr lang="en-US" sz="1400" err="1">
                <a:latin typeface="Courier" pitchFamily="2" charset="0"/>
              </a:rPr>
              <a:t>researchworks.oclc.org</a:t>
            </a:r>
            <a:r>
              <a:rPr lang="en-US" sz="1400">
                <a:latin typeface="Courier" pitchFamily="2" charset="0"/>
              </a:rPr>
              <a:t>/digital/activity-stream/collection/21058_FotosOC",</a:t>
            </a:r>
          </a:p>
          <a:p>
            <a:r>
              <a:rPr lang="en-US" sz="1400">
                <a:latin typeface="Courier" pitchFamily="2" charset="0"/>
              </a:rPr>
              <a:t>		"type": </a:t>
            </a:r>
            <a:r>
              <a:rPr lang="en-US" sz="14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400" err="1">
                <a:solidFill>
                  <a:srgbClr val="00B050"/>
                </a:solidFill>
                <a:latin typeface="Courier" pitchFamily="2" charset="0"/>
              </a:rPr>
              <a:t>OrderedCollection</a:t>
            </a:r>
            <a:r>
              <a:rPr lang="en-US" sz="1400">
                <a:solidFill>
                  <a:srgbClr val="00B050"/>
                </a:solidFill>
                <a:latin typeface="Courier" pitchFamily="2" charset="0"/>
              </a:rPr>
              <a:t>"</a:t>
            </a:r>
          </a:p>
          <a:p>
            <a:r>
              <a:rPr lang="en-US" sz="1400">
                <a:latin typeface="Courier" pitchFamily="2" charset="0"/>
              </a:rPr>
              <a:t>	},</a:t>
            </a:r>
          </a:p>
          <a:p>
            <a:r>
              <a:rPr lang="en-US" sz="1400">
                <a:latin typeface="Courier" pitchFamily="2" charset="0"/>
              </a:rPr>
              <a:t>	"</a:t>
            </a:r>
            <a:r>
              <a:rPr lang="en-US" sz="1400" err="1">
                <a:latin typeface="Courier" pitchFamily="2" charset="0"/>
              </a:rPr>
              <a:t>startIndex</a:t>
            </a:r>
            <a:r>
              <a:rPr lang="en-US" sz="1400">
                <a:latin typeface="Courier" pitchFamily="2" charset="0"/>
              </a:rPr>
              <a:t>": </a:t>
            </a:r>
            <a:r>
              <a:rPr lang="en-US" sz="1400">
                <a:solidFill>
                  <a:srgbClr val="0070C0"/>
                </a:solidFill>
                <a:latin typeface="Courier" pitchFamily="2" charset="0"/>
              </a:rPr>
              <a:t>0</a:t>
            </a:r>
            <a:r>
              <a:rPr lang="en-US" sz="1400">
                <a:latin typeface="Courier" pitchFamily="2" charset="0"/>
              </a:rPr>
              <a:t>,</a:t>
            </a:r>
          </a:p>
          <a:p>
            <a:r>
              <a:rPr lang="en-US" sz="1400">
                <a:latin typeface="Courier" pitchFamily="2" charset="0"/>
              </a:rPr>
              <a:t>	"next": {</a:t>
            </a:r>
          </a:p>
          <a:p>
            <a:r>
              <a:rPr lang="en-US" sz="1400">
                <a:latin typeface="Courier" pitchFamily="2" charset="0"/>
              </a:rPr>
              <a:t>		"type": </a:t>
            </a:r>
            <a:r>
              <a:rPr lang="en-US" sz="14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400" err="1">
                <a:solidFill>
                  <a:srgbClr val="00B050"/>
                </a:solidFill>
                <a:latin typeface="Courier" pitchFamily="2" charset="0"/>
              </a:rPr>
              <a:t>OrderedCollectionPage</a:t>
            </a:r>
            <a:r>
              <a:rPr lang="en-US" sz="14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400">
                <a:latin typeface="Courier" pitchFamily="2" charset="0"/>
              </a:rPr>
              <a:t>,</a:t>
            </a:r>
          </a:p>
          <a:p>
            <a:r>
              <a:rPr lang="en-US" sz="1400">
                <a:latin typeface="Courier" pitchFamily="2" charset="0"/>
              </a:rPr>
              <a:t>		"id": "https://</a:t>
            </a:r>
            <a:r>
              <a:rPr lang="en-US" sz="1400" err="1">
                <a:latin typeface="Courier" pitchFamily="2" charset="0"/>
              </a:rPr>
              <a:t>researchworks.oclc.org</a:t>
            </a:r>
            <a:r>
              <a:rPr lang="en-US" sz="1400">
                <a:latin typeface="Courier" pitchFamily="2" charset="0"/>
              </a:rPr>
              <a:t>/digital/activity-stream/collection/21058_FotosOC/2"</a:t>
            </a:r>
          </a:p>
          <a:p>
            <a:r>
              <a:rPr lang="en-US" sz="1400">
                <a:latin typeface="Courier" pitchFamily="2" charset="0"/>
              </a:rPr>
              <a:t>	},</a:t>
            </a:r>
          </a:p>
          <a:p>
            <a:r>
              <a:rPr lang="en-US" sz="1400">
                <a:latin typeface="Courier" pitchFamily="2" charset="0"/>
              </a:rPr>
              <a:t>	"</a:t>
            </a:r>
            <a:r>
              <a:rPr lang="en-US" sz="1400" err="1">
                <a:latin typeface="Courier" pitchFamily="2" charset="0"/>
              </a:rPr>
              <a:t>orderedItems</a:t>
            </a:r>
            <a:r>
              <a:rPr lang="en-US" sz="1400">
                <a:latin typeface="Courier" pitchFamily="2" charset="0"/>
              </a:rPr>
              <a:t>": [{</a:t>
            </a:r>
          </a:p>
          <a:p>
            <a:r>
              <a:rPr lang="en-US" sz="1400">
                <a:latin typeface="Courier" pitchFamily="2" charset="0"/>
              </a:rPr>
              <a:t>		"object": {</a:t>
            </a:r>
          </a:p>
          <a:p>
            <a:r>
              <a:rPr lang="en-US" sz="1400">
                <a:latin typeface="Courier" pitchFamily="2" charset="0"/>
              </a:rPr>
              <a:t>			"type": </a:t>
            </a:r>
            <a:r>
              <a:rPr lang="en-US" sz="1400">
                <a:solidFill>
                  <a:srgbClr val="00B050"/>
                </a:solidFill>
                <a:latin typeface="Courier" pitchFamily="2" charset="0"/>
              </a:rPr>
              <a:t>"Manifest"</a:t>
            </a:r>
            <a:r>
              <a:rPr lang="en-US" sz="1400">
                <a:latin typeface="Courier" pitchFamily="2" charset="0"/>
              </a:rPr>
              <a:t>,</a:t>
            </a:r>
          </a:p>
          <a:p>
            <a:r>
              <a:rPr lang="en-US" sz="1400">
                <a:latin typeface="Courier" pitchFamily="2" charset="0"/>
              </a:rPr>
              <a:t>			"id": "https://cdm21058.contentdm.oclc.org/digital/</a:t>
            </a:r>
            <a:r>
              <a:rPr lang="en-US" sz="1400" err="1">
                <a:latin typeface="Courier" pitchFamily="2" charset="0"/>
              </a:rPr>
              <a:t>iiif</a:t>
            </a:r>
            <a:r>
              <a:rPr lang="en-US" sz="1400">
                <a:latin typeface="Courier" pitchFamily="2" charset="0"/>
              </a:rPr>
              <a:t>-info/</a:t>
            </a:r>
            <a:r>
              <a:rPr lang="en-US" sz="1400" err="1">
                <a:latin typeface="Courier" pitchFamily="2" charset="0"/>
              </a:rPr>
              <a:t>FotosOC</a:t>
            </a:r>
            <a:r>
              <a:rPr lang="en-US" sz="1400">
                <a:latin typeface="Courier" pitchFamily="2" charset="0"/>
              </a:rPr>
              <a:t>/1/</a:t>
            </a:r>
            <a:r>
              <a:rPr lang="en-US" sz="1400" err="1">
                <a:latin typeface="Courier" pitchFamily="2" charset="0"/>
              </a:rPr>
              <a:t>manifest.json</a:t>
            </a:r>
            <a:r>
              <a:rPr lang="en-US" sz="1400">
                <a:latin typeface="Courier" pitchFamily="2" charset="0"/>
              </a:rPr>
              <a:t>",</a:t>
            </a:r>
          </a:p>
          <a:p>
            <a:r>
              <a:rPr lang="en-US" sz="1400">
                <a:latin typeface="Courier" pitchFamily="2" charset="0"/>
              </a:rPr>
              <a:t>			"</a:t>
            </a:r>
            <a:r>
              <a:rPr lang="en-US" sz="1400" err="1">
                <a:latin typeface="Courier" pitchFamily="2" charset="0"/>
              </a:rPr>
              <a:t>partOf</a:t>
            </a:r>
            <a:r>
              <a:rPr lang="en-US" sz="1400">
                <a:latin typeface="Courier" pitchFamily="2" charset="0"/>
              </a:rPr>
              <a:t>": {</a:t>
            </a:r>
          </a:p>
          <a:p>
            <a:r>
              <a:rPr lang="en-US" sz="1400">
                <a:latin typeface="Courier" pitchFamily="2" charset="0"/>
              </a:rPr>
              <a:t>				"type": </a:t>
            </a:r>
            <a:r>
              <a:rPr lang="en-US" sz="1400">
                <a:solidFill>
                  <a:srgbClr val="00B050"/>
                </a:solidFill>
                <a:latin typeface="Courier" pitchFamily="2" charset="0"/>
              </a:rPr>
              <a:t>"Document"</a:t>
            </a:r>
            <a:r>
              <a:rPr lang="en-US" sz="1400">
                <a:latin typeface="Courier" pitchFamily="2" charset="0"/>
              </a:rPr>
              <a:t>,</a:t>
            </a:r>
          </a:p>
          <a:p>
            <a:r>
              <a:rPr lang="en-US" sz="1400">
                <a:latin typeface="Courier" pitchFamily="2" charset="0"/>
              </a:rPr>
              <a:t>				"id": "https://</a:t>
            </a:r>
            <a:r>
              <a:rPr lang="en-US" sz="1400" err="1">
                <a:latin typeface="Courier" pitchFamily="2" charset="0"/>
              </a:rPr>
              <a:t>researchworks.oclc.org</a:t>
            </a:r>
            <a:r>
              <a:rPr lang="en-US" sz="1400">
                <a:latin typeface="Courier" pitchFamily="2" charset="0"/>
              </a:rPr>
              <a:t>/digital/dataset/21058_FotosOC"</a:t>
            </a:r>
          </a:p>
          <a:p>
            <a:r>
              <a:rPr lang="en-US" sz="1400">
                <a:latin typeface="Courier" pitchFamily="2" charset="0"/>
              </a:rPr>
              <a:t>			}</a:t>
            </a:r>
          </a:p>
          <a:p>
            <a:r>
              <a:rPr lang="en-US" sz="1400">
                <a:latin typeface="Courier" pitchFamily="2" charset="0"/>
              </a:rPr>
              <a:t>		},</a:t>
            </a:r>
          </a:p>
          <a:p>
            <a:r>
              <a:rPr lang="en-US" sz="1400">
                <a:latin typeface="Courier" pitchFamily="2" charset="0"/>
              </a:rPr>
              <a:t>		"actor": {</a:t>
            </a:r>
          </a:p>
          <a:p>
            <a:r>
              <a:rPr lang="en-US" sz="1400">
                <a:latin typeface="Courier" pitchFamily="2" charset="0"/>
              </a:rPr>
              <a:t>			"type": </a:t>
            </a:r>
            <a:r>
              <a:rPr lang="en-US" sz="1400">
                <a:solidFill>
                  <a:srgbClr val="00B050"/>
                </a:solidFill>
                <a:latin typeface="Courier" pitchFamily="2" charset="0"/>
              </a:rPr>
              <a:t>"Organization"</a:t>
            </a:r>
            <a:r>
              <a:rPr lang="en-US" sz="1400">
                <a:latin typeface="Courier" pitchFamily="2" charset="0"/>
              </a:rPr>
              <a:t>,</a:t>
            </a:r>
          </a:p>
          <a:p>
            <a:r>
              <a:rPr lang="en-US" sz="1400">
                <a:latin typeface="Courier" pitchFamily="2" charset="0"/>
              </a:rPr>
              <a:t>			"id": "http://</a:t>
            </a:r>
            <a:r>
              <a:rPr lang="en-US" sz="1400" err="1">
                <a:latin typeface="Courier" pitchFamily="2" charset="0"/>
              </a:rPr>
              <a:t>viaf.org</a:t>
            </a:r>
            <a:r>
              <a:rPr lang="en-US" sz="1400">
                <a:latin typeface="Courier" pitchFamily="2" charset="0"/>
              </a:rPr>
              <a:t>/</a:t>
            </a:r>
            <a:r>
              <a:rPr lang="en-US" sz="1400" err="1">
                <a:latin typeface="Courier" pitchFamily="2" charset="0"/>
              </a:rPr>
              <a:t>viaf</a:t>
            </a:r>
            <a:r>
              <a:rPr lang="en-US" sz="1400">
                <a:latin typeface="Courier" pitchFamily="2" charset="0"/>
              </a:rPr>
              <a:t>/145425848"</a:t>
            </a:r>
          </a:p>
          <a:p>
            <a:r>
              <a:rPr lang="en-US" sz="1400">
                <a:latin typeface="Courier" pitchFamily="2" charset="0"/>
              </a:rPr>
              <a:t>		},</a:t>
            </a:r>
          </a:p>
          <a:p>
            <a:r>
              <a:rPr lang="en-US" sz="1400">
                <a:latin typeface="Courier" pitchFamily="2" charset="0"/>
              </a:rPr>
              <a:t>		"summary": </a:t>
            </a:r>
            <a:r>
              <a:rPr lang="en-US" sz="1400">
                <a:solidFill>
                  <a:srgbClr val="00B050"/>
                </a:solidFill>
                <a:latin typeface="Courier" pitchFamily="2" charset="0"/>
              </a:rPr>
              <a:t>"Manifest created"</a:t>
            </a:r>
            <a:r>
              <a:rPr lang="en-US" sz="1400">
                <a:latin typeface="Courier" pitchFamily="2" charset="0"/>
              </a:rPr>
              <a:t>,</a:t>
            </a:r>
          </a:p>
          <a:p>
            <a:r>
              <a:rPr lang="en-US" sz="1400">
                <a:latin typeface="Courier" pitchFamily="2" charset="0"/>
              </a:rPr>
              <a:t>		"</a:t>
            </a:r>
            <a:r>
              <a:rPr lang="en-US" sz="1400" err="1">
                <a:latin typeface="Courier" pitchFamily="2" charset="0"/>
              </a:rPr>
              <a:t>endTime</a:t>
            </a:r>
            <a:r>
              <a:rPr lang="en-US" sz="1400">
                <a:latin typeface="Courier" pitchFamily="2" charset="0"/>
              </a:rPr>
              <a:t>": </a:t>
            </a:r>
            <a:r>
              <a:rPr lang="en-US" sz="1400">
                <a:solidFill>
                  <a:srgbClr val="00B050"/>
                </a:solidFill>
                <a:latin typeface="Courier" pitchFamily="2" charset="0"/>
              </a:rPr>
              <a:t>"2018-05-04T20:12:40-04:00"</a:t>
            </a:r>
            <a:r>
              <a:rPr lang="en-US" sz="1400">
                <a:latin typeface="Courier" pitchFamily="2" charset="0"/>
              </a:rPr>
              <a:t>,</a:t>
            </a:r>
          </a:p>
          <a:p>
            <a:r>
              <a:rPr lang="en-US" sz="1400">
                <a:latin typeface="Courier" pitchFamily="2" charset="0"/>
              </a:rPr>
              <a:t>		"type": </a:t>
            </a:r>
            <a:r>
              <a:rPr lang="en-US" sz="1400">
                <a:solidFill>
                  <a:srgbClr val="00B050"/>
                </a:solidFill>
                <a:latin typeface="Courier" pitchFamily="2" charset="0"/>
              </a:rPr>
              <a:t>"Create"</a:t>
            </a:r>
            <a:r>
              <a:rPr lang="en-US" sz="1400">
                <a:latin typeface="Courier" pitchFamily="2" charset="0"/>
              </a:rPr>
              <a:t>,</a:t>
            </a:r>
          </a:p>
          <a:p>
            <a:r>
              <a:rPr lang="en-US" sz="1400">
                <a:latin typeface="Courier" pitchFamily="2" charset="0"/>
              </a:rPr>
              <a:t>		"id": "https://</a:t>
            </a:r>
            <a:r>
              <a:rPr lang="en-US" sz="1400" err="1">
                <a:latin typeface="Courier" pitchFamily="2" charset="0"/>
              </a:rPr>
              <a:t>researchworks.oclc.org</a:t>
            </a:r>
            <a:r>
              <a:rPr lang="en-US" sz="1400">
                <a:latin typeface="Courier" pitchFamily="2" charset="0"/>
              </a:rPr>
              <a:t>/digital/activity/52ef9e58-88bd-43e1-b654-cba09695048d"</a:t>
            </a:r>
          </a:p>
          <a:p>
            <a:r>
              <a:rPr lang="en-US" sz="1400">
                <a:latin typeface="Courier" pitchFamily="2" charset="0"/>
              </a:rPr>
              <a:t>	},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466EA15-CF9F-C241-BD24-438CE84456F3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8181474" y="1491916"/>
            <a:ext cx="1364380" cy="482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A2BA1A0-7DDF-1043-88A5-2883DBFC14D2}"/>
              </a:ext>
            </a:extLst>
          </p:cNvPr>
          <p:cNvSpPr txBox="1"/>
          <p:nvPr/>
        </p:nvSpPr>
        <p:spPr>
          <a:xfrm>
            <a:off x="9545854" y="1681792"/>
            <a:ext cx="22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Link to collection </a:t>
            </a:r>
            <a:r>
              <a:rPr lang="en-US" sz="1600" err="1"/>
              <a:t>OrderedCollection</a:t>
            </a:r>
            <a:endParaRPr lang="en-US" sz="16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0A0B88-43B3-ED42-AA2E-4F1E3EA65102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8181474" y="2743200"/>
            <a:ext cx="1690567" cy="374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225C04F-82CD-BC46-937B-6323041CE2A9}"/>
              </a:ext>
            </a:extLst>
          </p:cNvPr>
          <p:cNvSpPr txBox="1"/>
          <p:nvPr/>
        </p:nvSpPr>
        <p:spPr>
          <a:xfrm>
            <a:off x="9872041" y="2948916"/>
            <a:ext cx="2243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Next page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F6CC36-29DF-3541-BF61-ECF92886914F}"/>
              </a:ext>
            </a:extLst>
          </p:cNvPr>
          <p:cNvCxnSpPr>
            <a:cxnSpLocks/>
          </p:cNvCxnSpPr>
          <p:nvPr/>
        </p:nvCxnSpPr>
        <p:spPr>
          <a:xfrm flipH="1" flipV="1">
            <a:off x="9731141" y="3861443"/>
            <a:ext cx="1008381" cy="4475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933549-A219-014C-90DF-33D4266BD2DA}"/>
              </a:ext>
            </a:extLst>
          </p:cNvPr>
          <p:cNvSpPr txBox="1"/>
          <p:nvPr/>
        </p:nvSpPr>
        <p:spPr>
          <a:xfrm>
            <a:off x="10016420" y="4331934"/>
            <a:ext cx="1489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Manifest URI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10B423-DFB0-8445-9E6F-23F0FE158EF8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5014763" y="5244933"/>
            <a:ext cx="3610316" cy="645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4FB0FF-5421-9445-A710-BF071119CFE9}"/>
              </a:ext>
            </a:extLst>
          </p:cNvPr>
          <p:cNvSpPr txBox="1"/>
          <p:nvPr/>
        </p:nvSpPr>
        <p:spPr>
          <a:xfrm>
            <a:off x="8625079" y="5075656"/>
            <a:ext cx="2243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Date of the activity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7275ED0-1305-E642-A0CD-D0F30A90AE34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2839453" y="6059938"/>
            <a:ext cx="5910754" cy="120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653B7B-1A20-F341-8851-8D3F0DD86EF3}"/>
              </a:ext>
            </a:extLst>
          </p:cNvPr>
          <p:cNvSpPr txBox="1"/>
          <p:nvPr/>
        </p:nvSpPr>
        <p:spPr>
          <a:xfrm>
            <a:off x="8750207" y="5890661"/>
            <a:ext cx="2243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Type of activity</a:t>
            </a:r>
          </a:p>
        </p:txBody>
      </p:sp>
    </p:spTree>
    <p:extLst>
      <p:ext uri="{BB962C8B-B14F-4D97-AF65-F5344CB8AC3E}">
        <p14:creationId xmlns:p14="http://schemas.microsoft.com/office/powerpoint/2010/main" val="31619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6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852F0D-1F12-5E4F-8085-31FE5438D9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Current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68A31-393E-4A42-AEBD-B1CAB05E40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Keep this service running in OCLC Research and help transition the work into </a:t>
            </a:r>
            <a:r>
              <a:rPr lang="en-US" dirty="0" err="1"/>
              <a:t>CONTENTdm</a:t>
            </a:r>
            <a:r>
              <a:rPr lang="en-US" dirty="0"/>
              <a:t> Production once it becomes version 1.0</a:t>
            </a:r>
          </a:p>
          <a:p>
            <a:r>
              <a:rPr lang="en-US" dirty="0"/>
              <a:t>Refresh the service with ‘Create’ activities every 2 weeks</a:t>
            </a:r>
          </a:p>
          <a:p>
            <a:r>
              <a:rPr lang="en-US" dirty="0"/>
              <a:t>Update the service as the IIIF Change Discovery API changes</a:t>
            </a:r>
          </a:p>
        </p:txBody>
      </p:sp>
    </p:spTree>
    <p:extLst>
      <p:ext uri="{BB962C8B-B14F-4D97-AF65-F5344CB8AC3E}">
        <p14:creationId xmlns:p14="http://schemas.microsoft.com/office/powerpoint/2010/main" val="17734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47D198-A7B2-EA4F-A7E4-8E75F3EF62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Future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034E5-B881-8546-9BD8-87C77B8D4F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Enhance the Dataset descriptions with more interesting data</a:t>
            </a:r>
          </a:p>
          <a:p>
            <a:pPr lvl="1"/>
            <a:r>
              <a:rPr lang="en-US" dirty="0"/>
              <a:t>Subjects/topics</a:t>
            </a:r>
          </a:p>
          <a:p>
            <a:pPr lvl="1"/>
            <a:r>
              <a:rPr lang="en-US" dirty="0"/>
              <a:t>Descriptions</a:t>
            </a:r>
          </a:p>
          <a:p>
            <a:r>
              <a:rPr lang="en-US" dirty="0"/>
              <a:t>Refresh the service with ‘Update’ activities every 2 weeks</a:t>
            </a:r>
          </a:p>
          <a:p>
            <a:r>
              <a:rPr lang="en-US" dirty="0"/>
              <a:t>Develop harvester code that can used by the community</a:t>
            </a:r>
          </a:p>
        </p:txBody>
      </p:sp>
    </p:spTree>
    <p:extLst>
      <p:ext uri="{BB962C8B-B14F-4D97-AF65-F5344CB8AC3E}">
        <p14:creationId xmlns:p14="http://schemas.microsoft.com/office/powerpoint/2010/main" val="4732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A25B2E-D004-2847-A267-78A78247E4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err="1"/>
              <a:t>CONTENTdm</a:t>
            </a:r>
            <a:r>
              <a:rPr lang="en-US"/>
              <a:t>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2E9DF-F45E-B549-B466-4D4AE6CE52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1600 </a:t>
            </a:r>
            <a:r>
              <a:rPr lang="en-US" err="1"/>
              <a:t>CONTENTdm</a:t>
            </a:r>
            <a:r>
              <a:rPr lang="en-US"/>
              <a:t> sites</a:t>
            </a:r>
          </a:p>
          <a:p>
            <a:r>
              <a:rPr lang="en-US"/>
              <a:t>14,471 Collections</a:t>
            </a:r>
          </a:p>
          <a:p>
            <a:r>
              <a:rPr lang="en-US"/>
              <a:t>14.4 Million Items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2BA41B-2C7A-4E46-8AD1-821668508E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err="1"/>
              <a:t>CONTENTdm</a:t>
            </a:r>
            <a:r>
              <a:rPr lang="en-US"/>
              <a:t> IIIF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C362-6F9C-E442-9DEF-3886F5FA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14.4 Million IIIF Manifests</a:t>
            </a:r>
          </a:p>
          <a:p>
            <a:r>
              <a:rPr lang="en-US"/>
              <a:t>&gt; 30 Million IIIF supported Images</a:t>
            </a:r>
          </a:p>
        </p:txBody>
      </p:sp>
    </p:spTree>
    <p:extLst>
      <p:ext uri="{BB962C8B-B14F-4D97-AF65-F5344CB8AC3E}">
        <p14:creationId xmlns:p14="http://schemas.microsoft.com/office/powerpoint/2010/main" val="37386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31DC28-8F8D-204E-8896-C1D7E46645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/>
              <a:t>OCLC IIIF Change Discovery API prototype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CE961-B0D3-C14C-B99C-CA7ADD066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Built a Change Discovery API for all 14.4 Million </a:t>
            </a:r>
            <a:r>
              <a:rPr lang="en-US" err="1"/>
              <a:t>CONTENTdm</a:t>
            </a:r>
            <a:r>
              <a:rPr lang="en-US"/>
              <a:t> items using the current IIIF Change Discovery API v0.2 spec</a:t>
            </a:r>
          </a:p>
          <a:p>
            <a:r>
              <a:rPr lang="en-US">
                <a:hlinkClick r:id="rId2"/>
              </a:rPr>
              <a:t>https://researchworks.oclc.org/digital/discovery-index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486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8B3EA4-9B83-9C43-BE57-F3D3687C4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How to use 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D639D-18E8-964F-8745-14485DD44E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Go to the endpoint and start harvesting!</a:t>
            </a:r>
          </a:p>
          <a:p>
            <a:pPr lvl="1"/>
            <a:r>
              <a:rPr lang="en-US" dirty="0"/>
              <a:t>The Change Discovery API has outlined a </a:t>
            </a:r>
            <a:r>
              <a:rPr lang="en-US" dirty="0">
                <a:hlinkClick r:id="rId2"/>
              </a:rPr>
              <a:t>processing algorithm</a:t>
            </a:r>
            <a:r>
              <a:rPr lang="en-US" dirty="0"/>
              <a:t> for reference</a:t>
            </a:r>
          </a:p>
          <a:p>
            <a:r>
              <a:rPr lang="en-US" dirty="0"/>
              <a:t>There is currently a 1 request per second throttle</a:t>
            </a:r>
          </a:p>
        </p:txBody>
      </p:sp>
    </p:spTree>
    <p:extLst>
      <p:ext uri="{BB962C8B-B14F-4D97-AF65-F5344CB8AC3E}">
        <p14:creationId xmlns:p14="http://schemas.microsoft.com/office/powerpoint/2010/main" val="59922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AC9F5-B5E4-B540-ACAB-DAC8F09A7EEB}"/>
              </a:ext>
            </a:extLst>
          </p:cNvPr>
          <p:cNvSpPr txBox="1"/>
          <p:nvPr/>
        </p:nvSpPr>
        <p:spPr>
          <a:xfrm>
            <a:off x="67734" y="117693"/>
            <a:ext cx="84412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{</a:t>
            </a:r>
          </a:p>
          <a:p>
            <a:r>
              <a:rPr lang="en-US"/>
              <a:t>	"@context": [</a:t>
            </a:r>
          </a:p>
          <a:p>
            <a:r>
              <a:rPr lang="en-US"/>
              <a:t>		"http://</a:t>
            </a:r>
            <a:r>
              <a:rPr lang="en-US" err="1"/>
              <a:t>iiif.io</a:t>
            </a:r>
            <a:r>
              <a:rPr lang="en-US"/>
              <a:t>/</a:t>
            </a:r>
            <a:r>
              <a:rPr lang="en-US" err="1"/>
              <a:t>api</a:t>
            </a:r>
            <a:r>
              <a:rPr lang="en-US"/>
              <a:t>/discovery/0/</a:t>
            </a:r>
            <a:r>
              <a:rPr lang="en-US" err="1"/>
              <a:t>context.json</a:t>
            </a:r>
            <a:r>
              <a:rPr lang="en-US"/>
              <a:t>"</a:t>
            </a:r>
          </a:p>
          <a:p>
            <a:r>
              <a:rPr lang="en-US"/>
              <a:t>	],</a:t>
            </a:r>
          </a:p>
          <a:p>
            <a:r>
              <a:rPr lang="en-US"/>
              <a:t>	"id": "https://</a:t>
            </a:r>
            <a:r>
              <a:rPr lang="en-US" err="1"/>
              <a:t>researchworks.oclc.org</a:t>
            </a:r>
            <a:r>
              <a:rPr lang="en-US"/>
              <a:t>/digital/discovery-index",</a:t>
            </a:r>
          </a:p>
          <a:p>
            <a:r>
              <a:rPr lang="en-US"/>
              <a:t>	"type": </a:t>
            </a:r>
            <a:r>
              <a:rPr lang="en-US">
                <a:solidFill>
                  <a:srgbClr val="00B050"/>
                </a:solidFill>
              </a:rPr>
              <a:t>"</a:t>
            </a:r>
            <a:r>
              <a:rPr lang="en-US" err="1">
                <a:solidFill>
                  <a:srgbClr val="00B050"/>
                </a:solidFill>
              </a:rPr>
              <a:t>OrderedCollection</a:t>
            </a:r>
            <a:r>
              <a:rPr lang="en-US">
                <a:solidFill>
                  <a:srgbClr val="00B050"/>
                </a:solidFill>
              </a:rPr>
              <a:t>"</a:t>
            </a:r>
            <a:r>
              <a:rPr lang="en-US"/>
              <a:t>,</a:t>
            </a:r>
          </a:p>
          <a:p>
            <a:r>
              <a:rPr lang="en-US"/>
              <a:t>	"summary": </a:t>
            </a:r>
            <a:r>
              <a:rPr lang="en-US">
                <a:solidFill>
                  <a:srgbClr val="00B050"/>
                </a:solidFill>
              </a:rPr>
              <a:t>"This is a AS Collection of CDM Collection Change Discovery API </a:t>
            </a:r>
            <a:r>
              <a:rPr lang="en-US" err="1">
                <a:solidFill>
                  <a:srgbClr val="00B050"/>
                </a:solidFill>
              </a:rPr>
              <a:t>OrderedCollections</a:t>
            </a:r>
            <a:r>
              <a:rPr lang="en-US">
                <a:solidFill>
                  <a:srgbClr val="00B050"/>
                </a:solidFill>
              </a:rPr>
              <a:t>. This can be used as an Index of all CDM collection Change Discovery endpoints"</a:t>
            </a:r>
            <a:r>
              <a:rPr lang="en-US"/>
              <a:t>,</a:t>
            </a:r>
          </a:p>
          <a:p>
            <a:r>
              <a:rPr lang="en-US"/>
              <a:t>	"total":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14471</a:t>
            </a:r>
            <a:r>
              <a:rPr lang="en-US"/>
              <a:t>,</a:t>
            </a:r>
          </a:p>
          <a:p>
            <a:r>
              <a:rPr lang="en-US"/>
              <a:t>	"context": [{</a:t>
            </a:r>
          </a:p>
          <a:p>
            <a:r>
              <a:rPr lang="en-US"/>
              <a:t>		"id": "https://</a:t>
            </a:r>
            <a:r>
              <a:rPr lang="en-US" err="1"/>
              <a:t>researchworks.oclc.org</a:t>
            </a:r>
            <a:r>
              <a:rPr lang="en-US"/>
              <a:t>/digital/discovery-dataset",</a:t>
            </a:r>
          </a:p>
          <a:p>
            <a:r>
              <a:rPr lang="en-US"/>
              <a:t>		"type": </a:t>
            </a:r>
            <a:r>
              <a:rPr lang="en-US">
                <a:solidFill>
                  <a:srgbClr val="00B050"/>
                </a:solidFill>
              </a:rPr>
              <a:t>"Document"</a:t>
            </a:r>
            <a:r>
              <a:rPr lang="en-US"/>
              <a:t>,</a:t>
            </a:r>
          </a:p>
          <a:p>
            <a:r>
              <a:rPr lang="en-US"/>
              <a:t>		"</a:t>
            </a:r>
            <a:r>
              <a:rPr lang="en-US" err="1"/>
              <a:t>mediaType</a:t>
            </a:r>
            <a:r>
              <a:rPr lang="en-US"/>
              <a:t>": </a:t>
            </a:r>
            <a:r>
              <a:rPr lang="en-US">
                <a:solidFill>
                  <a:srgbClr val="00B050"/>
                </a:solidFill>
              </a:rPr>
              <a:t>"application/</a:t>
            </a:r>
            <a:r>
              <a:rPr lang="en-US" err="1">
                <a:solidFill>
                  <a:srgbClr val="00B050"/>
                </a:solidFill>
              </a:rPr>
              <a:t>ld+json</a:t>
            </a:r>
            <a:r>
              <a:rPr lang="en-US">
                <a:solidFill>
                  <a:srgbClr val="00B050"/>
                </a:solidFill>
              </a:rPr>
              <a:t>"</a:t>
            </a:r>
          </a:p>
          <a:p>
            <a:r>
              <a:rPr lang="en-US"/>
              <a:t>	}],</a:t>
            </a:r>
          </a:p>
          <a:p>
            <a:r>
              <a:rPr lang="en-US"/>
              <a:t>	"first": {</a:t>
            </a:r>
          </a:p>
          <a:p>
            <a:r>
              <a:rPr lang="en-US"/>
              <a:t>		"id": "https://</a:t>
            </a:r>
            <a:r>
              <a:rPr lang="en-US" err="1"/>
              <a:t>researchworks.oclc.org</a:t>
            </a:r>
            <a:r>
              <a:rPr lang="en-US"/>
              <a:t>/digital/discovery-index/1",</a:t>
            </a:r>
          </a:p>
          <a:p>
            <a:r>
              <a:rPr lang="en-US"/>
              <a:t>		"type": </a:t>
            </a:r>
            <a:r>
              <a:rPr lang="en-US">
                <a:solidFill>
                  <a:srgbClr val="00B050"/>
                </a:solidFill>
              </a:rPr>
              <a:t>"</a:t>
            </a:r>
            <a:r>
              <a:rPr lang="en-US" err="1">
                <a:solidFill>
                  <a:srgbClr val="00B050"/>
                </a:solidFill>
              </a:rPr>
              <a:t>OrderedCollectionPage</a:t>
            </a:r>
            <a:r>
              <a:rPr lang="en-US">
                <a:solidFill>
                  <a:srgbClr val="00B050"/>
                </a:solidFill>
              </a:rPr>
              <a:t>"</a:t>
            </a:r>
          </a:p>
          <a:p>
            <a:r>
              <a:rPr lang="en-US"/>
              <a:t>	},</a:t>
            </a:r>
          </a:p>
          <a:p>
            <a:r>
              <a:rPr lang="en-US"/>
              <a:t>	"last": {</a:t>
            </a:r>
          </a:p>
          <a:p>
            <a:r>
              <a:rPr lang="en-US"/>
              <a:t>		"id": "https://</a:t>
            </a:r>
            <a:r>
              <a:rPr lang="en-US" err="1"/>
              <a:t>researchworks.oclc.org</a:t>
            </a:r>
            <a:r>
              <a:rPr lang="en-US"/>
              <a:t>/digital/discovery-index/29",</a:t>
            </a:r>
          </a:p>
          <a:p>
            <a:r>
              <a:rPr lang="en-US"/>
              <a:t>		"type": </a:t>
            </a:r>
            <a:r>
              <a:rPr lang="en-US">
                <a:solidFill>
                  <a:srgbClr val="00B050"/>
                </a:solidFill>
              </a:rPr>
              <a:t>"</a:t>
            </a:r>
            <a:r>
              <a:rPr lang="en-US" err="1">
                <a:solidFill>
                  <a:srgbClr val="00B050"/>
                </a:solidFill>
              </a:rPr>
              <a:t>OrderedCollectionPage</a:t>
            </a:r>
            <a:r>
              <a:rPr lang="en-US">
                <a:solidFill>
                  <a:srgbClr val="00B050"/>
                </a:solidFill>
              </a:rPr>
              <a:t>"</a:t>
            </a:r>
          </a:p>
          <a:p>
            <a:r>
              <a:rPr lang="en-US"/>
              <a:t>	}</a:t>
            </a:r>
          </a:p>
          <a:p>
            <a:r>
              <a:rPr lang="en-US"/>
              <a:t>}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CCCAE43-2E55-AF43-8D83-8B914D10A23A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159000" y="2796551"/>
            <a:ext cx="69986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C5AEBB3-4C0C-A046-BEA8-DEEB01D4EA0D}"/>
              </a:ext>
            </a:extLst>
          </p:cNvPr>
          <p:cNvSpPr txBox="1"/>
          <p:nvPr/>
        </p:nvSpPr>
        <p:spPr>
          <a:xfrm>
            <a:off x="9157620" y="2334886"/>
            <a:ext cx="2615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Total number of CDM Collection Discovery API endpoints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F18BD-507A-CF48-AD6B-4BBAD0D959E3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7340600" y="4758268"/>
            <a:ext cx="1377784" cy="1169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8E24369-4DB4-FE43-BC98-3AC9261499AF}"/>
              </a:ext>
            </a:extLst>
          </p:cNvPr>
          <p:cNvSpPr txBox="1"/>
          <p:nvPr/>
        </p:nvSpPr>
        <p:spPr>
          <a:xfrm>
            <a:off x="8718384" y="4275081"/>
            <a:ext cx="2615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Link to the first page of CDM Discovery API endpoints (500 per page)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EF6675-0530-C64A-84F2-DA2269DCF0A3}"/>
              </a:ext>
            </a:extLst>
          </p:cNvPr>
          <p:cNvSpPr/>
          <p:nvPr/>
        </p:nvSpPr>
        <p:spPr>
          <a:xfrm>
            <a:off x="1517494" y="4555482"/>
            <a:ext cx="5729973" cy="25025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261FFA-BA0D-A745-A6BC-4B53BCB3D19D}"/>
              </a:ext>
            </a:extLst>
          </p:cNvPr>
          <p:cNvSpPr txBox="1"/>
          <p:nvPr/>
        </p:nvSpPr>
        <p:spPr>
          <a:xfrm>
            <a:off x="0" y="-64264"/>
            <a:ext cx="1233082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Courier" pitchFamily="2" charset="0"/>
              </a:rPr>
              <a:t>{</a:t>
            </a:r>
          </a:p>
          <a:p>
            <a:r>
              <a:rPr lang="en-US" sz="1500">
                <a:latin typeface="Courier" pitchFamily="2" charset="0"/>
              </a:rPr>
              <a:t>	@context: [</a:t>
            </a:r>
          </a:p>
          <a:p>
            <a:r>
              <a:rPr lang="en-US" sz="1500">
                <a:latin typeface="Courier" pitchFamily="2" charset="0"/>
              </a:rPr>
              <a:t>		"http://</a:t>
            </a:r>
            <a:r>
              <a:rPr lang="en-US" sz="1500" err="1">
                <a:latin typeface="Courier" pitchFamily="2" charset="0"/>
              </a:rPr>
              <a:t>iiif.io</a:t>
            </a:r>
            <a:r>
              <a:rPr lang="en-US" sz="1500">
                <a:latin typeface="Courier" pitchFamily="2" charset="0"/>
              </a:rPr>
              <a:t>/</a:t>
            </a:r>
            <a:r>
              <a:rPr lang="en-US" sz="1500" err="1">
                <a:latin typeface="Courier" pitchFamily="2" charset="0"/>
              </a:rPr>
              <a:t>api</a:t>
            </a:r>
            <a:r>
              <a:rPr lang="en-US" sz="1500">
                <a:latin typeface="Courier" pitchFamily="2" charset="0"/>
              </a:rPr>
              <a:t>/discovery/0/</a:t>
            </a:r>
            <a:r>
              <a:rPr lang="en-US" sz="1500" err="1">
                <a:latin typeface="Courier" pitchFamily="2" charset="0"/>
              </a:rPr>
              <a:t>context.json</a:t>
            </a:r>
            <a:r>
              <a:rPr lang="en-US" sz="1500">
                <a:latin typeface="Courier" pitchFamily="2" charset="0"/>
              </a:rPr>
              <a:t>"</a:t>
            </a:r>
          </a:p>
          <a:p>
            <a:r>
              <a:rPr lang="en-US" sz="1500">
                <a:latin typeface="Courier" pitchFamily="2" charset="0"/>
              </a:rPr>
              <a:t>	],</a:t>
            </a:r>
          </a:p>
          <a:p>
            <a:r>
              <a:rPr lang="en-US" sz="1500">
                <a:latin typeface="Courier" pitchFamily="2" charset="0"/>
              </a:rPr>
              <a:t>	id: "https://</a:t>
            </a:r>
            <a:r>
              <a:rPr lang="en-US" sz="1500" err="1">
                <a:latin typeface="Courier" pitchFamily="2" charset="0"/>
              </a:rPr>
              <a:t>researchworks.oclc.org</a:t>
            </a:r>
            <a:r>
              <a:rPr lang="en-US" sz="1500">
                <a:latin typeface="Courier" pitchFamily="2" charset="0"/>
              </a:rPr>
              <a:t>/digital/discovery-index/1",</a:t>
            </a:r>
          </a:p>
          <a:p>
            <a:r>
              <a:rPr lang="en-US" sz="1500">
                <a:latin typeface="Courier" pitchFamily="2" charset="0"/>
              </a:rPr>
              <a:t>	type: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OrderedCollectionPage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</a:t>
            </a:r>
            <a:r>
              <a:rPr lang="en-US" sz="1500" err="1">
                <a:latin typeface="Courier" pitchFamily="2" charset="0"/>
              </a:rPr>
              <a:t>partOf</a:t>
            </a:r>
            <a:r>
              <a:rPr lang="en-US" sz="1500">
                <a:latin typeface="Courier" pitchFamily="2" charset="0"/>
              </a:rPr>
              <a:t>: {</a:t>
            </a:r>
          </a:p>
          <a:p>
            <a:r>
              <a:rPr lang="en-US" sz="1500">
                <a:latin typeface="Courier" pitchFamily="2" charset="0"/>
              </a:rPr>
              <a:t>		id: "https://</a:t>
            </a:r>
            <a:r>
              <a:rPr lang="en-US" sz="1500" err="1">
                <a:latin typeface="Courier" pitchFamily="2" charset="0"/>
              </a:rPr>
              <a:t>researchworks.oclc.org</a:t>
            </a:r>
            <a:r>
              <a:rPr lang="en-US" sz="1500">
                <a:latin typeface="Courier" pitchFamily="2" charset="0"/>
              </a:rPr>
              <a:t>/digital/discovery-index",</a:t>
            </a:r>
          </a:p>
          <a:p>
            <a:r>
              <a:rPr lang="en-US" sz="1500">
                <a:latin typeface="Courier" pitchFamily="2" charset="0"/>
              </a:rPr>
              <a:t>		type: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OrderedCollection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</a:p>
          <a:p>
            <a:r>
              <a:rPr lang="en-US" sz="1500">
                <a:latin typeface="Courier" pitchFamily="2" charset="0"/>
              </a:rPr>
              <a:t>	},</a:t>
            </a:r>
          </a:p>
          <a:p>
            <a:r>
              <a:rPr lang="en-US" sz="1500">
                <a:latin typeface="Courier" pitchFamily="2" charset="0"/>
              </a:rPr>
              <a:t>	</a:t>
            </a:r>
            <a:r>
              <a:rPr lang="en-US" sz="1500" err="1">
                <a:latin typeface="Courier" pitchFamily="2" charset="0"/>
              </a:rPr>
              <a:t>startIndex</a:t>
            </a:r>
            <a:r>
              <a:rPr lang="en-US" sz="1500">
                <a:latin typeface="Courier" pitchFamily="2" charset="0"/>
              </a:rPr>
              <a:t>: </a:t>
            </a:r>
            <a:r>
              <a:rPr lang="en-US" sz="1500">
                <a:solidFill>
                  <a:schemeClr val="tx2">
                    <a:lumMod val="60000"/>
                    <a:lumOff val="40000"/>
                  </a:schemeClr>
                </a:solidFill>
                <a:latin typeface="Courier" pitchFamily="2" charset="0"/>
              </a:rPr>
              <a:t>0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next: {</a:t>
            </a:r>
          </a:p>
          <a:p>
            <a:r>
              <a:rPr lang="en-US" sz="1500">
                <a:latin typeface="Courier" pitchFamily="2" charset="0"/>
              </a:rPr>
              <a:t>		type: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OrderedCollectionPage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	id: "https://</a:t>
            </a:r>
            <a:r>
              <a:rPr lang="en-US" sz="1500" err="1">
                <a:latin typeface="Courier" pitchFamily="2" charset="0"/>
              </a:rPr>
              <a:t>researchworks.oclc.org</a:t>
            </a:r>
            <a:r>
              <a:rPr lang="en-US" sz="1500">
                <a:latin typeface="Courier" pitchFamily="2" charset="0"/>
              </a:rPr>
              <a:t>/digital/discovery-index/2"</a:t>
            </a:r>
          </a:p>
          <a:p>
            <a:r>
              <a:rPr lang="en-US" sz="1500">
                <a:latin typeface="Courier" pitchFamily="2" charset="0"/>
              </a:rPr>
              <a:t>	},</a:t>
            </a:r>
          </a:p>
          <a:p>
            <a:r>
              <a:rPr lang="en-US" sz="1500">
                <a:latin typeface="Courier" pitchFamily="2" charset="0"/>
              </a:rPr>
              <a:t>	</a:t>
            </a:r>
            <a:r>
              <a:rPr lang="en-US" sz="1500" err="1">
                <a:latin typeface="Courier" pitchFamily="2" charset="0"/>
              </a:rPr>
              <a:t>orderedItems</a:t>
            </a:r>
            <a:r>
              <a:rPr lang="en-US" sz="1500">
                <a:latin typeface="Courier" pitchFamily="2" charset="0"/>
              </a:rPr>
              <a:t>: [{</a:t>
            </a:r>
          </a:p>
          <a:p>
            <a:r>
              <a:rPr lang="en-US" sz="1500">
                <a:latin typeface="Courier" pitchFamily="2" charset="0"/>
              </a:rPr>
              <a:t>				object: {</a:t>
            </a:r>
          </a:p>
          <a:p>
            <a:r>
              <a:rPr lang="en-US" sz="1500">
                <a:latin typeface="Courier" pitchFamily="2" charset="0"/>
              </a:rPr>
              <a:t>					type: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OrderedCollection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				id: "https://</a:t>
            </a:r>
            <a:r>
              <a:rPr lang="en-US" sz="1500" err="1">
                <a:latin typeface="Courier" pitchFamily="2" charset="0"/>
              </a:rPr>
              <a:t>researchworks.oclc.org</a:t>
            </a:r>
            <a:r>
              <a:rPr lang="en-US" sz="1500">
                <a:latin typeface="Courier" pitchFamily="2" charset="0"/>
              </a:rPr>
              <a:t>/digital/activity-stream/collection/21058_herbari"</a:t>
            </a:r>
          </a:p>
          <a:p>
            <a:r>
              <a:rPr lang="en-US" sz="1500">
                <a:latin typeface="Courier" pitchFamily="2" charset="0"/>
              </a:rPr>
              <a:t>				},</a:t>
            </a:r>
          </a:p>
          <a:p>
            <a:r>
              <a:rPr lang="en-US" sz="1500">
                <a:latin typeface="Courier" pitchFamily="2" charset="0"/>
              </a:rPr>
              <a:t>				type: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"Create"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			</a:t>
            </a:r>
            <a:r>
              <a:rPr lang="en-US" sz="1500" err="1">
                <a:latin typeface="Courier" pitchFamily="2" charset="0"/>
              </a:rPr>
              <a:t>endTime</a:t>
            </a:r>
            <a:r>
              <a:rPr lang="en-US" sz="1500">
                <a:latin typeface="Courier" pitchFamily="2" charset="0"/>
              </a:rPr>
              <a:t>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"2018-11-20T10:51:37-04:00"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			actor: {</a:t>
            </a:r>
          </a:p>
          <a:p>
            <a:r>
              <a:rPr lang="en-US" sz="1500">
                <a:latin typeface="Courier" pitchFamily="2" charset="0"/>
              </a:rPr>
              <a:t>					type: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"Organization"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				id: "http://</a:t>
            </a:r>
            <a:r>
              <a:rPr lang="en-US" sz="1500" err="1">
                <a:latin typeface="Courier" pitchFamily="2" charset="0"/>
              </a:rPr>
              <a:t>viaf.org</a:t>
            </a:r>
            <a:r>
              <a:rPr lang="en-US" sz="1500">
                <a:latin typeface="Courier" pitchFamily="2" charset="0"/>
              </a:rPr>
              <a:t>/</a:t>
            </a:r>
            <a:r>
              <a:rPr lang="en-US" sz="1500" err="1">
                <a:latin typeface="Courier" pitchFamily="2" charset="0"/>
              </a:rPr>
              <a:t>viaf</a:t>
            </a:r>
            <a:r>
              <a:rPr lang="en-US" sz="1500">
                <a:latin typeface="Courier" pitchFamily="2" charset="0"/>
              </a:rPr>
              <a:t>/145425848"</a:t>
            </a:r>
          </a:p>
          <a:p>
            <a:r>
              <a:rPr lang="en-US" sz="1500">
                <a:latin typeface="Courier" pitchFamily="2" charset="0"/>
              </a:rPr>
              <a:t>				}</a:t>
            </a:r>
          </a:p>
          <a:p>
            <a:r>
              <a:rPr lang="en-US" sz="1500">
                <a:latin typeface="Courier" pitchFamily="2" charset="0"/>
              </a:rPr>
              <a:t>			},</a:t>
            </a:r>
          </a:p>
          <a:p>
            <a:r>
              <a:rPr lang="en-US">
                <a:latin typeface="Courier" pitchFamily="2" charset="0"/>
              </a:rPr>
              <a:t>    </a:t>
            </a:r>
            <a:r>
              <a:rPr lang="en-US" sz="2400">
                <a:latin typeface="Courier" pitchFamily="2" charset="0"/>
              </a:rPr>
              <a:t>…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4F598B1-05CB-9348-A263-E269F95908E0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7994210" y="1675569"/>
            <a:ext cx="184700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4813BEB-E3A3-5043-96E0-3F114E27DB44}"/>
              </a:ext>
            </a:extLst>
          </p:cNvPr>
          <p:cNvSpPr txBox="1"/>
          <p:nvPr/>
        </p:nvSpPr>
        <p:spPr>
          <a:xfrm>
            <a:off x="9841216" y="1352403"/>
            <a:ext cx="203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Reference to </a:t>
            </a:r>
            <a:r>
              <a:rPr lang="en-US" err="1"/>
              <a:t>OrderedCollection</a:t>
            </a: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C013E4-88A5-F144-88C8-EBB42DA5907D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8166226" y="3104807"/>
            <a:ext cx="1804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C47BFE4-87E3-BC47-959C-594572A30272}"/>
              </a:ext>
            </a:extLst>
          </p:cNvPr>
          <p:cNvSpPr txBox="1"/>
          <p:nvPr/>
        </p:nvSpPr>
        <p:spPr>
          <a:xfrm>
            <a:off x="9970306" y="2920141"/>
            <a:ext cx="203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Link to next page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F69C44-831A-164E-A740-35153F74D6DC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165411" y="4718710"/>
            <a:ext cx="2936340" cy="551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37D3EF-18B3-4240-8FFD-CE2AC515B4C0}"/>
              </a:ext>
            </a:extLst>
          </p:cNvPr>
          <p:cNvSpPr txBox="1"/>
          <p:nvPr/>
        </p:nvSpPr>
        <p:spPr>
          <a:xfrm>
            <a:off x="9101751" y="4670227"/>
            <a:ext cx="2038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List of CDM Collection Discovery API endpoints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61E4403-D17C-5442-813F-BA954B320F5D}"/>
              </a:ext>
            </a:extLst>
          </p:cNvPr>
          <p:cNvSpPr/>
          <p:nvPr/>
        </p:nvSpPr>
        <p:spPr>
          <a:xfrm>
            <a:off x="2829827" y="4090737"/>
            <a:ext cx="9288379" cy="25025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405CE0-7DF2-9B4B-98F7-A9A82C3E4E0B}"/>
              </a:ext>
            </a:extLst>
          </p:cNvPr>
          <p:cNvSpPr txBox="1"/>
          <p:nvPr/>
        </p:nvSpPr>
        <p:spPr>
          <a:xfrm>
            <a:off x="77002" y="202131"/>
            <a:ext cx="124069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Courier" pitchFamily="2" charset="0"/>
              </a:rPr>
              <a:t>{</a:t>
            </a:r>
          </a:p>
          <a:p>
            <a:r>
              <a:rPr lang="en-US" sz="1500">
                <a:latin typeface="Courier" pitchFamily="2" charset="0"/>
              </a:rPr>
              <a:t>	"@context": [</a:t>
            </a:r>
          </a:p>
          <a:p>
            <a:r>
              <a:rPr lang="en-US" sz="1500">
                <a:latin typeface="Courier" pitchFamily="2" charset="0"/>
              </a:rPr>
              <a:t>		"http://</a:t>
            </a:r>
            <a:r>
              <a:rPr lang="en-US" sz="1500" err="1">
                <a:latin typeface="Courier" pitchFamily="2" charset="0"/>
              </a:rPr>
              <a:t>iiif.io</a:t>
            </a:r>
            <a:r>
              <a:rPr lang="en-US" sz="1500">
                <a:latin typeface="Courier" pitchFamily="2" charset="0"/>
              </a:rPr>
              <a:t>/</a:t>
            </a:r>
            <a:r>
              <a:rPr lang="en-US" sz="1500" err="1">
                <a:latin typeface="Courier" pitchFamily="2" charset="0"/>
              </a:rPr>
              <a:t>api</a:t>
            </a:r>
            <a:r>
              <a:rPr lang="en-US" sz="1500">
                <a:latin typeface="Courier" pitchFamily="2" charset="0"/>
              </a:rPr>
              <a:t>/discovery/0/</a:t>
            </a:r>
            <a:r>
              <a:rPr lang="en-US" sz="1500" err="1">
                <a:latin typeface="Courier" pitchFamily="2" charset="0"/>
              </a:rPr>
              <a:t>context.json</a:t>
            </a:r>
            <a:r>
              <a:rPr lang="en-US" sz="1500">
                <a:latin typeface="Courier" pitchFamily="2" charset="0"/>
              </a:rPr>
              <a:t>"</a:t>
            </a:r>
          </a:p>
          <a:p>
            <a:r>
              <a:rPr lang="en-US" sz="1500">
                <a:latin typeface="Courier" pitchFamily="2" charset="0"/>
              </a:rPr>
              <a:t>	],</a:t>
            </a:r>
          </a:p>
          <a:p>
            <a:r>
              <a:rPr lang="en-US" sz="1500">
                <a:latin typeface="Courier" pitchFamily="2" charset="0"/>
              </a:rPr>
              <a:t>	"id": "https://</a:t>
            </a:r>
            <a:r>
              <a:rPr lang="en-US" sz="1500" err="1">
                <a:latin typeface="Courier" pitchFamily="2" charset="0"/>
              </a:rPr>
              <a:t>researchworks.oclc.org</a:t>
            </a:r>
            <a:r>
              <a:rPr lang="en-US" sz="1500">
                <a:latin typeface="Courier" pitchFamily="2" charset="0"/>
              </a:rPr>
              <a:t>/digital/activity-stream/collection/21058_FotosOC",</a:t>
            </a:r>
          </a:p>
          <a:p>
            <a:r>
              <a:rPr lang="en-US" sz="1500">
                <a:latin typeface="Courier" pitchFamily="2" charset="0"/>
              </a:rPr>
              <a:t>	"type":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OrderedCollection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"total": </a:t>
            </a:r>
            <a:r>
              <a:rPr lang="en-US" sz="1500">
                <a:solidFill>
                  <a:schemeClr val="tx2">
                    <a:lumMod val="60000"/>
                    <a:lumOff val="40000"/>
                  </a:schemeClr>
                </a:solidFill>
                <a:latin typeface="Courier" pitchFamily="2" charset="0"/>
              </a:rPr>
              <a:t>1307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"</a:t>
            </a:r>
            <a:r>
              <a:rPr lang="en-US" sz="1500" err="1">
                <a:latin typeface="Courier" pitchFamily="2" charset="0"/>
              </a:rPr>
              <a:t>partOf</a:t>
            </a:r>
            <a:r>
              <a:rPr lang="en-US" sz="1500">
                <a:latin typeface="Courier" pitchFamily="2" charset="0"/>
              </a:rPr>
              <a:t>": {</a:t>
            </a:r>
          </a:p>
          <a:p>
            <a:r>
              <a:rPr lang="en-US" sz="1500">
                <a:latin typeface="Courier" pitchFamily="2" charset="0"/>
              </a:rPr>
              <a:t>		"id": "https://</a:t>
            </a:r>
            <a:r>
              <a:rPr lang="en-US" sz="1500" err="1">
                <a:latin typeface="Courier" pitchFamily="2" charset="0"/>
              </a:rPr>
              <a:t>researchworks.oclc.org</a:t>
            </a:r>
            <a:r>
              <a:rPr lang="en-US" sz="1500">
                <a:latin typeface="Courier" pitchFamily="2" charset="0"/>
              </a:rPr>
              <a:t>/digital/activity-stream/site/21058",</a:t>
            </a:r>
          </a:p>
          <a:p>
            <a:r>
              <a:rPr lang="en-US" sz="1500">
                <a:latin typeface="Courier" pitchFamily="2" charset="0"/>
              </a:rPr>
              <a:t>		"type":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OrderedCollection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</a:p>
          <a:p>
            <a:r>
              <a:rPr lang="en-US" sz="1500">
                <a:latin typeface="Courier" pitchFamily="2" charset="0"/>
              </a:rPr>
              <a:t>	},</a:t>
            </a:r>
          </a:p>
          <a:p>
            <a:r>
              <a:rPr lang="en-US" sz="1500">
                <a:latin typeface="Courier" pitchFamily="2" charset="0"/>
              </a:rPr>
              <a:t>	"context": [{</a:t>
            </a:r>
          </a:p>
          <a:p>
            <a:r>
              <a:rPr lang="en-US" sz="1500">
                <a:latin typeface="Courier" pitchFamily="2" charset="0"/>
              </a:rPr>
              <a:t>		"id": "https://</a:t>
            </a:r>
            <a:r>
              <a:rPr lang="en-US" sz="1500" err="1">
                <a:latin typeface="Courier" pitchFamily="2" charset="0"/>
              </a:rPr>
              <a:t>researchworks.oclc.org</a:t>
            </a:r>
            <a:r>
              <a:rPr lang="en-US" sz="1500">
                <a:latin typeface="Courier" pitchFamily="2" charset="0"/>
              </a:rPr>
              <a:t>/digital/dataset/21058_FotosOC",</a:t>
            </a:r>
          </a:p>
          <a:p>
            <a:r>
              <a:rPr lang="en-US" sz="1500">
                <a:latin typeface="Courier" pitchFamily="2" charset="0"/>
              </a:rPr>
              <a:t>		"type":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"Document"</a:t>
            </a:r>
            <a:r>
              <a:rPr lang="en-US" sz="1500">
                <a:latin typeface="Courier" pitchFamily="2" charset="0"/>
              </a:rPr>
              <a:t>,</a:t>
            </a:r>
          </a:p>
          <a:p>
            <a:r>
              <a:rPr lang="en-US" sz="1500">
                <a:latin typeface="Courier" pitchFamily="2" charset="0"/>
              </a:rPr>
              <a:t>		"</a:t>
            </a:r>
            <a:r>
              <a:rPr lang="en-US" sz="1500" err="1">
                <a:latin typeface="Courier" pitchFamily="2" charset="0"/>
              </a:rPr>
              <a:t>mediaType</a:t>
            </a:r>
            <a:r>
              <a:rPr lang="en-US" sz="1500">
                <a:latin typeface="Courier" pitchFamily="2" charset="0"/>
              </a:rPr>
              <a:t>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"application/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ld+json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</a:p>
          <a:p>
            <a:r>
              <a:rPr lang="en-US" sz="1500">
                <a:latin typeface="Courier" pitchFamily="2" charset="0"/>
              </a:rPr>
              <a:t>	}],</a:t>
            </a:r>
          </a:p>
          <a:p>
            <a:r>
              <a:rPr lang="en-US" sz="1500">
                <a:latin typeface="Courier" pitchFamily="2" charset="0"/>
              </a:rPr>
              <a:t>	"first": {</a:t>
            </a:r>
          </a:p>
          <a:p>
            <a:r>
              <a:rPr lang="en-US" sz="1500">
                <a:latin typeface="Courier" pitchFamily="2" charset="0"/>
              </a:rPr>
              <a:t>		"id": "https://</a:t>
            </a:r>
            <a:r>
              <a:rPr lang="en-US" sz="1500" err="1">
                <a:latin typeface="Courier" pitchFamily="2" charset="0"/>
              </a:rPr>
              <a:t>researchworks.oclc.org</a:t>
            </a:r>
            <a:r>
              <a:rPr lang="en-US" sz="1500">
                <a:latin typeface="Courier" pitchFamily="2" charset="0"/>
              </a:rPr>
              <a:t>/digital/activity-stream/collection/21058_FotosOC/1",</a:t>
            </a:r>
          </a:p>
          <a:p>
            <a:r>
              <a:rPr lang="en-US" sz="1500">
                <a:latin typeface="Courier" pitchFamily="2" charset="0"/>
              </a:rPr>
              <a:t>		"type": 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sz="1500" err="1">
                <a:solidFill>
                  <a:srgbClr val="00B050"/>
                </a:solidFill>
                <a:latin typeface="Courier" pitchFamily="2" charset="0"/>
              </a:rPr>
              <a:t>OrderedCollectionPage</a:t>
            </a:r>
            <a:r>
              <a:rPr lang="en-US" sz="1500">
                <a:solidFill>
                  <a:srgbClr val="00B050"/>
                </a:solidFill>
                <a:latin typeface="Courier" pitchFamily="2" charset="0"/>
              </a:rPr>
              <a:t>"</a:t>
            </a:r>
          </a:p>
          <a:p>
            <a:r>
              <a:rPr lang="en-US" sz="1500">
                <a:latin typeface="Courier" pitchFamily="2" charset="0"/>
              </a:rPr>
              <a:t>	},</a:t>
            </a:r>
          </a:p>
          <a:p>
            <a:r>
              <a:rPr lang="en-US" sz="2400">
                <a:latin typeface="Courier" pitchFamily="2" charset="0"/>
              </a:rPr>
              <a:t>	…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B2EFE6-21DF-F942-9ABB-5124AD67560A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2271562" y="1713297"/>
            <a:ext cx="7493057" cy="202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2C2FB1-999A-F944-A5BD-2C9F70E8EC32}"/>
              </a:ext>
            </a:extLst>
          </p:cNvPr>
          <p:cNvSpPr txBox="1"/>
          <p:nvPr/>
        </p:nvSpPr>
        <p:spPr>
          <a:xfrm>
            <a:off x="9764619" y="1454295"/>
            <a:ext cx="2003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Total number of Manifests in the collection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B8CF5F-4232-234C-B690-EFF169F0BB46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930189" y="2377626"/>
            <a:ext cx="2935286" cy="859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308FB06-0353-634D-B3AF-C551EB5BDA79}"/>
              </a:ext>
            </a:extLst>
          </p:cNvPr>
          <p:cNvSpPr txBox="1"/>
          <p:nvPr/>
        </p:nvSpPr>
        <p:spPr>
          <a:xfrm>
            <a:off x="9865475" y="2636627"/>
            <a:ext cx="2003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Link to CDM Site Change Discovery API endpoint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6633D0D-A090-534D-84F3-9C0F6AC96EB0}"/>
              </a:ext>
            </a:extLst>
          </p:cNvPr>
          <p:cNvSpPr/>
          <p:nvPr/>
        </p:nvSpPr>
        <p:spPr>
          <a:xfrm>
            <a:off x="1780675" y="2049832"/>
            <a:ext cx="7671334" cy="25025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49F69-18F8-534D-9F7A-4D58563FB32D}"/>
              </a:ext>
            </a:extLst>
          </p:cNvPr>
          <p:cNvSpPr txBox="1"/>
          <p:nvPr/>
        </p:nvSpPr>
        <p:spPr>
          <a:xfrm>
            <a:off x="0" y="346509"/>
            <a:ext cx="119994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urier" pitchFamily="2" charset="0"/>
              </a:rPr>
              <a:t>{</a:t>
            </a:r>
          </a:p>
          <a:p>
            <a:r>
              <a:rPr lang="en-US">
                <a:latin typeface="Courier" pitchFamily="2" charset="0"/>
              </a:rPr>
              <a:t>	"@context": ["http://</a:t>
            </a:r>
            <a:r>
              <a:rPr lang="en-US" err="1">
                <a:latin typeface="Courier" pitchFamily="2" charset="0"/>
              </a:rPr>
              <a:t>iiif.io</a:t>
            </a:r>
            <a:r>
              <a:rPr lang="en-US">
                <a:latin typeface="Courier" pitchFamily="2" charset="0"/>
              </a:rPr>
              <a:t>/</a:t>
            </a:r>
            <a:r>
              <a:rPr lang="en-US" err="1">
                <a:latin typeface="Courier" pitchFamily="2" charset="0"/>
              </a:rPr>
              <a:t>api</a:t>
            </a:r>
            <a:r>
              <a:rPr lang="en-US">
                <a:latin typeface="Courier" pitchFamily="2" charset="0"/>
              </a:rPr>
              <a:t>/discovery/0/</a:t>
            </a:r>
            <a:r>
              <a:rPr lang="en-US" err="1">
                <a:latin typeface="Courier" pitchFamily="2" charset="0"/>
              </a:rPr>
              <a:t>context.json</a:t>
            </a:r>
            <a:r>
              <a:rPr lang="en-US">
                <a:latin typeface="Courier" pitchFamily="2" charset="0"/>
              </a:rPr>
              <a:t>"],</a:t>
            </a:r>
          </a:p>
          <a:p>
            <a:r>
              <a:rPr lang="en-US">
                <a:latin typeface="Courier" pitchFamily="2" charset="0"/>
              </a:rPr>
              <a:t>	"id": "https://</a:t>
            </a:r>
            <a:r>
              <a:rPr lang="en-US" err="1">
                <a:latin typeface="Courier" pitchFamily="2" charset="0"/>
              </a:rPr>
              <a:t>researchworks.oclc.org</a:t>
            </a:r>
            <a:r>
              <a:rPr lang="en-US">
                <a:latin typeface="Courier" pitchFamily="2" charset="0"/>
              </a:rPr>
              <a:t>/digital/activity-stream/site/21058",</a:t>
            </a:r>
          </a:p>
          <a:p>
            <a:r>
              <a:rPr lang="en-US">
                <a:latin typeface="Courier" pitchFamily="2" charset="0"/>
              </a:rPr>
              <a:t>	"type": 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err="1">
                <a:solidFill>
                  <a:srgbClr val="00B050"/>
                </a:solidFill>
                <a:latin typeface="Courier" pitchFamily="2" charset="0"/>
              </a:rPr>
              <a:t>OrderedCollection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>
                <a:latin typeface="Courier" pitchFamily="2" charset="0"/>
              </a:rPr>
              <a:t>,</a:t>
            </a:r>
          </a:p>
          <a:p>
            <a:r>
              <a:rPr lang="en-US">
                <a:latin typeface="Courier" pitchFamily="2" charset="0"/>
              </a:rPr>
              <a:t>	"total":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Courier" pitchFamily="2" charset="0"/>
              </a:rPr>
              <a:t>241854</a:t>
            </a:r>
            <a:r>
              <a:rPr lang="en-US">
                <a:latin typeface="Courier" pitchFamily="2" charset="0"/>
              </a:rPr>
              <a:t>,</a:t>
            </a:r>
          </a:p>
          <a:p>
            <a:r>
              <a:rPr lang="en-US">
                <a:latin typeface="Courier" pitchFamily="2" charset="0"/>
              </a:rPr>
              <a:t>	"context": [{</a:t>
            </a:r>
          </a:p>
          <a:p>
            <a:r>
              <a:rPr lang="en-US">
                <a:latin typeface="Courier" pitchFamily="2" charset="0"/>
              </a:rPr>
              <a:t>		"id": "https://</a:t>
            </a:r>
            <a:r>
              <a:rPr lang="en-US" err="1">
                <a:latin typeface="Courier" pitchFamily="2" charset="0"/>
              </a:rPr>
              <a:t>researchworks.oclc.org</a:t>
            </a:r>
            <a:r>
              <a:rPr lang="en-US">
                <a:latin typeface="Courier" pitchFamily="2" charset="0"/>
              </a:rPr>
              <a:t>/digital/dataset/21058",</a:t>
            </a:r>
          </a:p>
          <a:p>
            <a:r>
              <a:rPr lang="en-US">
                <a:latin typeface="Courier" pitchFamily="2" charset="0"/>
              </a:rPr>
              <a:t>		"type": 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"Document"</a:t>
            </a:r>
            <a:r>
              <a:rPr lang="en-US">
                <a:latin typeface="Courier" pitchFamily="2" charset="0"/>
              </a:rPr>
              <a:t>,</a:t>
            </a:r>
          </a:p>
          <a:p>
            <a:r>
              <a:rPr lang="en-US">
                <a:latin typeface="Courier" pitchFamily="2" charset="0"/>
              </a:rPr>
              <a:t>		"</a:t>
            </a:r>
            <a:r>
              <a:rPr lang="en-US" err="1">
                <a:latin typeface="Courier" pitchFamily="2" charset="0"/>
              </a:rPr>
              <a:t>mediaType</a:t>
            </a:r>
            <a:r>
              <a:rPr lang="en-US">
                <a:latin typeface="Courier" pitchFamily="2" charset="0"/>
              </a:rPr>
              <a:t>": 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"application/</a:t>
            </a:r>
            <a:r>
              <a:rPr lang="en-US" err="1">
                <a:solidFill>
                  <a:srgbClr val="00B050"/>
                </a:solidFill>
                <a:latin typeface="Courier" pitchFamily="2" charset="0"/>
              </a:rPr>
              <a:t>ld+json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"</a:t>
            </a:r>
          </a:p>
          <a:p>
            <a:r>
              <a:rPr lang="en-US">
                <a:latin typeface="Courier" pitchFamily="2" charset="0"/>
              </a:rPr>
              <a:t>	}],</a:t>
            </a:r>
          </a:p>
          <a:p>
            <a:r>
              <a:rPr lang="en-US">
                <a:latin typeface="Courier" pitchFamily="2" charset="0"/>
              </a:rPr>
              <a:t>	"first": {</a:t>
            </a:r>
          </a:p>
          <a:p>
            <a:r>
              <a:rPr lang="en-US">
                <a:latin typeface="Courier" pitchFamily="2" charset="0"/>
              </a:rPr>
              <a:t>		"id": "https://</a:t>
            </a:r>
            <a:r>
              <a:rPr lang="en-US" err="1">
                <a:latin typeface="Courier" pitchFamily="2" charset="0"/>
              </a:rPr>
              <a:t>researchworks.oclc.org</a:t>
            </a:r>
            <a:r>
              <a:rPr lang="en-US">
                <a:latin typeface="Courier" pitchFamily="2" charset="0"/>
              </a:rPr>
              <a:t>/digital/activity-stream/site/21058/1",</a:t>
            </a:r>
          </a:p>
          <a:p>
            <a:r>
              <a:rPr lang="en-US">
                <a:latin typeface="Courier" pitchFamily="2" charset="0"/>
              </a:rPr>
              <a:t>		"type": 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err="1">
                <a:solidFill>
                  <a:srgbClr val="00B050"/>
                </a:solidFill>
                <a:latin typeface="Courier" pitchFamily="2" charset="0"/>
              </a:rPr>
              <a:t>OrderedCollectionPage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"</a:t>
            </a:r>
          </a:p>
          <a:p>
            <a:r>
              <a:rPr lang="en-US">
                <a:latin typeface="Courier" pitchFamily="2" charset="0"/>
              </a:rPr>
              <a:t>	},</a:t>
            </a:r>
          </a:p>
          <a:p>
            <a:r>
              <a:rPr lang="en-US">
                <a:latin typeface="Courier" pitchFamily="2" charset="0"/>
              </a:rPr>
              <a:t>	"last": {</a:t>
            </a:r>
          </a:p>
          <a:p>
            <a:r>
              <a:rPr lang="en-US">
                <a:latin typeface="Courier" pitchFamily="2" charset="0"/>
              </a:rPr>
              <a:t>		"id": "https://</a:t>
            </a:r>
            <a:r>
              <a:rPr lang="en-US" err="1">
                <a:latin typeface="Courier" pitchFamily="2" charset="0"/>
              </a:rPr>
              <a:t>researchworks.oclc.org</a:t>
            </a:r>
            <a:r>
              <a:rPr lang="en-US">
                <a:latin typeface="Courier" pitchFamily="2" charset="0"/>
              </a:rPr>
              <a:t>/digital/activity-stream/site/21058/4838",</a:t>
            </a:r>
          </a:p>
          <a:p>
            <a:r>
              <a:rPr lang="en-US">
                <a:latin typeface="Courier" pitchFamily="2" charset="0"/>
              </a:rPr>
              <a:t>		"type": 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"</a:t>
            </a:r>
            <a:r>
              <a:rPr lang="en-US" err="1">
                <a:solidFill>
                  <a:srgbClr val="00B050"/>
                </a:solidFill>
                <a:latin typeface="Courier" pitchFamily="2" charset="0"/>
              </a:rPr>
              <a:t>OrderedCollectionPage</a:t>
            </a:r>
            <a:r>
              <a:rPr lang="en-US">
                <a:solidFill>
                  <a:srgbClr val="00B050"/>
                </a:solidFill>
                <a:latin typeface="Courier" pitchFamily="2" charset="0"/>
              </a:rPr>
              <a:t>"</a:t>
            </a:r>
          </a:p>
          <a:p>
            <a:r>
              <a:rPr lang="en-US">
                <a:latin typeface="Courier" pitchFamily="2" charset="0"/>
              </a:rPr>
              <a:t>	}</a:t>
            </a:r>
          </a:p>
          <a:p>
            <a:r>
              <a:rPr lang="en-US">
                <a:latin typeface="Courier" pitchFamily="2" charset="0"/>
              </a:rPr>
              <a:t>}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BA384CF-D95E-F743-9207-DA4247194CBA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2791326" y="1607420"/>
            <a:ext cx="6693570" cy="151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8892B5-BD80-1240-B381-575C0CB2A5E3}"/>
              </a:ext>
            </a:extLst>
          </p:cNvPr>
          <p:cNvSpPr txBox="1"/>
          <p:nvPr/>
        </p:nvSpPr>
        <p:spPr>
          <a:xfrm>
            <a:off x="9484896" y="1297173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Total number of Manifests for the CDM Site</a:t>
            </a:r>
          </a:p>
        </p:txBody>
      </p:sp>
    </p:spTree>
    <p:extLst>
      <p:ext uri="{BB962C8B-B14F-4D97-AF65-F5344CB8AC3E}">
        <p14:creationId xmlns:p14="http://schemas.microsoft.com/office/powerpoint/2010/main" val="387364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n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OCLC_PowerPoint_Template_16x9_V3</Template>
  <TotalTime>3102</TotalTime>
  <Words>523</Words>
  <Application>Microsoft Macintosh PowerPoint</Application>
  <PresentationFormat>Widescreen</PresentationFormat>
  <Paragraphs>250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</vt:lpstr>
      <vt:lpstr>Confidential</vt:lpstr>
      <vt:lpstr>Nonconfidential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Mixter,Jeff</dc:creator>
  <cp:lastModifiedBy>Mixter,Jeff</cp:lastModifiedBy>
  <cp:revision>1</cp:revision>
  <dcterms:created xsi:type="dcterms:W3CDTF">2018-11-29T16:54:32Z</dcterms:created>
  <dcterms:modified xsi:type="dcterms:W3CDTF">2018-12-03T21:52:42Z</dcterms:modified>
</cp:coreProperties>
</file>