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theme/theme14.xml" ContentType="application/vnd.openxmlformats-officedocument.theme+xml"/>
  <Override PartName="/ppt/theme/theme15.xml" ContentType="application/vnd.openxmlformats-officedocument.them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8.xml" ContentType="application/vnd.openxmlformats-officedocument.theme+xml"/>
  <Override PartName="/ppt/theme/theme9.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theme/theme6.xml" ContentType="application/vnd.openxmlformats-officedocument.theme+xml"/>
  <Override PartName="/ppt/theme/theme7.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 id="2147483696" r:id="rId2"/>
    <p:sldMasterId id="2147483698" r:id="rId3"/>
    <p:sldMasterId id="2147483700" r:id="rId4"/>
    <p:sldMasterId id="2147483702" r:id="rId5"/>
    <p:sldMasterId id="2147483704" r:id="rId6"/>
    <p:sldMasterId id="2147483706" r:id="rId7"/>
    <p:sldMasterId id="2147483708" r:id="rId8"/>
    <p:sldMasterId id="2147483710" r:id="rId9"/>
    <p:sldMasterId id="2147483712" r:id="rId10"/>
    <p:sldMasterId id="2147483714" r:id="rId11"/>
    <p:sldMasterId id="2147483716" r:id="rId12"/>
    <p:sldMasterId id="2147483718" r:id="rId13"/>
  </p:sldMasterIdLst>
  <p:notesMasterIdLst>
    <p:notesMasterId r:id="rId26"/>
  </p:notesMasterIdLst>
  <p:handoutMasterIdLst>
    <p:handoutMasterId r:id="rId27"/>
  </p:handoutMasterIdLst>
  <p:sldIdLst>
    <p:sldId id="420" r:id="rId14"/>
    <p:sldId id="439" r:id="rId15"/>
    <p:sldId id="422" r:id="rId16"/>
    <p:sldId id="438" r:id="rId17"/>
    <p:sldId id="434" r:id="rId18"/>
    <p:sldId id="435" r:id="rId19"/>
    <p:sldId id="432" r:id="rId20"/>
    <p:sldId id="430" r:id="rId21"/>
    <p:sldId id="433" r:id="rId22"/>
    <p:sldId id="436" r:id="rId23"/>
    <p:sldId id="437" r:id="rId24"/>
    <p:sldId id="429" r:id="rId25"/>
  </p:sldIdLst>
  <p:sldSz cx="9144000" cy="6858000" type="letter"/>
  <p:notesSz cx="9296400" cy="6858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clrMru>
    <a:srgbClr val="CCECFF"/>
    <a:srgbClr val="66CCFF"/>
    <a:srgbClr val="FF6600"/>
    <a:srgbClr val="FF2B01"/>
    <a:srgbClr val="F37003"/>
    <a:srgbClr val="EA8B00"/>
    <a:srgbClr val="FF9900"/>
    <a:srgbClr val="BDBD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1" autoAdjust="0"/>
    <p:restoredTop sz="89764" autoAdjust="0"/>
  </p:normalViewPr>
  <p:slideViewPr>
    <p:cSldViewPr>
      <p:cViewPr varScale="1">
        <p:scale>
          <a:sx n="88" d="100"/>
          <a:sy n="88" d="100"/>
        </p:scale>
        <p:origin x="-78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584" y="-84"/>
      </p:cViewPr>
      <p:guideLst>
        <p:guide orient="horz" pos="2160"/>
        <p:guide pos="292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8.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3.xml"/><Relationship Id="rId20" Type="http://schemas.openxmlformats.org/officeDocument/2006/relationships/slide" Target="slides/slide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1.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presProps" Target="presProps.xml"/><Relationship Id="rId10" Type="http://schemas.openxmlformats.org/officeDocument/2006/relationships/slideMaster" Target="slideMasters/slideMaster10.xml"/><Relationship Id="rId19" Type="http://schemas.openxmlformats.org/officeDocument/2006/relationships/slide" Target="slides/slide6.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4028020" cy="342783"/>
          </a:xfrm>
          <a:prstGeom prst="rect">
            <a:avLst/>
          </a:prstGeom>
          <a:noFill/>
          <a:ln w="9525">
            <a:noFill/>
            <a:miter lim="800000"/>
            <a:headEnd/>
            <a:tailEnd/>
          </a:ln>
          <a:effectLst/>
        </p:spPr>
        <p:txBody>
          <a:bodyPr vert="horz" wrap="square" lIns="92298" tIns="46150" rIns="92298" bIns="46150" numCol="1" anchor="t" anchorCtr="0" compatLnSpc="1">
            <a:prstTxWarp prst="textNoShape">
              <a:avLst/>
            </a:prstTxWarp>
          </a:bodyPr>
          <a:lstStyle>
            <a:lvl1pPr defTabSz="923555">
              <a:defRPr sz="1200"/>
            </a:lvl1pPr>
          </a:lstStyle>
          <a:p>
            <a:endParaRPr lang="en-US"/>
          </a:p>
        </p:txBody>
      </p:sp>
      <p:sp>
        <p:nvSpPr>
          <p:cNvPr id="43011" name="Rectangle 3"/>
          <p:cNvSpPr>
            <a:spLocks noGrp="1" noChangeArrowheads="1"/>
          </p:cNvSpPr>
          <p:nvPr>
            <p:ph type="dt" sz="quarter" idx="1"/>
          </p:nvPr>
        </p:nvSpPr>
        <p:spPr bwMode="auto">
          <a:xfrm>
            <a:off x="5266279" y="0"/>
            <a:ext cx="4028020" cy="342783"/>
          </a:xfrm>
          <a:prstGeom prst="rect">
            <a:avLst/>
          </a:prstGeom>
          <a:noFill/>
          <a:ln w="9525">
            <a:noFill/>
            <a:miter lim="800000"/>
            <a:headEnd/>
            <a:tailEnd/>
          </a:ln>
          <a:effectLst/>
        </p:spPr>
        <p:txBody>
          <a:bodyPr vert="horz" wrap="square" lIns="92298" tIns="46150" rIns="92298" bIns="46150" numCol="1" anchor="t" anchorCtr="0" compatLnSpc="1">
            <a:prstTxWarp prst="textNoShape">
              <a:avLst/>
            </a:prstTxWarp>
          </a:bodyPr>
          <a:lstStyle>
            <a:lvl1pPr algn="r" defTabSz="923555">
              <a:defRPr sz="1200"/>
            </a:lvl1pPr>
          </a:lstStyle>
          <a:p>
            <a:endParaRPr lang="en-US"/>
          </a:p>
        </p:txBody>
      </p:sp>
      <p:sp>
        <p:nvSpPr>
          <p:cNvPr id="43012" name="Rectangle 4"/>
          <p:cNvSpPr>
            <a:spLocks noGrp="1" noChangeArrowheads="1"/>
          </p:cNvSpPr>
          <p:nvPr>
            <p:ph type="ftr" sz="quarter" idx="2"/>
          </p:nvPr>
        </p:nvSpPr>
        <p:spPr bwMode="auto">
          <a:xfrm>
            <a:off x="0" y="6514048"/>
            <a:ext cx="4028020" cy="342783"/>
          </a:xfrm>
          <a:prstGeom prst="rect">
            <a:avLst/>
          </a:prstGeom>
          <a:noFill/>
          <a:ln w="9525">
            <a:noFill/>
            <a:miter lim="800000"/>
            <a:headEnd/>
            <a:tailEnd/>
          </a:ln>
          <a:effectLst/>
        </p:spPr>
        <p:txBody>
          <a:bodyPr vert="horz" wrap="square" lIns="92298" tIns="46150" rIns="92298" bIns="46150" numCol="1" anchor="b" anchorCtr="0" compatLnSpc="1">
            <a:prstTxWarp prst="textNoShape">
              <a:avLst/>
            </a:prstTxWarp>
          </a:bodyPr>
          <a:lstStyle>
            <a:lvl1pPr defTabSz="923555">
              <a:defRPr sz="1200"/>
            </a:lvl1pPr>
          </a:lstStyle>
          <a:p>
            <a:endParaRPr lang="en-US"/>
          </a:p>
        </p:txBody>
      </p:sp>
      <p:sp>
        <p:nvSpPr>
          <p:cNvPr id="43013" name="Rectangle 5"/>
          <p:cNvSpPr>
            <a:spLocks noGrp="1" noChangeArrowheads="1"/>
          </p:cNvSpPr>
          <p:nvPr>
            <p:ph type="sldNum" sz="quarter" idx="3"/>
          </p:nvPr>
        </p:nvSpPr>
        <p:spPr bwMode="auto">
          <a:xfrm>
            <a:off x="5266279" y="6514048"/>
            <a:ext cx="4028020" cy="342783"/>
          </a:xfrm>
          <a:prstGeom prst="rect">
            <a:avLst/>
          </a:prstGeom>
          <a:noFill/>
          <a:ln w="9525">
            <a:noFill/>
            <a:miter lim="800000"/>
            <a:headEnd/>
            <a:tailEnd/>
          </a:ln>
          <a:effectLst/>
        </p:spPr>
        <p:txBody>
          <a:bodyPr vert="horz" wrap="square" lIns="92298" tIns="46150" rIns="92298" bIns="46150" numCol="1" anchor="b" anchorCtr="0" compatLnSpc="1">
            <a:prstTxWarp prst="textNoShape">
              <a:avLst/>
            </a:prstTxWarp>
          </a:bodyPr>
          <a:lstStyle>
            <a:lvl1pPr algn="r" defTabSz="923555">
              <a:defRPr sz="1200"/>
            </a:lvl1pPr>
          </a:lstStyle>
          <a:p>
            <a:fld id="{58CB0072-8F90-4406-9D39-D761451B8790}"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4028020" cy="342783"/>
          </a:xfrm>
          <a:prstGeom prst="rect">
            <a:avLst/>
          </a:prstGeom>
          <a:noFill/>
          <a:ln w="9525">
            <a:noFill/>
            <a:miter lim="800000"/>
            <a:headEnd/>
            <a:tailEnd/>
          </a:ln>
          <a:effectLst/>
        </p:spPr>
        <p:txBody>
          <a:bodyPr vert="horz" wrap="square" lIns="92298" tIns="46150" rIns="92298" bIns="46150" numCol="1" anchor="t" anchorCtr="0" compatLnSpc="1">
            <a:prstTxWarp prst="textNoShape">
              <a:avLst/>
            </a:prstTxWarp>
          </a:bodyPr>
          <a:lstStyle>
            <a:lvl1pPr defTabSz="923555">
              <a:defRPr sz="1200"/>
            </a:lvl1pPr>
          </a:lstStyle>
          <a:p>
            <a:endParaRPr lang="en-US"/>
          </a:p>
        </p:txBody>
      </p:sp>
      <p:sp>
        <p:nvSpPr>
          <p:cNvPr id="5123" name="Rectangle 3"/>
          <p:cNvSpPr>
            <a:spLocks noGrp="1" noChangeArrowheads="1"/>
          </p:cNvSpPr>
          <p:nvPr>
            <p:ph type="dt" idx="1"/>
          </p:nvPr>
        </p:nvSpPr>
        <p:spPr bwMode="auto">
          <a:xfrm>
            <a:off x="5266279" y="0"/>
            <a:ext cx="4028020" cy="342783"/>
          </a:xfrm>
          <a:prstGeom prst="rect">
            <a:avLst/>
          </a:prstGeom>
          <a:noFill/>
          <a:ln w="9525">
            <a:noFill/>
            <a:miter lim="800000"/>
            <a:headEnd/>
            <a:tailEnd/>
          </a:ln>
          <a:effectLst/>
        </p:spPr>
        <p:txBody>
          <a:bodyPr vert="horz" wrap="square" lIns="92298" tIns="46150" rIns="92298" bIns="46150" numCol="1" anchor="t" anchorCtr="0" compatLnSpc="1">
            <a:prstTxWarp prst="textNoShape">
              <a:avLst/>
            </a:prstTxWarp>
          </a:bodyPr>
          <a:lstStyle>
            <a:lvl1pPr algn="r" defTabSz="923555">
              <a:defRPr sz="1200"/>
            </a:lvl1pPr>
          </a:lstStyle>
          <a:p>
            <a:endParaRPr lang="en-US"/>
          </a:p>
        </p:txBody>
      </p:sp>
      <p:sp>
        <p:nvSpPr>
          <p:cNvPr id="5124" name="Rectangle 4"/>
          <p:cNvSpPr>
            <a:spLocks noGrp="1" noRot="1" noChangeAspect="1" noChangeArrowheads="1" noTextEdit="1"/>
          </p:cNvSpPr>
          <p:nvPr>
            <p:ph type="sldImg" idx="2"/>
          </p:nvPr>
        </p:nvSpPr>
        <p:spPr bwMode="auto">
          <a:xfrm>
            <a:off x="2935288" y="515938"/>
            <a:ext cx="3427412" cy="2570162"/>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929220" y="3257025"/>
            <a:ext cx="7437960" cy="3086217"/>
          </a:xfrm>
          <a:prstGeom prst="rect">
            <a:avLst/>
          </a:prstGeom>
          <a:noFill/>
          <a:ln w="9525">
            <a:noFill/>
            <a:miter lim="800000"/>
            <a:headEnd/>
            <a:tailEnd/>
          </a:ln>
          <a:effectLst/>
        </p:spPr>
        <p:txBody>
          <a:bodyPr vert="horz" wrap="square" lIns="92298" tIns="46150" rIns="92298" bIns="461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6" name="Rectangle 6"/>
          <p:cNvSpPr>
            <a:spLocks noGrp="1" noChangeArrowheads="1"/>
          </p:cNvSpPr>
          <p:nvPr>
            <p:ph type="ftr" sz="quarter" idx="4"/>
          </p:nvPr>
        </p:nvSpPr>
        <p:spPr bwMode="auto">
          <a:xfrm>
            <a:off x="0" y="6514048"/>
            <a:ext cx="4028020" cy="342783"/>
          </a:xfrm>
          <a:prstGeom prst="rect">
            <a:avLst/>
          </a:prstGeom>
          <a:noFill/>
          <a:ln w="9525">
            <a:noFill/>
            <a:miter lim="800000"/>
            <a:headEnd/>
            <a:tailEnd/>
          </a:ln>
          <a:effectLst/>
        </p:spPr>
        <p:txBody>
          <a:bodyPr vert="horz" wrap="square" lIns="92298" tIns="46150" rIns="92298" bIns="46150" numCol="1" anchor="b" anchorCtr="0" compatLnSpc="1">
            <a:prstTxWarp prst="textNoShape">
              <a:avLst/>
            </a:prstTxWarp>
          </a:bodyPr>
          <a:lstStyle>
            <a:lvl1pPr defTabSz="923555">
              <a:defRPr sz="1200"/>
            </a:lvl1pPr>
          </a:lstStyle>
          <a:p>
            <a:endParaRPr lang="en-US"/>
          </a:p>
        </p:txBody>
      </p:sp>
      <p:sp>
        <p:nvSpPr>
          <p:cNvPr id="5127" name="Rectangle 7"/>
          <p:cNvSpPr>
            <a:spLocks noGrp="1" noChangeArrowheads="1"/>
          </p:cNvSpPr>
          <p:nvPr>
            <p:ph type="sldNum" sz="quarter" idx="5"/>
          </p:nvPr>
        </p:nvSpPr>
        <p:spPr bwMode="auto">
          <a:xfrm>
            <a:off x="5266279" y="6514048"/>
            <a:ext cx="4028020" cy="342783"/>
          </a:xfrm>
          <a:prstGeom prst="rect">
            <a:avLst/>
          </a:prstGeom>
          <a:noFill/>
          <a:ln w="9525">
            <a:noFill/>
            <a:miter lim="800000"/>
            <a:headEnd/>
            <a:tailEnd/>
          </a:ln>
          <a:effectLst/>
        </p:spPr>
        <p:txBody>
          <a:bodyPr vert="horz" wrap="square" lIns="92298" tIns="46150" rIns="92298" bIns="46150" numCol="1" anchor="b" anchorCtr="0" compatLnSpc="1">
            <a:prstTxWarp prst="textNoShape">
              <a:avLst/>
            </a:prstTxWarp>
          </a:bodyPr>
          <a:lstStyle>
            <a:lvl1pPr algn="r" defTabSz="923555">
              <a:defRPr sz="1200"/>
            </a:lvl1pPr>
          </a:lstStyle>
          <a:p>
            <a:fld id="{AEC135DC-A983-44CE-BECB-8D6353F3BBCF}"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EC135DC-A983-44CE-BECB-8D6353F3BBC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C135DC-A983-44CE-BECB-8D6353F3BBCF}"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pPr defTabSz="904433" eaLnBrk="0" hangingPunct="0">
              <a:defRPr/>
            </a:pPr>
            <a:r>
              <a:rPr lang="en-US" dirty="0" smtClean="0"/>
              <a:t>For the first line, the original English edition, there are cataloguing descriptions in English, Danish, Dutch and German.  Behind the scenes, worldcat.org will be able to use the most appropriate record, depending on the IP address of the user.  GLIMIR has made 7 content clusters (of which 5 are displaying) within this work and has also condensed 7 work sets into one.  This will enable worldcat.org to present the work in 7 lines instead of 96 as that is the number of records in the work set.  </a:t>
            </a:r>
          </a:p>
          <a:p>
            <a:r>
              <a:rPr lang="en-US" dirty="0" smtClean="0"/>
              <a:t>On click – purple boxes show what the user doesn’t see</a:t>
            </a:r>
          </a:p>
        </p:txBody>
      </p:sp>
      <p:sp>
        <p:nvSpPr>
          <p:cNvPr id="57348" name="Slide Number Placeholder 3"/>
          <p:cNvSpPr>
            <a:spLocks noGrp="1"/>
          </p:cNvSpPr>
          <p:nvPr>
            <p:ph type="sldNum" sz="quarter" idx="5"/>
          </p:nvPr>
        </p:nvSpPr>
        <p:spPr>
          <a:noFill/>
        </p:spPr>
        <p:txBody>
          <a:bodyPr/>
          <a:lstStyle/>
          <a:p>
            <a:fld id="{B1F1FA6E-77F5-4012-B05E-8A73DA816C00}"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C135DC-A983-44CE-BECB-8D6353F3BBCF}"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EC135DC-A983-44CE-BECB-8D6353F3BBCF}"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EC135DC-A983-44CE-BECB-8D6353F3BBCF}"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EC135DC-A983-44CE-BECB-8D6353F3BBCF}"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EC135DC-A983-44CE-BECB-8D6353F3BBCF}"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EC135DC-A983-44CE-BECB-8D6353F3BBCF}"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0" y="3257550"/>
            <a:ext cx="8986520" cy="3600450"/>
          </a:xfrm>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F12EFC-E06D-48E2-AF9A-AF0A32E0CE89}"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C135DC-A983-44CE-BECB-8D6353F3BBCF}"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EC135DC-A983-44CE-BECB-8D6353F3BBCF}"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288770" name="Freeform 2"/>
          <p:cNvSpPr>
            <a:spLocks/>
          </p:cNvSpPr>
          <p:nvPr/>
        </p:nvSpPr>
        <p:spPr bwMode="auto">
          <a:xfrm>
            <a:off x="0" y="-12700"/>
            <a:ext cx="8255000" cy="5264150"/>
          </a:xfrm>
          <a:custGeom>
            <a:avLst/>
            <a:gdLst/>
            <a:ahLst/>
            <a:cxnLst>
              <a:cxn ang="0">
                <a:pos x="0" y="0"/>
              </a:cxn>
              <a:cxn ang="0">
                <a:pos x="0" y="3316"/>
              </a:cxn>
              <a:cxn ang="0">
                <a:pos x="5200" y="2732"/>
              </a:cxn>
              <a:cxn ang="0">
                <a:pos x="4904" y="8"/>
              </a:cxn>
              <a:cxn ang="0">
                <a:pos x="0" y="0"/>
              </a:cxn>
            </a:cxnLst>
            <a:rect l="0" t="0" r="r" b="b"/>
            <a:pathLst>
              <a:path w="5200" h="3316">
                <a:moveTo>
                  <a:pt x="0" y="0"/>
                </a:moveTo>
                <a:lnTo>
                  <a:pt x="0" y="3316"/>
                </a:lnTo>
                <a:lnTo>
                  <a:pt x="5200" y="2732"/>
                </a:lnTo>
                <a:lnTo>
                  <a:pt x="4904" y="8"/>
                </a:lnTo>
                <a:lnTo>
                  <a:pt x="0" y="0"/>
                </a:lnTo>
                <a:close/>
              </a:path>
            </a:pathLst>
          </a:custGeom>
          <a:gradFill rotWithShape="1">
            <a:gsLst>
              <a:gs pos="0">
                <a:schemeClr val="accent1">
                  <a:gamma/>
                  <a:shade val="79216"/>
                  <a:invGamma/>
                </a:schemeClr>
              </a:gs>
              <a:gs pos="100000">
                <a:schemeClr val="accent1"/>
              </a:gs>
            </a:gsLst>
            <a:lin ang="2700000" scaled="1"/>
          </a:gradFill>
          <a:ln w="9525" cap="flat" cmpd="sng">
            <a:noFill/>
            <a:prstDash val="solid"/>
            <a:round/>
            <a:headEnd/>
            <a:tailEnd/>
          </a:ln>
          <a:effectLst/>
        </p:spPr>
        <p:txBody>
          <a:bodyPr anchor="ctr"/>
          <a:lstStyle/>
          <a:p>
            <a:endParaRPr lang="en-US" sz="3200" b="1">
              <a:solidFill>
                <a:srgbClr val="336699"/>
              </a:solidFill>
              <a:latin typeface="Verdana" pitchFamily="34" charset="0"/>
            </a:endParaRPr>
          </a:p>
        </p:txBody>
      </p:sp>
      <p:sp>
        <p:nvSpPr>
          <p:cNvPr id="288771" name="Rectangle 3"/>
          <p:cNvSpPr>
            <a:spLocks noChangeArrowheads="1"/>
          </p:cNvSpPr>
          <p:nvPr/>
        </p:nvSpPr>
        <p:spPr bwMode="auto">
          <a:xfrm>
            <a:off x="4572000" y="3429000"/>
            <a:ext cx="4572000" cy="3429000"/>
          </a:xfrm>
          <a:prstGeom prst="rect">
            <a:avLst/>
          </a:prstGeom>
          <a:solidFill>
            <a:srgbClr val="EAEAEA">
              <a:alpha val="53000"/>
            </a:srgbClr>
          </a:solidFill>
          <a:ln w="9525">
            <a:noFill/>
            <a:miter lim="800000"/>
            <a:headEnd/>
            <a:tailEnd/>
          </a:ln>
          <a:effectLst/>
        </p:spPr>
        <p:txBody>
          <a:bodyPr wrap="none" anchor="ctr"/>
          <a:lstStyle/>
          <a:p>
            <a:endParaRPr lang="en-US" sz="3200" b="1">
              <a:solidFill>
                <a:srgbClr val="336699"/>
              </a:solidFill>
              <a:latin typeface="Verdana" pitchFamily="34" charset="0"/>
            </a:endParaRPr>
          </a:p>
        </p:txBody>
      </p:sp>
      <p:sp>
        <p:nvSpPr>
          <p:cNvPr id="288772" name="Rectangle 4"/>
          <p:cNvSpPr>
            <a:spLocks noGrp="1" noChangeArrowheads="1"/>
          </p:cNvSpPr>
          <p:nvPr>
            <p:ph type="ctrTitle"/>
          </p:nvPr>
        </p:nvSpPr>
        <p:spPr>
          <a:xfrm>
            <a:off x="455613" y="1370013"/>
            <a:ext cx="7392987" cy="2058987"/>
          </a:xfrm>
        </p:spPr>
        <p:txBody>
          <a:bodyPr/>
          <a:lstStyle>
            <a:lvl1pPr>
              <a:defRPr sz="4000">
                <a:solidFill>
                  <a:schemeClr val="bg1"/>
                </a:solidFill>
              </a:defRPr>
            </a:lvl1pPr>
          </a:lstStyle>
          <a:p>
            <a:endParaRPr lang="en-US"/>
          </a:p>
        </p:txBody>
      </p:sp>
      <p:sp>
        <p:nvSpPr>
          <p:cNvPr id="288773" name="Rectangle 5"/>
          <p:cNvSpPr>
            <a:spLocks noGrp="1" noChangeArrowheads="1"/>
          </p:cNvSpPr>
          <p:nvPr>
            <p:ph type="subTitle" idx="1"/>
          </p:nvPr>
        </p:nvSpPr>
        <p:spPr>
          <a:xfrm>
            <a:off x="4570413" y="3429000"/>
            <a:ext cx="3278187" cy="3429000"/>
          </a:xfrm>
        </p:spPr>
        <p:txBody>
          <a:bodyPr/>
          <a:lstStyle>
            <a:lvl1pPr marL="0" indent="0">
              <a:buFontTx/>
              <a:buNone/>
              <a:defRPr sz="2000"/>
            </a:lvl1pPr>
          </a:lstStyle>
          <a:p>
            <a:endParaRPr lang="en-US"/>
          </a:p>
        </p:txBody>
      </p:sp>
      <p:pic>
        <p:nvPicPr>
          <p:cNvPr id="288774" name="Picture 6" descr="logo white small"/>
          <p:cNvPicPr>
            <a:picLocks noChangeAspect="1" noChangeArrowheads="1"/>
          </p:cNvPicPr>
          <p:nvPr/>
        </p:nvPicPr>
        <p:blipFill>
          <a:blip r:embed="rId2" cstate="print"/>
          <a:srcRect/>
          <a:stretch>
            <a:fillRect/>
          </a:stretch>
        </p:blipFill>
        <p:spPr bwMode="auto">
          <a:xfrm>
            <a:off x="461963" y="531813"/>
            <a:ext cx="996950" cy="374650"/>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5613" y="1141413"/>
            <a:ext cx="4038600" cy="51069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141413"/>
            <a:ext cx="4040187" cy="51069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theme" Target="../theme/theme10.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Masters/_rels/slideMaster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theme" Target="../theme/theme1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Masters/_rels/slideMaster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theme" Target="../theme/theme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Masters/_rels/slideMaster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theme" Target="../theme/theme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theme" Target="../theme/theme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theme" Target="../theme/theme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theme" Target="../theme/theme4.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theme" Target="../theme/theme5.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theme" Target="../theme/theme6.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theme" Target="../theme/theme7.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theme" Target="../theme/theme8.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theme" Target="../theme/theme9.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bwMode="auto">
          <a:xfrm>
            <a:off x="455613" y="228600"/>
            <a:ext cx="8231187" cy="915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title style</a:t>
            </a:r>
          </a:p>
        </p:txBody>
      </p:sp>
      <p:sp>
        <p:nvSpPr>
          <p:cNvPr id="287747" name="Rectangle 3"/>
          <p:cNvSpPr>
            <a:spLocks noGrp="1" noChangeArrowheads="1"/>
          </p:cNvSpPr>
          <p:nvPr>
            <p:ph type="body" idx="1"/>
          </p:nvPr>
        </p:nvSpPr>
        <p:spPr bwMode="auto">
          <a:xfrm>
            <a:off x="455613" y="1141413"/>
            <a:ext cx="8231187" cy="51069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87748" name="Rectangle 4"/>
          <p:cNvSpPr>
            <a:spLocks noChangeArrowheads="1"/>
          </p:cNvSpPr>
          <p:nvPr/>
        </p:nvSpPr>
        <p:spPr bwMode="auto">
          <a:xfrm>
            <a:off x="0" y="6629400"/>
            <a:ext cx="4572000" cy="228600"/>
          </a:xfrm>
          <a:prstGeom prst="rect">
            <a:avLst/>
          </a:prstGeom>
          <a:gradFill rotWithShape="1">
            <a:gsLst>
              <a:gs pos="0">
                <a:schemeClr val="accent1">
                  <a:gamma/>
                  <a:shade val="76078"/>
                  <a:invGamma/>
                </a:schemeClr>
              </a:gs>
              <a:gs pos="100000">
                <a:schemeClr val="accent1"/>
              </a:gs>
            </a:gsLst>
            <a:lin ang="0" scaled="1"/>
          </a:gradFill>
          <a:ln w="9525">
            <a:noFill/>
            <a:miter lim="800000"/>
            <a:headEnd/>
            <a:tailEnd/>
          </a:ln>
          <a:effectLst/>
        </p:spPr>
        <p:txBody>
          <a:bodyPr wrap="none" anchor="ctr"/>
          <a:lstStyle/>
          <a:p>
            <a:endParaRPr lang="en-US" sz="3200" b="1">
              <a:solidFill>
                <a:srgbClr val="336699"/>
              </a:solidFill>
              <a:latin typeface="Verdana" pitchFamily="34" charset="0"/>
            </a:endParaRPr>
          </a:p>
        </p:txBody>
      </p:sp>
      <p:sp>
        <p:nvSpPr>
          <p:cNvPr id="287749" name="Rectangle 5"/>
          <p:cNvSpPr>
            <a:spLocks noChangeArrowheads="1"/>
          </p:cNvSpPr>
          <p:nvPr/>
        </p:nvSpPr>
        <p:spPr bwMode="auto">
          <a:xfrm>
            <a:off x="990600" y="6629400"/>
            <a:ext cx="1147763" cy="228600"/>
          </a:xfrm>
          <a:prstGeom prst="rect">
            <a:avLst/>
          </a:prstGeom>
          <a:noFill/>
          <a:ln w="9525">
            <a:noFill/>
            <a:miter lim="800000"/>
            <a:headEnd/>
            <a:tailEnd/>
          </a:ln>
          <a:effectLst/>
        </p:spPr>
        <p:txBody>
          <a:bodyPr wrap="none" anchor="ctr"/>
          <a:lstStyle/>
          <a:p>
            <a:r>
              <a:rPr lang="en-US" sz="900" b="1" dirty="0" smtClean="0">
                <a:solidFill>
                  <a:srgbClr val="FFFFFF"/>
                </a:solidFill>
                <a:latin typeface="Trebuchet MS" pitchFamily="34" charset="0"/>
                <a:cs typeface="Arial" charset="0"/>
              </a:rPr>
              <a:t>Research</a:t>
            </a:r>
            <a:endParaRPr lang="en-US" sz="900" b="1" dirty="0">
              <a:solidFill>
                <a:srgbClr val="FFFFFF"/>
              </a:solidFill>
              <a:latin typeface="Trebuchet MS" pitchFamily="34" charset="0"/>
              <a:cs typeface="Arial" charset="0"/>
            </a:endParaRPr>
          </a:p>
        </p:txBody>
      </p:sp>
      <p:sp>
        <p:nvSpPr>
          <p:cNvPr id="287750" name="Rectangle 6"/>
          <p:cNvSpPr>
            <a:spLocks noChangeArrowheads="1"/>
          </p:cNvSpPr>
          <p:nvPr/>
        </p:nvSpPr>
        <p:spPr bwMode="auto">
          <a:xfrm>
            <a:off x="3581400" y="6400800"/>
            <a:ext cx="5486400" cy="457200"/>
          </a:xfrm>
          <a:prstGeom prst="rect">
            <a:avLst/>
          </a:prstGeom>
          <a:solidFill>
            <a:srgbClr val="DDDDDD">
              <a:alpha val="50000"/>
            </a:srgbClr>
          </a:solidFill>
          <a:ln w="9525" algn="ctr">
            <a:noFill/>
            <a:miter lim="800000"/>
            <a:headEnd/>
            <a:tailEnd/>
          </a:ln>
          <a:effectLst/>
        </p:spPr>
        <p:txBody>
          <a:bodyPr wrap="none" anchor="ctr"/>
          <a:lstStyle/>
          <a:p>
            <a:endParaRPr lang="en-US" sz="3200" b="1">
              <a:solidFill>
                <a:srgbClr val="336699"/>
              </a:solidFill>
              <a:latin typeface="Verdana" pitchFamily="34" charset="0"/>
            </a:endParaRPr>
          </a:p>
        </p:txBody>
      </p:sp>
      <p:sp>
        <p:nvSpPr>
          <p:cNvPr id="287751" name="Text Box 7"/>
          <p:cNvSpPr txBox="1">
            <a:spLocks noChangeArrowheads="1"/>
          </p:cNvSpPr>
          <p:nvPr/>
        </p:nvSpPr>
        <p:spPr bwMode="auto">
          <a:xfrm>
            <a:off x="4572000" y="6629400"/>
            <a:ext cx="4419600" cy="244475"/>
          </a:xfrm>
          <a:prstGeom prst="rect">
            <a:avLst/>
          </a:prstGeom>
          <a:noFill/>
          <a:ln w="9525" algn="ctr">
            <a:noFill/>
            <a:miter lim="800000"/>
            <a:headEnd/>
            <a:tailEnd/>
          </a:ln>
          <a:effectLst/>
        </p:spPr>
        <p:txBody>
          <a:bodyPr>
            <a:spAutoFit/>
          </a:bodyPr>
          <a:lstStyle/>
          <a:p>
            <a:pPr algn="r"/>
            <a:r>
              <a:rPr lang="en-US" sz="1000" baseline="0" dirty="0" smtClean="0">
                <a:solidFill>
                  <a:srgbClr val="000000"/>
                </a:solidFill>
                <a:latin typeface="Verdana" pitchFamily="34" charset="0"/>
              </a:rPr>
              <a:t>OCLC RLP Roundtable April</a:t>
            </a:r>
            <a:r>
              <a:rPr lang="en-US" sz="1000" dirty="0" smtClean="0">
                <a:solidFill>
                  <a:srgbClr val="000000"/>
                </a:solidFill>
                <a:latin typeface="Trebuchet MS" pitchFamily="34" charset="0"/>
              </a:rPr>
              <a:t> 27</a:t>
            </a:r>
            <a:r>
              <a:rPr lang="en-US" sz="1000" baseline="30000" dirty="0" smtClean="0">
                <a:solidFill>
                  <a:srgbClr val="000000"/>
                </a:solidFill>
                <a:latin typeface="Trebuchet MS" pitchFamily="34" charset="0"/>
              </a:rPr>
              <a:t>th</a:t>
            </a:r>
            <a:r>
              <a:rPr lang="en-US" sz="1000" dirty="0" smtClean="0">
                <a:solidFill>
                  <a:srgbClr val="000000"/>
                </a:solidFill>
                <a:latin typeface="Trebuchet MS" pitchFamily="34" charset="0"/>
              </a:rPr>
              <a:t> 2013</a:t>
            </a:r>
            <a:endParaRPr lang="en-US" sz="1000" dirty="0">
              <a:solidFill>
                <a:srgbClr val="000000"/>
              </a:solidFill>
              <a:latin typeface="Verdana" pitchFamily="34" charset="0"/>
            </a:endParaRPr>
          </a:p>
        </p:txBody>
      </p:sp>
      <p:sp>
        <p:nvSpPr>
          <p:cNvPr id="287752" name="Text Box 8"/>
          <p:cNvSpPr txBox="1">
            <a:spLocks noChangeArrowheads="1"/>
          </p:cNvSpPr>
          <p:nvPr/>
        </p:nvSpPr>
        <p:spPr bwMode="auto">
          <a:xfrm>
            <a:off x="3657600" y="6477000"/>
            <a:ext cx="5334000" cy="244475"/>
          </a:xfrm>
          <a:prstGeom prst="rect">
            <a:avLst/>
          </a:prstGeom>
          <a:noFill/>
          <a:ln w="9525" algn="ctr">
            <a:noFill/>
            <a:miter lim="800000"/>
            <a:headEnd/>
            <a:tailEnd/>
          </a:ln>
          <a:effectLst/>
        </p:spPr>
        <p:txBody>
          <a:bodyPr>
            <a:spAutoFit/>
          </a:bodyPr>
          <a:lstStyle/>
          <a:p>
            <a:pPr algn="r"/>
            <a:r>
              <a:rPr lang="en-US" sz="1000" dirty="0" smtClean="0">
                <a:solidFill>
                  <a:srgbClr val="000000"/>
                </a:solidFill>
                <a:latin typeface="Trebuchet MS" pitchFamily="34" charset="0"/>
              </a:rPr>
              <a:t>Massie &amp; Dooley ARLIS</a:t>
            </a:r>
            <a:endParaRPr lang="en-US" sz="1000" dirty="0">
              <a:solidFill>
                <a:srgbClr val="000000"/>
              </a:solidFill>
              <a:latin typeface="Trebuchet MS" pitchFamily="34" charset="0"/>
            </a:endParaRPr>
          </a:p>
        </p:txBody>
      </p:sp>
      <p:sp>
        <p:nvSpPr>
          <p:cNvPr id="287753" name="Text Box 9"/>
          <p:cNvSpPr txBox="1">
            <a:spLocks noChangeArrowheads="1"/>
          </p:cNvSpPr>
          <p:nvPr/>
        </p:nvSpPr>
        <p:spPr bwMode="auto">
          <a:xfrm>
            <a:off x="3657600" y="6629400"/>
            <a:ext cx="914400" cy="244475"/>
          </a:xfrm>
          <a:prstGeom prst="rect">
            <a:avLst/>
          </a:prstGeom>
          <a:noFill/>
          <a:ln w="9525" algn="ctr">
            <a:noFill/>
            <a:miter lim="800000"/>
            <a:headEnd/>
            <a:tailEnd/>
          </a:ln>
          <a:effectLst/>
        </p:spPr>
        <p:txBody>
          <a:bodyPr>
            <a:spAutoFit/>
          </a:bodyPr>
          <a:lstStyle/>
          <a:p>
            <a:pPr algn="ctr"/>
            <a:fld id="{3B4CB2E5-140B-4AE3-8F86-2E227F735A1F}" type="slidenum">
              <a:rPr lang="en-US" sz="1000">
                <a:solidFill>
                  <a:srgbClr val="FFFFFF"/>
                </a:solidFill>
                <a:latin typeface="Trebuchet MS" pitchFamily="34" charset="0"/>
              </a:rPr>
              <a:pPr algn="ctr"/>
              <a:t>‹#›</a:t>
            </a:fld>
            <a:endParaRPr lang="en-US" sz="1000">
              <a:solidFill>
                <a:srgbClr val="FFFFFF"/>
              </a:solidFill>
              <a:latin typeface="Trebuchet MS" pitchFamily="34" charset="0"/>
            </a:endParaRPr>
          </a:p>
        </p:txBody>
      </p:sp>
      <p:pic>
        <p:nvPicPr>
          <p:cNvPr id="287754" name="Picture 10" descr="logo white small"/>
          <p:cNvPicPr>
            <a:picLocks noChangeAspect="1" noChangeArrowheads="1"/>
          </p:cNvPicPr>
          <p:nvPr/>
        </p:nvPicPr>
        <p:blipFill>
          <a:blip r:embed="rId5" cstate="print"/>
          <a:srcRect/>
          <a:stretch>
            <a:fillRect/>
          </a:stretch>
        </p:blipFill>
        <p:spPr bwMode="auto">
          <a:xfrm>
            <a:off x="442913" y="6624638"/>
            <a:ext cx="619125" cy="23336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8" r:id="rId1"/>
    <p:sldLayoutId id="2147483669" r:id="rId2"/>
    <p:sldLayoutId id="2147483694" r:id="rId3"/>
  </p:sldLayoutIdLst>
  <p:timing>
    <p:tnLst>
      <p:par>
        <p:cTn id="1" dur="indefinite" restart="never" nodeType="tmRoot"/>
      </p:par>
    </p:tnLst>
  </p:timing>
  <p:txStyles>
    <p:titleStyle>
      <a:lvl1pPr algn="l" rtl="0" fontAlgn="base">
        <a:spcBef>
          <a:spcPct val="0"/>
        </a:spcBef>
        <a:spcAft>
          <a:spcPct val="0"/>
        </a:spcAft>
        <a:defRPr sz="2800" b="1">
          <a:solidFill>
            <a:schemeClr val="tx1"/>
          </a:solidFill>
          <a:latin typeface="+mj-lt"/>
          <a:ea typeface="+mj-ea"/>
          <a:cs typeface="+mj-cs"/>
        </a:defRPr>
      </a:lvl1pPr>
      <a:lvl2pPr algn="l" rtl="0" fontAlgn="base">
        <a:spcBef>
          <a:spcPct val="0"/>
        </a:spcBef>
        <a:spcAft>
          <a:spcPct val="0"/>
        </a:spcAft>
        <a:defRPr sz="2800" b="1">
          <a:solidFill>
            <a:schemeClr val="tx1"/>
          </a:solidFill>
          <a:latin typeface="Trebuchet MS" pitchFamily="34" charset="0"/>
        </a:defRPr>
      </a:lvl2pPr>
      <a:lvl3pPr algn="l" rtl="0" fontAlgn="base">
        <a:spcBef>
          <a:spcPct val="0"/>
        </a:spcBef>
        <a:spcAft>
          <a:spcPct val="0"/>
        </a:spcAft>
        <a:defRPr sz="2800" b="1">
          <a:solidFill>
            <a:schemeClr val="tx1"/>
          </a:solidFill>
          <a:latin typeface="Trebuchet MS" pitchFamily="34" charset="0"/>
        </a:defRPr>
      </a:lvl3pPr>
      <a:lvl4pPr algn="l" rtl="0" fontAlgn="base">
        <a:spcBef>
          <a:spcPct val="0"/>
        </a:spcBef>
        <a:spcAft>
          <a:spcPct val="0"/>
        </a:spcAft>
        <a:defRPr sz="2800" b="1">
          <a:solidFill>
            <a:schemeClr val="tx1"/>
          </a:solidFill>
          <a:latin typeface="Trebuchet MS" pitchFamily="34" charset="0"/>
        </a:defRPr>
      </a:lvl4pPr>
      <a:lvl5pPr algn="l" rtl="0" fontAlgn="base">
        <a:spcBef>
          <a:spcPct val="0"/>
        </a:spcBef>
        <a:spcAft>
          <a:spcPct val="0"/>
        </a:spcAft>
        <a:defRPr sz="2800" b="1">
          <a:solidFill>
            <a:schemeClr val="tx1"/>
          </a:solidFill>
          <a:latin typeface="Trebuchet MS" pitchFamily="34" charset="0"/>
        </a:defRPr>
      </a:lvl5pPr>
      <a:lvl6pPr marL="457200" algn="l" rtl="0" fontAlgn="base">
        <a:spcBef>
          <a:spcPct val="0"/>
        </a:spcBef>
        <a:spcAft>
          <a:spcPct val="0"/>
        </a:spcAft>
        <a:defRPr sz="2800" b="1">
          <a:solidFill>
            <a:schemeClr val="tx1"/>
          </a:solidFill>
          <a:latin typeface="Trebuchet MS" pitchFamily="34" charset="0"/>
        </a:defRPr>
      </a:lvl6pPr>
      <a:lvl7pPr marL="914400" algn="l" rtl="0" fontAlgn="base">
        <a:spcBef>
          <a:spcPct val="0"/>
        </a:spcBef>
        <a:spcAft>
          <a:spcPct val="0"/>
        </a:spcAft>
        <a:defRPr sz="2800" b="1">
          <a:solidFill>
            <a:schemeClr val="tx1"/>
          </a:solidFill>
          <a:latin typeface="Trebuchet MS" pitchFamily="34" charset="0"/>
        </a:defRPr>
      </a:lvl7pPr>
      <a:lvl8pPr marL="1371600" algn="l" rtl="0" fontAlgn="base">
        <a:spcBef>
          <a:spcPct val="0"/>
        </a:spcBef>
        <a:spcAft>
          <a:spcPct val="0"/>
        </a:spcAft>
        <a:defRPr sz="2800" b="1">
          <a:solidFill>
            <a:schemeClr val="tx1"/>
          </a:solidFill>
          <a:latin typeface="Trebuchet MS" pitchFamily="34" charset="0"/>
        </a:defRPr>
      </a:lvl8pPr>
      <a:lvl9pPr marL="1828800" algn="l" rtl="0" fontAlgn="base">
        <a:spcBef>
          <a:spcPct val="0"/>
        </a:spcBef>
        <a:spcAft>
          <a:spcPct val="0"/>
        </a:spcAft>
        <a:defRPr sz="2800" b="1">
          <a:solidFill>
            <a:schemeClr val="tx1"/>
          </a:solidFill>
          <a:latin typeface="Trebuchet MS" pitchFamily="34" charset="0"/>
        </a:defRPr>
      </a:lvl9pPr>
    </p:titleStyle>
    <p:bodyStyle>
      <a:lvl1pPr marL="342900" indent="-342900" algn="l" rtl="0" fontAlgn="base">
        <a:spcBef>
          <a:spcPct val="20000"/>
        </a:spcBef>
        <a:spcAft>
          <a:spcPct val="0"/>
        </a:spcAft>
        <a:buClr>
          <a:schemeClr val="accent1"/>
        </a:buClr>
        <a:buChar char="•"/>
        <a:defRPr sz="2400">
          <a:solidFill>
            <a:schemeClr val="tx1"/>
          </a:solidFill>
          <a:latin typeface="+mn-lt"/>
          <a:ea typeface="+mn-ea"/>
          <a:cs typeface="+mn-cs"/>
        </a:defRPr>
      </a:lvl1pPr>
      <a:lvl2pPr marL="742950" indent="-285750" algn="l" rtl="0" fontAlgn="base">
        <a:spcBef>
          <a:spcPct val="20000"/>
        </a:spcBef>
        <a:spcAft>
          <a:spcPct val="0"/>
        </a:spcAft>
        <a:buClr>
          <a:schemeClr val="accent1"/>
        </a:buClr>
        <a:buChar char="•"/>
        <a:defRPr sz="2000">
          <a:solidFill>
            <a:schemeClr val="tx1"/>
          </a:solidFill>
          <a:latin typeface="+mn-lt"/>
        </a:defRPr>
      </a:lvl2pPr>
      <a:lvl3pPr marL="1143000" indent="-228600" algn="l" rtl="0" fontAlgn="base">
        <a:spcBef>
          <a:spcPct val="20000"/>
        </a:spcBef>
        <a:spcAft>
          <a:spcPct val="0"/>
        </a:spcAft>
        <a:buClr>
          <a:schemeClr val="accent1"/>
        </a:buClr>
        <a:buChar char="•"/>
        <a:defRPr>
          <a:solidFill>
            <a:schemeClr val="tx1"/>
          </a:solidFill>
          <a:latin typeface="+mn-lt"/>
        </a:defRPr>
      </a:lvl3pPr>
      <a:lvl4pPr marL="1600200" indent="-228600" algn="l" rtl="0" fontAlgn="base">
        <a:spcBef>
          <a:spcPct val="20000"/>
        </a:spcBef>
        <a:spcAft>
          <a:spcPct val="0"/>
        </a:spcAft>
        <a:buClr>
          <a:schemeClr val="accent1"/>
        </a:buClr>
        <a:buChar char="•"/>
        <a:defRPr sz="1600">
          <a:solidFill>
            <a:schemeClr val="tx1"/>
          </a:solidFill>
          <a:latin typeface="+mn-lt"/>
        </a:defRPr>
      </a:lvl4pPr>
      <a:lvl5pPr marL="2057400" indent="-228600" algn="l" rtl="0" fontAlgn="base">
        <a:spcBef>
          <a:spcPct val="20000"/>
        </a:spcBef>
        <a:spcAft>
          <a:spcPct val="0"/>
        </a:spcAft>
        <a:buClr>
          <a:schemeClr val="accent1"/>
        </a:buClr>
        <a:buChar char="•"/>
        <a:defRPr sz="1400">
          <a:solidFill>
            <a:schemeClr val="tx1"/>
          </a:solidFill>
          <a:latin typeface="+mn-lt"/>
        </a:defRPr>
      </a:lvl5pPr>
      <a:lvl6pPr marL="2514600" indent="-228600" algn="l" rtl="0" fontAlgn="base">
        <a:spcBef>
          <a:spcPct val="20000"/>
        </a:spcBef>
        <a:spcAft>
          <a:spcPct val="0"/>
        </a:spcAft>
        <a:buClr>
          <a:schemeClr val="accent1"/>
        </a:buClr>
        <a:buChar char="•"/>
        <a:defRPr sz="1400">
          <a:solidFill>
            <a:schemeClr val="tx1"/>
          </a:solidFill>
          <a:latin typeface="+mn-lt"/>
        </a:defRPr>
      </a:lvl6pPr>
      <a:lvl7pPr marL="2971800" indent="-228600" algn="l" rtl="0" fontAlgn="base">
        <a:spcBef>
          <a:spcPct val="20000"/>
        </a:spcBef>
        <a:spcAft>
          <a:spcPct val="0"/>
        </a:spcAft>
        <a:buClr>
          <a:schemeClr val="accent1"/>
        </a:buClr>
        <a:buChar char="•"/>
        <a:defRPr sz="1400">
          <a:solidFill>
            <a:schemeClr val="tx1"/>
          </a:solidFill>
          <a:latin typeface="+mn-lt"/>
        </a:defRPr>
      </a:lvl7pPr>
      <a:lvl8pPr marL="3429000" indent="-228600" algn="l" rtl="0" fontAlgn="base">
        <a:spcBef>
          <a:spcPct val="20000"/>
        </a:spcBef>
        <a:spcAft>
          <a:spcPct val="0"/>
        </a:spcAft>
        <a:buClr>
          <a:schemeClr val="accent1"/>
        </a:buClr>
        <a:buChar char="•"/>
        <a:defRPr sz="1400">
          <a:solidFill>
            <a:schemeClr val="tx1"/>
          </a:solidFill>
          <a:latin typeface="+mn-lt"/>
        </a:defRPr>
      </a:lvl8pPr>
      <a:lvl9pPr marL="3886200" indent="-228600" algn="l" rtl="0" fontAlgn="base">
        <a:spcBef>
          <a:spcPct val="20000"/>
        </a:spcBef>
        <a:spcAft>
          <a:spcPct val="0"/>
        </a:spcAft>
        <a:buClr>
          <a:schemeClr val="accent1"/>
        </a:buClr>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88" name="Rectangle 20"/>
          <p:cNvSpPr>
            <a:spLocks noChangeArrowheads="1"/>
          </p:cNvSpPr>
          <p:nvPr/>
        </p:nvSpPr>
        <p:spPr bwMode="auto">
          <a:xfrm>
            <a:off x="0" y="0"/>
            <a:ext cx="9144000" cy="1431925"/>
          </a:xfrm>
          <a:prstGeom prst="rect">
            <a:avLst/>
          </a:prstGeom>
          <a:gradFill rotWithShape="1">
            <a:gsLst>
              <a:gs pos="0">
                <a:srgbClr val="144A6F"/>
              </a:gs>
              <a:gs pos="100000">
                <a:srgbClr val="2178B5"/>
              </a:gs>
            </a:gsLst>
            <a:lin ang="5400000" scaled="1"/>
          </a:gradFill>
          <a:ln w="9525">
            <a:noFill/>
            <a:miter lim="800000"/>
            <a:headEnd/>
            <a:tailEnd/>
          </a:ln>
          <a:effectLst/>
        </p:spPr>
        <p:txBody>
          <a:bodyPr wrap="none" anchor="ctr"/>
          <a:lstStyle/>
          <a:p>
            <a:pPr>
              <a:defRPr/>
            </a:pPr>
            <a:endParaRPr lang="en-US" sz="3200" b="1">
              <a:solidFill>
                <a:srgbClr val="336699"/>
              </a:solidFill>
              <a:latin typeface="Verdana" charset="0"/>
            </a:endParaRPr>
          </a:p>
        </p:txBody>
      </p:sp>
      <p:sp>
        <p:nvSpPr>
          <p:cNvPr id="7189" name="Rectangle 21"/>
          <p:cNvSpPr>
            <a:spLocks noGrp="1" noChangeArrowheads="1"/>
          </p:cNvSpPr>
          <p:nvPr>
            <p:ph type="title"/>
          </p:nvPr>
        </p:nvSpPr>
        <p:spPr bwMode="auto">
          <a:xfrm>
            <a:off x="434975" y="147638"/>
            <a:ext cx="6989763" cy="1284287"/>
          </a:xfrm>
          <a:prstGeom prst="rect">
            <a:avLst/>
          </a:prstGeom>
          <a:noFill/>
          <a:ln w="9525">
            <a:noFill/>
            <a:miter lim="800000"/>
            <a:headEnd/>
            <a:tailEnd/>
          </a:ln>
          <a:effectLst>
            <a:outerShdw blurRad="63500" dist="38099" dir="2700000" algn="ctr" rotWithShape="0">
              <a:srgbClr val="144A6F">
                <a:alpha val="74998"/>
              </a:srgbClr>
            </a:outerShdw>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196" name="Rectangle 22"/>
          <p:cNvSpPr>
            <a:spLocks noGrp="1" noChangeArrowheads="1"/>
          </p:cNvSpPr>
          <p:nvPr>
            <p:ph type="body" idx="1"/>
          </p:nvPr>
        </p:nvSpPr>
        <p:spPr bwMode="auto">
          <a:xfrm>
            <a:off x="720725" y="1936750"/>
            <a:ext cx="7702550" cy="42021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8197" name="Picture 23" descr="logo white small"/>
          <p:cNvPicPr>
            <a:picLocks noChangeAspect="1" noChangeArrowheads="1"/>
          </p:cNvPicPr>
          <p:nvPr/>
        </p:nvPicPr>
        <p:blipFill>
          <a:blip r:embed="rId2" cstate="print"/>
          <a:srcRect/>
          <a:stretch>
            <a:fillRect/>
          </a:stretch>
        </p:blipFill>
        <p:spPr bwMode="auto">
          <a:xfrm>
            <a:off x="7686675" y="628650"/>
            <a:ext cx="996950" cy="374650"/>
          </a:xfrm>
          <a:prstGeom prst="rect">
            <a:avLst/>
          </a:prstGeom>
          <a:noFill/>
          <a:ln w="9525">
            <a:noFill/>
            <a:miter lim="800000"/>
            <a:headEnd/>
            <a:tailEnd/>
          </a:ln>
        </p:spPr>
      </p:pic>
      <p:pic>
        <p:nvPicPr>
          <p:cNvPr id="8198" name="Picture 24" descr="lite border top"/>
          <p:cNvPicPr>
            <a:picLocks noChangeAspect="1" noChangeArrowheads="1"/>
          </p:cNvPicPr>
          <p:nvPr/>
        </p:nvPicPr>
        <p:blipFill>
          <a:blip r:embed="rId3" cstate="print"/>
          <a:srcRect/>
          <a:stretch>
            <a:fillRect/>
          </a:stretch>
        </p:blipFill>
        <p:spPr bwMode="auto">
          <a:xfrm>
            <a:off x="0" y="0"/>
            <a:ext cx="9144000" cy="142875"/>
          </a:xfrm>
          <a:prstGeom prst="rect">
            <a:avLst/>
          </a:prstGeom>
          <a:noFill/>
          <a:ln w="9525">
            <a:noFill/>
            <a:miter lim="800000"/>
            <a:headEnd/>
            <a:tailEnd/>
          </a:ln>
        </p:spPr>
      </p:pic>
      <p:pic>
        <p:nvPicPr>
          <p:cNvPr id="8199" name="Picture 25" descr="lite border bottom"/>
          <p:cNvPicPr>
            <a:picLocks noChangeAspect="1" noChangeArrowheads="1"/>
          </p:cNvPicPr>
          <p:nvPr/>
        </p:nvPicPr>
        <p:blipFill>
          <a:blip r:embed="rId4" cstate="print"/>
          <a:srcRect/>
          <a:stretch>
            <a:fillRect/>
          </a:stretch>
        </p:blipFill>
        <p:spPr bwMode="auto">
          <a:xfrm>
            <a:off x="0" y="6715125"/>
            <a:ext cx="9144000" cy="142875"/>
          </a:xfrm>
          <a:prstGeom prst="rect">
            <a:avLst/>
          </a:prstGeom>
          <a:noFill/>
          <a:ln w="9525">
            <a:noFill/>
            <a:miter lim="800000"/>
            <a:headEnd/>
            <a:tailEnd/>
          </a:ln>
        </p:spPr>
      </p:pic>
      <p:pic>
        <p:nvPicPr>
          <p:cNvPr id="8200" name="Picture 26" descr="lite border left"/>
          <p:cNvPicPr>
            <a:picLocks noChangeAspect="1" noChangeArrowheads="1"/>
          </p:cNvPicPr>
          <p:nvPr/>
        </p:nvPicPr>
        <p:blipFill>
          <a:blip r:embed="rId5" cstate="print"/>
          <a:srcRect/>
          <a:stretch>
            <a:fillRect/>
          </a:stretch>
        </p:blipFill>
        <p:spPr bwMode="auto">
          <a:xfrm>
            <a:off x="0" y="0"/>
            <a:ext cx="446088" cy="6858000"/>
          </a:xfrm>
          <a:prstGeom prst="rect">
            <a:avLst/>
          </a:prstGeom>
          <a:noFill/>
          <a:ln w="9525">
            <a:noFill/>
            <a:miter lim="800000"/>
            <a:headEnd/>
            <a:tailEnd/>
          </a:ln>
        </p:spPr>
      </p:pic>
      <p:pic>
        <p:nvPicPr>
          <p:cNvPr id="8201" name="Picture 27" descr="lite border right"/>
          <p:cNvPicPr>
            <a:picLocks noChangeAspect="1" noChangeArrowheads="1"/>
          </p:cNvPicPr>
          <p:nvPr/>
        </p:nvPicPr>
        <p:blipFill>
          <a:blip r:embed="rId6" cstate="print"/>
          <a:srcRect/>
          <a:stretch>
            <a:fillRect/>
          </a:stretch>
        </p:blipFill>
        <p:spPr bwMode="auto">
          <a:xfrm>
            <a:off x="8697913" y="0"/>
            <a:ext cx="446087"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transition/>
  <p:hf sldNum="0" hdr="0" ftr="0" dt="0"/>
  <p:txStyles>
    <p:titleStyle>
      <a:lvl1pPr algn="l" rtl="0" eaLnBrk="0" fontAlgn="base" hangingPunct="0">
        <a:spcBef>
          <a:spcPct val="0"/>
        </a:spcBef>
        <a:spcAft>
          <a:spcPct val="0"/>
        </a:spcAft>
        <a:defRPr sz="2800" b="1">
          <a:solidFill>
            <a:schemeClr val="bg1"/>
          </a:solidFill>
          <a:latin typeface="+mj-lt"/>
          <a:ea typeface="+mj-ea"/>
          <a:cs typeface="+mj-cs"/>
        </a:defRPr>
      </a:lvl1pPr>
      <a:lvl2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2pPr>
      <a:lvl3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3pPr>
      <a:lvl4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4pPr>
      <a:lvl5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5pPr>
      <a:lvl6pPr marL="4572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6pPr>
      <a:lvl7pPr marL="9144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7pPr>
      <a:lvl8pPr marL="13716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8pPr>
      <a:lvl9pPr marL="18288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9pPr>
    </p:titleStyle>
    <p:bodyStyle>
      <a:lvl1pPr marL="342900" indent="-342900" algn="l" rtl="0" eaLnBrk="0" fontAlgn="base" hangingPunct="0">
        <a:spcBef>
          <a:spcPct val="20000"/>
        </a:spcBef>
        <a:spcAft>
          <a:spcPct val="0"/>
        </a:spcAft>
        <a:buClr>
          <a:schemeClr val="accent1"/>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Char char="•"/>
        <a:defRPr sz="2000">
          <a:solidFill>
            <a:schemeClr val="tx1"/>
          </a:solidFill>
          <a:latin typeface="+mn-lt"/>
          <a:ea typeface="+mn-ea"/>
        </a:defRPr>
      </a:lvl2pPr>
      <a:lvl3pPr marL="1143000" indent="-228600" algn="l" rtl="0" eaLnBrk="0" fontAlgn="base" hangingPunct="0">
        <a:spcBef>
          <a:spcPct val="20000"/>
        </a:spcBef>
        <a:spcAft>
          <a:spcPct val="0"/>
        </a:spcAft>
        <a:buClr>
          <a:schemeClr val="accent1"/>
        </a:buClr>
        <a:buChar char="•"/>
        <a:defRPr>
          <a:solidFill>
            <a:schemeClr val="tx1"/>
          </a:solidFill>
          <a:latin typeface="+mn-lt"/>
          <a:ea typeface="+mn-ea"/>
        </a:defRPr>
      </a:lvl3pPr>
      <a:lvl4pPr marL="1600200" indent="-228600" algn="l" rtl="0" eaLnBrk="0" fontAlgn="base" hangingPunct="0">
        <a:spcBef>
          <a:spcPct val="20000"/>
        </a:spcBef>
        <a:spcAft>
          <a:spcPct val="0"/>
        </a:spcAft>
        <a:buClr>
          <a:schemeClr val="accent1"/>
        </a:buClr>
        <a:buChar char="•"/>
        <a:defRPr sz="16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sz="1400">
          <a:solidFill>
            <a:schemeClr val="tx1"/>
          </a:solidFill>
          <a:latin typeface="+mn-lt"/>
          <a:ea typeface="+mn-ea"/>
        </a:defRPr>
      </a:lvl5pPr>
      <a:lvl6pPr marL="2514600" indent="-228600" algn="l" rtl="0" eaLnBrk="0" fontAlgn="base" hangingPunct="0">
        <a:spcBef>
          <a:spcPct val="20000"/>
        </a:spcBef>
        <a:spcAft>
          <a:spcPct val="0"/>
        </a:spcAft>
        <a:buClr>
          <a:schemeClr val="accent1"/>
        </a:buClr>
        <a:buChar char="•"/>
        <a:defRPr sz="1400">
          <a:solidFill>
            <a:schemeClr val="tx1"/>
          </a:solidFill>
          <a:latin typeface="+mn-lt"/>
          <a:ea typeface="+mn-ea"/>
        </a:defRPr>
      </a:lvl6pPr>
      <a:lvl7pPr marL="2971800" indent="-228600" algn="l" rtl="0" eaLnBrk="0" fontAlgn="base" hangingPunct="0">
        <a:spcBef>
          <a:spcPct val="20000"/>
        </a:spcBef>
        <a:spcAft>
          <a:spcPct val="0"/>
        </a:spcAft>
        <a:buClr>
          <a:schemeClr val="accent1"/>
        </a:buClr>
        <a:buChar char="•"/>
        <a:defRPr sz="1400">
          <a:solidFill>
            <a:schemeClr val="tx1"/>
          </a:solidFill>
          <a:latin typeface="+mn-lt"/>
          <a:ea typeface="+mn-ea"/>
        </a:defRPr>
      </a:lvl7pPr>
      <a:lvl8pPr marL="3429000" indent="-228600" algn="l" rtl="0" eaLnBrk="0" fontAlgn="base" hangingPunct="0">
        <a:spcBef>
          <a:spcPct val="20000"/>
        </a:spcBef>
        <a:spcAft>
          <a:spcPct val="0"/>
        </a:spcAft>
        <a:buClr>
          <a:schemeClr val="accent1"/>
        </a:buClr>
        <a:buChar char="•"/>
        <a:defRPr sz="1400">
          <a:solidFill>
            <a:schemeClr val="tx1"/>
          </a:solidFill>
          <a:latin typeface="+mn-lt"/>
          <a:ea typeface="+mn-ea"/>
        </a:defRPr>
      </a:lvl8pPr>
      <a:lvl9pPr marL="3886200" indent="-228600" algn="l" rtl="0" eaLnBrk="0" fontAlgn="base" hangingPunct="0">
        <a:spcBef>
          <a:spcPct val="20000"/>
        </a:spcBef>
        <a:spcAft>
          <a:spcPct val="0"/>
        </a:spcAft>
        <a:buClr>
          <a:schemeClr val="accent1"/>
        </a:buClr>
        <a:buChar char="•"/>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88" name="Rectangle 20"/>
          <p:cNvSpPr>
            <a:spLocks noChangeArrowheads="1"/>
          </p:cNvSpPr>
          <p:nvPr/>
        </p:nvSpPr>
        <p:spPr bwMode="auto">
          <a:xfrm>
            <a:off x="0" y="0"/>
            <a:ext cx="9144000" cy="1431925"/>
          </a:xfrm>
          <a:prstGeom prst="rect">
            <a:avLst/>
          </a:prstGeom>
          <a:gradFill rotWithShape="1">
            <a:gsLst>
              <a:gs pos="0">
                <a:srgbClr val="144A6F"/>
              </a:gs>
              <a:gs pos="100000">
                <a:srgbClr val="2178B5"/>
              </a:gs>
            </a:gsLst>
            <a:lin ang="5400000" scaled="1"/>
          </a:gradFill>
          <a:ln w="9525">
            <a:noFill/>
            <a:miter lim="800000"/>
            <a:headEnd/>
            <a:tailEnd/>
          </a:ln>
          <a:effectLst/>
        </p:spPr>
        <p:txBody>
          <a:bodyPr wrap="none" anchor="ctr"/>
          <a:lstStyle/>
          <a:p>
            <a:pPr>
              <a:defRPr/>
            </a:pPr>
            <a:endParaRPr lang="en-US" sz="3200" b="1">
              <a:solidFill>
                <a:srgbClr val="336699"/>
              </a:solidFill>
              <a:latin typeface="Verdana" charset="0"/>
            </a:endParaRPr>
          </a:p>
        </p:txBody>
      </p:sp>
      <p:sp>
        <p:nvSpPr>
          <p:cNvPr id="7189" name="Rectangle 21"/>
          <p:cNvSpPr>
            <a:spLocks noGrp="1" noChangeArrowheads="1"/>
          </p:cNvSpPr>
          <p:nvPr>
            <p:ph type="title"/>
          </p:nvPr>
        </p:nvSpPr>
        <p:spPr bwMode="auto">
          <a:xfrm>
            <a:off x="434975" y="147638"/>
            <a:ext cx="6989763" cy="1284287"/>
          </a:xfrm>
          <a:prstGeom prst="rect">
            <a:avLst/>
          </a:prstGeom>
          <a:noFill/>
          <a:ln w="9525">
            <a:noFill/>
            <a:miter lim="800000"/>
            <a:headEnd/>
            <a:tailEnd/>
          </a:ln>
          <a:effectLst>
            <a:outerShdw blurRad="63500" dist="38099" dir="2700000" algn="ctr" rotWithShape="0">
              <a:srgbClr val="144A6F">
                <a:alpha val="74998"/>
              </a:srgbClr>
            </a:outerShdw>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196" name="Rectangle 22"/>
          <p:cNvSpPr>
            <a:spLocks noGrp="1" noChangeArrowheads="1"/>
          </p:cNvSpPr>
          <p:nvPr>
            <p:ph type="body" idx="1"/>
          </p:nvPr>
        </p:nvSpPr>
        <p:spPr bwMode="auto">
          <a:xfrm>
            <a:off x="720725" y="1936750"/>
            <a:ext cx="7702550" cy="42021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8197" name="Picture 23" descr="logo white small"/>
          <p:cNvPicPr>
            <a:picLocks noChangeAspect="1" noChangeArrowheads="1"/>
          </p:cNvPicPr>
          <p:nvPr/>
        </p:nvPicPr>
        <p:blipFill>
          <a:blip r:embed="rId2" cstate="print"/>
          <a:srcRect/>
          <a:stretch>
            <a:fillRect/>
          </a:stretch>
        </p:blipFill>
        <p:spPr bwMode="auto">
          <a:xfrm>
            <a:off x="7686675" y="628650"/>
            <a:ext cx="996950" cy="374650"/>
          </a:xfrm>
          <a:prstGeom prst="rect">
            <a:avLst/>
          </a:prstGeom>
          <a:noFill/>
          <a:ln w="9525">
            <a:noFill/>
            <a:miter lim="800000"/>
            <a:headEnd/>
            <a:tailEnd/>
          </a:ln>
        </p:spPr>
      </p:pic>
      <p:pic>
        <p:nvPicPr>
          <p:cNvPr id="8198" name="Picture 24" descr="lite border top"/>
          <p:cNvPicPr>
            <a:picLocks noChangeAspect="1" noChangeArrowheads="1"/>
          </p:cNvPicPr>
          <p:nvPr/>
        </p:nvPicPr>
        <p:blipFill>
          <a:blip r:embed="rId3" cstate="print"/>
          <a:srcRect/>
          <a:stretch>
            <a:fillRect/>
          </a:stretch>
        </p:blipFill>
        <p:spPr bwMode="auto">
          <a:xfrm>
            <a:off x="0" y="0"/>
            <a:ext cx="9144000" cy="142875"/>
          </a:xfrm>
          <a:prstGeom prst="rect">
            <a:avLst/>
          </a:prstGeom>
          <a:noFill/>
          <a:ln w="9525">
            <a:noFill/>
            <a:miter lim="800000"/>
            <a:headEnd/>
            <a:tailEnd/>
          </a:ln>
        </p:spPr>
      </p:pic>
      <p:pic>
        <p:nvPicPr>
          <p:cNvPr id="8199" name="Picture 25" descr="lite border bottom"/>
          <p:cNvPicPr>
            <a:picLocks noChangeAspect="1" noChangeArrowheads="1"/>
          </p:cNvPicPr>
          <p:nvPr/>
        </p:nvPicPr>
        <p:blipFill>
          <a:blip r:embed="rId4" cstate="print"/>
          <a:srcRect/>
          <a:stretch>
            <a:fillRect/>
          </a:stretch>
        </p:blipFill>
        <p:spPr bwMode="auto">
          <a:xfrm>
            <a:off x="0" y="6715125"/>
            <a:ext cx="9144000" cy="142875"/>
          </a:xfrm>
          <a:prstGeom prst="rect">
            <a:avLst/>
          </a:prstGeom>
          <a:noFill/>
          <a:ln w="9525">
            <a:noFill/>
            <a:miter lim="800000"/>
            <a:headEnd/>
            <a:tailEnd/>
          </a:ln>
        </p:spPr>
      </p:pic>
      <p:pic>
        <p:nvPicPr>
          <p:cNvPr id="8200" name="Picture 26" descr="lite border left"/>
          <p:cNvPicPr>
            <a:picLocks noChangeAspect="1" noChangeArrowheads="1"/>
          </p:cNvPicPr>
          <p:nvPr/>
        </p:nvPicPr>
        <p:blipFill>
          <a:blip r:embed="rId5" cstate="print"/>
          <a:srcRect/>
          <a:stretch>
            <a:fillRect/>
          </a:stretch>
        </p:blipFill>
        <p:spPr bwMode="auto">
          <a:xfrm>
            <a:off x="0" y="0"/>
            <a:ext cx="446088" cy="6858000"/>
          </a:xfrm>
          <a:prstGeom prst="rect">
            <a:avLst/>
          </a:prstGeom>
          <a:noFill/>
          <a:ln w="9525">
            <a:noFill/>
            <a:miter lim="800000"/>
            <a:headEnd/>
            <a:tailEnd/>
          </a:ln>
        </p:spPr>
      </p:pic>
      <p:pic>
        <p:nvPicPr>
          <p:cNvPr id="8201" name="Picture 27" descr="lite border right"/>
          <p:cNvPicPr>
            <a:picLocks noChangeAspect="1" noChangeArrowheads="1"/>
          </p:cNvPicPr>
          <p:nvPr/>
        </p:nvPicPr>
        <p:blipFill>
          <a:blip r:embed="rId6" cstate="print"/>
          <a:srcRect/>
          <a:stretch>
            <a:fillRect/>
          </a:stretch>
        </p:blipFill>
        <p:spPr bwMode="auto">
          <a:xfrm>
            <a:off x="8697913" y="0"/>
            <a:ext cx="446087"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transition/>
  <p:hf sldNum="0" hdr="0" ftr="0" dt="0"/>
  <p:txStyles>
    <p:titleStyle>
      <a:lvl1pPr algn="l" rtl="0" eaLnBrk="0" fontAlgn="base" hangingPunct="0">
        <a:spcBef>
          <a:spcPct val="0"/>
        </a:spcBef>
        <a:spcAft>
          <a:spcPct val="0"/>
        </a:spcAft>
        <a:defRPr sz="2800" b="1">
          <a:solidFill>
            <a:schemeClr val="bg1"/>
          </a:solidFill>
          <a:latin typeface="+mj-lt"/>
          <a:ea typeface="+mj-ea"/>
          <a:cs typeface="+mj-cs"/>
        </a:defRPr>
      </a:lvl1pPr>
      <a:lvl2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2pPr>
      <a:lvl3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3pPr>
      <a:lvl4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4pPr>
      <a:lvl5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5pPr>
      <a:lvl6pPr marL="4572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6pPr>
      <a:lvl7pPr marL="9144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7pPr>
      <a:lvl8pPr marL="13716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8pPr>
      <a:lvl9pPr marL="18288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9pPr>
    </p:titleStyle>
    <p:bodyStyle>
      <a:lvl1pPr marL="342900" indent="-342900" algn="l" rtl="0" eaLnBrk="0" fontAlgn="base" hangingPunct="0">
        <a:spcBef>
          <a:spcPct val="20000"/>
        </a:spcBef>
        <a:spcAft>
          <a:spcPct val="0"/>
        </a:spcAft>
        <a:buClr>
          <a:schemeClr val="accent1"/>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Char char="•"/>
        <a:defRPr sz="2000">
          <a:solidFill>
            <a:schemeClr val="tx1"/>
          </a:solidFill>
          <a:latin typeface="+mn-lt"/>
          <a:ea typeface="+mn-ea"/>
        </a:defRPr>
      </a:lvl2pPr>
      <a:lvl3pPr marL="1143000" indent="-228600" algn="l" rtl="0" eaLnBrk="0" fontAlgn="base" hangingPunct="0">
        <a:spcBef>
          <a:spcPct val="20000"/>
        </a:spcBef>
        <a:spcAft>
          <a:spcPct val="0"/>
        </a:spcAft>
        <a:buClr>
          <a:schemeClr val="accent1"/>
        </a:buClr>
        <a:buChar char="•"/>
        <a:defRPr>
          <a:solidFill>
            <a:schemeClr val="tx1"/>
          </a:solidFill>
          <a:latin typeface="+mn-lt"/>
          <a:ea typeface="+mn-ea"/>
        </a:defRPr>
      </a:lvl3pPr>
      <a:lvl4pPr marL="1600200" indent="-228600" algn="l" rtl="0" eaLnBrk="0" fontAlgn="base" hangingPunct="0">
        <a:spcBef>
          <a:spcPct val="20000"/>
        </a:spcBef>
        <a:spcAft>
          <a:spcPct val="0"/>
        </a:spcAft>
        <a:buClr>
          <a:schemeClr val="accent1"/>
        </a:buClr>
        <a:buChar char="•"/>
        <a:defRPr sz="16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sz="1400">
          <a:solidFill>
            <a:schemeClr val="tx1"/>
          </a:solidFill>
          <a:latin typeface="+mn-lt"/>
          <a:ea typeface="+mn-ea"/>
        </a:defRPr>
      </a:lvl5pPr>
      <a:lvl6pPr marL="2514600" indent="-228600" algn="l" rtl="0" eaLnBrk="0" fontAlgn="base" hangingPunct="0">
        <a:spcBef>
          <a:spcPct val="20000"/>
        </a:spcBef>
        <a:spcAft>
          <a:spcPct val="0"/>
        </a:spcAft>
        <a:buClr>
          <a:schemeClr val="accent1"/>
        </a:buClr>
        <a:buChar char="•"/>
        <a:defRPr sz="1400">
          <a:solidFill>
            <a:schemeClr val="tx1"/>
          </a:solidFill>
          <a:latin typeface="+mn-lt"/>
          <a:ea typeface="+mn-ea"/>
        </a:defRPr>
      </a:lvl6pPr>
      <a:lvl7pPr marL="2971800" indent="-228600" algn="l" rtl="0" eaLnBrk="0" fontAlgn="base" hangingPunct="0">
        <a:spcBef>
          <a:spcPct val="20000"/>
        </a:spcBef>
        <a:spcAft>
          <a:spcPct val="0"/>
        </a:spcAft>
        <a:buClr>
          <a:schemeClr val="accent1"/>
        </a:buClr>
        <a:buChar char="•"/>
        <a:defRPr sz="1400">
          <a:solidFill>
            <a:schemeClr val="tx1"/>
          </a:solidFill>
          <a:latin typeface="+mn-lt"/>
          <a:ea typeface="+mn-ea"/>
        </a:defRPr>
      </a:lvl7pPr>
      <a:lvl8pPr marL="3429000" indent="-228600" algn="l" rtl="0" eaLnBrk="0" fontAlgn="base" hangingPunct="0">
        <a:spcBef>
          <a:spcPct val="20000"/>
        </a:spcBef>
        <a:spcAft>
          <a:spcPct val="0"/>
        </a:spcAft>
        <a:buClr>
          <a:schemeClr val="accent1"/>
        </a:buClr>
        <a:buChar char="•"/>
        <a:defRPr sz="1400">
          <a:solidFill>
            <a:schemeClr val="tx1"/>
          </a:solidFill>
          <a:latin typeface="+mn-lt"/>
          <a:ea typeface="+mn-ea"/>
        </a:defRPr>
      </a:lvl8pPr>
      <a:lvl9pPr marL="3886200" indent="-228600" algn="l" rtl="0" eaLnBrk="0" fontAlgn="base" hangingPunct="0">
        <a:spcBef>
          <a:spcPct val="20000"/>
        </a:spcBef>
        <a:spcAft>
          <a:spcPct val="0"/>
        </a:spcAft>
        <a:buClr>
          <a:schemeClr val="accent1"/>
        </a:buClr>
        <a:buChar char="•"/>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88" name="Rectangle 20"/>
          <p:cNvSpPr>
            <a:spLocks noChangeArrowheads="1"/>
          </p:cNvSpPr>
          <p:nvPr/>
        </p:nvSpPr>
        <p:spPr bwMode="auto">
          <a:xfrm>
            <a:off x="0" y="0"/>
            <a:ext cx="9144000" cy="1431925"/>
          </a:xfrm>
          <a:prstGeom prst="rect">
            <a:avLst/>
          </a:prstGeom>
          <a:gradFill rotWithShape="1">
            <a:gsLst>
              <a:gs pos="0">
                <a:srgbClr val="144A6F"/>
              </a:gs>
              <a:gs pos="100000">
                <a:srgbClr val="2178B5"/>
              </a:gs>
            </a:gsLst>
            <a:lin ang="5400000" scaled="1"/>
          </a:gradFill>
          <a:ln w="9525">
            <a:noFill/>
            <a:miter lim="800000"/>
            <a:headEnd/>
            <a:tailEnd/>
          </a:ln>
          <a:effectLst/>
        </p:spPr>
        <p:txBody>
          <a:bodyPr wrap="none" anchor="ctr"/>
          <a:lstStyle/>
          <a:p>
            <a:pPr>
              <a:defRPr/>
            </a:pPr>
            <a:endParaRPr lang="en-US" sz="3200" b="1">
              <a:solidFill>
                <a:srgbClr val="336699"/>
              </a:solidFill>
              <a:latin typeface="Verdana" charset="0"/>
            </a:endParaRPr>
          </a:p>
        </p:txBody>
      </p:sp>
      <p:sp>
        <p:nvSpPr>
          <p:cNvPr id="7189" name="Rectangle 21"/>
          <p:cNvSpPr>
            <a:spLocks noGrp="1" noChangeArrowheads="1"/>
          </p:cNvSpPr>
          <p:nvPr>
            <p:ph type="title"/>
          </p:nvPr>
        </p:nvSpPr>
        <p:spPr bwMode="auto">
          <a:xfrm>
            <a:off x="434975" y="147638"/>
            <a:ext cx="6989763" cy="1284287"/>
          </a:xfrm>
          <a:prstGeom prst="rect">
            <a:avLst/>
          </a:prstGeom>
          <a:noFill/>
          <a:ln w="9525">
            <a:noFill/>
            <a:miter lim="800000"/>
            <a:headEnd/>
            <a:tailEnd/>
          </a:ln>
          <a:effectLst>
            <a:outerShdw blurRad="63500" dist="38099" dir="2700000" algn="ctr" rotWithShape="0">
              <a:srgbClr val="144A6F">
                <a:alpha val="74998"/>
              </a:srgbClr>
            </a:outerShdw>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196" name="Rectangle 22"/>
          <p:cNvSpPr>
            <a:spLocks noGrp="1" noChangeArrowheads="1"/>
          </p:cNvSpPr>
          <p:nvPr>
            <p:ph type="body" idx="1"/>
          </p:nvPr>
        </p:nvSpPr>
        <p:spPr bwMode="auto">
          <a:xfrm>
            <a:off x="720725" y="1936750"/>
            <a:ext cx="7702550" cy="42021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8197" name="Picture 23" descr="logo white small"/>
          <p:cNvPicPr>
            <a:picLocks noChangeAspect="1" noChangeArrowheads="1"/>
          </p:cNvPicPr>
          <p:nvPr/>
        </p:nvPicPr>
        <p:blipFill>
          <a:blip r:embed="rId2" cstate="print"/>
          <a:srcRect/>
          <a:stretch>
            <a:fillRect/>
          </a:stretch>
        </p:blipFill>
        <p:spPr bwMode="auto">
          <a:xfrm>
            <a:off x="7686675" y="628650"/>
            <a:ext cx="996950" cy="374650"/>
          </a:xfrm>
          <a:prstGeom prst="rect">
            <a:avLst/>
          </a:prstGeom>
          <a:noFill/>
          <a:ln w="9525">
            <a:noFill/>
            <a:miter lim="800000"/>
            <a:headEnd/>
            <a:tailEnd/>
          </a:ln>
        </p:spPr>
      </p:pic>
      <p:pic>
        <p:nvPicPr>
          <p:cNvPr id="8198" name="Picture 24" descr="lite border top"/>
          <p:cNvPicPr>
            <a:picLocks noChangeAspect="1" noChangeArrowheads="1"/>
          </p:cNvPicPr>
          <p:nvPr/>
        </p:nvPicPr>
        <p:blipFill>
          <a:blip r:embed="rId3" cstate="print"/>
          <a:srcRect/>
          <a:stretch>
            <a:fillRect/>
          </a:stretch>
        </p:blipFill>
        <p:spPr bwMode="auto">
          <a:xfrm>
            <a:off x="0" y="0"/>
            <a:ext cx="9144000" cy="142875"/>
          </a:xfrm>
          <a:prstGeom prst="rect">
            <a:avLst/>
          </a:prstGeom>
          <a:noFill/>
          <a:ln w="9525">
            <a:noFill/>
            <a:miter lim="800000"/>
            <a:headEnd/>
            <a:tailEnd/>
          </a:ln>
        </p:spPr>
      </p:pic>
      <p:pic>
        <p:nvPicPr>
          <p:cNvPr id="8199" name="Picture 25" descr="lite border bottom"/>
          <p:cNvPicPr>
            <a:picLocks noChangeAspect="1" noChangeArrowheads="1"/>
          </p:cNvPicPr>
          <p:nvPr/>
        </p:nvPicPr>
        <p:blipFill>
          <a:blip r:embed="rId4" cstate="print"/>
          <a:srcRect/>
          <a:stretch>
            <a:fillRect/>
          </a:stretch>
        </p:blipFill>
        <p:spPr bwMode="auto">
          <a:xfrm>
            <a:off x="0" y="6715125"/>
            <a:ext cx="9144000" cy="142875"/>
          </a:xfrm>
          <a:prstGeom prst="rect">
            <a:avLst/>
          </a:prstGeom>
          <a:noFill/>
          <a:ln w="9525">
            <a:noFill/>
            <a:miter lim="800000"/>
            <a:headEnd/>
            <a:tailEnd/>
          </a:ln>
        </p:spPr>
      </p:pic>
      <p:pic>
        <p:nvPicPr>
          <p:cNvPr id="8200" name="Picture 26" descr="lite border left"/>
          <p:cNvPicPr>
            <a:picLocks noChangeAspect="1" noChangeArrowheads="1"/>
          </p:cNvPicPr>
          <p:nvPr/>
        </p:nvPicPr>
        <p:blipFill>
          <a:blip r:embed="rId5" cstate="print"/>
          <a:srcRect/>
          <a:stretch>
            <a:fillRect/>
          </a:stretch>
        </p:blipFill>
        <p:spPr bwMode="auto">
          <a:xfrm>
            <a:off x="0" y="0"/>
            <a:ext cx="446088" cy="6858000"/>
          </a:xfrm>
          <a:prstGeom prst="rect">
            <a:avLst/>
          </a:prstGeom>
          <a:noFill/>
          <a:ln w="9525">
            <a:noFill/>
            <a:miter lim="800000"/>
            <a:headEnd/>
            <a:tailEnd/>
          </a:ln>
        </p:spPr>
      </p:pic>
      <p:pic>
        <p:nvPicPr>
          <p:cNvPr id="8201" name="Picture 27" descr="lite border right"/>
          <p:cNvPicPr>
            <a:picLocks noChangeAspect="1" noChangeArrowheads="1"/>
          </p:cNvPicPr>
          <p:nvPr/>
        </p:nvPicPr>
        <p:blipFill>
          <a:blip r:embed="rId6" cstate="print"/>
          <a:srcRect/>
          <a:stretch>
            <a:fillRect/>
          </a:stretch>
        </p:blipFill>
        <p:spPr bwMode="auto">
          <a:xfrm>
            <a:off x="8697913" y="0"/>
            <a:ext cx="446087"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transition/>
  <p:hf sldNum="0" hdr="0" ftr="0" dt="0"/>
  <p:txStyles>
    <p:titleStyle>
      <a:lvl1pPr algn="l" rtl="0" eaLnBrk="0" fontAlgn="base" hangingPunct="0">
        <a:spcBef>
          <a:spcPct val="0"/>
        </a:spcBef>
        <a:spcAft>
          <a:spcPct val="0"/>
        </a:spcAft>
        <a:defRPr sz="2800" b="1">
          <a:solidFill>
            <a:schemeClr val="bg1"/>
          </a:solidFill>
          <a:latin typeface="+mj-lt"/>
          <a:ea typeface="+mj-ea"/>
          <a:cs typeface="+mj-cs"/>
        </a:defRPr>
      </a:lvl1pPr>
      <a:lvl2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2pPr>
      <a:lvl3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3pPr>
      <a:lvl4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4pPr>
      <a:lvl5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5pPr>
      <a:lvl6pPr marL="4572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6pPr>
      <a:lvl7pPr marL="9144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7pPr>
      <a:lvl8pPr marL="13716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8pPr>
      <a:lvl9pPr marL="18288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9pPr>
    </p:titleStyle>
    <p:bodyStyle>
      <a:lvl1pPr marL="342900" indent="-342900" algn="l" rtl="0" eaLnBrk="0" fontAlgn="base" hangingPunct="0">
        <a:spcBef>
          <a:spcPct val="20000"/>
        </a:spcBef>
        <a:spcAft>
          <a:spcPct val="0"/>
        </a:spcAft>
        <a:buClr>
          <a:schemeClr val="accent1"/>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Char char="•"/>
        <a:defRPr sz="2000">
          <a:solidFill>
            <a:schemeClr val="tx1"/>
          </a:solidFill>
          <a:latin typeface="+mn-lt"/>
          <a:ea typeface="+mn-ea"/>
        </a:defRPr>
      </a:lvl2pPr>
      <a:lvl3pPr marL="1143000" indent="-228600" algn="l" rtl="0" eaLnBrk="0" fontAlgn="base" hangingPunct="0">
        <a:spcBef>
          <a:spcPct val="20000"/>
        </a:spcBef>
        <a:spcAft>
          <a:spcPct val="0"/>
        </a:spcAft>
        <a:buClr>
          <a:schemeClr val="accent1"/>
        </a:buClr>
        <a:buChar char="•"/>
        <a:defRPr>
          <a:solidFill>
            <a:schemeClr val="tx1"/>
          </a:solidFill>
          <a:latin typeface="+mn-lt"/>
          <a:ea typeface="+mn-ea"/>
        </a:defRPr>
      </a:lvl3pPr>
      <a:lvl4pPr marL="1600200" indent="-228600" algn="l" rtl="0" eaLnBrk="0" fontAlgn="base" hangingPunct="0">
        <a:spcBef>
          <a:spcPct val="20000"/>
        </a:spcBef>
        <a:spcAft>
          <a:spcPct val="0"/>
        </a:spcAft>
        <a:buClr>
          <a:schemeClr val="accent1"/>
        </a:buClr>
        <a:buChar char="•"/>
        <a:defRPr sz="16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sz="1400">
          <a:solidFill>
            <a:schemeClr val="tx1"/>
          </a:solidFill>
          <a:latin typeface="+mn-lt"/>
          <a:ea typeface="+mn-ea"/>
        </a:defRPr>
      </a:lvl5pPr>
      <a:lvl6pPr marL="2514600" indent="-228600" algn="l" rtl="0" eaLnBrk="0" fontAlgn="base" hangingPunct="0">
        <a:spcBef>
          <a:spcPct val="20000"/>
        </a:spcBef>
        <a:spcAft>
          <a:spcPct val="0"/>
        </a:spcAft>
        <a:buClr>
          <a:schemeClr val="accent1"/>
        </a:buClr>
        <a:buChar char="•"/>
        <a:defRPr sz="1400">
          <a:solidFill>
            <a:schemeClr val="tx1"/>
          </a:solidFill>
          <a:latin typeface="+mn-lt"/>
          <a:ea typeface="+mn-ea"/>
        </a:defRPr>
      </a:lvl6pPr>
      <a:lvl7pPr marL="2971800" indent="-228600" algn="l" rtl="0" eaLnBrk="0" fontAlgn="base" hangingPunct="0">
        <a:spcBef>
          <a:spcPct val="20000"/>
        </a:spcBef>
        <a:spcAft>
          <a:spcPct val="0"/>
        </a:spcAft>
        <a:buClr>
          <a:schemeClr val="accent1"/>
        </a:buClr>
        <a:buChar char="•"/>
        <a:defRPr sz="1400">
          <a:solidFill>
            <a:schemeClr val="tx1"/>
          </a:solidFill>
          <a:latin typeface="+mn-lt"/>
          <a:ea typeface="+mn-ea"/>
        </a:defRPr>
      </a:lvl7pPr>
      <a:lvl8pPr marL="3429000" indent="-228600" algn="l" rtl="0" eaLnBrk="0" fontAlgn="base" hangingPunct="0">
        <a:spcBef>
          <a:spcPct val="20000"/>
        </a:spcBef>
        <a:spcAft>
          <a:spcPct val="0"/>
        </a:spcAft>
        <a:buClr>
          <a:schemeClr val="accent1"/>
        </a:buClr>
        <a:buChar char="•"/>
        <a:defRPr sz="1400">
          <a:solidFill>
            <a:schemeClr val="tx1"/>
          </a:solidFill>
          <a:latin typeface="+mn-lt"/>
          <a:ea typeface="+mn-ea"/>
        </a:defRPr>
      </a:lvl8pPr>
      <a:lvl9pPr marL="3886200" indent="-228600" algn="l" rtl="0" eaLnBrk="0" fontAlgn="base" hangingPunct="0">
        <a:spcBef>
          <a:spcPct val="20000"/>
        </a:spcBef>
        <a:spcAft>
          <a:spcPct val="0"/>
        </a:spcAft>
        <a:buClr>
          <a:schemeClr val="accent1"/>
        </a:buClr>
        <a:buChar char="•"/>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88" name="Rectangle 20"/>
          <p:cNvSpPr>
            <a:spLocks noChangeArrowheads="1"/>
          </p:cNvSpPr>
          <p:nvPr/>
        </p:nvSpPr>
        <p:spPr bwMode="auto">
          <a:xfrm>
            <a:off x="0" y="0"/>
            <a:ext cx="9144000" cy="1431925"/>
          </a:xfrm>
          <a:prstGeom prst="rect">
            <a:avLst/>
          </a:prstGeom>
          <a:gradFill rotWithShape="1">
            <a:gsLst>
              <a:gs pos="0">
                <a:srgbClr val="144A6F"/>
              </a:gs>
              <a:gs pos="100000">
                <a:srgbClr val="2178B5"/>
              </a:gs>
            </a:gsLst>
            <a:lin ang="5400000" scaled="1"/>
          </a:gradFill>
          <a:ln w="9525">
            <a:noFill/>
            <a:miter lim="800000"/>
            <a:headEnd/>
            <a:tailEnd/>
          </a:ln>
          <a:effectLst/>
        </p:spPr>
        <p:txBody>
          <a:bodyPr wrap="none" anchor="ctr"/>
          <a:lstStyle/>
          <a:p>
            <a:pPr>
              <a:defRPr/>
            </a:pPr>
            <a:endParaRPr lang="en-US" sz="3200" b="1">
              <a:solidFill>
                <a:srgbClr val="336699"/>
              </a:solidFill>
              <a:latin typeface="Verdana" charset="0"/>
            </a:endParaRPr>
          </a:p>
        </p:txBody>
      </p:sp>
      <p:sp>
        <p:nvSpPr>
          <p:cNvPr id="7189" name="Rectangle 21"/>
          <p:cNvSpPr>
            <a:spLocks noGrp="1" noChangeArrowheads="1"/>
          </p:cNvSpPr>
          <p:nvPr>
            <p:ph type="title"/>
          </p:nvPr>
        </p:nvSpPr>
        <p:spPr bwMode="auto">
          <a:xfrm>
            <a:off x="434975" y="147638"/>
            <a:ext cx="6989763" cy="1284287"/>
          </a:xfrm>
          <a:prstGeom prst="rect">
            <a:avLst/>
          </a:prstGeom>
          <a:noFill/>
          <a:ln w="9525">
            <a:noFill/>
            <a:miter lim="800000"/>
            <a:headEnd/>
            <a:tailEnd/>
          </a:ln>
          <a:effectLst>
            <a:outerShdw blurRad="63500" dist="38099" dir="2700000" algn="ctr" rotWithShape="0">
              <a:srgbClr val="144A6F">
                <a:alpha val="74998"/>
              </a:srgbClr>
            </a:outerShdw>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196" name="Rectangle 22"/>
          <p:cNvSpPr>
            <a:spLocks noGrp="1" noChangeArrowheads="1"/>
          </p:cNvSpPr>
          <p:nvPr>
            <p:ph type="body" idx="1"/>
          </p:nvPr>
        </p:nvSpPr>
        <p:spPr bwMode="auto">
          <a:xfrm>
            <a:off x="720725" y="1936750"/>
            <a:ext cx="7702550" cy="42021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8197" name="Picture 23" descr="logo white small"/>
          <p:cNvPicPr>
            <a:picLocks noChangeAspect="1" noChangeArrowheads="1"/>
          </p:cNvPicPr>
          <p:nvPr/>
        </p:nvPicPr>
        <p:blipFill>
          <a:blip r:embed="rId2" cstate="print"/>
          <a:srcRect/>
          <a:stretch>
            <a:fillRect/>
          </a:stretch>
        </p:blipFill>
        <p:spPr bwMode="auto">
          <a:xfrm>
            <a:off x="7686675" y="628650"/>
            <a:ext cx="996950" cy="374650"/>
          </a:xfrm>
          <a:prstGeom prst="rect">
            <a:avLst/>
          </a:prstGeom>
          <a:noFill/>
          <a:ln w="9525">
            <a:noFill/>
            <a:miter lim="800000"/>
            <a:headEnd/>
            <a:tailEnd/>
          </a:ln>
        </p:spPr>
      </p:pic>
      <p:pic>
        <p:nvPicPr>
          <p:cNvPr id="8198" name="Picture 24" descr="lite border top"/>
          <p:cNvPicPr>
            <a:picLocks noChangeAspect="1" noChangeArrowheads="1"/>
          </p:cNvPicPr>
          <p:nvPr/>
        </p:nvPicPr>
        <p:blipFill>
          <a:blip r:embed="rId3" cstate="print"/>
          <a:srcRect/>
          <a:stretch>
            <a:fillRect/>
          </a:stretch>
        </p:blipFill>
        <p:spPr bwMode="auto">
          <a:xfrm>
            <a:off x="0" y="0"/>
            <a:ext cx="9144000" cy="142875"/>
          </a:xfrm>
          <a:prstGeom prst="rect">
            <a:avLst/>
          </a:prstGeom>
          <a:noFill/>
          <a:ln w="9525">
            <a:noFill/>
            <a:miter lim="800000"/>
            <a:headEnd/>
            <a:tailEnd/>
          </a:ln>
        </p:spPr>
      </p:pic>
      <p:pic>
        <p:nvPicPr>
          <p:cNvPr id="8199" name="Picture 25" descr="lite border bottom"/>
          <p:cNvPicPr>
            <a:picLocks noChangeAspect="1" noChangeArrowheads="1"/>
          </p:cNvPicPr>
          <p:nvPr/>
        </p:nvPicPr>
        <p:blipFill>
          <a:blip r:embed="rId4" cstate="print"/>
          <a:srcRect/>
          <a:stretch>
            <a:fillRect/>
          </a:stretch>
        </p:blipFill>
        <p:spPr bwMode="auto">
          <a:xfrm>
            <a:off x="0" y="6715125"/>
            <a:ext cx="9144000" cy="142875"/>
          </a:xfrm>
          <a:prstGeom prst="rect">
            <a:avLst/>
          </a:prstGeom>
          <a:noFill/>
          <a:ln w="9525">
            <a:noFill/>
            <a:miter lim="800000"/>
            <a:headEnd/>
            <a:tailEnd/>
          </a:ln>
        </p:spPr>
      </p:pic>
      <p:pic>
        <p:nvPicPr>
          <p:cNvPr id="8200" name="Picture 26" descr="lite border left"/>
          <p:cNvPicPr>
            <a:picLocks noChangeAspect="1" noChangeArrowheads="1"/>
          </p:cNvPicPr>
          <p:nvPr/>
        </p:nvPicPr>
        <p:blipFill>
          <a:blip r:embed="rId5" cstate="print"/>
          <a:srcRect/>
          <a:stretch>
            <a:fillRect/>
          </a:stretch>
        </p:blipFill>
        <p:spPr bwMode="auto">
          <a:xfrm>
            <a:off x="0" y="0"/>
            <a:ext cx="446088" cy="6858000"/>
          </a:xfrm>
          <a:prstGeom prst="rect">
            <a:avLst/>
          </a:prstGeom>
          <a:noFill/>
          <a:ln w="9525">
            <a:noFill/>
            <a:miter lim="800000"/>
            <a:headEnd/>
            <a:tailEnd/>
          </a:ln>
        </p:spPr>
      </p:pic>
      <p:pic>
        <p:nvPicPr>
          <p:cNvPr id="8201" name="Picture 27" descr="lite border right"/>
          <p:cNvPicPr>
            <a:picLocks noChangeAspect="1" noChangeArrowheads="1"/>
          </p:cNvPicPr>
          <p:nvPr/>
        </p:nvPicPr>
        <p:blipFill>
          <a:blip r:embed="rId6" cstate="print"/>
          <a:srcRect/>
          <a:stretch>
            <a:fillRect/>
          </a:stretch>
        </p:blipFill>
        <p:spPr bwMode="auto">
          <a:xfrm>
            <a:off x="8697913" y="0"/>
            <a:ext cx="446087"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transition/>
  <p:hf sldNum="0" hdr="0" ftr="0" dt="0"/>
  <p:txStyles>
    <p:titleStyle>
      <a:lvl1pPr algn="l" rtl="0" eaLnBrk="0" fontAlgn="base" hangingPunct="0">
        <a:spcBef>
          <a:spcPct val="0"/>
        </a:spcBef>
        <a:spcAft>
          <a:spcPct val="0"/>
        </a:spcAft>
        <a:defRPr sz="2800" b="1">
          <a:solidFill>
            <a:schemeClr val="bg1"/>
          </a:solidFill>
          <a:latin typeface="+mj-lt"/>
          <a:ea typeface="+mj-ea"/>
          <a:cs typeface="+mj-cs"/>
        </a:defRPr>
      </a:lvl1pPr>
      <a:lvl2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2pPr>
      <a:lvl3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3pPr>
      <a:lvl4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4pPr>
      <a:lvl5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5pPr>
      <a:lvl6pPr marL="4572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6pPr>
      <a:lvl7pPr marL="9144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7pPr>
      <a:lvl8pPr marL="13716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8pPr>
      <a:lvl9pPr marL="18288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9pPr>
    </p:titleStyle>
    <p:bodyStyle>
      <a:lvl1pPr marL="342900" indent="-342900" algn="l" rtl="0" eaLnBrk="0" fontAlgn="base" hangingPunct="0">
        <a:spcBef>
          <a:spcPct val="20000"/>
        </a:spcBef>
        <a:spcAft>
          <a:spcPct val="0"/>
        </a:spcAft>
        <a:buClr>
          <a:schemeClr val="accent1"/>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Char char="•"/>
        <a:defRPr sz="2000">
          <a:solidFill>
            <a:schemeClr val="tx1"/>
          </a:solidFill>
          <a:latin typeface="+mn-lt"/>
          <a:ea typeface="+mn-ea"/>
        </a:defRPr>
      </a:lvl2pPr>
      <a:lvl3pPr marL="1143000" indent="-228600" algn="l" rtl="0" eaLnBrk="0" fontAlgn="base" hangingPunct="0">
        <a:spcBef>
          <a:spcPct val="20000"/>
        </a:spcBef>
        <a:spcAft>
          <a:spcPct val="0"/>
        </a:spcAft>
        <a:buClr>
          <a:schemeClr val="accent1"/>
        </a:buClr>
        <a:buChar char="•"/>
        <a:defRPr>
          <a:solidFill>
            <a:schemeClr val="tx1"/>
          </a:solidFill>
          <a:latin typeface="+mn-lt"/>
          <a:ea typeface="+mn-ea"/>
        </a:defRPr>
      </a:lvl3pPr>
      <a:lvl4pPr marL="1600200" indent="-228600" algn="l" rtl="0" eaLnBrk="0" fontAlgn="base" hangingPunct="0">
        <a:spcBef>
          <a:spcPct val="20000"/>
        </a:spcBef>
        <a:spcAft>
          <a:spcPct val="0"/>
        </a:spcAft>
        <a:buClr>
          <a:schemeClr val="accent1"/>
        </a:buClr>
        <a:buChar char="•"/>
        <a:defRPr sz="16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sz="1400">
          <a:solidFill>
            <a:schemeClr val="tx1"/>
          </a:solidFill>
          <a:latin typeface="+mn-lt"/>
          <a:ea typeface="+mn-ea"/>
        </a:defRPr>
      </a:lvl5pPr>
      <a:lvl6pPr marL="2514600" indent="-228600" algn="l" rtl="0" eaLnBrk="0" fontAlgn="base" hangingPunct="0">
        <a:spcBef>
          <a:spcPct val="20000"/>
        </a:spcBef>
        <a:spcAft>
          <a:spcPct val="0"/>
        </a:spcAft>
        <a:buClr>
          <a:schemeClr val="accent1"/>
        </a:buClr>
        <a:buChar char="•"/>
        <a:defRPr sz="1400">
          <a:solidFill>
            <a:schemeClr val="tx1"/>
          </a:solidFill>
          <a:latin typeface="+mn-lt"/>
          <a:ea typeface="+mn-ea"/>
        </a:defRPr>
      </a:lvl6pPr>
      <a:lvl7pPr marL="2971800" indent="-228600" algn="l" rtl="0" eaLnBrk="0" fontAlgn="base" hangingPunct="0">
        <a:spcBef>
          <a:spcPct val="20000"/>
        </a:spcBef>
        <a:spcAft>
          <a:spcPct val="0"/>
        </a:spcAft>
        <a:buClr>
          <a:schemeClr val="accent1"/>
        </a:buClr>
        <a:buChar char="•"/>
        <a:defRPr sz="1400">
          <a:solidFill>
            <a:schemeClr val="tx1"/>
          </a:solidFill>
          <a:latin typeface="+mn-lt"/>
          <a:ea typeface="+mn-ea"/>
        </a:defRPr>
      </a:lvl7pPr>
      <a:lvl8pPr marL="3429000" indent="-228600" algn="l" rtl="0" eaLnBrk="0" fontAlgn="base" hangingPunct="0">
        <a:spcBef>
          <a:spcPct val="20000"/>
        </a:spcBef>
        <a:spcAft>
          <a:spcPct val="0"/>
        </a:spcAft>
        <a:buClr>
          <a:schemeClr val="accent1"/>
        </a:buClr>
        <a:buChar char="•"/>
        <a:defRPr sz="1400">
          <a:solidFill>
            <a:schemeClr val="tx1"/>
          </a:solidFill>
          <a:latin typeface="+mn-lt"/>
          <a:ea typeface="+mn-ea"/>
        </a:defRPr>
      </a:lvl8pPr>
      <a:lvl9pPr marL="3886200" indent="-228600" algn="l" rtl="0" eaLnBrk="0" fontAlgn="base" hangingPunct="0">
        <a:spcBef>
          <a:spcPct val="20000"/>
        </a:spcBef>
        <a:spcAft>
          <a:spcPct val="0"/>
        </a:spcAft>
        <a:buClr>
          <a:schemeClr val="accent1"/>
        </a:buClr>
        <a:buChar char="•"/>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 name="Rectangle 8"/>
          <p:cNvSpPr>
            <a:spLocks noChangeArrowheads="1"/>
          </p:cNvSpPr>
          <p:nvPr/>
        </p:nvSpPr>
        <p:spPr bwMode="auto">
          <a:xfrm>
            <a:off x="0" y="279400"/>
            <a:ext cx="9144000" cy="2859088"/>
          </a:xfrm>
          <a:prstGeom prst="rect">
            <a:avLst/>
          </a:prstGeom>
          <a:gradFill rotWithShape="1">
            <a:gsLst>
              <a:gs pos="0">
                <a:srgbClr val="144A6F"/>
              </a:gs>
              <a:gs pos="100000">
                <a:srgbClr val="2178B5"/>
              </a:gs>
            </a:gsLst>
            <a:lin ang="5400000" scaled="1"/>
          </a:gradFill>
          <a:ln w="9525">
            <a:noFill/>
            <a:miter lim="800000"/>
            <a:headEnd/>
            <a:tailEnd/>
          </a:ln>
          <a:effectLst/>
        </p:spPr>
        <p:txBody>
          <a:bodyPr wrap="none" anchor="ctr"/>
          <a:lstStyle/>
          <a:p>
            <a:pPr>
              <a:defRPr/>
            </a:pPr>
            <a:endParaRPr lang="en-US" sz="3200" b="1">
              <a:solidFill>
                <a:srgbClr val="336699"/>
              </a:solidFill>
              <a:latin typeface="Verdana" charset="0"/>
            </a:endParaRPr>
          </a:p>
        </p:txBody>
      </p:sp>
      <p:sp>
        <p:nvSpPr>
          <p:cNvPr id="11" name="Oval 9"/>
          <p:cNvSpPr>
            <a:spLocks noChangeArrowheads="1"/>
          </p:cNvSpPr>
          <p:nvPr/>
        </p:nvSpPr>
        <p:spPr bwMode="auto">
          <a:xfrm>
            <a:off x="5711825" y="0"/>
            <a:ext cx="2425700" cy="2425700"/>
          </a:xfrm>
          <a:prstGeom prst="ellipse">
            <a:avLst/>
          </a:prstGeom>
          <a:solidFill>
            <a:schemeClr val="bg1">
              <a:alpha val="7001"/>
            </a:schemeClr>
          </a:solidFill>
          <a:ln w="9525">
            <a:noFill/>
            <a:round/>
            <a:headEnd/>
            <a:tailEnd/>
          </a:ln>
          <a:effectLst/>
        </p:spPr>
        <p:txBody>
          <a:bodyPr wrap="none" anchor="ctr"/>
          <a:lstStyle/>
          <a:p>
            <a:pPr>
              <a:defRPr/>
            </a:pPr>
            <a:endParaRPr lang="en-US" sz="3200" b="1">
              <a:solidFill>
                <a:srgbClr val="336699"/>
              </a:solidFill>
              <a:latin typeface="Verdana" charset="0"/>
            </a:endParaRPr>
          </a:p>
        </p:txBody>
      </p:sp>
      <p:sp>
        <p:nvSpPr>
          <p:cNvPr id="12" name="Oval 10"/>
          <p:cNvSpPr>
            <a:spLocks noChangeArrowheads="1"/>
          </p:cNvSpPr>
          <p:nvPr/>
        </p:nvSpPr>
        <p:spPr bwMode="auto">
          <a:xfrm>
            <a:off x="7567613" y="998538"/>
            <a:ext cx="1711325" cy="1711325"/>
          </a:xfrm>
          <a:prstGeom prst="ellipse">
            <a:avLst/>
          </a:prstGeom>
          <a:solidFill>
            <a:schemeClr val="bg1">
              <a:alpha val="14999"/>
            </a:schemeClr>
          </a:solidFill>
          <a:ln w="9525">
            <a:noFill/>
            <a:round/>
            <a:headEnd/>
            <a:tailEnd/>
          </a:ln>
          <a:effectLst/>
        </p:spPr>
        <p:txBody>
          <a:bodyPr wrap="none" anchor="ctr"/>
          <a:lstStyle/>
          <a:p>
            <a:pPr>
              <a:defRPr/>
            </a:pPr>
            <a:endParaRPr lang="en-US" sz="3200" b="1">
              <a:solidFill>
                <a:srgbClr val="336699"/>
              </a:solidFill>
              <a:latin typeface="Verdana" charset="0"/>
            </a:endParaRPr>
          </a:p>
        </p:txBody>
      </p:sp>
      <p:sp>
        <p:nvSpPr>
          <p:cNvPr id="13" name="Oval 11"/>
          <p:cNvSpPr>
            <a:spLocks noChangeArrowheads="1"/>
          </p:cNvSpPr>
          <p:nvPr/>
        </p:nvSpPr>
        <p:spPr bwMode="auto">
          <a:xfrm>
            <a:off x="6997700" y="2139950"/>
            <a:ext cx="1139825" cy="1139825"/>
          </a:xfrm>
          <a:prstGeom prst="ellipse">
            <a:avLst/>
          </a:prstGeom>
          <a:solidFill>
            <a:schemeClr val="bg1">
              <a:alpha val="20000"/>
            </a:schemeClr>
          </a:solidFill>
          <a:ln w="9525">
            <a:noFill/>
            <a:round/>
            <a:headEnd/>
            <a:tailEnd/>
          </a:ln>
          <a:effectLst/>
        </p:spPr>
        <p:txBody>
          <a:bodyPr wrap="none" anchor="ctr"/>
          <a:lstStyle/>
          <a:p>
            <a:pPr>
              <a:defRPr/>
            </a:pPr>
            <a:endParaRPr lang="en-US" sz="3200" b="1">
              <a:solidFill>
                <a:srgbClr val="336699"/>
              </a:solidFill>
              <a:latin typeface="Verdana" charset="0"/>
            </a:endParaRPr>
          </a:p>
        </p:txBody>
      </p:sp>
      <p:pic>
        <p:nvPicPr>
          <p:cNvPr id="6150" name="Picture 14" descr="logo with tag"/>
          <p:cNvPicPr>
            <a:picLocks noChangeAspect="1" noChangeArrowheads="1"/>
          </p:cNvPicPr>
          <p:nvPr/>
        </p:nvPicPr>
        <p:blipFill>
          <a:blip r:embed="rId2" cstate="print"/>
          <a:srcRect/>
          <a:stretch>
            <a:fillRect/>
          </a:stretch>
        </p:blipFill>
        <p:spPr bwMode="auto">
          <a:xfrm>
            <a:off x="3244850" y="5849938"/>
            <a:ext cx="3138488" cy="854075"/>
          </a:xfrm>
          <a:prstGeom prst="rect">
            <a:avLst/>
          </a:prstGeom>
          <a:noFill/>
          <a:ln w="9525">
            <a:noFill/>
            <a:miter lim="800000"/>
            <a:headEnd/>
            <a:tailEnd/>
          </a:ln>
        </p:spPr>
      </p:pic>
      <p:pic>
        <p:nvPicPr>
          <p:cNvPr id="6151" name="Picture 15" descr="lite border top"/>
          <p:cNvPicPr>
            <a:picLocks noChangeAspect="1" noChangeArrowheads="1"/>
          </p:cNvPicPr>
          <p:nvPr/>
        </p:nvPicPr>
        <p:blipFill>
          <a:blip r:embed="rId3" cstate="print"/>
          <a:srcRect/>
          <a:stretch>
            <a:fillRect/>
          </a:stretch>
        </p:blipFill>
        <p:spPr bwMode="auto">
          <a:xfrm>
            <a:off x="0" y="279400"/>
            <a:ext cx="9144000" cy="142875"/>
          </a:xfrm>
          <a:prstGeom prst="rect">
            <a:avLst/>
          </a:prstGeom>
          <a:noFill/>
          <a:ln w="9525">
            <a:noFill/>
            <a:miter lim="800000"/>
            <a:headEnd/>
            <a:tailEnd/>
          </a:ln>
        </p:spPr>
      </p:pic>
      <p:pic>
        <p:nvPicPr>
          <p:cNvPr id="6152" name="Picture 16" descr="lite border bottom"/>
          <p:cNvPicPr>
            <a:picLocks noChangeAspect="1" noChangeArrowheads="1"/>
          </p:cNvPicPr>
          <p:nvPr/>
        </p:nvPicPr>
        <p:blipFill>
          <a:blip r:embed="rId4" cstate="print"/>
          <a:srcRect/>
          <a:stretch>
            <a:fillRect/>
          </a:stretch>
        </p:blipFill>
        <p:spPr bwMode="auto">
          <a:xfrm>
            <a:off x="0" y="6994525"/>
            <a:ext cx="9144000" cy="142875"/>
          </a:xfrm>
          <a:prstGeom prst="rect">
            <a:avLst/>
          </a:prstGeom>
          <a:noFill/>
          <a:ln w="9525">
            <a:noFill/>
            <a:miter lim="800000"/>
            <a:headEnd/>
            <a:tailEnd/>
          </a:ln>
        </p:spPr>
      </p:pic>
      <p:pic>
        <p:nvPicPr>
          <p:cNvPr id="6153" name="Picture 17" descr="lite border left"/>
          <p:cNvPicPr>
            <a:picLocks noChangeAspect="1" noChangeArrowheads="1"/>
          </p:cNvPicPr>
          <p:nvPr/>
        </p:nvPicPr>
        <p:blipFill>
          <a:blip r:embed="rId5" cstate="print"/>
          <a:srcRect/>
          <a:stretch>
            <a:fillRect/>
          </a:stretch>
        </p:blipFill>
        <p:spPr bwMode="auto">
          <a:xfrm>
            <a:off x="0" y="279400"/>
            <a:ext cx="446088" cy="6858000"/>
          </a:xfrm>
          <a:prstGeom prst="rect">
            <a:avLst/>
          </a:prstGeom>
          <a:noFill/>
          <a:ln w="9525">
            <a:noFill/>
            <a:miter lim="800000"/>
            <a:headEnd/>
            <a:tailEnd/>
          </a:ln>
        </p:spPr>
      </p:pic>
      <p:pic>
        <p:nvPicPr>
          <p:cNvPr id="6154" name="Picture 18" descr="lite border right"/>
          <p:cNvPicPr>
            <a:picLocks noChangeAspect="1" noChangeArrowheads="1"/>
          </p:cNvPicPr>
          <p:nvPr/>
        </p:nvPicPr>
        <p:blipFill>
          <a:blip r:embed="rId6" cstate="print"/>
          <a:srcRect/>
          <a:stretch>
            <a:fillRect/>
          </a:stretch>
        </p:blipFill>
        <p:spPr bwMode="auto">
          <a:xfrm>
            <a:off x="8697913" y="279400"/>
            <a:ext cx="446087" cy="6858000"/>
          </a:xfrm>
          <a:prstGeom prst="rect">
            <a:avLst/>
          </a:prstGeom>
          <a:noFill/>
          <a:ln w="9525">
            <a:noFill/>
            <a:miter lim="800000"/>
            <a:headEnd/>
            <a:tailEnd/>
          </a:ln>
        </p:spPr>
      </p:pic>
      <p:sp>
        <p:nvSpPr>
          <p:cNvPr id="7189" name="Rectangle 21"/>
          <p:cNvSpPr>
            <a:spLocks noGrp="1" noChangeArrowheads="1"/>
          </p:cNvSpPr>
          <p:nvPr>
            <p:ph type="title"/>
          </p:nvPr>
        </p:nvSpPr>
        <p:spPr bwMode="auto">
          <a:xfrm>
            <a:off x="434975" y="147638"/>
            <a:ext cx="6989763" cy="1284287"/>
          </a:xfrm>
          <a:prstGeom prst="rect">
            <a:avLst/>
          </a:prstGeom>
          <a:noFill/>
          <a:ln w="9525">
            <a:noFill/>
            <a:miter lim="800000"/>
            <a:headEnd/>
            <a:tailEnd/>
          </a:ln>
          <a:effectLst>
            <a:outerShdw blurRad="63500" dist="38099" dir="2700000" algn="ctr" rotWithShape="0">
              <a:srgbClr val="144A6F">
                <a:alpha val="74998"/>
              </a:srgbClr>
            </a:outerShdw>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6" name="Rectangle 22"/>
          <p:cNvSpPr>
            <a:spLocks noGrp="1" noChangeArrowheads="1"/>
          </p:cNvSpPr>
          <p:nvPr>
            <p:ph type="body" idx="1"/>
          </p:nvPr>
        </p:nvSpPr>
        <p:spPr bwMode="auto">
          <a:xfrm>
            <a:off x="720725" y="1936750"/>
            <a:ext cx="7702550" cy="42021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transition/>
  <p:hf sldNum="0" hdr="0" ftr="0" dt="0"/>
  <p:txStyles>
    <p:titleStyle>
      <a:lvl1pPr algn="l" rtl="0" eaLnBrk="0" fontAlgn="base" hangingPunct="0">
        <a:spcBef>
          <a:spcPct val="0"/>
        </a:spcBef>
        <a:spcAft>
          <a:spcPct val="0"/>
        </a:spcAft>
        <a:defRPr sz="2800" b="1">
          <a:solidFill>
            <a:schemeClr val="bg1"/>
          </a:solidFill>
          <a:latin typeface="+mj-lt"/>
          <a:ea typeface="+mj-ea"/>
          <a:cs typeface="+mj-cs"/>
        </a:defRPr>
      </a:lvl1pPr>
      <a:lvl2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2pPr>
      <a:lvl3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3pPr>
      <a:lvl4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4pPr>
      <a:lvl5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5pPr>
      <a:lvl6pPr marL="4572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6pPr>
      <a:lvl7pPr marL="9144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7pPr>
      <a:lvl8pPr marL="13716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8pPr>
      <a:lvl9pPr marL="18288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9pPr>
    </p:titleStyle>
    <p:bodyStyle>
      <a:lvl1pPr marL="342900" indent="-342900" algn="l" rtl="0" eaLnBrk="0" fontAlgn="base" hangingPunct="0">
        <a:spcBef>
          <a:spcPct val="20000"/>
        </a:spcBef>
        <a:spcAft>
          <a:spcPct val="0"/>
        </a:spcAft>
        <a:buClr>
          <a:schemeClr val="accent1"/>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Char char="•"/>
        <a:defRPr sz="2000">
          <a:solidFill>
            <a:schemeClr val="tx1"/>
          </a:solidFill>
          <a:latin typeface="+mn-lt"/>
          <a:ea typeface="+mn-ea"/>
        </a:defRPr>
      </a:lvl2pPr>
      <a:lvl3pPr marL="1143000" indent="-228600" algn="l" rtl="0" eaLnBrk="0" fontAlgn="base" hangingPunct="0">
        <a:spcBef>
          <a:spcPct val="20000"/>
        </a:spcBef>
        <a:spcAft>
          <a:spcPct val="0"/>
        </a:spcAft>
        <a:buClr>
          <a:schemeClr val="accent1"/>
        </a:buClr>
        <a:buChar char="•"/>
        <a:defRPr>
          <a:solidFill>
            <a:schemeClr val="tx1"/>
          </a:solidFill>
          <a:latin typeface="+mn-lt"/>
          <a:ea typeface="+mn-ea"/>
        </a:defRPr>
      </a:lvl3pPr>
      <a:lvl4pPr marL="1600200" indent="-228600" algn="l" rtl="0" eaLnBrk="0" fontAlgn="base" hangingPunct="0">
        <a:spcBef>
          <a:spcPct val="20000"/>
        </a:spcBef>
        <a:spcAft>
          <a:spcPct val="0"/>
        </a:spcAft>
        <a:buClr>
          <a:schemeClr val="accent1"/>
        </a:buClr>
        <a:buChar char="•"/>
        <a:defRPr sz="16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sz="1400">
          <a:solidFill>
            <a:schemeClr val="tx1"/>
          </a:solidFill>
          <a:latin typeface="+mn-lt"/>
          <a:ea typeface="+mn-ea"/>
        </a:defRPr>
      </a:lvl5pPr>
      <a:lvl6pPr marL="2514600" indent="-228600" algn="l" rtl="0" eaLnBrk="0" fontAlgn="base" hangingPunct="0">
        <a:spcBef>
          <a:spcPct val="20000"/>
        </a:spcBef>
        <a:spcAft>
          <a:spcPct val="0"/>
        </a:spcAft>
        <a:buClr>
          <a:schemeClr val="accent1"/>
        </a:buClr>
        <a:buChar char="•"/>
        <a:defRPr sz="1400">
          <a:solidFill>
            <a:schemeClr val="tx1"/>
          </a:solidFill>
          <a:latin typeface="+mn-lt"/>
          <a:ea typeface="+mn-ea"/>
        </a:defRPr>
      </a:lvl6pPr>
      <a:lvl7pPr marL="2971800" indent="-228600" algn="l" rtl="0" eaLnBrk="0" fontAlgn="base" hangingPunct="0">
        <a:spcBef>
          <a:spcPct val="20000"/>
        </a:spcBef>
        <a:spcAft>
          <a:spcPct val="0"/>
        </a:spcAft>
        <a:buClr>
          <a:schemeClr val="accent1"/>
        </a:buClr>
        <a:buChar char="•"/>
        <a:defRPr sz="1400">
          <a:solidFill>
            <a:schemeClr val="tx1"/>
          </a:solidFill>
          <a:latin typeface="+mn-lt"/>
          <a:ea typeface="+mn-ea"/>
        </a:defRPr>
      </a:lvl7pPr>
      <a:lvl8pPr marL="3429000" indent="-228600" algn="l" rtl="0" eaLnBrk="0" fontAlgn="base" hangingPunct="0">
        <a:spcBef>
          <a:spcPct val="20000"/>
        </a:spcBef>
        <a:spcAft>
          <a:spcPct val="0"/>
        </a:spcAft>
        <a:buClr>
          <a:schemeClr val="accent1"/>
        </a:buClr>
        <a:buChar char="•"/>
        <a:defRPr sz="1400">
          <a:solidFill>
            <a:schemeClr val="tx1"/>
          </a:solidFill>
          <a:latin typeface="+mn-lt"/>
          <a:ea typeface="+mn-ea"/>
        </a:defRPr>
      </a:lvl8pPr>
      <a:lvl9pPr marL="3886200" indent="-228600" algn="l" rtl="0" eaLnBrk="0" fontAlgn="base" hangingPunct="0">
        <a:spcBef>
          <a:spcPct val="20000"/>
        </a:spcBef>
        <a:spcAft>
          <a:spcPct val="0"/>
        </a:spcAft>
        <a:buClr>
          <a:schemeClr val="accent1"/>
        </a:buClr>
        <a:buChar char="•"/>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88" name="Rectangle 20"/>
          <p:cNvSpPr>
            <a:spLocks noChangeArrowheads="1"/>
          </p:cNvSpPr>
          <p:nvPr/>
        </p:nvSpPr>
        <p:spPr bwMode="auto">
          <a:xfrm>
            <a:off x="0" y="0"/>
            <a:ext cx="9144000" cy="1431925"/>
          </a:xfrm>
          <a:prstGeom prst="rect">
            <a:avLst/>
          </a:prstGeom>
          <a:gradFill rotWithShape="1">
            <a:gsLst>
              <a:gs pos="0">
                <a:srgbClr val="144A6F"/>
              </a:gs>
              <a:gs pos="100000">
                <a:srgbClr val="2178B5"/>
              </a:gs>
            </a:gsLst>
            <a:lin ang="5400000" scaled="1"/>
          </a:gradFill>
          <a:ln w="9525">
            <a:noFill/>
            <a:miter lim="800000"/>
            <a:headEnd/>
            <a:tailEnd/>
          </a:ln>
          <a:effectLst/>
        </p:spPr>
        <p:txBody>
          <a:bodyPr wrap="none" anchor="ctr"/>
          <a:lstStyle/>
          <a:p>
            <a:pPr>
              <a:defRPr/>
            </a:pPr>
            <a:endParaRPr lang="en-US" sz="3200" b="1">
              <a:solidFill>
                <a:srgbClr val="336699"/>
              </a:solidFill>
              <a:latin typeface="Verdana" charset="0"/>
            </a:endParaRPr>
          </a:p>
        </p:txBody>
      </p:sp>
      <p:sp>
        <p:nvSpPr>
          <p:cNvPr id="7189" name="Rectangle 21"/>
          <p:cNvSpPr>
            <a:spLocks noGrp="1" noChangeArrowheads="1"/>
          </p:cNvSpPr>
          <p:nvPr>
            <p:ph type="title"/>
          </p:nvPr>
        </p:nvSpPr>
        <p:spPr bwMode="auto">
          <a:xfrm>
            <a:off x="434975" y="147638"/>
            <a:ext cx="6989763" cy="1284287"/>
          </a:xfrm>
          <a:prstGeom prst="rect">
            <a:avLst/>
          </a:prstGeom>
          <a:noFill/>
          <a:ln w="9525">
            <a:noFill/>
            <a:miter lim="800000"/>
            <a:headEnd/>
            <a:tailEnd/>
          </a:ln>
          <a:effectLst>
            <a:outerShdw blurRad="63500" dist="38099" dir="2700000" algn="ctr" rotWithShape="0">
              <a:srgbClr val="144A6F">
                <a:alpha val="74998"/>
              </a:srgbClr>
            </a:outerShdw>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196" name="Rectangle 22"/>
          <p:cNvSpPr>
            <a:spLocks noGrp="1" noChangeArrowheads="1"/>
          </p:cNvSpPr>
          <p:nvPr>
            <p:ph type="body" idx="1"/>
          </p:nvPr>
        </p:nvSpPr>
        <p:spPr bwMode="auto">
          <a:xfrm>
            <a:off x="720725" y="1936750"/>
            <a:ext cx="7702550" cy="42021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8197" name="Picture 23" descr="logo white small"/>
          <p:cNvPicPr>
            <a:picLocks noChangeAspect="1" noChangeArrowheads="1"/>
          </p:cNvPicPr>
          <p:nvPr/>
        </p:nvPicPr>
        <p:blipFill>
          <a:blip r:embed="rId2" cstate="print"/>
          <a:srcRect/>
          <a:stretch>
            <a:fillRect/>
          </a:stretch>
        </p:blipFill>
        <p:spPr bwMode="auto">
          <a:xfrm>
            <a:off x="7686675" y="628650"/>
            <a:ext cx="996950" cy="374650"/>
          </a:xfrm>
          <a:prstGeom prst="rect">
            <a:avLst/>
          </a:prstGeom>
          <a:noFill/>
          <a:ln w="9525">
            <a:noFill/>
            <a:miter lim="800000"/>
            <a:headEnd/>
            <a:tailEnd/>
          </a:ln>
        </p:spPr>
      </p:pic>
      <p:pic>
        <p:nvPicPr>
          <p:cNvPr id="8198" name="Picture 24" descr="lite border top"/>
          <p:cNvPicPr>
            <a:picLocks noChangeAspect="1" noChangeArrowheads="1"/>
          </p:cNvPicPr>
          <p:nvPr/>
        </p:nvPicPr>
        <p:blipFill>
          <a:blip r:embed="rId3" cstate="print"/>
          <a:srcRect/>
          <a:stretch>
            <a:fillRect/>
          </a:stretch>
        </p:blipFill>
        <p:spPr bwMode="auto">
          <a:xfrm>
            <a:off x="0" y="0"/>
            <a:ext cx="9144000" cy="142875"/>
          </a:xfrm>
          <a:prstGeom prst="rect">
            <a:avLst/>
          </a:prstGeom>
          <a:noFill/>
          <a:ln w="9525">
            <a:noFill/>
            <a:miter lim="800000"/>
            <a:headEnd/>
            <a:tailEnd/>
          </a:ln>
        </p:spPr>
      </p:pic>
      <p:pic>
        <p:nvPicPr>
          <p:cNvPr id="8199" name="Picture 25" descr="lite border bottom"/>
          <p:cNvPicPr>
            <a:picLocks noChangeAspect="1" noChangeArrowheads="1"/>
          </p:cNvPicPr>
          <p:nvPr/>
        </p:nvPicPr>
        <p:blipFill>
          <a:blip r:embed="rId4" cstate="print"/>
          <a:srcRect/>
          <a:stretch>
            <a:fillRect/>
          </a:stretch>
        </p:blipFill>
        <p:spPr bwMode="auto">
          <a:xfrm>
            <a:off x="0" y="6715125"/>
            <a:ext cx="9144000" cy="142875"/>
          </a:xfrm>
          <a:prstGeom prst="rect">
            <a:avLst/>
          </a:prstGeom>
          <a:noFill/>
          <a:ln w="9525">
            <a:noFill/>
            <a:miter lim="800000"/>
            <a:headEnd/>
            <a:tailEnd/>
          </a:ln>
        </p:spPr>
      </p:pic>
      <p:pic>
        <p:nvPicPr>
          <p:cNvPr id="8200" name="Picture 26" descr="lite border left"/>
          <p:cNvPicPr>
            <a:picLocks noChangeAspect="1" noChangeArrowheads="1"/>
          </p:cNvPicPr>
          <p:nvPr/>
        </p:nvPicPr>
        <p:blipFill>
          <a:blip r:embed="rId5" cstate="print"/>
          <a:srcRect/>
          <a:stretch>
            <a:fillRect/>
          </a:stretch>
        </p:blipFill>
        <p:spPr bwMode="auto">
          <a:xfrm>
            <a:off x="0" y="0"/>
            <a:ext cx="446088" cy="6858000"/>
          </a:xfrm>
          <a:prstGeom prst="rect">
            <a:avLst/>
          </a:prstGeom>
          <a:noFill/>
          <a:ln w="9525">
            <a:noFill/>
            <a:miter lim="800000"/>
            <a:headEnd/>
            <a:tailEnd/>
          </a:ln>
        </p:spPr>
      </p:pic>
      <p:pic>
        <p:nvPicPr>
          <p:cNvPr id="8201" name="Picture 27" descr="lite border right"/>
          <p:cNvPicPr>
            <a:picLocks noChangeAspect="1" noChangeArrowheads="1"/>
          </p:cNvPicPr>
          <p:nvPr/>
        </p:nvPicPr>
        <p:blipFill>
          <a:blip r:embed="rId6" cstate="print"/>
          <a:srcRect/>
          <a:stretch>
            <a:fillRect/>
          </a:stretch>
        </p:blipFill>
        <p:spPr bwMode="auto">
          <a:xfrm>
            <a:off x="8697913" y="0"/>
            <a:ext cx="446087"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transition/>
  <p:hf sldNum="0" hdr="0" ftr="0" dt="0"/>
  <p:txStyles>
    <p:titleStyle>
      <a:lvl1pPr algn="l" rtl="0" eaLnBrk="0" fontAlgn="base" hangingPunct="0">
        <a:spcBef>
          <a:spcPct val="0"/>
        </a:spcBef>
        <a:spcAft>
          <a:spcPct val="0"/>
        </a:spcAft>
        <a:defRPr sz="2800" b="1">
          <a:solidFill>
            <a:schemeClr val="bg1"/>
          </a:solidFill>
          <a:latin typeface="+mj-lt"/>
          <a:ea typeface="+mj-ea"/>
          <a:cs typeface="+mj-cs"/>
        </a:defRPr>
      </a:lvl1pPr>
      <a:lvl2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2pPr>
      <a:lvl3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3pPr>
      <a:lvl4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4pPr>
      <a:lvl5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5pPr>
      <a:lvl6pPr marL="4572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6pPr>
      <a:lvl7pPr marL="9144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7pPr>
      <a:lvl8pPr marL="13716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8pPr>
      <a:lvl9pPr marL="18288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9pPr>
    </p:titleStyle>
    <p:bodyStyle>
      <a:lvl1pPr marL="342900" indent="-342900" algn="l" rtl="0" eaLnBrk="0" fontAlgn="base" hangingPunct="0">
        <a:spcBef>
          <a:spcPct val="20000"/>
        </a:spcBef>
        <a:spcAft>
          <a:spcPct val="0"/>
        </a:spcAft>
        <a:buClr>
          <a:schemeClr val="accent1"/>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Char char="•"/>
        <a:defRPr sz="2000">
          <a:solidFill>
            <a:schemeClr val="tx1"/>
          </a:solidFill>
          <a:latin typeface="+mn-lt"/>
          <a:ea typeface="+mn-ea"/>
        </a:defRPr>
      </a:lvl2pPr>
      <a:lvl3pPr marL="1143000" indent="-228600" algn="l" rtl="0" eaLnBrk="0" fontAlgn="base" hangingPunct="0">
        <a:spcBef>
          <a:spcPct val="20000"/>
        </a:spcBef>
        <a:spcAft>
          <a:spcPct val="0"/>
        </a:spcAft>
        <a:buClr>
          <a:schemeClr val="accent1"/>
        </a:buClr>
        <a:buChar char="•"/>
        <a:defRPr>
          <a:solidFill>
            <a:schemeClr val="tx1"/>
          </a:solidFill>
          <a:latin typeface="+mn-lt"/>
          <a:ea typeface="+mn-ea"/>
        </a:defRPr>
      </a:lvl3pPr>
      <a:lvl4pPr marL="1600200" indent="-228600" algn="l" rtl="0" eaLnBrk="0" fontAlgn="base" hangingPunct="0">
        <a:spcBef>
          <a:spcPct val="20000"/>
        </a:spcBef>
        <a:spcAft>
          <a:spcPct val="0"/>
        </a:spcAft>
        <a:buClr>
          <a:schemeClr val="accent1"/>
        </a:buClr>
        <a:buChar char="•"/>
        <a:defRPr sz="16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sz="1400">
          <a:solidFill>
            <a:schemeClr val="tx1"/>
          </a:solidFill>
          <a:latin typeface="+mn-lt"/>
          <a:ea typeface="+mn-ea"/>
        </a:defRPr>
      </a:lvl5pPr>
      <a:lvl6pPr marL="2514600" indent="-228600" algn="l" rtl="0" eaLnBrk="0" fontAlgn="base" hangingPunct="0">
        <a:spcBef>
          <a:spcPct val="20000"/>
        </a:spcBef>
        <a:spcAft>
          <a:spcPct val="0"/>
        </a:spcAft>
        <a:buClr>
          <a:schemeClr val="accent1"/>
        </a:buClr>
        <a:buChar char="•"/>
        <a:defRPr sz="1400">
          <a:solidFill>
            <a:schemeClr val="tx1"/>
          </a:solidFill>
          <a:latin typeface="+mn-lt"/>
          <a:ea typeface="+mn-ea"/>
        </a:defRPr>
      </a:lvl6pPr>
      <a:lvl7pPr marL="2971800" indent="-228600" algn="l" rtl="0" eaLnBrk="0" fontAlgn="base" hangingPunct="0">
        <a:spcBef>
          <a:spcPct val="20000"/>
        </a:spcBef>
        <a:spcAft>
          <a:spcPct val="0"/>
        </a:spcAft>
        <a:buClr>
          <a:schemeClr val="accent1"/>
        </a:buClr>
        <a:buChar char="•"/>
        <a:defRPr sz="1400">
          <a:solidFill>
            <a:schemeClr val="tx1"/>
          </a:solidFill>
          <a:latin typeface="+mn-lt"/>
          <a:ea typeface="+mn-ea"/>
        </a:defRPr>
      </a:lvl7pPr>
      <a:lvl8pPr marL="3429000" indent="-228600" algn="l" rtl="0" eaLnBrk="0" fontAlgn="base" hangingPunct="0">
        <a:spcBef>
          <a:spcPct val="20000"/>
        </a:spcBef>
        <a:spcAft>
          <a:spcPct val="0"/>
        </a:spcAft>
        <a:buClr>
          <a:schemeClr val="accent1"/>
        </a:buClr>
        <a:buChar char="•"/>
        <a:defRPr sz="1400">
          <a:solidFill>
            <a:schemeClr val="tx1"/>
          </a:solidFill>
          <a:latin typeface="+mn-lt"/>
          <a:ea typeface="+mn-ea"/>
        </a:defRPr>
      </a:lvl8pPr>
      <a:lvl9pPr marL="3886200" indent="-228600" algn="l" rtl="0" eaLnBrk="0" fontAlgn="base" hangingPunct="0">
        <a:spcBef>
          <a:spcPct val="20000"/>
        </a:spcBef>
        <a:spcAft>
          <a:spcPct val="0"/>
        </a:spcAft>
        <a:buClr>
          <a:schemeClr val="accent1"/>
        </a:buClr>
        <a:buChar char="•"/>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88" name="Rectangle 20"/>
          <p:cNvSpPr>
            <a:spLocks noChangeArrowheads="1"/>
          </p:cNvSpPr>
          <p:nvPr/>
        </p:nvSpPr>
        <p:spPr bwMode="auto">
          <a:xfrm>
            <a:off x="0" y="0"/>
            <a:ext cx="9144000" cy="1431925"/>
          </a:xfrm>
          <a:prstGeom prst="rect">
            <a:avLst/>
          </a:prstGeom>
          <a:gradFill rotWithShape="1">
            <a:gsLst>
              <a:gs pos="0">
                <a:srgbClr val="144A6F"/>
              </a:gs>
              <a:gs pos="100000">
                <a:srgbClr val="2178B5"/>
              </a:gs>
            </a:gsLst>
            <a:lin ang="5400000" scaled="1"/>
          </a:gradFill>
          <a:ln w="9525">
            <a:noFill/>
            <a:miter lim="800000"/>
            <a:headEnd/>
            <a:tailEnd/>
          </a:ln>
          <a:effectLst/>
        </p:spPr>
        <p:txBody>
          <a:bodyPr wrap="none" anchor="ctr"/>
          <a:lstStyle/>
          <a:p>
            <a:pPr>
              <a:defRPr/>
            </a:pPr>
            <a:endParaRPr lang="en-US" sz="3200" b="1">
              <a:solidFill>
                <a:srgbClr val="336699"/>
              </a:solidFill>
              <a:latin typeface="Verdana" charset="0"/>
            </a:endParaRPr>
          </a:p>
        </p:txBody>
      </p:sp>
      <p:sp>
        <p:nvSpPr>
          <p:cNvPr id="7189" name="Rectangle 21"/>
          <p:cNvSpPr>
            <a:spLocks noGrp="1" noChangeArrowheads="1"/>
          </p:cNvSpPr>
          <p:nvPr>
            <p:ph type="title"/>
          </p:nvPr>
        </p:nvSpPr>
        <p:spPr bwMode="auto">
          <a:xfrm>
            <a:off x="434975" y="147638"/>
            <a:ext cx="6989763" cy="1284287"/>
          </a:xfrm>
          <a:prstGeom prst="rect">
            <a:avLst/>
          </a:prstGeom>
          <a:noFill/>
          <a:ln w="9525">
            <a:noFill/>
            <a:miter lim="800000"/>
            <a:headEnd/>
            <a:tailEnd/>
          </a:ln>
          <a:effectLst>
            <a:outerShdw blurRad="63500" dist="38099" dir="2700000" algn="ctr" rotWithShape="0">
              <a:srgbClr val="144A6F">
                <a:alpha val="74998"/>
              </a:srgbClr>
            </a:outerShdw>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196" name="Rectangle 22"/>
          <p:cNvSpPr>
            <a:spLocks noGrp="1" noChangeArrowheads="1"/>
          </p:cNvSpPr>
          <p:nvPr>
            <p:ph type="body" idx="1"/>
          </p:nvPr>
        </p:nvSpPr>
        <p:spPr bwMode="auto">
          <a:xfrm>
            <a:off x="720725" y="1936750"/>
            <a:ext cx="7702550" cy="42021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8197" name="Picture 23" descr="logo white small"/>
          <p:cNvPicPr>
            <a:picLocks noChangeAspect="1" noChangeArrowheads="1"/>
          </p:cNvPicPr>
          <p:nvPr/>
        </p:nvPicPr>
        <p:blipFill>
          <a:blip r:embed="rId2" cstate="print"/>
          <a:srcRect/>
          <a:stretch>
            <a:fillRect/>
          </a:stretch>
        </p:blipFill>
        <p:spPr bwMode="auto">
          <a:xfrm>
            <a:off x="7686675" y="628650"/>
            <a:ext cx="996950" cy="374650"/>
          </a:xfrm>
          <a:prstGeom prst="rect">
            <a:avLst/>
          </a:prstGeom>
          <a:noFill/>
          <a:ln w="9525">
            <a:noFill/>
            <a:miter lim="800000"/>
            <a:headEnd/>
            <a:tailEnd/>
          </a:ln>
        </p:spPr>
      </p:pic>
      <p:pic>
        <p:nvPicPr>
          <p:cNvPr id="8198" name="Picture 24" descr="lite border top"/>
          <p:cNvPicPr>
            <a:picLocks noChangeAspect="1" noChangeArrowheads="1"/>
          </p:cNvPicPr>
          <p:nvPr/>
        </p:nvPicPr>
        <p:blipFill>
          <a:blip r:embed="rId3" cstate="print"/>
          <a:srcRect/>
          <a:stretch>
            <a:fillRect/>
          </a:stretch>
        </p:blipFill>
        <p:spPr bwMode="auto">
          <a:xfrm>
            <a:off x="0" y="0"/>
            <a:ext cx="9144000" cy="142875"/>
          </a:xfrm>
          <a:prstGeom prst="rect">
            <a:avLst/>
          </a:prstGeom>
          <a:noFill/>
          <a:ln w="9525">
            <a:noFill/>
            <a:miter lim="800000"/>
            <a:headEnd/>
            <a:tailEnd/>
          </a:ln>
        </p:spPr>
      </p:pic>
      <p:pic>
        <p:nvPicPr>
          <p:cNvPr id="8199" name="Picture 25" descr="lite border bottom"/>
          <p:cNvPicPr>
            <a:picLocks noChangeAspect="1" noChangeArrowheads="1"/>
          </p:cNvPicPr>
          <p:nvPr/>
        </p:nvPicPr>
        <p:blipFill>
          <a:blip r:embed="rId4" cstate="print"/>
          <a:srcRect/>
          <a:stretch>
            <a:fillRect/>
          </a:stretch>
        </p:blipFill>
        <p:spPr bwMode="auto">
          <a:xfrm>
            <a:off x="0" y="6715125"/>
            <a:ext cx="9144000" cy="142875"/>
          </a:xfrm>
          <a:prstGeom prst="rect">
            <a:avLst/>
          </a:prstGeom>
          <a:noFill/>
          <a:ln w="9525">
            <a:noFill/>
            <a:miter lim="800000"/>
            <a:headEnd/>
            <a:tailEnd/>
          </a:ln>
        </p:spPr>
      </p:pic>
      <p:pic>
        <p:nvPicPr>
          <p:cNvPr id="8200" name="Picture 26" descr="lite border left"/>
          <p:cNvPicPr>
            <a:picLocks noChangeAspect="1" noChangeArrowheads="1"/>
          </p:cNvPicPr>
          <p:nvPr/>
        </p:nvPicPr>
        <p:blipFill>
          <a:blip r:embed="rId5" cstate="print"/>
          <a:srcRect/>
          <a:stretch>
            <a:fillRect/>
          </a:stretch>
        </p:blipFill>
        <p:spPr bwMode="auto">
          <a:xfrm>
            <a:off x="0" y="0"/>
            <a:ext cx="446088" cy="6858000"/>
          </a:xfrm>
          <a:prstGeom prst="rect">
            <a:avLst/>
          </a:prstGeom>
          <a:noFill/>
          <a:ln w="9525">
            <a:noFill/>
            <a:miter lim="800000"/>
            <a:headEnd/>
            <a:tailEnd/>
          </a:ln>
        </p:spPr>
      </p:pic>
      <p:pic>
        <p:nvPicPr>
          <p:cNvPr id="8201" name="Picture 27" descr="lite border right"/>
          <p:cNvPicPr>
            <a:picLocks noChangeAspect="1" noChangeArrowheads="1"/>
          </p:cNvPicPr>
          <p:nvPr/>
        </p:nvPicPr>
        <p:blipFill>
          <a:blip r:embed="rId6" cstate="print"/>
          <a:srcRect/>
          <a:stretch>
            <a:fillRect/>
          </a:stretch>
        </p:blipFill>
        <p:spPr bwMode="auto">
          <a:xfrm>
            <a:off x="8697913" y="0"/>
            <a:ext cx="446087"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transition/>
  <p:hf sldNum="0" hdr="0" ftr="0" dt="0"/>
  <p:txStyles>
    <p:titleStyle>
      <a:lvl1pPr algn="l" rtl="0" eaLnBrk="0" fontAlgn="base" hangingPunct="0">
        <a:spcBef>
          <a:spcPct val="0"/>
        </a:spcBef>
        <a:spcAft>
          <a:spcPct val="0"/>
        </a:spcAft>
        <a:defRPr sz="2800" b="1">
          <a:solidFill>
            <a:schemeClr val="bg1"/>
          </a:solidFill>
          <a:latin typeface="+mj-lt"/>
          <a:ea typeface="+mj-ea"/>
          <a:cs typeface="+mj-cs"/>
        </a:defRPr>
      </a:lvl1pPr>
      <a:lvl2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2pPr>
      <a:lvl3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3pPr>
      <a:lvl4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4pPr>
      <a:lvl5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5pPr>
      <a:lvl6pPr marL="4572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6pPr>
      <a:lvl7pPr marL="9144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7pPr>
      <a:lvl8pPr marL="13716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8pPr>
      <a:lvl9pPr marL="18288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9pPr>
    </p:titleStyle>
    <p:bodyStyle>
      <a:lvl1pPr marL="342900" indent="-342900" algn="l" rtl="0" eaLnBrk="0" fontAlgn="base" hangingPunct="0">
        <a:spcBef>
          <a:spcPct val="20000"/>
        </a:spcBef>
        <a:spcAft>
          <a:spcPct val="0"/>
        </a:spcAft>
        <a:buClr>
          <a:schemeClr val="accent1"/>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Char char="•"/>
        <a:defRPr sz="2000">
          <a:solidFill>
            <a:schemeClr val="tx1"/>
          </a:solidFill>
          <a:latin typeface="+mn-lt"/>
          <a:ea typeface="+mn-ea"/>
        </a:defRPr>
      </a:lvl2pPr>
      <a:lvl3pPr marL="1143000" indent="-228600" algn="l" rtl="0" eaLnBrk="0" fontAlgn="base" hangingPunct="0">
        <a:spcBef>
          <a:spcPct val="20000"/>
        </a:spcBef>
        <a:spcAft>
          <a:spcPct val="0"/>
        </a:spcAft>
        <a:buClr>
          <a:schemeClr val="accent1"/>
        </a:buClr>
        <a:buChar char="•"/>
        <a:defRPr>
          <a:solidFill>
            <a:schemeClr val="tx1"/>
          </a:solidFill>
          <a:latin typeface="+mn-lt"/>
          <a:ea typeface="+mn-ea"/>
        </a:defRPr>
      </a:lvl3pPr>
      <a:lvl4pPr marL="1600200" indent="-228600" algn="l" rtl="0" eaLnBrk="0" fontAlgn="base" hangingPunct="0">
        <a:spcBef>
          <a:spcPct val="20000"/>
        </a:spcBef>
        <a:spcAft>
          <a:spcPct val="0"/>
        </a:spcAft>
        <a:buClr>
          <a:schemeClr val="accent1"/>
        </a:buClr>
        <a:buChar char="•"/>
        <a:defRPr sz="16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sz="1400">
          <a:solidFill>
            <a:schemeClr val="tx1"/>
          </a:solidFill>
          <a:latin typeface="+mn-lt"/>
          <a:ea typeface="+mn-ea"/>
        </a:defRPr>
      </a:lvl5pPr>
      <a:lvl6pPr marL="2514600" indent="-228600" algn="l" rtl="0" eaLnBrk="0" fontAlgn="base" hangingPunct="0">
        <a:spcBef>
          <a:spcPct val="20000"/>
        </a:spcBef>
        <a:spcAft>
          <a:spcPct val="0"/>
        </a:spcAft>
        <a:buClr>
          <a:schemeClr val="accent1"/>
        </a:buClr>
        <a:buChar char="•"/>
        <a:defRPr sz="1400">
          <a:solidFill>
            <a:schemeClr val="tx1"/>
          </a:solidFill>
          <a:latin typeface="+mn-lt"/>
          <a:ea typeface="+mn-ea"/>
        </a:defRPr>
      </a:lvl6pPr>
      <a:lvl7pPr marL="2971800" indent="-228600" algn="l" rtl="0" eaLnBrk="0" fontAlgn="base" hangingPunct="0">
        <a:spcBef>
          <a:spcPct val="20000"/>
        </a:spcBef>
        <a:spcAft>
          <a:spcPct val="0"/>
        </a:spcAft>
        <a:buClr>
          <a:schemeClr val="accent1"/>
        </a:buClr>
        <a:buChar char="•"/>
        <a:defRPr sz="1400">
          <a:solidFill>
            <a:schemeClr val="tx1"/>
          </a:solidFill>
          <a:latin typeface="+mn-lt"/>
          <a:ea typeface="+mn-ea"/>
        </a:defRPr>
      </a:lvl7pPr>
      <a:lvl8pPr marL="3429000" indent="-228600" algn="l" rtl="0" eaLnBrk="0" fontAlgn="base" hangingPunct="0">
        <a:spcBef>
          <a:spcPct val="20000"/>
        </a:spcBef>
        <a:spcAft>
          <a:spcPct val="0"/>
        </a:spcAft>
        <a:buClr>
          <a:schemeClr val="accent1"/>
        </a:buClr>
        <a:buChar char="•"/>
        <a:defRPr sz="1400">
          <a:solidFill>
            <a:schemeClr val="tx1"/>
          </a:solidFill>
          <a:latin typeface="+mn-lt"/>
          <a:ea typeface="+mn-ea"/>
        </a:defRPr>
      </a:lvl8pPr>
      <a:lvl9pPr marL="3886200" indent="-228600" algn="l" rtl="0" eaLnBrk="0" fontAlgn="base" hangingPunct="0">
        <a:spcBef>
          <a:spcPct val="20000"/>
        </a:spcBef>
        <a:spcAft>
          <a:spcPct val="0"/>
        </a:spcAft>
        <a:buClr>
          <a:schemeClr val="accent1"/>
        </a:buClr>
        <a:buChar char="•"/>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88" name="Rectangle 20"/>
          <p:cNvSpPr>
            <a:spLocks noChangeArrowheads="1"/>
          </p:cNvSpPr>
          <p:nvPr/>
        </p:nvSpPr>
        <p:spPr bwMode="auto">
          <a:xfrm>
            <a:off x="0" y="0"/>
            <a:ext cx="9144000" cy="1431925"/>
          </a:xfrm>
          <a:prstGeom prst="rect">
            <a:avLst/>
          </a:prstGeom>
          <a:gradFill rotWithShape="1">
            <a:gsLst>
              <a:gs pos="0">
                <a:srgbClr val="144A6F"/>
              </a:gs>
              <a:gs pos="100000">
                <a:srgbClr val="2178B5"/>
              </a:gs>
            </a:gsLst>
            <a:lin ang="5400000" scaled="1"/>
          </a:gradFill>
          <a:ln w="9525">
            <a:noFill/>
            <a:miter lim="800000"/>
            <a:headEnd/>
            <a:tailEnd/>
          </a:ln>
          <a:effectLst/>
        </p:spPr>
        <p:txBody>
          <a:bodyPr wrap="none" anchor="ctr"/>
          <a:lstStyle/>
          <a:p>
            <a:pPr>
              <a:defRPr/>
            </a:pPr>
            <a:endParaRPr lang="en-US" sz="3200" b="1">
              <a:solidFill>
                <a:srgbClr val="336699"/>
              </a:solidFill>
              <a:latin typeface="Verdana" charset="0"/>
            </a:endParaRPr>
          </a:p>
        </p:txBody>
      </p:sp>
      <p:sp>
        <p:nvSpPr>
          <p:cNvPr id="7189" name="Rectangle 21"/>
          <p:cNvSpPr>
            <a:spLocks noGrp="1" noChangeArrowheads="1"/>
          </p:cNvSpPr>
          <p:nvPr>
            <p:ph type="title"/>
          </p:nvPr>
        </p:nvSpPr>
        <p:spPr bwMode="auto">
          <a:xfrm>
            <a:off x="434975" y="147638"/>
            <a:ext cx="6989763" cy="1284287"/>
          </a:xfrm>
          <a:prstGeom prst="rect">
            <a:avLst/>
          </a:prstGeom>
          <a:noFill/>
          <a:ln w="9525">
            <a:noFill/>
            <a:miter lim="800000"/>
            <a:headEnd/>
            <a:tailEnd/>
          </a:ln>
          <a:effectLst>
            <a:outerShdw blurRad="63500" dist="38099" dir="2700000" algn="ctr" rotWithShape="0">
              <a:srgbClr val="144A6F">
                <a:alpha val="74998"/>
              </a:srgbClr>
            </a:outerShdw>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196" name="Rectangle 22"/>
          <p:cNvSpPr>
            <a:spLocks noGrp="1" noChangeArrowheads="1"/>
          </p:cNvSpPr>
          <p:nvPr>
            <p:ph type="body" idx="1"/>
          </p:nvPr>
        </p:nvSpPr>
        <p:spPr bwMode="auto">
          <a:xfrm>
            <a:off x="720725" y="1936750"/>
            <a:ext cx="7702550" cy="42021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8197" name="Picture 23" descr="logo white small"/>
          <p:cNvPicPr>
            <a:picLocks noChangeAspect="1" noChangeArrowheads="1"/>
          </p:cNvPicPr>
          <p:nvPr/>
        </p:nvPicPr>
        <p:blipFill>
          <a:blip r:embed="rId2" cstate="print"/>
          <a:srcRect/>
          <a:stretch>
            <a:fillRect/>
          </a:stretch>
        </p:blipFill>
        <p:spPr bwMode="auto">
          <a:xfrm>
            <a:off x="7686675" y="628650"/>
            <a:ext cx="996950" cy="374650"/>
          </a:xfrm>
          <a:prstGeom prst="rect">
            <a:avLst/>
          </a:prstGeom>
          <a:noFill/>
          <a:ln w="9525">
            <a:noFill/>
            <a:miter lim="800000"/>
            <a:headEnd/>
            <a:tailEnd/>
          </a:ln>
        </p:spPr>
      </p:pic>
      <p:pic>
        <p:nvPicPr>
          <p:cNvPr id="8198" name="Picture 24" descr="lite border top"/>
          <p:cNvPicPr>
            <a:picLocks noChangeAspect="1" noChangeArrowheads="1"/>
          </p:cNvPicPr>
          <p:nvPr/>
        </p:nvPicPr>
        <p:blipFill>
          <a:blip r:embed="rId3" cstate="print"/>
          <a:srcRect/>
          <a:stretch>
            <a:fillRect/>
          </a:stretch>
        </p:blipFill>
        <p:spPr bwMode="auto">
          <a:xfrm>
            <a:off x="0" y="0"/>
            <a:ext cx="9144000" cy="142875"/>
          </a:xfrm>
          <a:prstGeom prst="rect">
            <a:avLst/>
          </a:prstGeom>
          <a:noFill/>
          <a:ln w="9525">
            <a:noFill/>
            <a:miter lim="800000"/>
            <a:headEnd/>
            <a:tailEnd/>
          </a:ln>
        </p:spPr>
      </p:pic>
      <p:pic>
        <p:nvPicPr>
          <p:cNvPr id="8199" name="Picture 25" descr="lite border bottom"/>
          <p:cNvPicPr>
            <a:picLocks noChangeAspect="1" noChangeArrowheads="1"/>
          </p:cNvPicPr>
          <p:nvPr/>
        </p:nvPicPr>
        <p:blipFill>
          <a:blip r:embed="rId4" cstate="print"/>
          <a:srcRect/>
          <a:stretch>
            <a:fillRect/>
          </a:stretch>
        </p:blipFill>
        <p:spPr bwMode="auto">
          <a:xfrm>
            <a:off x="0" y="6715125"/>
            <a:ext cx="9144000" cy="142875"/>
          </a:xfrm>
          <a:prstGeom prst="rect">
            <a:avLst/>
          </a:prstGeom>
          <a:noFill/>
          <a:ln w="9525">
            <a:noFill/>
            <a:miter lim="800000"/>
            <a:headEnd/>
            <a:tailEnd/>
          </a:ln>
        </p:spPr>
      </p:pic>
      <p:pic>
        <p:nvPicPr>
          <p:cNvPr id="8200" name="Picture 26" descr="lite border left"/>
          <p:cNvPicPr>
            <a:picLocks noChangeAspect="1" noChangeArrowheads="1"/>
          </p:cNvPicPr>
          <p:nvPr/>
        </p:nvPicPr>
        <p:blipFill>
          <a:blip r:embed="rId5" cstate="print"/>
          <a:srcRect/>
          <a:stretch>
            <a:fillRect/>
          </a:stretch>
        </p:blipFill>
        <p:spPr bwMode="auto">
          <a:xfrm>
            <a:off x="0" y="0"/>
            <a:ext cx="446088" cy="6858000"/>
          </a:xfrm>
          <a:prstGeom prst="rect">
            <a:avLst/>
          </a:prstGeom>
          <a:noFill/>
          <a:ln w="9525">
            <a:noFill/>
            <a:miter lim="800000"/>
            <a:headEnd/>
            <a:tailEnd/>
          </a:ln>
        </p:spPr>
      </p:pic>
      <p:pic>
        <p:nvPicPr>
          <p:cNvPr id="8201" name="Picture 27" descr="lite border right"/>
          <p:cNvPicPr>
            <a:picLocks noChangeAspect="1" noChangeArrowheads="1"/>
          </p:cNvPicPr>
          <p:nvPr/>
        </p:nvPicPr>
        <p:blipFill>
          <a:blip r:embed="rId6" cstate="print"/>
          <a:srcRect/>
          <a:stretch>
            <a:fillRect/>
          </a:stretch>
        </p:blipFill>
        <p:spPr bwMode="auto">
          <a:xfrm>
            <a:off x="8697913" y="0"/>
            <a:ext cx="446087"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transition/>
  <p:hf sldNum="0" hdr="0" ftr="0" dt="0"/>
  <p:txStyles>
    <p:titleStyle>
      <a:lvl1pPr algn="l" rtl="0" eaLnBrk="0" fontAlgn="base" hangingPunct="0">
        <a:spcBef>
          <a:spcPct val="0"/>
        </a:spcBef>
        <a:spcAft>
          <a:spcPct val="0"/>
        </a:spcAft>
        <a:defRPr sz="2800" b="1">
          <a:solidFill>
            <a:schemeClr val="bg1"/>
          </a:solidFill>
          <a:latin typeface="+mj-lt"/>
          <a:ea typeface="+mj-ea"/>
          <a:cs typeface="+mj-cs"/>
        </a:defRPr>
      </a:lvl1pPr>
      <a:lvl2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2pPr>
      <a:lvl3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3pPr>
      <a:lvl4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4pPr>
      <a:lvl5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5pPr>
      <a:lvl6pPr marL="4572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6pPr>
      <a:lvl7pPr marL="9144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7pPr>
      <a:lvl8pPr marL="13716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8pPr>
      <a:lvl9pPr marL="18288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9pPr>
    </p:titleStyle>
    <p:bodyStyle>
      <a:lvl1pPr marL="342900" indent="-342900" algn="l" rtl="0" eaLnBrk="0" fontAlgn="base" hangingPunct="0">
        <a:spcBef>
          <a:spcPct val="20000"/>
        </a:spcBef>
        <a:spcAft>
          <a:spcPct val="0"/>
        </a:spcAft>
        <a:buClr>
          <a:schemeClr val="accent1"/>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Char char="•"/>
        <a:defRPr sz="2000">
          <a:solidFill>
            <a:schemeClr val="tx1"/>
          </a:solidFill>
          <a:latin typeface="+mn-lt"/>
          <a:ea typeface="+mn-ea"/>
        </a:defRPr>
      </a:lvl2pPr>
      <a:lvl3pPr marL="1143000" indent="-228600" algn="l" rtl="0" eaLnBrk="0" fontAlgn="base" hangingPunct="0">
        <a:spcBef>
          <a:spcPct val="20000"/>
        </a:spcBef>
        <a:spcAft>
          <a:spcPct val="0"/>
        </a:spcAft>
        <a:buClr>
          <a:schemeClr val="accent1"/>
        </a:buClr>
        <a:buChar char="•"/>
        <a:defRPr>
          <a:solidFill>
            <a:schemeClr val="tx1"/>
          </a:solidFill>
          <a:latin typeface="+mn-lt"/>
          <a:ea typeface="+mn-ea"/>
        </a:defRPr>
      </a:lvl3pPr>
      <a:lvl4pPr marL="1600200" indent="-228600" algn="l" rtl="0" eaLnBrk="0" fontAlgn="base" hangingPunct="0">
        <a:spcBef>
          <a:spcPct val="20000"/>
        </a:spcBef>
        <a:spcAft>
          <a:spcPct val="0"/>
        </a:spcAft>
        <a:buClr>
          <a:schemeClr val="accent1"/>
        </a:buClr>
        <a:buChar char="•"/>
        <a:defRPr sz="16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sz="1400">
          <a:solidFill>
            <a:schemeClr val="tx1"/>
          </a:solidFill>
          <a:latin typeface="+mn-lt"/>
          <a:ea typeface="+mn-ea"/>
        </a:defRPr>
      </a:lvl5pPr>
      <a:lvl6pPr marL="2514600" indent="-228600" algn="l" rtl="0" eaLnBrk="0" fontAlgn="base" hangingPunct="0">
        <a:spcBef>
          <a:spcPct val="20000"/>
        </a:spcBef>
        <a:spcAft>
          <a:spcPct val="0"/>
        </a:spcAft>
        <a:buClr>
          <a:schemeClr val="accent1"/>
        </a:buClr>
        <a:buChar char="•"/>
        <a:defRPr sz="1400">
          <a:solidFill>
            <a:schemeClr val="tx1"/>
          </a:solidFill>
          <a:latin typeface="+mn-lt"/>
          <a:ea typeface="+mn-ea"/>
        </a:defRPr>
      </a:lvl6pPr>
      <a:lvl7pPr marL="2971800" indent="-228600" algn="l" rtl="0" eaLnBrk="0" fontAlgn="base" hangingPunct="0">
        <a:spcBef>
          <a:spcPct val="20000"/>
        </a:spcBef>
        <a:spcAft>
          <a:spcPct val="0"/>
        </a:spcAft>
        <a:buClr>
          <a:schemeClr val="accent1"/>
        </a:buClr>
        <a:buChar char="•"/>
        <a:defRPr sz="1400">
          <a:solidFill>
            <a:schemeClr val="tx1"/>
          </a:solidFill>
          <a:latin typeface="+mn-lt"/>
          <a:ea typeface="+mn-ea"/>
        </a:defRPr>
      </a:lvl7pPr>
      <a:lvl8pPr marL="3429000" indent="-228600" algn="l" rtl="0" eaLnBrk="0" fontAlgn="base" hangingPunct="0">
        <a:spcBef>
          <a:spcPct val="20000"/>
        </a:spcBef>
        <a:spcAft>
          <a:spcPct val="0"/>
        </a:spcAft>
        <a:buClr>
          <a:schemeClr val="accent1"/>
        </a:buClr>
        <a:buChar char="•"/>
        <a:defRPr sz="1400">
          <a:solidFill>
            <a:schemeClr val="tx1"/>
          </a:solidFill>
          <a:latin typeface="+mn-lt"/>
          <a:ea typeface="+mn-ea"/>
        </a:defRPr>
      </a:lvl8pPr>
      <a:lvl9pPr marL="3886200" indent="-228600" algn="l" rtl="0" eaLnBrk="0" fontAlgn="base" hangingPunct="0">
        <a:spcBef>
          <a:spcPct val="20000"/>
        </a:spcBef>
        <a:spcAft>
          <a:spcPct val="0"/>
        </a:spcAft>
        <a:buClr>
          <a:schemeClr val="accent1"/>
        </a:buClr>
        <a:buChar char="•"/>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88" name="Rectangle 20"/>
          <p:cNvSpPr>
            <a:spLocks noChangeArrowheads="1"/>
          </p:cNvSpPr>
          <p:nvPr/>
        </p:nvSpPr>
        <p:spPr bwMode="auto">
          <a:xfrm>
            <a:off x="0" y="0"/>
            <a:ext cx="9144000" cy="1431925"/>
          </a:xfrm>
          <a:prstGeom prst="rect">
            <a:avLst/>
          </a:prstGeom>
          <a:gradFill rotWithShape="1">
            <a:gsLst>
              <a:gs pos="0">
                <a:srgbClr val="144A6F"/>
              </a:gs>
              <a:gs pos="100000">
                <a:srgbClr val="2178B5"/>
              </a:gs>
            </a:gsLst>
            <a:lin ang="5400000" scaled="1"/>
          </a:gradFill>
          <a:ln w="9525">
            <a:noFill/>
            <a:miter lim="800000"/>
            <a:headEnd/>
            <a:tailEnd/>
          </a:ln>
          <a:effectLst/>
        </p:spPr>
        <p:txBody>
          <a:bodyPr wrap="none" anchor="ctr"/>
          <a:lstStyle/>
          <a:p>
            <a:pPr>
              <a:defRPr/>
            </a:pPr>
            <a:endParaRPr lang="en-US" sz="3200" b="1">
              <a:solidFill>
                <a:srgbClr val="336699"/>
              </a:solidFill>
              <a:latin typeface="Verdana" charset="0"/>
            </a:endParaRPr>
          </a:p>
        </p:txBody>
      </p:sp>
      <p:sp>
        <p:nvSpPr>
          <p:cNvPr id="7189" name="Rectangle 21"/>
          <p:cNvSpPr>
            <a:spLocks noGrp="1" noChangeArrowheads="1"/>
          </p:cNvSpPr>
          <p:nvPr>
            <p:ph type="title"/>
          </p:nvPr>
        </p:nvSpPr>
        <p:spPr bwMode="auto">
          <a:xfrm>
            <a:off x="434975" y="147638"/>
            <a:ext cx="6989763" cy="1284287"/>
          </a:xfrm>
          <a:prstGeom prst="rect">
            <a:avLst/>
          </a:prstGeom>
          <a:noFill/>
          <a:ln w="9525">
            <a:noFill/>
            <a:miter lim="800000"/>
            <a:headEnd/>
            <a:tailEnd/>
          </a:ln>
          <a:effectLst>
            <a:outerShdw blurRad="63500" dist="38099" dir="2700000" algn="ctr" rotWithShape="0">
              <a:srgbClr val="144A6F">
                <a:alpha val="74998"/>
              </a:srgbClr>
            </a:outerShdw>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196" name="Rectangle 22"/>
          <p:cNvSpPr>
            <a:spLocks noGrp="1" noChangeArrowheads="1"/>
          </p:cNvSpPr>
          <p:nvPr>
            <p:ph type="body" idx="1"/>
          </p:nvPr>
        </p:nvSpPr>
        <p:spPr bwMode="auto">
          <a:xfrm>
            <a:off x="720725" y="1936750"/>
            <a:ext cx="7702550" cy="42021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8197" name="Picture 23" descr="logo white small"/>
          <p:cNvPicPr>
            <a:picLocks noChangeAspect="1" noChangeArrowheads="1"/>
          </p:cNvPicPr>
          <p:nvPr/>
        </p:nvPicPr>
        <p:blipFill>
          <a:blip r:embed="rId2" cstate="print"/>
          <a:srcRect/>
          <a:stretch>
            <a:fillRect/>
          </a:stretch>
        </p:blipFill>
        <p:spPr bwMode="auto">
          <a:xfrm>
            <a:off x="7686675" y="628650"/>
            <a:ext cx="996950" cy="374650"/>
          </a:xfrm>
          <a:prstGeom prst="rect">
            <a:avLst/>
          </a:prstGeom>
          <a:noFill/>
          <a:ln w="9525">
            <a:noFill/>
            <a:miter lim="800000"/>
            <a:headEnd/>
            <a:tailEnd/>
          </a:ln>
        </p:spPr>
      </p:pic>
      <p:pic>
        <p:nvPicPr>
          <p:cNvPr id="8198" name="Picture 24" descr="lite border top"/>
          <p:cNvPicPr>
            <a:picLocks noChangeAspect="1" noChangeArrowheads="1"/>
          </p:cNvPicPr>
          <p:nvPr/>
        </p:nvPicPr>
        <p:blipFill>
          <a:blip r:embed="rId3" cstate="print"/>
          <a:srcRect/>
          <a:stretch>
            <a:fillRect/>
          </a:stretch>
        </p:blipFill>
        <p:spPr bwMode="auto">
          <a:xfrm>
            <a:off x="0" y="0"/>
            <a:ext cx="9144000" cy="142875"/>
          </a:xfrm>
          <a:prstGeom prst="rect">
            <a:avLst/>
          </a:prstGeom>
          <a:noFill/>
          <a:ln w="9525">
            <a:noFill/>
            <a:miter lim="800000"/>
            <a:headEnd/>
            <a:tailEnd/>
          </a:ln>
        </p:spPr>
      </p:pic>
      <p:pic>
        <p:nvPicPr>
          <p:cNvPr id="8199" name="Picture 25" descr="lite border bottom"/>
          <p:cNvPicPr>
            <a:picLocks noChangeAspect="1" noChangeArrowheads="1"/>
          </p:cNvPicPr>
          <p:nvPr/>
        </p:nvPicPr>
        <p:blipFill>
          <a:blip r:embed="rId4" cstate="print"/>
          <a:srcRect/>
          <a:stretch>
            <a:fillRect/>
          </a:stretch>
        </p:blipFill>
        <p:spPr bwMode="auto">
          <a:xfrm>
            <a:off x="0" y="6715125"/>
            <a:ext cx="9144000" cy="142875"/>
          </a:xfrm>
          <a:prstGeom prst="rect">
            <a:avLst/>
          </a:prstGeom>
          <a:noFill/>
          <a:ln w="9525">
            <a:noFill/>
            <a:miter lim="800000"/>
            <a:headEnd/>
            <a:tailEnd/>
          </a:ln>
        </p:spPr>
      </p:pic>
      <p:pic>
        <p:nvPicPr>
          <p:cNvPr id="8200" name="Picture 26" descr="lite border left"/>
          <p:cNvPicPr>
            <a:picLocks noChangeAspect="1" noChangeArrowheads="1"/>
          </p:cNvPicPr>
          <p:nvPr/>
        </p:nvPicPr>
        <p:blipFill>
          <a:blip r:embed="rId5" cstate="print"/>
          <a:srcRect/>
          <a:stretch>
            <a:fillRect/>
          </a:stretch>
        </p:blipFill>
        <p:spPr bwMode="auto">
          <a:xfrm>
            <a:off x="0" y="0"/>
            <a:ext cx="446088" cy="6858000"/>
          </a:xfrm>
          <a:prstGeom prst="rect">
            <a:avLst/>
          </a:prstGeom>
          <a:noFill/>
          <a:ln w="9525">
            <a:noFill/>
            <a:miter lim="800000"/>
            <a:headEnd/>
            <a:tailEnd/>
          </a:ln>
        </p:spPr>
      </p:pic>
      <p:pic>
        <p:nvPicPr>
          <p:cNvPr id="8201" name="Picture 27" descr="lite border right"/>
          <p:cNvPicPr>
            <a:picLocks noChangeAspect="1" noChangeArrowheads="1"/>
          </p:cNvPicPr>
          <p:nvPr/>
        </p:nvPicPr>
        <p:blipFill>
          <a:blip r:embed="rId6" cstate="print"/>
          <a:srcRect/>
          <a:stretch>
            <a:fillRect/>
          </a:stretch>
        </p:blipFill>
        <p:spPr bwMode="auto">
          <a:xfrm>
            <a:off x="8697913" y="0"/>
            <a:ext cx="446087"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transition/>
  <p:hf sldNum="0" hdr="0" ftr="0" dt="0"/>
  <p:txStyles>
    <p:titleStyle>
      <a:lvl1pPr algn="l" rtl="0" eaLnBrk="0" fontAlgn="base" hangingPunct="0">
        <a:spcBef>
          <a:spcPct val="0"/>
        </a:spcBef>
        <a:spcAft>
          <a:spcPct val="0"/>
        </a:spcAft>
        <a:defRPr sz="2800" b="1">
          <a:solidFill>
            <a:schemeClr val="bg1"/>
          </a:solidFill>
          <a:latin typeface="+mj-lt"/>
          <a:ea typeface="+mj-ea"/>
          <a:cs typeface="+mj-cs"/>
        </a:defRPr>
      </a:lvl1pPr>
      <a:lvl2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2pPr>
      <a:lvl3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3pPr>
      <a:lvl4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4pPr>
      <a:lvl5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5pPr>
      <a:lvl6pPr marL="4572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6pPr>
      <a:lvl7pPr marL="9144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7pPr>
      <a:lvl8pPr marL="13716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8pPr>
      <a:lvl9pPr marL="18288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9pPr>
    </p:titleStyle>
    <p:bodyStyle>
      <a:lvl1pPr marL="342900" indent="-342900" algn="l" rtl="0" eaLnBrk="0" fontAlgn="base" hangingPunct="0">
        <a:spcBef>
          <a:spcPct val="20000"/>
        </a:spcBef>
        <a:spcAft>
          <a:spcPct val="0"/>
        </a:spcAft>
        <a:buClr>
          <a:schemeClr val="accent1"/>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Char char="•"/>
        <a:defRPr sz="2000">
          <a:solidFill>
            <a:schemeClr val="tx1"/>
          </a:solidFill>
          <a:latin typeface="+mn-lt"/>
          <a:ea typeface="+mn-ea"/>
        </a:defRPr>
      </a:lvl2pPr>
      <a:lvl3pPr marL="1143000" indent="-228600" algn="l" rtl="0" eaLnBrk="0" fontAlgn="base" hangingPunct="0">
        <a:spcBef>
          <a:spcPct val="20000"/>
        </a:spcBef>
        <a:spcAft>
          <a:spcPct val="0"/>
        </a:spcAft>
        <a:buClr>
          <a:schemeClr val="accent1"/>
        </a:buClr>
        <a:buChar char="•"/>
        <a:defRPr>
          <a:solidFill>
            <a:schemeClr val="tx1"/>
          </a:solidFill>
          <a:latin typeface="+mn-lt"/>
          <a:ea typeface="+mn-ea"/>
        </a:defRPr>
      </a:lvl3pPr>
      <a:lvl4pPr marL="1600200" indent="-228600" algn="l" rtl="0" eaLnBrk="0" fontAlgn="base" hangingPunct="0">
        <a:spcBef>
          <a:spcPct val="20000"/>
        </a:spcBef>
        <a:spcAft>
          <a:spcPct val="0"/>
        </a:spcAft>
        <a:buClr>
          <a:schemeClr val="accent1"/>
        </a:buClr>
        <a:buChar char="•"/>
        <a:defRPr sz="16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sz="1400">
          <a:solidFill>
            <a:schemeClr val="tx1"/>
          </a:solidFill>
          <a:latin typeface="+mn-lt"/>
          <a:ea typeface="+mn-ea"/>
        </a:defRPr>
      </a:lvl5pPr>
      <a:lvl6pPr marL="2514600" indent="-228600" algn="l" rtl="0" eaLnBrk="0" fontAlgn="base" hangingPunct="0">
        <a:spcBef>
          <a:spcPct val="20000"/>
        </a:spcBef>
        <a:spcAft>
          <a:spcPct val="0"/>
        </a:spcAft>
        <a:buClr>
          <a:schemeClr val="accent1"/>
        </a:buClr>
        <a:buChar char="•"/>
        <a:defRPr sz="1400">
          <a:solidFill>
            <a:schemeClr val="tx1"/>
          </a:solidFill>
          <a:latin typeface="+mn-lt"/>
          <a:ea typeface="+mn-ea"/>
        </a:defRPr>
      </a:lvl6pPr>
      <a:lvl7pPr marL="2971800" indent="-228600" algn="l" rtl="0" eaLnBrk="0" fontAlgn="base" hangingPunct="0">
        <a:spcBef>
          <a:spcPct val="20000"/>
        </a:spcBef>
        <a:spcAft>
          <a:spcPct val="0"/>
        </a:spcAft>
        <a:buClr>
          <a:schemeClr val="accent1"/>
        </a:buClr>
        <a:buChar char="•"/>
        <a:defRPr sz="1400">
          <a:solidFill>
            <a:schemeClr val="tx1"/>
          </a:solidFill>
          <a:latin typeface="+mn-lt"/>
          <a:ea typeface="+mn-ea"/>
        </a:defRPr>
      </a:lvl7pPr>
      <a:lvl8pPr marL="3429000" indent="-228600" algn="l" rtl="0" eaLnBrk="0" fontAlgn="base" hangingPunct="0">
        <a:spcBef>
          <a:spcPct val="20000"/>
        </a:spcBef>
        <a:spcAft>
          <a:spcPct val="0"/>
        </a:spcAft>
        <a:buClr>
          <a:schemeClr val="accent1"/>
        </a:buClr>
        <a:buChar char="•"/>
        <a:defRPr sz="1400">
          <a:solidFill>
            <a:schemeClr val="tx1"/>
          </a:solidFill>
          <a:latin typeface="+mn-lt"/>
          <a:ea typeface="+mn-ea"/>
        </a:defRPr>
      </a:lvl8pPr>
      <a:lvl9pPr marL="3886200" indent="-228600" algn="l" rtl="0" eaLnBrk="0" fontAlgn="base" hangingPunct="0">
        <a:spcBef>
          <a:spcPct val="20000"/>
        </a:spcBef>
        <a:spcAft>
          <a:spcPct val="0"/>
        </a:spcAft>
        <a:buClr>
          <a:schemeClr val="accent1"/>
        </a:buClr>
        <a:buChar char="•"/>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88" name="Rectangle 20"/>
          <p:cNvSpPr>
            <a:spLocks noChangeArrowheads="1"/>
          </p:cNvSpPr>
          <p:nvPr/>
        </p:nvSpPr>
        <p:spPr bwMode="auto">
          <a:xfrm>
            <a:off x="0" y="0"/>
            <a:ext cx="9144000" cy="1431925"/>
          </a:xfrm>
          <a:prstGeom prst="rect">
            <a:avLst/>
          </a:prstGeom>
          <a:gradFill rotWithShape="1">
            <a:gsLst>
              <a:gs pos="0">
                <a:srgbClr val="144A6F"/>
              </a:gs>
              <a:gs pos="100000">
                <a:srgbClr val="2178B5"/>
              </a:gs>
            </a:gsLst>
            <a:lin ang="5400000" scaled="1"/>
          </a:gradFill>
          <a:ln w="9525">
            <a:noFill/>
            <a:miter lim="800000"/>
            <a:headEnd/>
            <a:tailEnd/>
          </a:ln>
          <a:effectLst/>
        </p:spPr>
        <p:txBody>
          <a:bodyPr wrap="none" anchor="ctr"/>
          <a:lstStyle/>
          <a:p>
            <a:pPr>
              <a:defRPr/>
            </a:pPr>
            <a:endParaRPr lang="en-US" sz="3200" b="1">
              <a:solidFill>
                <a:srgbClr val="336699"/>
              </a:solidFill>
              <a:latin typeface="Verdana" charset="0"/>
            </a:endParaRPr>
          </a:p>
        </p:txBody>
      </p:sp>
      <p:sp>
        <p:nvSpPr>
          <p:cNvPr id="7189" name="Rectangle 21"/>
          <p:cNvSpPr>
            <a:spLocks noGrp="1" noChangeArrowheads="1"/>
          </p:cNvSpPr>
          <p:nvPr>
            <p:ph type="title"/>
          </p:nvPr>
        </p:nvSpPr>
        <p:spPr bwMode="auto">
          <a:xfrm>
            <a:off x="434975" y="147638"/>
            <a:ext cx="6989763" cy="1284287"/>
          </a:xfrm>
          <a:prstGeom prst="rect">
            <a:avLst/>
          </a:prstGeom>
          <a:noFill/>
          <a:ln w="9525">
            <a:noFill/>
            <a:miter lim="800000"/>
            <a:headEnd/>
            <a:tailEnd/>
          </a:ln>
          <a:effectLst>
            <a:outerShdw blurRad="63500" dist="38099" dir="2700000" algn="ctr" rotWithShape="0">
              <a:srgbClr val="144A6F">
                <a:alpha val="74998"/>
              </a:srgbClr>
            </a:outerShdw>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196" name="Rectangle 22"/>
          <p:cNvSpPr>
            <a:spLocks noGrp="1" noChangeArrowheads="1"/>
          </p:cNvSpPr>
          <p:nvPr>
            <p:ph type="body" idx="1"/>
          </p:nvPr>
        </p:nvSpPr>
        <p:spPr bwMode="auto">
          <a:xfrm>
            <a:off x="720725" y="1936750"/>
            <a:ext cx="7702550" cy="42021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8197" name="Picture 23" descr="logo white small"/>
          <p:cNvPicPr>
            <a:picLocks noChangeAspect="1" noChangeArrowheads="1"/>
          </p:cNvPicPr>
          <p:nvPr/>
        </p:nvPicPr>
        <p:blipFill>
          <a:blip r:embed="rId2" cstate="print"/>
          <a:srcRect/>
          <a:stretch>
            <a:fillRect/>
          </a:stretch>
        </p:blipFill>
        <p:spPr bwMode="auto">
          <a:xfrm>
            <a:off x="7686675" y="628650"/>
            <a:ext cx="996950" cy="374650"/>
          </a:xfrm>
          <a:prstGeom prst="rect">
            <a:avLst/>
          </a:prstGeom>
          <a:noFill/>
          <a:ln w="9525">
            <a:noFill/>
            <a:miter lim="800000"/>
            <a:headEnd/>
            <a:tailEnd/>
          </a:ln>
        </p:spPr>
      </p:pic>
      <p:pic>
        <p:nvPicPr>
          <p:cNvPr id="8198" name="Picture 24" descr="lite border top"/>
          <p:cNvPicPr>
            <a:picLocks noChangeAspect="1" noChangeArrowheads="1"/>
          </p:cNvPicPr>
          <p:nvPr/>
        </p:nvPicPr>
        <p:blipFill>
          <a:blip r:embed="rId3" cstate="print"/>
          <a:srcRect/>
          <a:stretch>
            <a:fillRect/>
          </a:stretch>
        </p:blipFill>
        <p:spPr bwMode="auto">
          <a:xfrm>
            <a:off x="0" y="0"/>
            <a:ext cx="9144000" cy="142875"/>
          </a:xfrm>
          <a:prstGeom prst="rect">
            <a:avLst/>
          </a:prstGeom>
          <a:noFill/>
          <a:ln w="9525">
            <a:noFill/>
            <a:miter lim="800000"/>
            <a:headEnd/>
            <a:tailEnd/>
          </a:ln>
        </p:spPr>
      </p:pic>
      <p:pic>
        <p:nvPicPr>
          <p:cNvPr id="8199" name="Picture 25" descr="lite border bottom"/>
          <p:cNvPicPr>
            <a:picLocks noChangeAspect="1" noChangeArrowheads="1"/>
          </p:cNvPicPr>
          <p:nvPr/>
        </p:nvPicPr>
        <p:blipFill>
          <a:blip r:embed="rId4" cstate="print"/>
          <a:srcRect/>
          <a:stretch>
            <a:fillRect/>
          </a:stretch>
        </p:blipFill>
        <p:spPr bwMode="auto">
          <a:xfrm>
            <a:off x="0" y="6715125"/>
            <a:ext cx="9144000" cy="142875"/>
          </a:xfrm>
          <a:prstGeom prst="rect">
            <a:avLst/>
          </a:prstGeom>
          <a:noFill/>
          <a:ln w="9525">
            <a:noFill/>
            <a:miter lim="800000"/>
            <a:headEnd/>
            <a:tailEnd/>
          </a:ln>
        </p:spPr>
      </p:pic>
      <p:pic>
        <p:nvPicPr>
          <p:cNvPr id="8200" name="Picture 26" descr="lite border left"/>
          <p:cNvPicPr>
            <a:picLocks noChangeAspect="1" noChangeArrowheads="1"/>
          </p:cNvPicPr>
          <p:nvPr/>
        </p:nvPicPr>
        <p:blipFill>
          <a:blip r:embed="rId5" cstate="print"/>
          <a:srcRect/>
          <a:stretch>
            <a:fillRect/>
          </a:stretch>
        </p:blipFill>
        <p:spPr bwMode="auto">
          <a:xfrm>
            <a:off x="0" y="0"/>
            <a:ext cx="446088" cy="6858000"/>
          </a:xfrm>
          <a:prstGeom prst="rect">
            <a:avLst/>
          </a:prstGeom>
          <a:noFill/>
          <a:ln w="9525">
            <a:noFill/>
            <a:miter lim="800000"/>
            <a:headEnd/>
            <a:tailEnd/>
          </a:ln>
        </p:spPr>
      </p:pic>
      <p:pic>
        <p:nvPicPr>
          <p:cNvPr id="8201" name="Picture 27" descr="lite border right"/>
          <p:cNvPicPr>
            <a:picLocks noChangeAspect="1" noChangeArrowheads="1"/>
          </p:cNvPicPr>
          <p:nvPr/>
        </p:nvPicPr>
        <p:blipFill>
          <a:blip r:embed="rId6" cstate="print"/>
          <a:srcRect/>
          <a:stretch>
            <a:fillRect/>
          </a:stretch>
        </p:blipFill>
        <p:spPr bwMode="auto">
          <a:xfrm>
            <a:off x="8697913" y="0"/>
            <a:ext cx="446087"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transition/>
  <p:hf sldNum="0" hdr="0" ftr="0" dt="0"/>
  <p:txStyles>
    <p:titleStyle>
      <a:lvl1pPr algn="l" rtl="0" eaLnBrk="0" fontAlgn="base" hangingPunct="0">
        <a:spcBef>
          <a:spcPct val="0"/>
        </a:spcBef>
        <a:spcAft>
          <a:spcPct val="0"/>
        </a:spcAft>
        <a:defRPr sz="2800" b="1">
          <a:solidFill>
            <a:schemeClr val="bg1"/>
          </a:solidFill>
          <a:latin typeface="+mj-lt"/>
          <a:ea typeface="+mj-ea"/>
          <a:cs typeface="+mj-cs"/>
        </a:defRPr>
      </a:lvl1pPr>
      <a:lvl2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2pPr>
      <a:lvl3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3pPr>
      <a:lvl4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4pPr>
      <a:lvl5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5pPr>
      <a:lvl6pPr marL="4572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6pPr>
      <a:lvl7pPr marL="9144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7pPr>
      <a:lvl8pPr marL="13716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8pPr>
      <a:lvl9pPr marL="18288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9pPr>
    </p:titleStyle>
    <p:bodyStyle>
      <a:lvl1pPr marL="342900" indent="-342900" algn="l" rtl="0" eaLnBrk="0" fontAlgn="base" hangingPunct="0">
        <a:spcBef>
          <a:spcPct val="20000"/>
        </a:spcBef>
        <a:spcAft>
          <a:spcPct val="0"/>
        </a:spcAft>
        <a:buClr>
          <a:schemeClr val="accent1"/>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Char char="•"/>
        <a:defRPr sz="2000">
          <a:solidFill>
            <a:schemeClr val="tx1"/>
          </a:solidFill>
          <a:latin typeface="+mn-lt"/>
          <a:ea typeface="+mn-ea"/>
        </a:defRPr>
      </a:lvl2pPr>
      <a:lvl3pPr marL="1143000" indent="-228600" algn="l" rtl="0" eaLnBrk="0" fontAlgn="base" hangingPunct="0">
        <a:spcBef>
          <a:spcPct val="20000"/>
        </a:spcBef>
        <a:spcAft>
          <a:spcPct val="0"/>
        </a:spcAft>
        <a:buClr>
          <a:schemeClr val="accent1"/>
        </a:buClr>
        <a:buChar char="•"/>
        <a:defRPr>
          <a:solidFill>
            <a:schemeClr val="tx1"/>
          </a:solidFill>
          <a:latin typeface="+mn-lt"/>
          <a:ea typeface="+mn-ea"/>
        </a:defRPr>
      </a:lvl3pPr>
      <a:lvl4pPr marL="1600200" indent="-228600" algn="l" rtl="0" eaLnBrk="0" fontAlgn="base" hangingPunct="0">
        <a:spcBef>
          <a:spcPct val="20000"/>
        </a:spcBef>
        <a:spcAft>
          <a:spcPct val="0"/>
        </a:spcAft>
        <a:buClr>
          <a:schemeClr val="accent1"/>
        </a:buClr>
        <a:buChar char="•"/>
        <a:defRPr sz="16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sz="1400">
          <a:solidFill>
            <a:schemeClr val="tx1"/>
          </a:solidFill>
          <a:latin typeface="+mn-lt"/>
          <a:ea typeface="+mn-ea"/>
        </a:defRPr>
      </a:lvl5pPr>
      <a:lvl6pPr marL="2514600" indent="-228600" algn="l" rtl="0" eaLnBrk="0" fontAlgn="base" hangingPunct="0">
        <a:spcBef>
          <a:spcPct val="20000"/>
        </a:spcBef>
        <a:spcAft>
          <a:spcPct val="0"/>
        </a:spcAft>
        <a:buClr>
          <a:schemeClr val="accent1"/>
        </a:buClr>
        <a:buChar char="•"/>
        <a:defRPr sz="1400">
          <a:solidFill>
            <a:schemeClr val="tx1"/>
          </a:solidFill>
          <a:latin typeface="+mn-lt"/>
          <a:ea typeface="+mn-ea"/>
        </a:defRPr>
      </a:lvl6pPr>
      <a:lvl7pPr marL="2971800" indent="-228600" algn="l" rtl="0" eaLnBrk="0" fontAlgn="base" hangingPunct="0">
        <a:spcBef>
          <a:spcPct val="20000"/>
        </a:spcBef>
        <a:spcAft>
          <a:spcPct val="0"/>
        </a:spcAft>
        <a:buClr>
          <a:schemeClr val="accent1"/>
        </a:buClr>
        <a:buChar char="•"/>
        <a:defRPr sz="1400">
          <a:solidFill>
            <a:schemeClr val="tx1"/>
          </a:solidFill>
          <a:latin typeface="+mn-lt"/>
          <a:ea typeface="+mn-ea"/>
        </a:defRPr>
      </a:lvl7pPr>
      <a:lvl8pPr marL="3429000" indent="-228600" algn="l" rtl="0" eaLnBrk="0" fontAlgn="base" hangingPunct="0">
        <a:spcBef>
          <a:spcPct val="20000"/>
        </a:spcBef>
        <a:spcAft>
          <a:spcPct val="0"/>
        </a:spcAft>
        <a:buClr>
          <a:schemeClr val="accent1"/>
        </a:buClr>
        <a:buChar char="•"/>
        <a:defRPr sz="1400">
          <a:solidFill>
            <a:schemeClr val="tx1"/>
          </a:solidFill>
          <a:latin typeface="+mn-lt"/>
          <a:ea typeface="+mn-ea"/>
        </a:defRPr>
      </a:lvl8pPr>
      <a:lvl9pPr marL="3886200" indent="-228600" algn="l" rtl="0" eaLnBrk="0" fontAlgn="base" hangingPunct="0">
        <a:spcBef>
          <a:spcPct val="20000"/>
        </a:spcBef>
        <a:spcAft>
          <a:spcPct val="0"/>
        </a:spcAft>
        <a:buClr>
          <a:schemeClr val="accent1"/>
        </a:buClr>
        <a:buChar char="•"/>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88" name="Rectangle 20"/>
          <p:cNvSpPr>
            <a:spLocks noChangeArrowheads="1"/>
          </p:cNvSpPr>
          <p:nvPr/>
        </p:nvSpPr>
        <p:spPr bwMode="auto">
          <a:xfrm>
            <a:off x="0" y="0"/>
            <a:ext cx="9144000" cy="1431925"/>
          </a:xfrm>
          <a:prstGeom prst="rect">
            <a:avLst/>
          </a:prstGeom>
          <a:gradFill rotWithShape="1">
            <a:gsLst>
              <a:gs pos="0">
                <a:srgbClr val="144A6F"/>
              </a:gs>
              <a:gs pos="100000">
                <a:srgbClr val="2178B5"/>
              </a:gs>
            </a:gsLst>
            <a:lin ang="5400000" scaled="1"/>
          </a:gradFill>
          <a:ln w="9525">
            <a:noFill/>
            <a:miter lim="800000"/>
            <a:headEnd/>
            <a:tailEnd/>
          </a:ln>
          <a:effectLst/>
        </p:spPr>
        <p:txBody>
          <a:bodyPr wrap="none" anchor="ctr"/>
          <a:lstStyle/>
          <a:p>
            <a:pPr>
              <a:defRPr/>
            </a:pPr>
            <a:endParaRPr lang="en-US" sz="3200" b="1">
              <a:solidFill>
                <a:srgbClr val="336699"/>
              </a:solidFill>
              <a:latin typeface="Verdana" charset="0"/>
            </a:endParaRPr>
          </a:p>
        </p:txBody>
      </p:sp>
      <p:sp>
        <p:nvSpPr>
          <p:cNvPr id="7189" name="Rectangle 21"/>
          <p:cNvSpPr>
            <a:spLocks noGrp="1" noChangeArrowheads="1"/>
          </p:cNvSpPr>
          <p:nvPr>
            <p:ph type="title"/>
          </p:nvPr>
        </p:nvSpPr>
        <p:spPr bwMode="auto">
          <a:xfrm>
            <a:off x="434975" y="147638"/>
            <a:ext cx="6989763" cy="1284287"/>
          </a:xfrm>
          <a:prstGeom prst="rect">
            <a:avLst/>
          </a:prstGeom>
          <a:noFill/>
          <a:ln w="9525">
            <a:noFill/>
            <a:miter lim="800000"/>
            <a:headEnd/>
            <a:tailEnd/>
          </a:ln>
          <a:effectLst>
            <a:outerShdw blurRad="63500" dist="38099" dir="2700000" algn="ctr" rotWithShape="0">
              <a:srgbClr val="144A6F">
                <a:alpha val="74998"/>
              </a:srgbClr>
            </a:outerShdw>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196" name="Rectangle 22"/>
          <p:cNvSpPr>
            <a:spLocks noGrp="1" noChangeArrowheads="1"/>
          </p:cNvSpPr>
          <p:nvPr>
            <p:ph type="body" idx="1"/>
          </p:nvPr>
        </p:nvSpPr>
        <p:spPr bwMode="auto">
          <a:xfrm>
            <a:off x="720725" y="1936750"/>
            <a:ext cx="7702550" cy="42021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8197" name="Picture 23" descr="logo white small"/>
          <p:cNvPicPr>
            <a:picLocks noChangeAspect="1" noChangeArrowheads="1"/>
          </p:cNvPicPr>
          <p:nvPr/>
        </p:nvPicPr>
        <p:blipFill>
          <a:blip r:embed="rId2" cstate="print"/>
          <a:srcRect/>
          <a:stretch>
            <a:fillRect/>
          </a:stretch>
        </p:blipFill>
        <p:spPr bwMode="auto">
          <a:xfrm>
            <a:off x="7686675" y="628650"/>
            <a:ext cx="996950" cy="374650"/>
          </a:xfrm>
          <a:prstGeom prst="rect">
            <a:avLst/>
          </a:prstGeom>
          <a:noFill/>
          <a:ln w="9525">
            <a:noFill/>
            <a:miter lim="800000"/>
            <a:headEnd/>
            <a:tailEnd/>
          </a:ln>
        </p:spPr>
      </p:pic>
      <p:pic>
        <p:nvPicPr>
          <p:cNvPr id="8198" name="Picture 24" descr="lite border top"/>
          <p:cNvPicPr>
            <a:picLocks noChangeAspect="1" noChangeArrowheads="1"/>
          </p:cNvPicPr>
          <p:nvPr/>
        </p:nvPicPr>
        <p:blipFill>
          <a:blip r:embed="rId3" cstate="print"/>
          <a:srcRect/>
          <a:stretch>
            <a:fillRect/>
          </a:stretch>
        </p:blipFill>
        <p:spPr bwMode="auto">
          <a:xfrm>
            <a:off x="0" y="0"/>
            <a:ext cx="9144000" cy="142875"/>
          </a:xfrm>
          <a:prstGeom prst="rect">
            <a:avLst/>
          </a:prstGeom>
          <a:noFill/>
          <a:ln w="9525">
            <a:noFill/>
            <a:miter lim="800000"/>
            <a:headEnd/>
            <a:tailEnd/>
          </a:ln>
        </p:spPr>
      </p:pic>
      <p:pic>
        <p:nvPicPr>
          <p:cNvPr id="8199" name="Picture 25" descr="lite border bottom"/>
          <p:cNvPicPr>
            <a:picLocks noChangeAspect="1" noChangeArrowheads="1"/>
          </p:cNvPicPr>
          <p:nvPr/>
        </p:nvPicPr>
        <p:blipFill>
          <a:blip r:embed="rId4" cstate="print"/>
          <a:srcRect/>
          <a:stretch>
            <a:fillRect/>
          </a:stretch>
        </p:blipFill>
        <p:spPr bwMode="auto">
          <a:xfrm>
            <a:off x="0" y="6715125"/>
            <a:ext cx="9144000" cy="142875"/>
          </a:xfrm>
          <a:prstGeom prst="rect">
            <a:avLst/>
          </a:prstGeom>
          <a:noFill/>
          <a:ln w="9525">
            <a:noFill/>
            <a:miter lim="800000"/>
            <a:headEnd/>
            <a:tailEnd/>
          </a:ln>
        </p:spPr>
      </p:pic>
      <p:pic>
        <p:nvPicPr>
          <p:cNvPr id="8200" name="Picture 26" descr="lite border left"/>
          <p:cNvPicPr>
            <a:picLocks noChangeAspect="1" noChangeArrowheads="1"/>
          </p:cNvPicPr>
          <p:nvPr/>
        </p:nvPicPr>
        <p:blipFill>
          <a:blip r:embed="rId5" cstate="print"/>
          <a:srcRect/>
          <a:stretch>
            <a:fillRect/>
          </a:stretch>
        </p:blipFill>
        <p:spPr bwMode="auto">
          <a:xfrm>
            <a:off x="0" y="0"/>
            <a:ext cx="446088" cy="6858000"/>
          </a:xfrm>
          <a:prstGeom prst="rect">
            <a:avLst/>
          </a:prstGeom>
          <a:noFill/>
          <a:ln w="9525">
            <a:noFill/>
            <a:miter lim="800000"/>
            <a:headEnd/>
            <a:tailEnd/>
          </a:ln>
        </p:spPr>
      </p:pic>
      <p:pic>
        <p:nvPicPr>
          <p:cNvPr id="8201" name="Picture 27" descr="lite border right"/>
          <p:cNvPicPr>
            <a:picLocks noChangeAspect="1" noChangeArrowheads="1"/>
          </p:cNvPicPr>
          <p:nvPr/>
        </p:nvPicPr>
        <p:blipFill>
          <a:blip r:embed="rId6" cstate="print"/>
          <a:srcRect/>
          <a:stretch>
            <a:fillRect/>
          </a:stretch>
        </p:blipFill>
        <p:spPr bwMode="auto">
          <a:xfrm>
            <a:off x="8697913" y="0"/>
            <a:ext cx="446087"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transition/>
  <p:hf sldNum="0" hdr="0" ftr="0" dt="0"/>
  <p:txStyles>
    <p:titleStyle>
      <a:lvl1pPr algn="l" rtl="0" eaLnBrk="0" fontAlgn="base" hangingPunct="0">
        <a:spcBef>
          <a:spcPct val="0"/>
        </a:spcBef>
        <a:spcAft>
          <a:spcPct val="0"/>
        </a:spcAft>
        <a:defRPr sz="2800" b="1">
          <a:solidFill>
            <a:schemeClr val="bg1"/>
          </a:solidFill>
          <a:latin typeface="+mj-lt"/>
          <a:ea typeface="+mj-ea"/>
          <a:cs typeface="+mj-cs"/>
        </a:defRPr>
      </a:lvl1pPr>
      <a:lvl2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2pPr>
      <a:lvl3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3pPr>
      <a:lvl4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4pPr>
      <a:lvl5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5pPr>
      <a:lvl6pPr marL="4572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6pPr>
      <a:lvl7pPr marL="9144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7pPr>
      <a:lvl8pPr marL="13716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8pPr>
      <a:lvl9pPr marL="18288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9pPr>
    </p:titleStyle>
    <p:bodyStyle>
      <a:lvl1pPr marL="342900" indent="-342900" algn="l" rtl="0" eaLnBrk="0" fontAlgn="base" hangingPunct="0">
        <a:spcBef>
          <a:spcPct val="20000"/>
        </a:spcBef>
        <a:spcAft>
          <a:spcPct val="0"/>
        </a:spcAft>
        <a:buClr>
          <a:schemeClr val="accent1"/>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Char char="•"/>
        <a:defRPr sz="2000">
          <a:solidFill>
            <a:schemeClr val="tx1"/>
          </a:solidFill>
          <a:latin typeface="+mn-lt"/>
          <a:ea typeface="+mn-ea"/>
        </a:defRPr>
      </a:lvl2pPr>
      <a:lvl3pPr marL="1143000" indent="-228600" algn="l" rtl="0" eaLnBrk="0" fontAlgn="base" hangingPunct="0">
        <a:spcBef>
          <a:spcPct val="20000"/>
        </a:spcBef>
        <a:spcAft>
          <a:spcPct val="0"/>
        </a:spcAft>
        <a:buClr>
          <a:schemeClr val="accent1"/>
        </a:buClr>
        <a:buChar char="•"/>
        <a:defRPr>
          <a:solidFill>
            <a:schemeClr val="tx1"/>
          </a:solidFill>
          <a:latin typeface="+mn-lt"/>
          <a:ea typeface="+mn-ea"/>
        </a:defRPr>
      </a:lvl3pPr>
      <a:lvl4pPr marL="1600200" indent="-228600" algn="l" rtl="0" eaLnBrk="0" fontAlgn="base" hangingPunct="0">
        <a:spcBef>
          <a:spcPct val="20000"/>
        </a:spcBef>
        <a:spcAft>
          <a:spcPct val="0"/>
        </a:spcAft>
        <a:buClr>
          <a:schemeClr val="accent1"/>
        </a:buClr>
        <a:buChar char="•"/>
        <a:defRPr sz="16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sz="1400">
          <a:solidFill>
            <a:schemeClr val="tx1"/>
          </a:solidFill>
          <a:latin typeface="+mn-lt"/>
          <a:ea typeface="+mn-ea"/>
        </a:defRPr>
      </a:lvl5pPr>
      <a:lvl6pPr marL="2514600" indent="-228600" algn="l" rtl="0" eaLnBrk="0" fontAlgn="base" hangingPunct="0">
        <a:spcBef>
          <a:spcPct val="20000"/>
        </a:spcBef>
        <a:spcAft>
          <a:spcPct val="0"/>
        </a:spcAft>
        <a:buClr>
          <a:schemeClr val="accent1"/>
        </a:buClr>
        <a:buChar char="•"/>
        <a:defRPr sz="1400">
          <a:solidFill>
            <a:schemeClr val="tx1"/>
          </a:solidFill>
          <a:latin typeface="+mn-lt"/>
          <a:ea typeface="+mn-ea"/>
        </a:defRPr>
      </a:lvl6pPr>
      <a:lvl7pPr marL="2971800" indent="-228600" algn="l" rtl="0" eaLnBrk="0" fontAlgn="base" hangingPunct="0">
        <a:spcBef>
          <a:spcPct val="20000"/>
        </a:spcBef>
        <a:spcAft>
          <a:spcPct val="0"/>
        </a:spcAft>
        <a:buClr>
          <a:schemeClr val="accent1"/>
        </a:buClr>
        <a:buChar char="•"/>
        <a:defRPr sz="1400">
          <a:solidFill>
            <a:schemeClr val="tx1"/>
          </a:solidFill>
          <a:latin typeface="+mn-lt"/>
          <a:ea typeface="+mn-ea"/>
        </a:defRPr>
      </a:lvl7pPr>
      <a:lvl8pPr marL="3429000" indent="-228600" algn="l" rtl="0" eaLnBrk="0" fontAlgn="base" hangingPunct="0">
        <a:spcBef>
          <a:spcPct val="20000"/>
        </a:spcBef>
        <a:spcAft>
          <a:spcPct val="0"/>
        </a:spcAft>
        <a:buClr>
          <a:schemeClr val="accent1"/>
        </a:buClr>
        <a:buChar char="•"/>
        <a:defRPr sz="1400">
          <a:solidFill>
            <a:schemeClr val="tx1"/>
          </a:solidFill>
          <a:latin typeface="+mn-lt"/>
          <a:ea typeface="+mn-ea"/>
        </a:defRPr>
      </a:lvl8pPr>
      <a:lvl9pPr marL="3886200" indent="-228600" algn="l" rtl="0" eaLnBrk="0" fontAlgn="base" hangingPunct="0">
        <a:spcBef>
          <a:spcPct val="20000"/>
        </a:spcBef>
        <a:spcAft>
          <a:spcPct val="0"/>
        </a:spcAft>
        <a:buClr>
          <a:schemeClr val="accent1"/>
        </a:buClr>
        <a:buChar char="•"/>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88" name="Rectangle 20"/>
          <p:cNvSpPr>
            <a:spLocks noChangeArrowheads="1"/>
          </p:cNvSpPr>
          <p:nvPr/>
        </p:nvSpPr>
        <p:spPr bwMode="auto">
          <a:xfrm>
            <a:off x="0" y="0"/>
            <a:ext cx="9144000" cy="1431925"/>
          </a:xfrm>
          <a:prstGeom prst="rect">
            <a:avLst/>
          </a:prstGeom>
          <a:gradFill rotWithShape="1">
            <a:gsLst>
              <a:gs pos="0">
                <a:srgbClr val="144A6F"/>
              </a:gs>
              <a:gs pos="100000">
                <a:srgbClr val="2178B5"/>
              </a:gs>
            </a:gsLst>
            <a:lin ang="5400000" scaled="1"/>
          </a:gradFill>
          <a:ln w="9525">
            <a:noFill/>
            <a:miter lim="800000"/>
            <a:headEnd/>
            <a:tailEnd/>
          </a:ln>
          <a:effectLst/>
        </p:spPr>
        <p:txBody>
          <a:bodyPr wrap="none" anchor="ctr"/>
          <a:lstStyle/>
          <a:p>
            <a:pPr>
              <a:defRPr/>
            </a:pPr>
            <a:endParaRPr lang="en-US" sz="3200" b="1">
              <a:solidFill>
                <a:srgbClr val="336699"/>
              </a:solidFill>
              <a:latin typeface="Verdana" charset="0"/>
            </a:endParaRPr>
          </a:p>
        </p:txBody>
      </p:sp>
      <p:sp>
        <p:nvSpPr>
          <p:cNvPr id="7189" name="Rectangle 21"/>
          <p:cNvSpPr>
            <a:spLocks noGrp="1" noChangeArrowheads="1"/>
          </p:cNvSpPr>
          <p:nvPr>
            <p:ph type="title"/>
          </p:nvPr>
        </p:nvSpPr>
        <p:spPr bwMode="auto">
          <a:xfrm>
            <a:off x="434975" y="147638"/>
            <a:ext cx="6989763" cy="1284287"/>
          </a:xfrm>
          <a:prstGeom prst="rect">
            <a:avLst/>
          </a:prstGeom>
          <a:noFill/>
          <a:ln w="9525">
            <a:noFill/>
            <a:miter lim="800000"/>
            <a:headEnd/>
            <a:tailEnd/>
          </a:ln>
          <a:effectLst>
            <a:outerShdw blurRad="63500" dist="38099" dir="2700000" algn="ctr" rotWithShape="0">
              <a:srgbClr val="144A6F">
                <a:alpha val="74998"/>
              </a:srgbClr>
            </a:outerShdw>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196" name="Rectangle 22"/>
          <p:cNvSpPr>
            <a:spLocks noGrp="1" noChangeArrowheads="1"/>
          </p:cNvSpPr>
          <p:nvPr>
            <p:ph type="body" idx="1"/>
          </p:nvPr>
        </p:nvSpPr>
        <p:spPr bwMode="auto">
          <a:xfrm>
            <a:off x="720725" y="1936750"/>
            <a:ext cx="7702550" cy="42021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8197" name="Picture 23" descr="logo white small"/>
          <p:cNvPicPr>
            <a:picLocks noChangeAspect="1" noChangeArrowheads="1"/>
          </p:cNvPicPr>
          <p:nvPr/>
        </p:nvPicPr>
        <p:blipFill>
          <a:blip r:embed="rId2" cstate="print"/>
          <a:srcRect/>
          <a:stretch>
            <a:fillRect/>
          </a:stretch>
        </p:blipFill>
        <p:spPr bwMode="auto">
          <a:xfrm>
            <a:off x="7686675" y="628650"/>
            <a:ext cx="996950" cy="374650"/>
          </a:xfrm>
          <a:prstGeom prst="rect">
            <a:avLst/>
          </a:prstGeom>
          <a:noFill/>
          <a:ln w="9525">
            <a:noFill/>
            <a:miter lim="800000"/>
            <a:headEnd/>
            <a:tailEnd/>
          </a:ln>
        </p:spPr>
      </p:pic>
      <p:pic>
        <p:nvPicPr>
          <p:cNvPr id="8198" name="Picture 24" descr="lite border top"/>
          <p:cNvPicPr>
            <a:picLocks noChangeAspect="1" noChangeArrowheads="1"/>
          </p:cNvPicPr>
          <p:nvPr/>
        </p:nvPicPr>
        <p:blipFill>
          <a:blip r:embed="rId3" cstate="print"/>
          <a:srcRect/>
          <a:stretch>
            <a:fillRect/>
          </a:stretch>
        </p:blipFill>
        <p:spPr bwMode="auto">
          <a:xfrm>
            <a:off x="0" y="0"/>
            <a:ext cx="9144000" cy="142875"/>
          </a:xfrm>
          <a:prstGeom prst="rect">
            <a:avLst/>
          </a:prstGeom>
          <a:noFill/>
          <a:ln w="9525">
            <a:noFill/>
            <a:miter lim="800000"/>
            <a:headEnd/>
            <a:tailEnd/>
          </a:ln>
        </p:spPr>
      </p:pic>
      <p:pic>
        <p:nvPicPr>
          <p:cNvPr id="8199" name="Picture 25" descr="lite border bottom"/>
          <p:cNvPicPr>
            <a:picLocks noChangeAspect="1" noChangeArrowheads="1"/>
          </p:cNvPicPr>
          <p:nvPr/>
        </p:nvPicPr>
        <p:blipFill>
          <a:blip r:embed="rId4" cstate="print"/>
          <a:srcRect/>
          <a:stretch>
            <a:fillRect/>
          </a:stretch>
        </p:blipFill>
        <p:spPr bwMode="auto">
          <a:xfrm>
            <a:off x="0" y="6715125"/>
            <a:ext cx="9144000" cy="142875"/>
          </a:xfrm>
          <a:prstGeom prst="rect">
            <a:avLst/>
          </a:prstGeom>
          <a:noFill/>
          <a:ln w="9525">
            <a:noFill/>
            <a:miter lim="800000"/>
            <a:headEnd/>
            <a:tailEnd/>
          </a:ln>
        </p:spPr>
      </p:pic>
      <p:pic>
        <p:nvPicPr>
          <p:cNvPr id="8200" name="Picture 26" descr="lite border left"/>
          <p:cNvPicPr>
            <a:picLocks noChangeAspect="1" noChangeArrowheads="1"/>
          </p:cNvPicPr>
          <p:nvPr/>
        </p:nvPicPr>
        <p:blipFill>
          <a:blip r:embed="rId5" cstate="print"/>
          <a:srcRect/>
          <a:stretch>
            <a:fillRect/>
          </a:stretch>
        </p:blipFill>
        <p:spPr bwMode="auto">
          <a:xfrm>
            <a:off x="0" y="0"/>
            <a:ext cx="446088" cy="6858000"/>
          </a:xfrm>
          <a:prstGeom prst="rect">
            <a:avLst/>
          </a:prstGeom>
          <a:noFill/>
          <a:ln w="9525">
            <a:noFill/>
            <a:miter lim="800000"/>
            <a:headEnd/>
            <a:tailEnd/>
          </a:ln>
        </p:spPr>
      </p:pic>
      <p:pic>
        <p:nvPicPr>
          <p:cNvPr id="8201" name="Picture 27" descr="lite border right"/>
          <p:cNvPicPr>
            <a:picLocks noChangeAspect="1" noChangeArrowheads="1"/>
          </p:cNvPicPr>
          <p:nvPr/>
        </p:nvPicPr>
        <p:blipFill>
          <a:blip r:embed="rId6" cstate="print"/>
          <a:srcRect/>
          <a:stretch>
            <a:fillRect/>
          </a:stretch>
        </p:blipFill>
        <p:spPr bwMode="auto">
          <a:xfrm>
            <a:off x="8697913" y="0"/>
            <a:ext cx="446087"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transition/>
  <p:hf sldNum="0" hdr="0" ftr="0" dt="0"/>
  <p:txStyles>
    <p:titleStyle>
      <a:lvl1pPr algn="l" rtl="0" eaLnBrk="0" fontAlgn="base" hangingPunct="0">
        <a:spcBef>
          <a:spcPct val="0"/>
        </a:spcBef>
        <a:spcAft>
          <a:spcPct val="0"/>
        </a:spcAft>
        <a:defRPr sz="2800" b="1">
          <a:solidFill>
            <a:schemeClr val="bg1"/>
          </a:solidFill>
          <a:latin typeface="+mj-lt"/>
          <a:ea typeface="+mj-ea"/>
          <a:cs typeface="+mj-cs"/>
        </a:defRPr>
      </a:lvl1pPr>
      <a:lvl2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2pPr>
      <a:lvl3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3pPr>
      <a:lvl4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4pPr>
      <a:lvl5pPr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5pPr>
      <a:lvl6pPr marL="4572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6pPr>
      <a:lvl7pPr marL="9144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7pPr>
      <a:lvl8pPr marL="13716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8pPr>
      <a:lvl9pPr marL="1828800" algn="l" rtl="0" eaLnBrk="0" fontAlgn="base" hangingPunct="0">
        <a:spcBef>
          <a:spcPct val="0"/>
        </a:spcBef>
        <a:spcAft>
          <a:spcPct val="0"/>
        </a:spcAft>
        <a:defRPr sz="2800" b="1">
          <a:solidFill>
            <a:schemeClr val="bg1"/>
          </a:solidFill>
          <a:latin typeface="Trebuchet MS" pitchFamily="34" charset="0"/>
          <a:ea typeface="ＭＳ Ｐゴシック" pitchFamily="34" charset="-128"/>
        </a:defRPr>
      </a:lvl9pPr>
    </p:titleStyle>
    <p:bodyStyle>
      <a:lvl1pPr marL="342900" indent="-342900" algn="l" rtl="0" eaLnBrk="0" fontAlgn="base" hangingPunct="0">
        <a:spcBef>
          <a:spcPct val="20000"/>
        </a:spcBef>
        <a:spcAft>
          <a:spcPct val="0"/>
        </a:spcAft>
        <a:buClr>
          <a:schemeClr val="accent1"/>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Char char="•"/>
        <a:defRPr sz="2000">
          <a:solidFill>
            <a:schemeClr val="tx1"/>
          </a:solidFill>
          <a:latin typeface="+mn-lt"/>
          <a:ea typeface="+mn-ea"/>
        </a:defRPr>
      </a:lvl2pPr>
      <a:lvl3pPr marL="1143000" indent="-228600" algn="l" rtl="0" eaLnBrk="0" fontAlgn="base" hangingPunct="0">
        <a:spcBef>
          <a:spcPct val="20000"/>
        </a:spcBef>
        <a:spcAft>
          <a:spcPct val="0"/>
        </a:spcAft>
        <a:buClr>
          <a:schemeClr val="accent1"/>
        </a:buClr>
        <a:buChar char="•"/>
        <a:defRPr>
          <a:solidFill>
            <a:schemeClr val="tx1"/>
          </a:solidFill>
          <a:latin typeface="+mn-lt"/>
          <a:ea typeface="+mn-ea"/>
        </a:defRPr>
      </a:lvl3pPr>
      <a:lvl4pPr marL="1600200" indent="-228600" algn="l" rtl="0" eaLnBrk="0" fontAlgn="base" hangingPunct="0">
        <a:spcBef>
          <a:spcPct val="20000"/>
        </a:spcBef>
        <a:spcAft>
          <a:spcPct val="0"/>
        </a:spcAft>
        <a:buClr>
          <a:schemeClr val="accent1"/>
        </a:buClr>
        <a:buChar char="•"/>
        <a:defRPr sz="16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sz="1400">
          <a:solidFill>
            <a:schemeClr val="tx1"/>
          </a:solidFill>
          <a:latin typeface="+mn-lt"/>
          <a:ea typeface="+mn-ea"/>
        </a:defRPr>
      </a:lvl5pPr>
      <a:lvl6pPr marL="2514600" indent="-228600" algn="l" rtl="0" eaLnBrk="0" fontAlgn="base" hangingPunct="0">
        <a:spcBef>
          <a:spcPct val="20000"/>
        </a:spcBef>
        <a:spcAft>
          <a:spcPct val="0"/>
        </a:spcAft>
        <a:buClr>
          <a:schemeClr val="accent1"/>
        </a:buClr>
        <a:buChar char="•"/>
        <a:defRPr sz="1400">
          <a:solidFill>
            <a:schemeClr val="tx1"/>
          </a:solidFill>
          <a:latin typeface="+mn-lt"/>
          <a:ea typeface="+mn-ea"/>
        </a:defRPr>
      </a:lvl6pPr>
      <a:lvl7pPr marL="2971800" indent="-228600" algn="l" rtl="0" eaLnBrk="0" fontAlgn="base" hangingPunct="0">
        <a:spcBef>
          <a:spcPct val="20000"/>
        </a:spcBef>
        <a:spcAft>
          <a:spcPct val="0"/>
        </a:spcAft>
        <a:buClr>
          <a:schemeClr val="accent1"/>
        </a:buClr>
        <a:buChar char="•"/>
        <a:defRPr sz="1400">
          <a:solidFill>
            <a:schemeClr val="tx1"/>
          </a:solidFill>
          <a:latin typeface="+mn-lt"/>
          <a:ea typeface="+mn-ea"/>
        </a:defRPr>
      </a:lvl7pPr>
      <a:lvl8pPr marL="3429000" indent="-228600" algn="l" rtl="0" eaLnBrk="0" fontAlgn="base" hangingPunct="0">
        <a:spcBef>
          <a:spcPct val="20000"/>
        </a:spcBef>
        <a:spcAft>
          <a:spcPct val="0"/>
        </a:spcAft>
        <a:buClr>
          <a:schemeClr val="accent1"/>
        </a:buClr>
        <a:buChar char="•"/>
        <a:defRPr sz="1400">
          <a:solidFill>
            <a:schemeClr val="tx1"/>
          </a:solidFill>
          <a:latin typeface="+mn-lt"/>
          <a:ea typeface="+mn-ea"/>
        </a:defRPr>
      </a:lvl8pPr>
      <a:lvl9pPr marL="3886200" indent="-228600" algn="l" rtl="0" eaLnBrk="0" fontAlgn="base" hangingPunct="0">
        <a:spcBef>
          <a:spcPct val="20000"/>
        </a:spcBef>
        <a:spcAft>
          <a:spcPct val="0"/>
        </a:spcAft>
        <a:buClr>
          <a:schemeClr val="accent1"/>
        </a:buClr>
        <a:buChar char="•"/>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artlibraries.worldcat.or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Subtitle 2"/>
          <p:cNvSpPr>
            <a:spLocks noGrp="1"/>
          </p:cNvSpPr>
          <p:nvPr>
            <p:ph type="subTitle" idx="1"/>
          </p:nvPr>
        </p:nvSpPr>
        <p:spPr/>
        <p:txBody>
          <a:bodyPr/>
          <a:lstStyle/>
          <a:p>
            <a:r>
              <a:rPr lang="en-US" dirty="0" smtClean="0"/>
              <a:t>Dennis Massie, </a:t>
            </a:r>
            <a:r>
              <a:rPr lang="en-US" sz="1800" dirty="0" smtClean="0">
                <a:solidFill>
                  <a:srgbClr val="0070C0"/>
                </a:solidFill>
              </a:rPr>
              <a:t>OCLC</a:t>
            </a:r>
          </a:p>
          <a:p>
            <a:r>
              <a:rPr lang="en-US" sz="1800" dirty="0" smtClean="0"/>
              <a:t>Kathleen Salomon,</a:t>
            </a:r>
            <a:r>
              <a:rPr lang="en-US" sz="1800" dirty="0" smtClean="0">
                <a:solidFill>
                  <a:srgbClr val="0070C0"/>
                </a:solidFill>
              </a:rPr>
              <a:t> Getty Research Institute</a:t>
            </a:r>
            <a:endParaRPr lang="en-US" dirty="0" smtClean="0">
              <a:solidFill>
                <a:srgbClr val="0070C0"/>
              </a:solidFill>
            </a:endParaRPr>
          </a:p>
        </p:txBody>
      </p:sp>
      <p:pic>
        <p:nvPicPr>
          <p:cNvPr id="1026" name="Picture 2" descr="C:\Users\massied\Desktop\rotate.php.jpg"/>
          <p:cNvPicPr>
            <a:picLocks noChangeAspect="1" noChangeArrowheads="1"/>
          </p:cNvPicPr>
          <p:nvPr/>
        </p:nvPicPr>
        <p:blipFill>
          <a:blip r:embed="rId3" cstate="print"/>
          <a:srcRect/>
          <a:stretch>
            <a:fillRect/>
          </a:stretch>
        </p:blipFill>
        <p:spPr bwMode="auto">
          <a:xfrm>
            <a:off x="0" y="1447800"/>
            <a:ext cx="9115425" cy="666750"/>
          </a:xfrm>
          <a:prstGeom prst="rect">
            <a:avLst/>
          </a:prstGeom>
          <a:noFill/>
        </p:spPr>
      </p:pic>
      <p:pic>
        <p:nvPicPr>
          <p:cNvPr id="4098" name="Picture 2"/>
          <p:cNvPicPr>
            <a:picLocks noChangeAspect="1" noChangeArrowheads="1"/>
          </p:cNvPicPr>
          <p:nvPr/>
        </p:nvPicPr>
        <p:blipFill>
          <a:blip r:embed="rId4" cstate="print"/>
          <a:srcRect l="2000" t="16889" r="71500" b="75111"/>
          <a:stretch>
            <a:fillRect/>
          </a:stretch>
        </p:blipFill>
        <p:spPr bwMode="auto">
          <a:xfrm rot="710428">
            <a:off x="27394" y="3378839"/>
            <a:ext cx="4038600" cy="685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Evolution of WorldCat.org</a:t>
            </a:r>
            <a:endParaRPr lang="en-GB" dirty="0"/>
          </a:p>
        </p:txBody>
      </p:sp>
      <p:sp>
        <p:nvSpPr>
          <p:cNvPr id="3" name="Content Placeholder 2"/>
          <p:cNvSpPr>
            <a:spLocks noGrp="1"/>
          </p:cNvSpPr>
          <p:nvPr>
            <p:ph idx="1"/>
          </p:nvPr>
        </p:nvSpPr>
        <p:spPr/>
        <p:txBody>
          <a:bodyPr/>
          <a:lstStyle/>
          <a:p>
            <a:r>
              <a:rPr lang="en-GB" dirty="0" smtClean="0"/>
              <a:t>FRBR – clusters of records at work level</a:t>
            </a:r>
          </a:p>
          <a:p>
            <a:pPr lvl="1"/>
            <a:r>
              <a:rPr lang="en-GB" dirty="0" smtClean="0"/>
              <a:t>Currently one record represents the work in the result list display</a:t>
            </a:r>
          </a:p>
          <a:p>
            <a:pPr lvl="1"/>
            <a:r>
              <a:rPr lang="en-GB" dirty="0" smtClean="0"/>
              <a:t>OCLC is building a work level record</a:t>
            </a:r>
          </a:p>
          <a:p>
            <a:pPr lvl="2"/>
            <a:r>
              <a:rPr lang="en-GB" dirty="0" smtClean="0"/>
              <a:t>to be used in the result list</a:t>
            </a:r>
          </a:p>
          <a:p>
            <a:pPr lvl="2"/>
            <a:r>
              <a:rPr lang="en-GB" dirty="0" smtClean="0"/>
              <a:t>to create a work landing page</a:t>
            </a:r>
          </a:p>
          <a:p>
            <a:r>
              <a:rPr lang="en-GB" dirty="0" smtClean="0"/>
              <a:t>GLIMIR</a:t>
            </a:r>
          </a:p>
          <a:p>
            <a:pPr lvl="1"/>
            <a:r>
              <a:rPr lang="en-GB" dirty="0" smtClean="0"/>
              <a:t>Works at the sub work level to provide 2 clusters</a:t>
            </a:r>
          </a:p>
          <a:p>
            <a:pPr lvl="2"/>
            <a:r>
              <a:rPr lang="en-GB" dirty="0" smtClean="0"/>
              <a:t>Equal </a:t>
            </a:r>
            <a:r>
              <a:rPr lang="en-GB" dirty="0" smtClean="0">
                <a:solidFill>
                  <a:srgbClr val="00B0F0"/>
                </a:solidFill>
              </a:rPr>
              <a:t>content</a:t>
            </a:r>
            <a:r>
              <a:rPr lang="en-GB" dirty="0" smtClean="0"/>
              <a:t> , grouping text, electronic, microform, reprints</a:t>
            </a:r>
          </a:p>
          <a:p>
            <a:pPr lvl="2"/>
            <a:r>
              <a:rPr lang="en-GB" dirty="0" smtClean="0"/>
              <a:t>Exact </a:t>
            </a:r>
            <a:r>
              <a:rPr lang="en-GB" dirty="0" smtClean="0">
                <a:solidFill>
                  <a:srgbClr val="00B0F0"/>
                </a:solidFill>
              </a:rPr>
              <a:t>manifestation</a:t>
            </a:r>
            <a:r>
              <a:rPr lang="en-GB" dirty="0" smtClean="0"/>
              <a:t>, grouping metadata descriptions of the same resource in different languages</a:t>
            </a:r>
          </a:p>
          <a:p>
            <a:pPr lvl="1"/>
            <a:r>
              <a:rPr lang="en-GB" dirty="0" smtClean="0"/>
              <a:t>Holdings are consolidated, maximising retrieval</a:t>
            </a:r>
          </a:p>
          <a:p>
            <a:pPr lvl="1"/>
            <a:r>
              <a:rPr lang="en-GB" dirty="0" smtClean="0"/>
              <a:t>Reduces apparent duplication</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Table 15"/>
          <p:cNvGraphicFramePr>
            <a:graphicFrameLocks noGrp="1"/>
          </p:cNvGraphicFramePr>
          <p:nvPr/>
        </p:nvGraphicFramePr>
        <p:xfrm>
          <a:off x="323530" y="2971800"/>
          <a:ext cx="8820470" cy="3485476"/>
        </p:xfrm>
        <a:graphic>
          <a:graphicData uri="http://schemas.openxmlformats.org/drawingml/2006/table">
            <a:tbl>
              <a:tblPr/>
              <a:tblGrid>
                <a:gridCol w="288029"/>
                <a:gridCol w="2397917"/>
                <a:gridCol w="1037753"/>
                <a:gridCol w="752049"/>
                <a:gridCol w="1079281"/>
                <a:gridCol w="915665"/>
                <a:gridCol w="680489"/>
                <a:gridCol w="1669287"/>
              </a:tblGrid>
              <a:tr h="531438">
                <a:tc>
                  <a:txBody>
                    <a:bodyPr/>
                    <a:lstStyle/>
                    <a:p>
                      <a:pPr algn="l" fontAlgn="b"/>
                      <a:endParaRPr lang="en-US" sz="1400" b="0" i="0" u="none" strike="noStrike" dirty="0">
                        <a:solidFill>
                          <a:srgbClr val="000000"/>
                        </a:solidFill>
                        <a:latin typeface="Calibri"/>
                      </a:endParaRPr>
                    </a:p>
                  </a:txBody>
                  <a:tcPr marL="7200" marR="6991" marT="6991" marB="0" anchor="b">
                    <a:lnL>
                      <a:noFill/>
                    </a:lnL>
                    <a:lnR>
                      <a:noFill/>
                    </a:lnR>
                    <a:lnT>
                      <a:noFill/>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400" b="0" i="0" u="none" strike="noStrike" dirty="0">
                          <a:solidFill>
                            <a:srgbClr val="000000"/>
                          </a:solidFill>
                          <a:latin typeface="Calibri"/>
                        </a:rPr>
                        <a:t>Title</a:t>
                      </a:r>
                    </a:p>
                  </a:txBody>
                  <a:tcPr marL="7200" marR="6991" marT="6991" marB="0" anchor="b">
                    <a:lnL>
                      <a:noFill/>
                    </a:lnL>
                    <a:lnR>
                      <a:noFill/>
                    </a:lnR>
                    <a:lnT>
                      <a:noFill/>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400" b="0" i="0" u="none" strike="noStrike" dirty="0" smtClean="0">
                          <a:solidFill>
                            <a:srgbClr val="000000"/>
                          </a:solidFill>
                          <a:latin typeface="Calibri"/>
                        </a:rPr>
                        <a:t>Publisher/s</a:t>
                      </a:r>
                      <a:endParaRPr lang="en-US" sz="1400" b="0" i="0" u="none" strike="noStrike" dirty="0">
                        <a:solidFill>
                          <a:srgbClr val="000000"/>
                        </a:solidFill>
                        <a:latin typeface="Calibri"/>
                      </a:endParaRPr>
                    </a:p>
                  </a:txBody>
                  <a:tcPr marL="7200" marR="6991" marT="6991" marB="0" anchor="b">
                    <a:lnL>
                      <a:noFill/>
                    </a:lnL>
                    <a:lnR>
                      <a:noFill/>
                    </a:lnR>
                    <a:lnT>
                      <a:noFill/>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400" b="0" i="0" u="none" strike="noStrike" dirty="0">
                          <a:solidFill>
                            <a:srgbClr val="000000"/>
                          </a:solidFill>
                          <a:latin typeface="Calibri"/>
                        </a:rPr>
                        <a:t>Dates of </a:t>
                      </a:r>
                      <a:r>
                        <a:rPr lang="en-US" sz="1400" b="0" i="0" u="none" strike="noStrike" dirty="0" err="1" smtClean="0">
                          <a:solidFill>
                            <a:srgbClr val="000000"/>
                          </a:solidFill>
                          <a:latin typeface="Calibri"/>
                        </a:rPr>
                        <a:t>public’n</a:t>
                      </a:r>
                      <a:endParaRPr lang="en-US" sz="1400" b="0" i="0" u="none" strike="noStrike" dirty="0">
                        <a:solidFill>
                          <a:srgbClr val="000000"/>
                        </a:solidFill>
                        <a:latin typeface="Calibri"/>
                      </a:endParaRPr>
                    </a:p>
                  </a:txBody>
                  <a:tcPr marL="7200" marR="6991" marT="6991" marB="0" anchor="b">
                    <a:lnL>
                      <a:noFill/>
                    </a:lnL>
                    <a:lnR>
                      <a:noFill/>
                    </a:lnR>
                    <a:lnT>
                      <a:noFill/>
                    </a:lnT>
                    <a:lnB w="6350" cap="flat" cmpd="sng" algn="ctr">
                      <a:solidFill>
                        <a:srgbClr val="000000"/>
                      </a:solidFill>
                      <a:prstDash val="solid"/>
                      <a:round/>
                      <a:headEnd type="none" w="med" len="med"/>
                      <a:tailEnd type="none" w="med" len="med"/>
                    </a:lnB>
                    <a:solidFill>
                      <a:schemeClr val="bg1"/>
                    </a:solidFill>
                  </a:tcPr>
                </a:tc>
                <a:tc>
                  <a:txBody>
                    <a:bodyPr/>
                    <a:lstStyle/>
                    <a:p>
                      <a:pPr algn="l" fontAlgn="b"/>
                      <a:endParaRPr lang="en-US" sz="1400" b="0" i="0" u="none" strike="noStrike" dirty="0">
                        <a:solidFill>
                          <a:srgbClr val="000000"/>
                        </a:solidFill>
                        <a:latin typeface="Calibri"/>
                      </a:endParaRPr>
                    </a:p>
                  </a:txBody>
                  <a:tcPr marL="7200" marR="6991" marT="6991" marB="0" anchor="b">
                    <a:lnL>
                      <a:noFill/>
                    </a:lnL>
                    <a:lnR>
                      <a:noFill/>
                    </a:lnR>
                    <a:lnT>
                      <a:noFill/>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400" b="0" i="0" u="none" strike="noStrike" dirty="0">
                          <a:solidFill>
                            <a:srgbClr val="000000"/>
                          </a:solidFill>
                          <a:latin typeface="Calibri"/>
                        </a:rPr>
                        <a:t>Formats</a:t>
                      </a:r>
                    </a:p>
                  </a:txBody>
                  <a:tcPr marL="7200" marR="6991" marT="6991" marB="0" anchor="b">
                    <a:lnL>
                      <a:noFill/>
                    </a:lnL>
                    <a:lnR>
                      <a:noFill/>
                    </a:lnR>
                    <a:lnT>
                      <a:noFill/>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400" b="0" i="0" u="none" strike="noStrike">
                          <a:solidFill>
                            <a:srgbClr val="000000"/>
                          </a:solidFill>
                          <a:latin typeface="Calibri"/>
                        </a:rPr>
                        <a:t>Holdings</a:t>
                      </a:r>
                    </a:p>
                  </a:txBody>
                  <a:tcPr marL="7200" marR="6991" marT="6991" marB="0" anchor="b">
                    <a:lnL>
                      <a:noFill/>
                    </a:lnL>
                    <a:lnR>
                      <a:noFill/>
                    </a:lnR>
                    <a:lnT>
                      <a:noFill/>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400" b="0" i="0" u="none" strike="noStrike" dirty="0" smtClean="0">
                          <a:solidFill>
                            <a:srgbClr val="000000"/>
                          </a:solidFill>
                          <a:latin typeface="Calibri"/>
                        </a:rPr>
                        <a:t>Language</a:t>
                      </a:r>
                      <a:endParaRPr lang="en-US" sz="1400" b="0" i="0" u="none" strike="noStrike" dirty="0">
                        <a:solidFill>
                          <a:srgbClr val="000000"/>
                        </a:solidFill>
                        <a:latin typeface="Calibri"/>
                      </a:endParaRPr>
                    </a:p>
                  </a:txBody>
                  <a:tcPr marL="7200" marR="6991" marT="6991" marB="0" anchor="b">
                    <a:lnL>
                      <a:noFill/>
                    </a:lnL>
                    <a:lnR>
                      <a:noFill/>
                    </a:lnR>
                    <a:lnT>
                      <a:noFill/>
                    </a:lnT>
                    <a:lnB w="6350" cap="flat" cmpd="sng" algn="ctr">
                      <a:solidFill>
                        <a:srgbClr val="000000"/>
                      </a:solidFill>
                      <a:prstDash val="solid"/>
                      <a:round/>
                      <a:headEnd type="none" w="med" len="med"/>
                      <a:tailEnd type="none" w="med" len="med"/>
                    </a:lnB>
                    <a:solidFill>
                      <a:schemeClr val="bg1"/>
                    </a:solidFill>
                  </a:tcPr>
                </a:tc>
              </a:tr>
              <a:tr h="471961">
                <a:tc>
                  <a:txBody>
                    <a:bodyPr/>
                    <a:lstStyle/>
                    <a:p>
                      <a:pPr algn="l" fontAlgn="b"/>
                      <a:r>
                        <a:rPr lang="en-US" sz="1400" b="0" i="0" u="none" strike="noStrike" dirty="0" smtClean="0">
                          <a:solidFill>
                            <a:srgbClr val="000000"/>
                          </a:solidFill>
                          <a:latin typeface="Calibri"/>
                        </a:rPr>
                        <a:t> +</a:t>
                      </a:r>
                      <a:endParaRPr lang="en-US" sz="1400" b="0" i="0" u="none" strike="noStrike" dirty="0">
                        <a:solidFill>
                          <a:srgbClr val="000000"/>
                        </a:solidFill>
                        <a:latin typeface="Calibri"/>
                      </a:endParaRPr>
                    </a:p>
                  </a:txBody>
                  <a:tcPr marL="7200" marR="6991" marT="6991" marB="0" anchor="b">
                    <a:lnL>
                      <a:noFill/>
                    </a:lnL>
                    <a:lnR>
                      <a:noFill/>
                    </a:lnR>
                    <a:lnT w="6350" cap="flat" cmpd="sng" algn="ctr">
                      <a:solidFill>
                        <a:srgbClr val="000000"/>
                      </a:solidFill>
                      <a:prstDash val="solid"/>
                      <a:round/>
                      <a:headEnd type="none" w="med" len="med"/>
                      <a:tailEnd type="none" w="med" len="med"/>
                    </a:lnT>
                    <a:lnB>
                      <a:noFill/>
                    </a:lnB>
                    <a:solidFill>
                      <a:schemeClr val="bg1"/>
                    </a:solidFill>
                  </a:tcPr>
                </a:tc>
                <a:tc>
                  <a:txBody>
                    <a:bodyPr/>
                    <a:lstStyle/>
                    <a:p>
                      <a:pPr algn="l" fontAlgn="b"/>
                      <a:r>
                        <a:rPr lang="en-US" sz="1400" b="0" i="0" u="none" strike="noStrike" dirty="0" smtClean="0">
                          <a:solidFill>
                            <a:srgbClr val="000000"/>
                          </a:solidFill>
                          <a:latin typeface="Calibri"/>
                        </a:rPr>
                        <a:t>Long</a:t>
                      </a:r>
                      <a:r>
                        <a:rPr lang="en-US" sz="1400" b="0" i="0" u="none" strike="noStrike" baseline="0" dirty="0" smtClean="0">
                          <a:solidFill>
                            <a:srgbClr val="000000"/>
                          </a:solidFill>
                          <a:latin typeface="Calibri"/>
                        </a:rPr>
                        <a:t> walk</a:t>
                      </a:r>
                      <a:endParaRPr lang="en-US" sz="1400" b="0" i="0" u="none" strike="noStrike" dirty="0">
                        <a:solidFill>
                          <a:srgbClr val="000000"/>
                        </a:solidFill>
                        <a:latin typeface="Calibri"/>
                      </a:endParaRPr>
                    </a:p>
                  </a:txBody>
                  <a:tcPr marL="7200" marR="6991" marT="6991" marB="0" anchor="b">
                    <a:lnL>
                      <a:noFill/>
                    </a:lnL>
                    <a:lnR>
                      <a:noFill/>
                    </a:lnR>
                    <a:lnT w="6350" cap="flat" cmpd="sng" algn="ctr">
                      <a:solidFill>
                        <a:srgbClr val="000000"/>
                      </a:solidFill>
                      <a:prstDash val="solid"/>
                      <a:round/>
                      <a:headEnd type="none" w="med" len="med"/>
                      <a:tailEnd type="none" w="med" len="med"/>
                    </a:lnT>
                    <a:lnB>
                      <a:noFill/>
                    </a:lnB>
                    <a:solidFill>
                      <a:schemeClr val="bg1"/>
                    </a:solidFill>
                  </a:tcPr>
                </a:tc>
                <a:tc>
                  <a:txBody>
                    <a:bodyPr/>
                    <a:lstStyle/>
                    <a:p>
                      <a:pPr algn="l" fontAlgn="b"/>
                      <a:r>
                        <a:rPr lang="en-US" sz="1400" b="0" i="0" u="none" strike="noStrike" baseline="0" dirty="0" smtClean="0">
                          <a:solidFill>
                            <a:srgbClr val="000000"/>
                          </a:solidFill>
                          <a:latin typeface="Calibri"/>
                        </a:rPr>
                        <a:t>Signet, Penguin, New American ….</a:t>
                      </a:r>
                      <a:endParaRPr lang="en-US" sz="1400" b="0" i="0" u="none" strike="noStrike" dirty="0">
                        <a:solidFill>
                          <a:srgbClr val="000000"/>
                        </a:solidFill>
                        <a:latin typeface="Calibri"/>
                      </a:endParaRPr>
                    </a:p>
                  </a:txBody>
                  <a:tcPr marL="7200" marR="6991" marT="6991" marB="0" anchor="b">
                    <a:lnL>
                      <a:noFill/>
                    </a:lnL>
                    <a:lnR>
                      <a:noFill/>
                    </a:lnR>
                    <a:lnT w="6350" cap="flat" cmpd="sng" algn="ctr">
                      <a:solidFill>
                        <a:srgbClr val="000000"/>
                      </a:solidFill>
                      <a:prstDash val="solid"/>
                      <a:round/>
                      <a:headEnd type="none" w="med" len="med"/>
                      <a:tailEnd type="none" w="med" len="med"/>
                    </a:lnT>
                    <a:lnB>
                      <a:noFill/>
                    </a:lnB>
                    <a:solidFill>
                      <a:schemeClr val="bg1"/>
                    </a:solidFill>
                  </a:tcPr>
                </a:tc>
                <a:tc>
                  <a:txBody>
                    <a:bodyPr/>
                    <a:lstStyle/>
                    <a:p>
                      <a:pPr algn="l" fontAlgn="b"/>
                      <a:r>
                        <a:rPr lang="en-US" sz="1400" b="0" i="0" u="none" strike="noStrike" dirty="0" smtClean="0">
                          <a:solidFill>
                            <a:srgbClr val="000000"/>
                          </a:solidFill>
                          <a:latin typeface="Calibri"/>
                        </a:rPr>
                        <a:t>1979-1999</a:t>
                      </a:r>
                      <a:endParaRPr lang="en-US" sz="1400" b="0" i="0" u="none" strike="noStrike" dirty="0">
                        <a:solidFill>
                          <a:srgbClr val="000000"/>
                        </a:solidFill>
                        <a:latin typeface="Calibri"/>
                      </a:endParaRPr>
                    </a:p>
                  </a:txBody>
                  <a:tcPr marL="7200" marR="6991" marT="6991" marB="0" anchor="b">
                    <a:lnL>
                      <a:noFill/>
                    </a:lnL>
                    <a:lnR>
                      <a:noFill/>
                    </a:lnR>
                    <a:lnT w="6350" cap="flat" cmpd="sng" algn="ctr">
                      <a:solidFill>
                        <a:srgbClr val="000000"/>
                      </a:solidFill>
                      <a:prstDash val="solid"/>
                      <a:round/>
                      <a:headEnd type="none" w="med" len="med"/>
                      <a:tailEnd type="none" w="med" len="med"/>
                    </a:lnT>
                    <a:lnB>
                      <a:noFill/>
                    </a:lnB>
                    <a:solidFill>
                      <a:schemeClr val="bg1"/>
                    </a:solidFill>
                  </a:tcPr>
                </a:tc>
                <a:tc>
                  <a:txBody>
                    <a:bodyPr/>
                    <a:lstStyle/>
                    <a:p>
                      <a:pPr algn="ctr" fontAlgn="b"/>
                      <a:endParaRPr lang="en-US" sz="1400" b="0" i="0" u="none" strike="noStrike" dirty="0">
                        <a:solidFill>
                          <a:srgbClr val="000000"/>
                        </a:solidFill>
                        <a:latin typeface="Calibri"/>
                      </a:endParaRPr>
                    </a:p>
                  </a:txBody>
                  <a:tcPr marL="7200" marR="6991" marT="6991" marB="0" anchor="b">
                    <a:lnL>
                      <a:noFill/>
                    </a:lnL>
                    <a:lnR>
                      <a:noFill/>
                    </a:lnR>
                    <a:lnT w="6350" cap="flat" cmpd="sng" algn="ctr">
                      <a:solidFill>
                        <a:srgbClr val="000000"/>
                      </a:solidFill>
                      <a:prstDash val="solid"/>
                      <a:round/>
                      <a:headEnd type="none" w="med" len="med"/>
                      <a:tailEnd type="none" w="med" len="med"/>
                    </a:lnT>
                    <a:lnB>
                      <a:noFill/>
                    </a:lnB>
                    <a:solidFill>
                      <a:schemeClr val="bg1"/>
                    </a:solidFill>
                  </a:tcPr>
                </a:tc>
                <a:tc>
                  <a:txBody>
                    <a:bodyPr/>
                    <a:lstStyle/>
                    <a:p>
                      <a:pPr algn="ctr" fontAlgn="b"/>
                      <a:r>
                        <a:rPr lang="en-US" sz="1400" b="0" i="0" u="none" strike="noStrike" dirty="0" smtClean="0">
                          <a:solidFill>
                            <a:srgbClr val="000000"/>
                          </a:solidFill>
                          <a:latin typeface="Calibri"/>
                        </a:rPr>
                        <a:t>Text</a:t>
                      </a:r>
                      <a:endParaRPr lang="en-US" sz="1400" b="0" i="0" u="none" strike="noStrike" dirty="0">
                        <a:solidFill>
                          <a:srgbClr val="000000"/>
                        </a:solidFill>
                        <a:latin typeface="Calibri"/>
                      </a:endParaRPr>
                    </a:p>
                  </a:txBody>
                  <a:tcPr marL="7200" marR="6991" marT="6991" marB="0" anchor="b">
                    <a:lnL>
                      <a:noFill/>
                    </a:lnL>
                    <a:lnR>
                      <a:noFill/>
                    </a:lnR>
                    <a:lnT w="6350" cap="flat" cmpd="sng" algn="ctr">
                      <a:solidFill>
                        <a:srgbClr val="000000"/>
                      </a:solidFill>
                      <a:prstDash val="solid"/>
                      <a:round/>
                      <a:headEnd type="none" w="med" len="med"/>
                      <a:tailEnd type="none" w="med" len="med"/>
                    </a:lnT>
                    <a:lnB>
                      <a:noFill/>
                    </a:lnB>
                    <a:solidFill>
                      <a:schemeClr val="bg1"/>
                    </a:solidFill>
                  </a:tcPr>
                </a:tc>
                <a:tc>
                  <a:txBody>
                    <a:bodyPr/>
                    <a:lstStyle/>
                    <a:p>
                      <a:pPr algn="ctr" fontAlgn="b"/>
                      <a:r>
                        <a:rPr lang="en-US" sz="1400" b="0" i="0" u="none" strike="noStrike" dirty="0" smtClean="0">
                          <a:solidFill>
                            <a:srgbClr val="000000"/>
                          </a:solidFill>
                          <a:latin typeface="Calibri"/>
                        </a:rPr>
                        <a:t>963</a:t>
                      </a:r>
                      <a:endParaRPr lang="en-US" sz="1400" b="0" i="0" u="none" strike="noStrike" dirty="0">
                        <a:solidFill>
                          <a:srgbClr val="000000"/>
                        </a:solidFill>
                        <a:latin typeface="Calibri"/>
                      </a:endParaRPr>
                    </a:p>
                  </a:txBody>
                  <a:tcPr marL="7200" marR="6991" marT="6991" marB="0" anchor="b">
                    <a:lnL>
                      <a:noFill/>
                    </a:lnL>
                    <a:lnR>
                      <a:noFill/>
                    </a:lnR>
                    <a:lnT w="6350" cap="flat" cmpd="sng" algn="ctr">
                      <a:solidFill>
                        <a:srgbClr val="000000"/>
                      </a:solidFill>
                      <a:prstDash val="solid"/>
                      <a:round/>
                      <a:headEnd type="none" w="med" len="med"/>
                      <a:tailEnd type="none" w="med" len="med"/>
                    </a:lnT>
                    <a:lnB>
                      <a:noFill/>
                    </a:lnB>
                    <a:solidFill>
                      <a:schemeClr val="bg1"/>
                    </a:solidFill>
                  </a:tcPr>
                </a:tc>
                <a:tc>
                  <a:txBody>
                    <a:bodyPr/>
                    <a:lstStyle/>
                    <a:p>
                      <a:pPr algn="l" fontAlgn="b"/>
                      <a:r>
                        <a:rPr lang="en-US" sz="1400" b="0" i="0" u="none" strike="noStrike" dirty="0" smtClean="0">
                          <a:solidFill>
                            <a:srgbClr val="000000"/>
                          </a:solidFill>
                          <a:latin typeface="Calibri"/>
                        </a:rPr>
                        <a:t>Eng</a:t>
                      </a:r>
                      <a:endParaRPr lang="en-US" sz="1400" b="0" i="0" u="none" strike="noStrike" dirty="0">
                        <a:solidFill>
                          <a:srgbClr val="000000"/>
                        </a:solidFill>
                        <a:latin typeface="Calibri"/>
                      </a:endParaRPr>
                    </a:p>
                  </a:txBody>
                  <a:tcPr marL="7200" marR="6991" marT="6991" marB="0" anchor="b">
                    <a:lnL>
                      <a:noFill/>
                    </a:lnL>
                    <a:lnR>
                      <a:noFill/>
                    </a:lnR>
                    <a:lnT w="6350" cap="flat" cmpd="sng" algn="ctr">
                      <a:solidFill>
                        <a:srgbClr val="000000"/>
                      </a:solidFill>
                      <a:prstDash val="solid"/>
                      <a:round/>
                      <a:headEnd type="none" w="med" len="med"/>
                      <a:tailEnd type="none" w="med" len="med"/>
                    </a:lnT>
                    <a:lnB>
                      <a:noFill/>
                    </a:lnB>
                    <a:solidFill>
                      <a:schemeClr val="bg1"/>
                    </a:solidFill>
                  </a:tcPr>
                </a:tc>
              </a:tr>
              <a:tr h="471961">
                <a:tc>
                  <a:txBody>
                    <a:bodyPr/>
                    <a:lstStyle/>
                    <a:p>
                      <a:pPr algn="l" fontAlgn="b"/>
                      <a:r>
                        <a:rPr lang="en-US" sz="1400" b="0" i="0" u="none" strike="noStrike" dirty="0" smtClean="0">
                          <a:solidFill>
                            <a:srgbClr val="000000"/>
                          </a:solidFill>
                          <a:latin typeface="Calibri"/>
                        </a:rPr>
                        <a:t> +</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l" fontAlgn="b"/>
                      <a:r>
                        <a:rPr lang="en-US" sz="1400" b="0" i="0" u="none" strike="noStrike" dirty="0" smtClean="0">
                          <a:solidFill>
                            <a:srgbClr val="000000"/>
                          </a:solidFill>
                          <a:latin typeface="Calibri"/>
                        </a:rPr>
                        <a:t>Long walk</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l" fontAlgn="b"/>
                      <a:r>
                        <a:rPr lang="en-US" sz="1400" b="0" i="0" u="none" strike="noStrike" dirty="0" smtClean="0">
                          <a:solidFill>
                            <a:srgbClr val="000000"/>
                          </a:solidFill>
                          <a:latin typeface="Calibri"/>
                        </a:rPr>
                        <a:t>Penguin, Blackstone</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l" fontAlgn="b"/>
                      <a:r>
                        <a:rPr lang="en-US" sz="1400" b="0" i="0" u="none" strike="noStrike" dirty="0" smtClean="0">
                          <a:solidFill>
                            <a:srgbClr val="000000"/>
                          </a:solidFill>
                          <a:latin typeface="Calibri"/>
                        </a:rPr>
                        <a:t>2009-2010</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ctr" fontAlgn="b"/>
                      <a:r>
                        <a:rPr lang="en-US" sz="1400" b="0" i="0" u="none" strike="noStrike" dirty="0" smtClean="0">
                          <a:solidFill>
                            <a:srgbClr val="000000"/>
                          </a:solidFill>
                          <a:latin typeface="Calibri"/>
                        </a:rPr>
                        <a:t>Kirby </a:t>
                      </a:r>
                      <a:r>
                        <a:rPr lang="en-US" sz="1400" b="0" i="0" u="none" strike="noStrike" dirty="0" err="1" smtClean="0">
                          <a:solidFill>
                            <a:srgbClr val="000000"/>
                          </a:solidFill>
                          <a:latin typeface="Calibri"/>
                        </a:rPr>
                        <a:t>Heyborne</a:t>
                      </a:r>
                      <a:r>
                        <a:rPr lang="en-US" sz="1400" b="0" i="0" u="none" strike="noStrike" dirty="0" smtClean="0">
                          <a:solidFill>
                            <a:srgbClr val="000000"/>
                          </a:solidFill>
                          <a:latin typeface="Calibri"/>
                        </a:rPr>
                        <a:t> (read by)</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ctr" fontAlgn="b"/>
                      <a:r>
                        <a:rPr lang="en-US" sz="1400" b="0" i="0" u="none" strike="noStrike" dirty="0" smtClean="0">
                          <a:solidFill>
                            <a:srgbClr val="000000"/>
                          </a:solidFill>
                          <a:latin typeface="Calibri"/>
                        </a:rPr>
                        <a:t>Cassette, sound disc</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ctr" fontAlgn="b"/>
                      <a:r>
                        <a:rPr lang="en-US" sz="1400" b="0" i="0" u="none" strike="noStrike" dirty="0" smtClean="0">
                          <a:solidFill>
                            <a:srgbClr val="000000"/>
                          </a:solidFill>
                          <a:latin typeface="Calibri"/>
                        </a:rPr>
                        <a:t>20</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l" fontAlgn="b"/>
                      <a:r>
                        <a:rPr lang="en-US" sz="1400" b="0" i="0" u="none" strike="noStrike" dirty="0" smtClean="0">
                          <a:solidFill>
                            <a:srgbClr val="000000"/>
                          </a:solidFill>
                          <a:latin typeface="Calibri"/>
                        </a:rPr>
                        <a:t>eng</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r>
              <a:tr h="540864">
                <a:tc>
                  <a:txBody>
                    <a:bodyPr/>
                    <a:lstStyle/>
                    <a:p>
                      <a:pPr algn="l" fontAlgn="b"/>
                      <a:r>
                        <a:rPr lang="en-US" sz="1400" b="0" i="0" u="none" strike="noStrike" dirty="0" smtClean="0">
                          <a:solidFill>
                            <a:schemeClr val="tx1"/>
                          </a:solidFill>
                          <a:latin typeface="Calibri"/>
                        </a:rPr>
                        <a:t> +</a:t>
                      </a:r>
                      <a:endParaRPr lang="en-US" sz="1400" b="0" i="0" u="none" strike="noStrike" dirty="0">
                        <a:solidFill>
                          <a:schemeClr val="tx1"/>
                        </a:solidFill>
                        <a:latin typeface="Calibri"/>
                      </a:endParaRPr>
                    </a:p>
                  </a:txBody>
                  <a:tcPr marL="7200" marR="6991" marT="6991" marB="0" anchor="b">
                    <a:lnL>
                      <a:noFill/>
                    </a:lnL>
                    <a:lnR>
                      <a:noFill/>
                    </a:lnR>
                    <a:lnT>
                      <a:noFill/>
                    </a:lnT>
                    <a:lnB>
                      <a:noFill/>
                    </a:lnB>
                    <a:solidFill>
                      <a:schemeClr val="bg1"/>
                    </a:solidFill>
                  </a:tcPr>
                </a:tc>
                <a:tc>
                  <a:txBody>
                    <a:bodyPr/>
                    <a:lstStyle/>
                    <a:p>
                      <a:pPr algn="l" fontAlgn="b"/>
                      <a:r>
                        <a:rPr lang="en-US" sz="1400" b="0" i="0" u="none" strike="noStrike" dirty="0" smtClean="0">
                          <a:solidFill>
                            <a:schemeClr val="tx1"/>
                          </a:solidFill>
                          <a:latin typeface="Calibri"/>
                        </a:rPr>
                        <a:t>La</a:t>
                      </a:r>
                      <a:r>
                        <a:rPr lang="en-US" sz="1400" b="0" i="0" u="none" strike="noStrike" baseline="0" dirty="0" smtClean="0">
                          <a:solidFill>
                            <a:schemeClr val="tx1"/>
                          </a:solidFill>
                          <a:latin typeface="Calibri"/>
                        </a:rPr>
                        <a:t> </a:t>
                      </a:r>
                      <a:r>
                        <a:rPr lang="en-US" sz="1400" b="0" i="0" u="none" strike="noStrike" baseline="0" dirty="0" err="1" smtClean="0">
                          <a:solidFill>
                            <a:schemeClr val="tx1"/>
                          </a:solidFill>
                          <a:latin typeface="Calibri"/>
                        </a:rPr>
                        <a:t>larga</a:t>
                      </a:r>
                      <a:r>
                        <a:rPr lang="en-US" sz="1400" b="0" i="0" u="none" strike="noStrike" baseline="0" dirty="0" smtClean="0">
                          <a:solidFill>
                            <a:schemeClr val="tx1"/>
                          </a:solidFill>
                          <a:latin typeface="Calibri"/>
                        </a:rPr>
                        <a:t> </a:t>
                      </a:r>
                      <a:r>
                        <a:rPr lang="en-US" sz="1400" b="0" i="0" u="none" strike="noStrike" baseline="0" dirty="0" err="1" smtClean="0">
                          <a:solidFill>
                            <a:schemeClr val="tx1"/>
                          </a:solidFill>
                          <a:latin typeface="Calibri"/>
                        </a:rPr>
                        <a:t>marcha</a:t>
                      </a:r>
                      <a:endParaRPr lang="en-US" sz="1400" b="0" i="0" u="none" strike="noStrike" dirty="0">
                        <a:solidFill>
                          <a:schemeClr val="tx1"/>
                        </a:solidFill>
                        <a:latin typeface="Calibri"/>
                      </a:endParaRPr>
                    </a:p>
                  </a:txBody>
                  <a:tcPr marL="7200" marR="6991" marT="6991" marB="0" anchor="b">
                    <a:lnL>
                      <a:noFill/>
                    </a:lnL>
                    <a:lnR>
                      <a:noFill/>
                    </a:lnR>
                    <a:lnT>
                      <a:noFill/>
                    </a:lnT>
                    <a:lnB>
                      <a:noFill/>
                    </a:lnB>
                    <a:solidFill>
                      <a:schemeClr val="bg1"/>
                    </a:solidFill>
                  </a:tcPr>
                </a:tc>
                <a:tc>
                  <a:txBody>
                    <a:bodyPr/>
                    <a:lstStyle/>
                    <a:p>
                      <a:pPr algn="l" fontAlgn="b"/>
                      <a:r>
                        <a:rPr lang="en-US" sz="1400" b="0" i="0" u="none" strike="noStrike" dirty="0" smtClean="0">
                          <a:solidFill>
                            <a:srgbClr val="000000"/>
                          </a:solidFill>
                          <a:latin typeface="Calibri"/>
                        </a:rPr>
                        <a:t>Plaza,</a:t>
                      </a:r>
                      <a:r>
                        <a:rPr lang="en-US" sz="1400" b="0" i="0" u="none" strike="noStrike" baseline="0" dirty="0" smtClean="0">
                          <a:solidFill>
                            <a:srgbClr val="000000"/>
                          </a:solidFill>
                          <a:latin typeface="Calibri"/>
                        </a:rPr>
                        <a:t> </a:t>
                      </a:r>
                      <a:r>
                        <a:rPr lang="en-US" sz="1400" b="0" i="0" u="none" strike="noStrike" baseline="0" dirty="0" err="1" smtClean="0">
                          <a:solidFill>
                            <a:srgbClr val="000000"/>
                          </a:solidFill>
                          <a:latin typeface="Calibri"/>
                        </a:rPr>
                        <a:t>Debolsillo</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l" fontAlgn="b"/>
                      <a:r>
                        <a:rPr lang="en-US" sz="1400" b="0" i="0" u="none" strike="noStrike" dirty="0" smtClean="0">
                          <a:solidFill>
                            <a:srgbClr val="000000"/>
                          </a:solidFill>
                          <a:latin typeface="Calibri"/>
                        </a:rPr>
                        <a:t>1998-2004</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ctr" fontAlgn="b"/>
                      <a:r>
                        <a:rPr lang="en-US" sz="1400" b="0" i="0" u="none" strike="noStrike" dirty="0" err="1" smtClean="0">
                          <a:solidFill>
                            <a:srgbClr val="000000"/>
                          </a:solidFill>
                          <a:latin typeface="Calibri"/>
                        </a:rPr>
                        <a:t>Hernan</a:t>
                      </a:r>
                      <a:r>
                        <a:rPr lang="en-US" sz="1400" b="0" i="0" u="none" strike="noStrike" dirty="0" smtClean="0">
                          <a:solidFill>
                            <a:srgbClr val="000000"/>
                          </a:solidFill>
                          <a:latin typeface="Calibri"/>
                        </a:rPr>
                        <a:t> </a:t>
                      </a:r>
                      <a:r>
                        <a:rPr lang="en-US" sz="1400" b="0" i="0" u="none" strike="noStrike" dirty="0" err="1" smtClean="0">
                          <a:solidFill>
                            <a:srgbClr val="000000"/>
                          </a:solidFill>
                          <a:latin typeface="Calibri"/>
                        </a:rPr>
                        <a:t>Sabate</a:t>
                      </a:r>
                      <a:r>
                        <a:rPr lang="en-US" sz="1400" b="0" i="0" u="none" strike="noStrike" dirty="0" smtClean="0">
                          <a:solidFill>
                            <a:srgbClr val="000000"/>
                          </a:solidFill>
                          <a:latin typeface="Calibri"/>
                        </a:rPr>
                        <a:t> (trans)</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ctr" fontAlgn="b"/>
                      <a:r>
                        <a:rPr lang="en-US" sz="1400" b="0" i="0" u="none" strike="noStrike" dirty="0" smtClean="0">
                          <a:solidFill>
                            <a:srgbClr val="000000"/>
                          </a:solidFill>
                          <a:latin typeface="Calibri"/>
                        </a:rPr>
                        <a:t>Text</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ctr" fontAlgn="b"/>
                      <a:r>
                        <a:rPr lang="en-US" sz="1400" b="0" i="0" u="none" strike="noStrike" dirty="0" smtClean="0">
                          <a:solidFill>
                            <a:srgbClr val="000000"/>
                          </a:solidFill>
                          <a:latin typeface="Calibri"/>
                        </a:rPr>
                        <a:t>10</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l" fontAlgn="b"/>
                      <a:r>
                        <a:rPr lang="en-US" sz="1400" b="0" i="0" u="none" strike="noStrike" dirty="0" smtClean="0">
                          <a:solidFill>
                            <a:srgbClr val="000000"/>
                          </a:solidFill>
                          <a:latin typeface="Calibri"/>
                        </a:rPr>
                        <a:t>Spa</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r>
              <a:tr h="471961">
                <a:tc>
                  <a:txBody>
                    <a:bodyPr/>
                    <a:lstStyle/>
                    <a:p>
                      <a:pPr algn="l" fontAlgn="b"/>
                      <a:r>
                        <a:rPr lang="en-US" sz="1400" b="0" i="0" u="none" strike="noStrike" dirty="0" smtClean="0">
                          <a:solidFill>
                            <a:srgbClr val="000000"/>
                          </a:solidFill>
                          <a:latin typeface="Calibri"/>
                        </a:rPr>
                        <a:t> +</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l" fontAlgn="b"/>
                      <a:r>
                        <a:rPr lang="en-US" sz="1400" b="0" i="0" u="none" strike="noStrike" dirty="0" err="1" smtClean="0">
                          <a:solidFill>
                            <a:srgbClr val="000000"/>
                          </a:solidFill>
                          <a:latin typeface="Calibri"/>
                        </a:rPr>
                        <a:t>Wielki</a:t>
                      </a:r>
                      <a:r>
                        <a:rPr lang="en-US" sz="1400" b="0" i="0" u="none" strike="noStrike" dirty="0" smtClean="0">
                          <a:solidFill>
                            <a:srgbClr val="000000"/>
                          </a:solidFill>
                          <a:latin typeface="Calibri"/>
                        </a:rPr>
                        <a:t> </a:t>
                      </a:r>
                      <a:r>
                        <a:rPr lang="en-US" sz="1400" b="0" i="0" u="none" strike="noStrike" dirty="0" err="1" smtClean="0">
                          <a:solidFill>
                            <a:srgbClr val="000000"/>
                          </a:solidFill>
                          <a:latin typeface="Calibri"/>
                        </a:rPr>
                        <a:t>marsz</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l" fontAlgn="b"/>
                      <a:r>
                        <a:rPr lang="en-US" sz="1400" b="0" i="0" u="none" strike="noStrike" dirty="0" err="1" smtClean="0">
                          <a:solidFill>
                            <a:srgbClr val="000000"/>
                          </a:solidFill>
                          <a:latin typeface="Calibri"/>
                        </a:rPr>
                        <a:t>Proszynskii</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l" fontAlgn="b"/>
                      <a:r>
                        <a:rPr lang="en-US" sz="1400" b="0" i="0" u="none" strike="noStrike" dirty="0" smtClean="0">
                          <a:solidFill>
                            <a:srgbClr val="000000"/>
                          </a:solidFill>
                          <a:latin typeface="Calibri"/>
                        </a:rPr>
                        <a:t>2008</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ctr" fontAlgn="b"/>
                      <a:r>
                        <a:rPr lang="en-US" sz="1400" b="0" i="0" u="none" strike="noStrike" dirty="0" err="1" smtClean="0">
                          <a:solidFill>
                            <a:srgbClr val="000000"/>
                          </a:solidFill>
                          <a:latin typeface="Calibri"/>
                        </a:rPr>
                        <a:t>Pawel</a:t>
                      </a:r>
                      <a:r>
                        <a:rPr lang="en-US" sz="1400" b="0" i="0" u="none" strike="noStrike" dirty="0" smtClean="0">
                          <a:solidFill>
                            <a:srgbClr val="000000"/>
                          </a:solidFill>
                          <a:latin typeface="Calibri"/>
                        </a:rPr>
                        <a:t> </a:t>
                      </a:r>
                      <a:r>
                        <a:rPr lang="en-US" sz="1400" b="0" i="0" u="none" strike="noStrike" dirty="0" err="1" smtClean="0">
                          <a:solidFill>
                            <a:srgbClr val="000000"/>
                          </a:solidFill>
                          <a:latin typeface="Calibri"/>
                        </a:rPr>
                        <a:t>Korombel</a:t>
                      </a:r>
                      <a:r>
                        <a:rPr lang="en-US" sz="1400" b="0" i="0" u="none" strike="noStrike" dirty="0" smtClean="0">
                          <a:solidFill>
                            <a:srgbClr val="000000"/>
                          </a:solidFill>
                          <a:latin typeface="Calibri"/>
                        </a:rPr>
                        <a:t> (trans)</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ctr" fontAlgn="b"/>
                      <a:r>
                        <a:rPr lang="en-US" sz="1400" b="0" i="0" u="none" strike="noStrike" dirty="0" smtClean="0">
                          <a:solidFill>
                            <a:srgbClr val="000000"/>
                          </a:solidFill>
                          <a:latin typeface="Calibri"/>
                        </a:rPr>
                        <a:t>Text</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ctr" fontAlgn="b"/>
                      <a:r>
                        <a:rPr lang="en-US" sz="1400" b="0" i="0" u="none" strike="noStrike" dirty="0" smtClean="0">
                          <a:solidFill>
                            <a:srgbClr val="000000"/>
                          </a:solidFill>
                          <a:latin typeface="Calibri"/>
                        </a:rPr>
                        <a:t>478</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l" fontAlgn="b"/>
                      <a:r>
                        <a:rPr lang="en-US" sz="1400" b="0" i="0" u="none" strike="noStrike" dirty="0" err="1" smtClean="0">
                          <a:solidFill>
                            <a:srgbClr val="000000"/>
                          </a:solidFill>
                          <a:latin typeface="Calibri"/>
                        </a:rPr>
                        <a:t>Pol</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r>
              <a:tr h="471961">
                <a:tc>
                  <a:txBody>
                    <a:bodyPr/>
                    <a:lstStyle/>
                    <a:p>
                      <a:pPr algn="l" fontAlgn="b"/>
                      <a:r>
                        <a:rPr lang="en-US" sz="1400" b="0" i="0" u="none" strike="noStrike" dirty="0" smtClean="0">
                          <a:solidFill>
                            <a:srgbClr val="000000"/>
                          </a:solidFill>
                          <a:latin typeface="Calibri"/>
                        </a:rPr>
                        <a:t> +</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l" fontAlgn="b"/>
                      <a:r>
                        <a:rPr lang="en-US" sz="1400" b="0" i="0" u="none" strike="noStrike" dirty="0" smtClean="0">
                          <a:solidFill>
                            <a:srgbClr val="000000"/>
                          </a:solidFill>
                          <a:latin typeface="Calibri"/>
                        </a:rPr>
                        <a:t>Den</a:t>
                      </a:r>
                      <a:r>
                        <a:rPr lang="en-US" sz="1400" b="0" i="0" u="none" strike="noStrike" baseline="0" dirty="0" smtClean="0">
                          <a:solidFill>
                            <a:srgbClr val="000000"/>
                          </a:solidFill>
                          <a:latin typeface="Calibri"/>
                        </a:rPr>
                        <a:t> </a:t>
                      </a:r>
                      <a:r>
                        <a:rPr lang="en-US" sz="1400" b="0" i="0" u="none" strike="noStrike" baseline="0" dirty="0" err="1" smtClean="0">
                          <a:solidFill>
                            <a:srgbClr val="000000"/>
                          </a:solidFill>
                          <a:latin typeface="Calibri"/>
                        </a:rPr>
                        <a:t>lange</a:t>
                      </a:r>
                      <a:r>
                        <a:rPr lang="en-US" sz="1400" b="0" i="0" u="none" strike="noStrike" baseline="0" dirty="0" smtClean="0">
                          <a:solidFill>
                            <a:srgbClr val="000000"/>
                          </a:solidFill>
                          <a:latin typeface="Calibri"/>
                        </a:rPr>
                        <a:t> </a:t>
                      </a:r>
                      <a:r>
                        <a:rPr lang="en-US" sz="1400" b="0" i="0" u="none" strike="noStrike" baseline="0" dirty="0" err="1" smtClean="0">
                          <a:solidFill>
                            <a:srgbClr val="000000"/>
                          </a:solidFill>
                          <a:latin typeface="Calibri"/>
                        </a:rPr>
                        <a:t>vandring</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l" fontAlgn="b"/>
                      <a:r>
                        <a:rPr lang="en-US" sz="1400" b="0" i="0" u="none" strike="noStrike" dirty="0" err="1" smtClean="0">
                          <a:solidFill>
                            <a:srgbClr val="000000"/>
                          </a:solidFill>
                          <a:latin typeface="Calibri"/>
                        </a:rPr>
                        <a:t>Medhor</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l" fontAlgn="b"/>
                      <a:r>
                        <a:rPr lang="en-US" sz="1400" b="0" i="0" u="none" strike="noStrike" dirty="0" smtClean="0">
                          <a:solidFill>
                            <a:srgbClr val="000000"/>
                          </a:solidFill>
                          <a:latin typeface="Calibri"/>
                        </a:rPr>
                        <a:t>2006</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ctr" fontAlgn="b"/>
                      <a:r>
                        <a:rPr lang="en-US" sz="1400" b="0" i="0" u="none" strike="noStrike" dirty="0" smtClean="0">
                          <a:solidFill>
                            <a:srgbClr val="000000"/>
                          </a:solidFill>
                          <a:latin typeface="Calibri"/>
                        </a:rPr>
                        <a:t>Dan Schlosser (read by)</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ctr" fontAlgn="b"/>
                      <a:r>
                        <a:rPr lang="en-US" sz="1400" b="0" i="0" u="none" strike="noStrike" dirty="0" err="1" smtClean="0">
                          <a:solidFill>
                            <a:srgbClr val="000000"/>
                          </a:solidFill>
                          <a:latin typeface="Calibri"/>
                        </a:rPr>
                        <a:t>dvd</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ctr" fontAlgn="b"/>
                      <a:r>
                        <a:rPr lang="en-US" sz="1400" b="0" i="0" u="none" strike="noStrike" dirty="0" smtClean="0">
                          <a:solidFill>
                            <a:srgbClr val="000000"/>
                          </a:solidFill>
                          <a:latin typeface="Calibri"/>
                        </a:rPr>
                        <a:t>347</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c>
                  <a:txBody>
                    <a:bodyPr/>
                    <a:lstStyle/>
                    <a:p>
                      <a:pPr algn="l" fontAlgn="b"/>
                      <a:r>
                        <a:rPr lang="en-US" sz="1400" b="0" i="0" u="none" strike="noStrike" dirty="0" err="1" smtClean="0">
                          <a:solidFill>
                            <a:srgbClr val="000000"/>
                          </a:solidFill>
                          <a:latin typeface="Calibri"/>
                        </a:rPr>
                        <a:t>dan</a:t>
                      </a:r>
                      <a:endParaRPr lang="en-US" sz="1400" b="0" i="0" u="none" strike="noStrike" dirty="0">
                        <a:solidFill>
                          <a:srgbClr val="000000"/>
                        </a:solidFill>
                        <a:latin typeface="Calibri"/>
                      </a:endParaRPr>
                    </a:p>
                  </a:txBody>
                  <a:tcPr marL="7200" marR="6991" marT="6991" marB="0" anchor="b">
                    <a:lnL>
                      <a:noFill/>
                    </a:lnL>
                    <a:lnR>
                      <a:noFill/>
                    </a:lnR>
                    <a:lnT>
                      <a:noFill/>
                    </a:lnT>
                    <a:lnB>
                      <a:noFill/>
                    </a:lnB>
                    <a:solidFill>
                      <a:schemeClr val="bg1"/>
                    </a:solidFill>
                  </a:tcPr>
                </a:tc>
              </a:tr>
            </a:tbl>
          </a:graphicData>
        </a:graphic>
      </p:graphicFrame>
      <p:graphicFrame>
        <p:nvGraphicFramePr>
          <p:cNvPr id="15" name="Table 14"/>
          <p:cNvGraphicFramePr>
            <a:graphicFrameLocks noGrp="1"/>
          </p:cNvGraphicFramePr>
          <p:nvPr/>
        </p:nvGraphicFramePr>
        <p:xfrm>
          <a:off x="7498434" y="2971800"/>
          <a:ext cx="1645566" cy="3501007"/>
        </p:xfrm>
        <a:graphic>
          <a:graphicData uri="http://schemas.openxmlformats.org/drawingml/2006/table">
            <a:tbl>
              <a:tblPr/>
              <a:tblGrid>
                <a:gridCol w="1645566"/>
              </a:tblGrid>
              <a:tr h="572804">
                <a:tc>
                  <a:txBody>
                    <a:bodyPr/>
                    <a:lstStyle/>
                    <a:p>
                      <a:pPr algn="l" fontAlgn="b"/>
                      <a:r>
                        <a:rPr lang="en-US" sz="1400" b="0" i="0" u="none" strike="noStrike" dirty="0" smtClean="0">
                          <a:solidFill>
                            <a:srgbClr val="000000"/>
                          </a:solidFill>
                          <a:latin typeface="Calibri"/>
                        </a:rPr>
                        <a:t>Description language</a:t>
                      </a:r>
                      <a:endParaRPr lang="en-US" sz="1400" b="0" i="0" u="none" strike="noStrike" dirty="0">
                        <a:solidFill>
                          <a:srgbClr val="000000"/>
                        </a:solidFill>
                        <a:latin typeface="Calibri"/>
                      </a:endParaRPr>
                    </a:p>
                  </a:txBody>
                  <a:tcPr marL="6991" marR="6991" marT="6991" marB="0" anchor="b">
                    <a:lnL>
                      <a:noFill/>
                    </a:lnL>
                    <a:lnR>
                      <a:noFill/>
                    </a:lnR>
                    <a:lnT>
                      <a:noFill/>
                    </a:lnT>
                    <a:lnB w="6350" cap="flat" cmpd="sng" algn="ctr">
                      <a:solidFill>
                        <a:srgbClr val="000000"/>
                      </a:solidFill>
                      <a:prstDash val="solid"/>
                      <a:round/>
                      <a:headEnd type="none" w="med" len="med"/>
                      <a:tailEnd type="none" w="med" len="med"/>
                    </a:lnB>
                    <a:solidFill>
                      <a:schemeClr val="accent6">
                        <a:lumMod val="20000"/>
                        <a:lumOff val="80000"/>
                      </a:schemeClr>
                    </a:solidFill>
                  </a:tcPr>
                </a:tc>
              </a:tr>
              <a:tr h="669003">
                <a:tc>
                  <a:txBody>
                    <a:bodyPr/>
                    <a:lstStyle/>
                    <a:p>
                      <a:pPr algn="l" fontAlgn="b"/>
                      <a:r>
                        <a:rPr lang="en-US" sz="1400" b="0" i="0" u="none" strike="noStrike" dirty="0">
                          <a:solidFill>
                            <a:srgbClr val="000000"/>
                          </a:solidFill>
                          <a:latin typeface="Calibri"/>
                        </a:rPr>
                        <a:t>eng, </a:t>
                      </a:r>
                      <a:r>
                        <a:rPr lang="en-US" sz="1400" b="0" i="0" u="none" strike="noStrike" dirty="0" err="1" smtClean="0">
                          <a:solidFill>
                            <a:srgbClr val="000000"/>
                          </a:solidFill>
                          <a:latin typeface="Calibri"/>
                        </a:rPr>
                        <a:t>fre</a:t>
                      </a:r>
                      <a:r>
                        <a:rPr lang="en-US" sz="1400" b="0" i="0" u="none" strike="noStrike" dirty="0" smtClean="0">
                          <a:solidFill>
                            <a:srgbClr val="000000"/>
                          </a:solidFill>
                          <a:latin typeface="Calibri"/>
                        </a:rPr>
                        <a:t>, </a:t>
                      </a:r>
                      <a:r>
                        <a:rPr lang="en-US" sz="1400" b="0" i="0" u="none" strike="noStrike" dirty="0" err="1" smtClean="0">
                          <a:solidFill>
                            <a:srgbClr val="000000"/>
                          </a:solidFill>
                          <a:latin typeface="Calibri"/>
                        </a:rPr>
                        <a:t>slv</a:t>
                      </a:r>
                      <a:endParaRPr lang="en-US" sz="1400" b="0" i="0" u="none" strike="noStrike" dirty="0">
                        <a:solidFill>
                          <a:srgbClr val="000000"/>
                        </a:solidFill>
                        <a:latin typeface="Calibri"/>
                      </a:endParaRPr>
                    </a:p>
                  </a:txBody>
                  <a:tcPr marL="6991" marR="6991" marT="6991" marB="0" anchor="b">
                    <a:lnL>
                      <a:noFill/>
                    </a:lnL>
                    <a:lnR>
                      <a:noFill/>
                    </a:lnR>
                    <a:lnT w="6350" cap="flat" cmpd="sng" algn="ctr">
                      <a:solidFill>
                        <a:srgbClr val="000000"/>
                      </a:solidFill>
                      <a:prstDash val="solid"/>
                      <a:round/>
                      <a:headEnd type="none" w="med" len="med"/>
                      <a:tailEnd type="none" w="med" len="med"/>
                    </a:lnT>
                    <a:lnB>
                      <a:noFill/>
                    </a:lnB>
                    <a:solidFill>
                      <a:schemeClr val="accent6">
                        <a:lumMod val="20000"/>
                        <a:lumOff val="80000"/>
                      </a:schemeClr>
                    </a:solidFill>
                  </a:tcPr>
                </a:tc>
              </a:tr>
              <a:tr h="508697">
                <a:tc>
                  <a:txBody>
                    <a:bodyPr/>
                    <a:lstStyle/>
                    <a:p>
                      <a:pPr algn="l" fontAlgn="b"/>
                      <a:r>
                        <a:rPr lang="en-US" sz="1400" b="0" i="0" u="none" strike="noStrike" dirty="0" smtClean="0">
                          <a:solidFill>
                            <a:srgbClr val="000000"/>
                          </a:solidFill>
                          <a:latin typeface="Calibri"/>
                        </a:rPr>
                        <a:t>eng</a:t>
                      </a:r>
                      <a:endParaRPr lang="en-US" sz="1400" b="0" i="0" u="none" strike="noStrike" dirty="0">
                        <a:solidFill>
                          <a:srgbClr val="000000"/>
                        </a:solidFill>
                        <a:latin typeface="Calibri"/>
                      </a:endParaRPr>
                    </a:p>
                  </a:txBody>
                  <a:tcPr marL="6991" marR="6991" marT="6991" marB="0" anchor="b">
                    <a:lnL>
                      <a:noFill/>
                    </a:lnL>
                    <a:lnR>
                      <a:noFill/>
                    </a:lnR>
                    <a:lnT>
                      <a:noFill/>
                    </a:lnT>
                    <a:lnB>
                      <a:noFill/>
                    </a:lnB>
                    <a:solidFill>
                      <a:schemeClr val="accent6">
                        <a:lumMod val="20000"/>
                        <a:lumOff val="80000"/>
                      </a:schemeClr>
                    </a:solidFill>
                  </a:tcPr>
                </a:tc>
              </a:tr>
              <a:tr h="733109">
                <a:tc>
                  <a:txBody>
                    <a:bodyPr/>
                    <a:lstStyle/>
                    <a:p>
                      <a:pPr algn="l" fontAlgn="b"/>
                      <a:r>
                        <a:rPr lang="en-US" sz="1400" b="0" i="0" u="none" strike="noStrike" dirty="0">
                          <a:solidFill>
                            <a:srgbClr val="000000"/>
                          </a:solidFill>
                          <a:latin typeface="Calibri"/>
                        </a:rPr>
                        <a:t>eng, </a:t>
                      </a:r>
                      <a:r>
                        <a:rPr lang="en-US" sz="1400" b="0" i="0" u="none" strike="noStrike" dirty="0" smtClean="0">
                          <a:solidFill>
                            <a:srgbClr val="000000"/>
                          </a:solidFill>
                          <a:latin typeface="Calibri"/>
                        </a:rPr>
                        <a:t>spa</a:t>
                      </a:r>
                      <a:endParaRPr lang="en-US" sz="1400" b="0" i="0" u="none" strike="noStrike" dirty="0">
                        <a:solidFill>
                          <a:srgbClr val="000000"/>
                        </a:solidFill>
                        <a:latin typeface="Calibri"/>
                      </a:endParaRPr>
                    </a:p>
                  </a:txBody>
                  <a:tcPr marL="6991" marR="6991" marT="6991" marB="0" anchor="b">
                    <a:lnL>
                      <a:noFill/>
                    </a:lnL>
                    <a:lnR>
                      <a:noFill/>
                    </a:lnR>
                    <a:lnT>
                      <a:noFill/>
                    </a:lnT>
                    <a:lnB>
                      <a:noFill/>
                    </a:lnB>
                    <a:solidFill>
                      <a:schemeClr val="accent6">
                        <a:lumMod val="20000"/>
                        <a:lumOff val="80000"/>
                      </a:schemeClr>
                    </a:solidFill>
                  </a:tcPr>
                </a:tc>
              </a:tr>
              <a:tr h="508697">
                <a:tc>
                  <a:txBody>
                    <a:bodyPr/>
                    <a:lstStyle/>
                    <a:p>
                      <a:pPr algn="l" fontAlgn="b"/>
                      <a:r>
                        <a:rPr lang="en-US" sz="1400" b="0" i="0" u="none" strike="noStrike" dirty="0">
                          <a:solidFill>
                            <a:srgbClr val="000000"/>
                          </a:solidFill>
                          <a:latin typeface="Calibri"/>
                        </a:rPr>
                        <a:t>eng</a:t>
                      </a:r>
                      <a:r>
                        <a:rPr lang="en-US" sz="1400" b="0" i="0" u="none" strike="noStrike" dirty="0" smtClean="0">
                          <a:solidFill>
                            <a:srgbClr val="000000"/>
                          </a:solidFill>
                          <a:latin typeface="Calibri"/>
                        </a:rPr>
                        <a:t>, </a:t>
                      </a:r>
                      <a:r>
                        <a:rPr lang="en-US" sz="1400" b="0" i="0" u="none" strike="noStrike" dirty="0" err="1" smtClean="0">
                          <a:solidFill>
                            <a:srgbClr val="000000"/>
                          </a:solidFill>
                          <a:latin typeface="Calibri"/>
                        </a:rPr>
                        <a:t>pol</a:t>
                      </a:r>
                      <a:endParaRPr lang="en-US" sz="1400" b="0" i="0" u="none" strike="noStrike" dirty="0">
                        <a:solidFill>
                          <a:srgbClr val="000000"/>
                        </a:solidFill>
                        <a:latin typeface="Calibri"/>
                      </a:endParaRPr>
                    </a:p>
                  </a:txBody>
                  <a:tcPr marL="6991" marR="6991" marT="6991" marB="0" anchor="b">
                    <a:lnL>
                      <a:noFill/>
                    </a:lnL>
                    <a:lnR>
                      <a:noFill/>
                    </a:lnR>
                    <a:lnT>
                      <a:noFill/>
                    </a:lnT>
                    <a:lnB>
                      <a:noFill/>
                    </a:lnB>
                    <a:solidFill>
                      <a:schemeClr val="accent6">
                        <a:lumMod val="20000"/>
                        <a:lumOff val="80000"/>
                      </a:schemeClr>
                    </a:solidFill>
                  </a:tcPr>
                </a:tc>
              </a:tr>
              <a:tr h="508697">
                <a:tc>
                  <a:txBody>
                    <a:bodyPr/>
                    <a:lstStyle/>
                    <a:p>
                      <a:pPr algn="l" fontAlgn="b"/>
                      <a:r>
                        <a:rPr lang="en-US" sz="1400" b="0" i="0" u="none" strike="noStrike" dirty="0" err="1" smtClean="0">
                          <a:solidFill>
                            <a:srgbClr val="000000"/>
                          </a:solidFill>
                          <a:latin typeface="Calibri"/>
                        </a:rPr>
                        <a:t>dan</a:t>
                      </a:r>
                      <a:endParaRPr lang="en-US" sz="1400" b="0" i="0" u="none" strike="noStrike" dirty="0">
                        <a:solidFill>
                          <a:srgbClr val="000000"/>
                        </a:solidFill>
                        <a:latin typeface="Calibri"/>
                      </a:endParaRPr>
                    </a:p>
                  </a:txBody>
                  <a:tcPr marL="6991" marR="6991" marT="6991" marB="0" anchor="b">
                    <a:lnL>
                      <a:noFill/>
                    </a:lnL>
                    <a:lnR>
                      <a:noFill/>
                    </a:lnR>
                    <a:lnT>
                      <a:noFill/>
                    </a:lnT>
                    <a:lnB>
                      <a:noFill/>
                    </a:lnB>
                    <a:solidFill>
                      <a:schemeClr val="accent6">
                        <a:lumMod val="20000"/>
                        <a:lumOff val="80000"/>
                      </a:schemeClr>
                    </a:solidFill>
                  </a:tcPr>
                </a:tc>
              </a:tr>
            </a:tbl>
          </a:graphicData>
        </a:graphic>
      </p:graphicFrame>
      <p:sp>
        <p:nvSpPr>
          <p:cNvPr id="22589" name="Rectangle 10"/>
          <p:cNvSpPr>
            <a:spLocks noChangeArrowheads="1"/>
          </p:cNvSpPr>
          <p:nvPr/>
        </p:nvSpPr>
        <p:spPr bwMode="auto">
          <a:xfrm>
            <a:off x="2124075" y="1025525"/>
            <a:ext cx="6480175" cy="369332"/>
          </a:xfrm>
          <a:prstGeom prst="rect">
            <a:avLst/>
          </a:prstGeom>
          <a:solidFill>
            <a:schemeClr val="bg1"/>
          </a:solidFill>
          <a:ln w="9525">
            <a:noFill/>
            <a:miter lim="800000"/>
            <a:headEnd/>
            <a:tailEnd/>
          </a:ln>
        </p:spPr>
        <p:txBody>
          <a:bodyPr>
            <a:spAutoFit/>
          </a:bodyPr>
          <a:lstStyle/>
          <a:p>
            <a:r>
              <a:rPr lang="en-GB" b="1" dirty="0" smtClean="0"/>
              <a:t>The long walk / </a:t>
            </a:r>
            <a:r>
              <a:rPr lang="en-GB" sz="1400" b="1" dirty="0" smtClean="0"/>
              <a:t>Stephen King writing as Richard Bachman</a:t>
            </a:r>
            <a:endParaRPr lang="en-GB" sz="1400" b="1" dirty="0"/>
          </a:p>
        </p:txBody>
      </p:sp>
      <p:sp>
        <p:nvSpPr>
          <p:cNvPr id="22590" name="Rectangle 11"/>
          <p:cNvSpPr>
            <a:spLocks noChangeArrowheads="1"/>
          </p:cNvSpPr>
          <p:nvPr/>
        </p:nvSpPr>
        <p:spPr bwMode="auto">
          <a:xfrm>
            <a:off x="2195513" y="1385888"/>
            <a:ext cx="5832475" cy="307975"/>
          </a:xfrm>
          <a:prstGeom prst="rect">
            <a:avLst/>
          </a:prstGeom>
          <a:solidFill>
            <a:schemeClr val="bg1"/>
          </a:solidFill>
          <a:ln w="9525">
            <a:noFill/>
            <a:miter lim="800000"/>
            <a:headEnd/>
            <a:tailEnd/>
          </a:ln>
        </p:spPr>
        <p:txBody>
          <a:bodyPr>
            <a:spAutoFit/>
          </a:bodyPr>
          <a:lstStyle/>
          <a:p>
            <a:r>
              <a:rPr lang="en-GB" sz="1400" b="1" u="sng" dirty="0" smtClean="0">
                <a:solidFill>
                  <a:srgbClr val="0070C0"/>
                </a:solidFill>
              </a:rPr>
              <a:t>20</a:t>
            </a:r>
            <a:r>
              <a:rPr lang="en-GB" sz="1400" b="1" dirty="0" smtClean="0"/>
              <a:t> </a:t>
            </a:r>
            <a:r>
              <a:rPr lang="en-GB" sz="1400" b="1" dirty="0"/>
              <a:t>editions in </a:t>
            </a:r>
            <a:r>
              <a:rPr lang="en-GB" sz="1400" b="1" u="sng" dirty="0">
                <a:solidFill>
                  <a:srgbClr val="0070C0"/>
                </a:solidFill>
              </a:rPr>
              <a:t>8</a:t>
            </a:r>
            <a:r>
              <a:rPr lang="en-GB" sz="1400" b="1" dirty="0" smtClean="0"/>
              <a:t> </a:t>
            </a:r>
            <a:r>
              <a:rPr lang="en-GB" sz="1400" b="1" dirty="0"/>
              <a:t>languages, held by 1,818 libraries</a:t>
            </a:r>
          </a:p>
        </p:txBody>
      </p:sp>
      <p:sp>
        <p:nvSpPr>
          <p:cNvPr id="18" name="Rectangle 17"/>
          <p:cNvSpPr/>
          <p:nvPr/>
        </p:nvSpPr>
        <p:spPr>
          <a:xfrm>
            <a:off x="2339975" y="2320925"/>
            <a:ext cx="1655763" cy="2159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22593" name="Picture 5"/>
          <p:cNvPicPr>
            <a:picLocks noChangeAspect="1" noChangeArrowheads="1"/>
          </p:cNvPicPr>
          <p:nvPr/>
        </p:nvPicPr>
        <p:blipFill>
          <a:blip r:embed="rId3" cstate="print"/>
          <a:srcRect/>
          <a:stretch>
            <a:fillRect/>
          </a:stretch>
        </p:blipFill>
        <p:spPr bwMode="auto">
          <a:xfrm>
            <a:off x="3635895" y="2304000"/>
            <a:ext cx="360000" cy="268800"/>
          </a:xfrm>
          <a:prstGeom prst="rect">
            <a:avLst/>
          </a:prstGeom>
          <a:noFill/>
          <a:ln w="9525">
            <a:noFill/>
            <a:miter lim="800000"/>
            <a:headEnd/>
            <a:tailEnd/>
          </a:ln>
        </p:spPr>
      </p:pic>
      <p:sp>
        <p:nvSpPr>
          <p:cNvPr id="19" name="Title 1"/>
          <p:cNvSpPr>
            <a:spLocks noGrp="1"/>
          </p:cNvSpPr>
          <p:nvPr>
            <p:ph type="title"/>
          </p:nvPr>
        </p:nvSpPr>
        <p:spPr>
          <a:xfrm>
            <a:off x="250825" y="188913"/>
            <a:ext cx="8229600" cy="777875"/>
          </a:xfrm>
          <a:solidFill>
            <a:schemeClr val="accent1">
              <a:lumMod val="60000"/>
              <a:lumOff val="40000"/>
            </a:schemeClr>
          </a:solidFill>
        </p:spPr>
        <p:txBody>
          <a:bodyPr>
            <a:normAutofit fontScale="90000"/>
          </a:bodyPr>
          <a:lstStyle/>
          <a:p>
            <a:pPr eaLnBrk="1" hangingPunct="1">
              <a:defRPr/>
            </a:pPr>
            <a:r>
              <a:rPr lang="en-GB" sz="3200" dirty="0" smtClean="0">
                <a:solidFill>
                  <a:srgbClr val="333333"/>
                </a:solidFill>
              </a:rPr>
              <a:t>Worldcat.org with GLIMIR – </a:t>
            </a:r>
            <a:r>
              <a:rPr lang="en-GB" sz="2200" dirty="0" smtClean="0">
                <a:solidFill>
                  <a:srgbClr val="333333"/>
                </a:solidFill>
              </a:rPr>
              <a:t>Mock-up landing page</a:t>
            </a:r>
            <a:endParaRPr lang="en-GB" sz="2200" dirty="0">
              <a:solidFill>
                <a:srgbClr val="333333"/>
              </a:solidFill>
            </a:endParaRPr>
          </a:p>
        </p:txBody>
      </p:sp>
      <p:sp>
        <p:nvSpPr>
          <p:cNvPr id="21" name="Rectangle 20"/>
          <p:cNvSpPr/>
          <p:nvPr/>
        </p:nvSpPr>
        <p:spPr>
          <a:xfrm>
            <a:off x="2209800" y="2743200"/>
            <a:ext cx="3455789" cy="360041"/>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smtClean="0">
                <a:solidFill>
                  <a:schemeClr val="tx1"/>
                </a:solidFill>
                <a:latin typeface="Calibri" pitchFamily="34" charset="0"/>
              </a:rPr>
              <a:t>12 </a:t>
            </a:r>
            <a:r>
              <a:rPr lang="en-GB" dirty="0">
                <a:solidFill>
                  <a:schemeClr val="tx1"/>
                </a:solidFill>
                <a:latin typeface="Calibri" pitchFamily="34" charset="0"/>
              </a:rPr>
              <a:t>content </a:t>
            </a:r>
            <a:r>
              <a:rPr lang="en-GB" dirty="0" smtClean="0">
                <a:solidFill>
                  <a:schemeClr val="tx1"/>
                </a:solidFill>
                <a:latin typeface="Calibri" pitchFamily="34" charset="0"/>
              </a:rPr>
              <a:t>clusters plus singletons</a:t>
            </a:r>
            <a:endParaRPr lang="en-GB" dirty="0">
              <a:solidFill>
                <a:schemeClr val="tx1"/>
              </a:solidFill>
              <a:latin typeface="Calibri" pitchFamily="34" charset="0"/>
            </a:endParaRPr>
          </a:p>
        </p:txBody>
      </p:sp>
      <p:sp>
        <p:nvSpPr>
          <p:cNvPr id="22598" name="Rectangle 16"/>
          <p:cNvSpPr>
            <a:spLocks noChangeArrowheads="1"/>
          </p:cNvSpPr>
          <p:nvPr/>
        </p:nvSpPr>
        <p:spPr bwMode="auto">
          <a:xfrm>
            <a:off x="2267744" y="1628800"/>
            <a:ext cx="6551612" cy="553998"/>
          </a:xfrm>
          <a:prstGeom prst="rect">
            <a:avLst/>
          </a:prstGeom>
          <a:solidFill>
            <a:schemeClr val="bg1"/>
          </a:solidFill>
          <a:ln w="9525">
            <a:noFill/>
            <a:miter lim="800000"/>
            <a:headEnd/>
            <a:tailEnd/>
          </a:ln>
        </p:spPr>
        <p:txBody>
          <a:bodyPr>
            <a:spAutoFit/>
          </a:bodyPr>
          <a:lstStyle/>
          <a:p>
            <a:r>
              <a:rPr lang="en-US" sz="1000" dirty="0" smtClean="0">
                <a:latin typeface="Calibri" pitchFamily="-65" charset="0"/>
              </a:rPr>
              <a:t> In the near future, where </a:t>
            </a:r>
            <a:r>
              <a:rPr lang="en-US" sz="1000" dirty="0" err="1" smtClean="0">
                <a:latin typeface="Calibri" pitchFamily="-65" charset="0"/>
              </a:rPr>
              <a:t>Amerika</a:t>
            </a:r>
            <a:r>
              <a:rPr lang="en-US" sz="1000" dirty="0" smtClean="0">
                <a:latin typeface="Calibri" pitchFamily="-65" charset="0"/>
              </a:rPr>
              <a:t> has become a police state, one hundred boys are selected to enter an annual contest where the winner will be awarded whatever he wants for the rest of   his life. The game is simple - maintain a steady walking pace of four miles per hour without   stopping. Three warnings, and you're out - permanently. </a:t>
            </a:r>
            <a:endParaRPr lang="en-GB" sz="1000" dirty="0">
              <a:latin typeface="Calibri" pitchFamily="-65" charset="0"/>
            </a:endParaRPr>
          </a:p>
        </p:txBody>
      </p:sp>
      <p:pic>
        <p:nvPicPr>
          <p:cNvPr id="22599" name="Picture 4" descr=" "/>
          <p:cNvPicPr>
            <a:picLocks noChangeAspect="1" noChangeArrowheads="1"/>
          </p:cNvPicPr>
          <p:nvPr/>
        </p:nvPicPr>
        <p:blipFill>
          <a:blip r:embed="rId4" cstate="print"/>
          <a:srcRect/>
          <a:stretch>
            <a:fillRect/>
          </a:stretch>
        </p:blipFill>
        <p:spPr bwMode="auto">
          <a:xfrm>
            <a:off x="155575" y="-136525"/>
            <a:ext cx="152400" cy="152400"/>
          </a:xfrm>
          <a:prstGeom prst="rect">
            <a:avLst/>
          </a:prstGeom>
          <a:noFill/>
          <a:ln w="9525">
            <a:noFill/>
            <a:miter lim="800000"/>
            <a:headEnd/>
            <a:tailEnd/>
          </a:ln>
        </p:spPr>
      </p:pic>
      <p:pic>
        <p:nvPicPr>
          <p:cNvPr id="22600" name="Picture 5"/>
          <p:cNvPicPr>
            <a:picLocks noChangeAspect="1" noChangeArrowheads="1"/>
          </p:cNvPicPr>
          <p:nvPr/>
        </p:nvPicPr>
        <p:blipFill>
          <a:blip r:embed="rId5" cstate="print"/>
          <a:srcRect/>
          <a:stretch>
            <a:fillRect/>
          </a:stretch>
        </p:blipFill>
        <p:spPr bwMode="auto">
          <a:xfrm>
            <a:off x="2987824" y="2276872"/>
            <a:ext cx="360000" cy="345380"/>
          </a:xfrm>
          <a:prstGeom prst="rect">
            <a:avLst/>
          </a:prstGeom>
          <a:noFill/>
          <a:ln w="9525">
            <a:noFill/>
            <a:miter lim="800000"/>
            <a:headEnd/>
            <a:tailEnd/>
          </a:ln>
        </p:spPr>
      </p:pic>
      <p:pic>
        <p:nvPicPr>
          <p:cNvPr id="23553" name="Picture 1"/>
          <p:cNvPicPr>
            <a:picLocks noGrp="1" noChangeAspect="1" noChangeArrowheads="1"/>
          </p:cNvPicPr>
          <p:nvPr>
            <p:ph idx="1"/>
          </p:nvPr>
        </p:nvPicPr>
        <p:blipFill>
          <a:blip r:embed="rId6" cstate="print"/>
          <a:srcRect/>
          <a:stretch>
            <a:fillRect/>
          </a:stretch>
        </p:blipFill>
        <p:spPr bwMode="auto">
          <a:xfrm>
            <a:off x="395536" y="980728"/>
            <a:ext cx="1270518" cy="2125674"/>
          </a:xfrm>
          <a:prstGeom prst="rect">
            <a:avLst/>
          </a:prstGeom>
          <a:noFill/>
          <a:ln w="9525">
            <a:noFill/>
            <a:miter lim="800000"/>
            <a:headEnd/>
            <a:tailEnd/>
          </a:ln>
        </p:spPr>
      </p:pic>
      <p:sp>
        <p:nvSpPr>
          <p:cNvPr id="20" name="Rectangle 19"/>
          <p:cNvSpPr/>
          <p:nvPr/>
        </p:nvSpPr>
        <p:spPr>
          <a:xfrm>
            <a:off x="7164388" y="1341438"/>
            <a:ext cx="1979612" cy="287337"/>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smtClean="0">
                <a:solidFill>
                  <a:schemeClr val="tx1"/>
                </a:solidFill>
                <a:latin typeface="Calibri" pitchFamily="34" charset="0"/>
              </a:rPr>
              <a:t>81 records</a:t>
            </a:r>
            <a:endParaRPr lang="en-GB" dirty="0">
              <a:solidFill>
                <a:schemeClr val="tx1"/>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strVal val="#ppt_w*0.70"/>
                                          </p:val>
                                        </p:tav>
                                        <p:tav tm="100000">
                                          <p:val>
                                            <p:strVal val="#ppt_w"/>
                                          </p:val>
                                        </p:tav>
                                      </p:tavLst>
                                    </p:anim>
                                    <p:anim calcmode="lin" valueType="num">
                                      <p:cBhvr>
                                        <p:cTn id="8" dur="1000" fill="hold"/>
                                        <p:tgtEl>
                                          <p:spTgt spid="15"/>
                                        </p:tgtEl>
                                        <p:attrNameLst>
                                          <p:attrName>ppt_h</p:attrName>
                                        </p:attrNameLst>
                                      </p:cBhvr>
                                      <p:tavLst>
                                        <p:tav tm="0">
                                          <p:val>
                                            <p:strVal val="#ppt_h"/>
                                          </p:val>
                                        </p:tav>
                                        <p:tav tm="100000">
                                          <p:val>
                                            <p:strVal val="#ppt_h"/>
                                          </p:val>
                                        </p:tav>
                                      </p:tavLst>
                                    </p:anim>
                                    <p:animEffect transition="in" filter="fade">
                                      <p:cBhvr>
                                        <p:cTn id="9" dur="1000"/>
                                        <p:tgtEl>
                                          <p:spTgt spid="15"/>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20"/>
                                        </p:tgtEl>
                                        <p:attrNameLst>
                                          <p:attrName>style.visibility</p:attrName>
                                        </p:attrNameLst>
                                      </p:cBhvr>
                                      <p:to>
                                        <p:strVal val="visible"/>
                                      </p:to>
                                    </p:set>
                                    <p:anim calcmode="lin" valueType="num">
                                      <p:cBhvr>
                                        <p:cTn id="12" dur="1000" fill="hold"/>
                                        <p:tgtEl>
                                          <p:spTgt spid="20"/>
                                        </p:tgtEl>
                                        <p:attrNameLst>
                                          <p:attrName>ppt_w</p:attrName>
                                        </p:attrNameLst>
                                      </p:cBhvr>
                                      <p:tavLst>
                                        <p:tav tm="0">
                                          <p:val>
                                            <p:strVal val="#ppt_w*0.70"/>
                                          </p:val>
                                        </p:tav>
                                        <p:tav tm="100000">
                                          <p:val>
                                            <p:strVal val="#ppt_w"/>
                                          </p:val>
                                        </p:tav>
                                      </p:tavLst>
                                    </p:anim>
                                    <p:anim calcmode="lin" valueType="num">
                                      <p:cBhvr>
                                        <p:cTn id="13" dur="1000" fill="hold"/>
                                        <p:tgtEl>
                                          <p:spTgt spid="20"/>
                                        </p:tgtEl>
                                        <p:attrNameLst>
                                          <p:attrName>ppt_h</p:attrName>
                                        </p:attrNameLst>
                                      </p:cBhvr>
                                      <p:tavLst>
                                        <p:tav tm="0">
                                          <p:val>
                                            <p:strVal val="#ppt_h"/>
                                          </p:val>
                                        </p:tav>
                                        <p:tav tm="100000">
                                          <p:val>
                                            <p:strVal val="#ppt_h"/>
                                          </p:val>
                                        </p:tav>
                                      </p:tavLst>
                                    </p:anim>
                                    <p:animEffect transition="in" filter="fade">
                                      <p:cBhvr>
                                        <p:cTn id="14" dur="1000"/>
                                        <p:tgtEl>
                                          <p:spTgt spid="20"/>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1000" fill="hold"/>
                                        <p:tgtEl>
                                          <p:spTgt spid="21"/>
                                        </p:tgtEl>
                                        <p:attrNameLst>
                                          <p:attrName>ppt_w</p:attrName>
                                        </p:attrNameLst>
                                      </p:cBhvr>
                                      <p:tavLst>
                                        <p:tav tm="0">
                                          <p:val>
                                            <p:strVal val="#ppt_w*0.70"/>
                                          </p:val>
                                        </p:tav>
                                        <p:tav tm="100000">
                                          <p:val>
                                            <p:strVal val="#ppt_w"/>
                                          </p:val>
                                        </p:tav>
                                      </p:tavLst>
                                    </p:anim>
                                    <p:anim calcmode="lin" valueType="num">
                                      <p:cBhvr>
                                        <p:cTn id="18" dur="1000" fill="hold"/>
                                        <p:tgtEl>
                                          <p:spTgt spid="21"/>
                                        </p:tgtEl>
                                        <p:attrNameLst>
                                          <p:attrName>ppt_h</p:attrName>
                                        </p:attrNameLst>
                                      </p:cBhvr>
                                      <p:tavLst>
                                        <p:tav tm="0">
                                          <p:val>
                                            <p:strVal val="#ppt_h"/>
                                          </p:val>
                                        </p:tav>
                                        <p:tav tm="100000">
                                          <p:val>
                                            <p:strVal val="#ppt_h"/>
                                          </p:val>
                                        </p:tav>
                                      </p:tavLst>
                                    </p:anim>
                                    <p:animEffect transition="in" filter="fade">
                                      <p:cBhvr>
                                        <p:cTn id="19"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massied\Desktop\rotate.php.jpg"/>
          <p:cNvPicPr>
            <a:picLocks noChangeAspect="1" noChangeArrowheads="1"/>
          </p:cNvPicPr>
          <p:nvPr/>
        </p:nvPicPr>
        <p:blipFill>
          <a:blip r:embed="rId3" cstate="print"/>
          <a:srcRect/>
          <a:stretch>
            <a:fillRect/>
          </a:stretch>
        </p:blipFill>
        <p:spPr bwMode="auto">
          <a:xfrm>
            <a:off x="28575" y="381000"/>
            <a:ext cx="9115425" cy="666750"/>
          </a:xfrm>
          <a:prstGeom prst="rect">
            <a:avLst/>
          </a:prstGeom>
          <a:noFill/>
        </p:spPr>
      </p:pic>
      <p:sp>
        <p:nvSpPr>
          <p:cNvPr id="2" name="Title 1"/>
          <p:cNvSpPr>
            <a:spLocks noGrp="1"/>
          </p:cNvSpPr>
          <p:nvPr>
            <p:ph type="title"/>
          </p:nvPr>
        </p:nvSpPr>
        <p:spPr>
          <a:xfrm>
            <a:off x="455613" y="228600"/>
            <a:ext cx="8231187" cy="4343400"/>
          </a:xfrm>
        </p:spPr>
        <p:txBody>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t>
            </a:r>
            <a:br>
              <a:rPr lang="en-US" dirty="0" smtClean="0"/>
            </a:br>
            <a:r>
              <a:rPr lang="en-US" dirty="0" smtClean="0"/>
              <a:t>	</a:t>
            </a:r>
            <a:r>
              <a:rPr lang="en-US" sz="6000" dirty="0" smtClean="0">
                <a:solidFill>
                  <a:srgbClr val="FF6600"/>
                </a:solidFill>
              </a:rPr>
              <a:t>What’s</a:t>
            </a:r>
            <a:r>
              <a:rPr lang="en-US" sz="6000" dirty="0" smtClean="0"/>
              <a:t> </a:t>
            </a:r>
            <a:r>
              <a:rPr lang="en-US" sz="6000" dirty="0" smtClean="0">
                <a:solidFill>
                  <a:srgbClr val="00B0F0"/>
                </a:solidFill>
              </a:rPr>
              <a:t>next</a:t>
            </a:r>
            <a:r>
              <a:rPr lang="en-US" sz="6000" dirty="0" smtClean="0"/>
              <a:t>?</a:t>
            </a:r>
            <a:endParaRPr lang="en-US" dirty="0"/>
          </a:p>
        </p:txBody>
      </p:sp>
      <p:pic>
        <p:nvPicPr>
          <p:cNvPr id="5" name="Picture 2"/>
          <p:cNvPicPr>
            <a:picLocks noGrp="1" noChangeAspect="1" noChangeArrowheads="1"/>
          </p:cNvPicPr>
          <p:nvPr>
            <p:ph idx="1"/>
          </p:nvPr>
        </p:nvPicPr>
        <p:blipFill>
          <a:blip r:embed="rId4" cstate="print"/>
          <a:srcRect l="2000" t="16889" r="71500" b="75111"/>
          <a:stretch>
            <a:fillRect/>
          </a:stretch>
        </p:blipFill>
        <p:spPr bwMode="auto">
          <a:xfrm rot="746064">
            <a:off x="263928" y="4464390"/>
            <a:ext cx="4038600" cy="7681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smtClean="0"/>
          </a:p>
          <a:p>
            <a:endParaRPr lang="en-US" dirty="0"/>
          </a:p>
        </p:txBody>
      </p:sp>
      <p:pic>
        <p:nvPicPr>
          <p:cNvPr id="5" name="Picture 4" descr="alnsearchCapture.JPG"/>
          <p:cNvPicPr>
            <a:picLocks noChangeAspect="1"/>
          </p:cNvPicPr>
          <p:nvPr/>
        </p:nvPicPr>
        <p:blipFill>
          <a:blip r:embed="rId3" cstate="print"/>
          <a:stretch>
            <a:fillRect/>
          </a:stretch>
        </p:blipFill>
        <p:spPr>
          <a:xfrm>
            <a:off x="171450" y="457200"/>
            <a:ext cx="8972550" cy="5162550"/>
          </a:xfrm>
          <a:prstGeom prst="rect">
            <a:avLst/>
          </a:prstGeom>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Launched in </a:t>
            </a:r>
            <a:r>
              <a:rPr lang="en-US" dirty="0" smtClean="0">
                <a:solidFill>
                  <a:srgbClr val="FF6600"/>
                </a:solidFill>
              </a:rPr>
              <a:t>1999</a:t>
            </a:r>
            <a:r>
              <a:rPr lang="en-US" dirty="0" smtClean="0"/>
              <a:t> as </a:t>
            </a:r>
            <a:r>
              <a:rPr lang="en-US" dirty="0" smtClean="0">
                <a:solidFill>
                  <a:srgbClr val="0070C0"/>
                </a:solidFill>
              </a:rPr>
              <a:t>VKK;</a:t>
            </a:r>
            <a:r>
              <a:rPr lang="en-US" dirty="0" smtClean="0"/>
              <a:t> </a:t>
            </a:r>
            <a:r>
              <a:rPr lang="en-US" dirty="0" err="1" smtClean="0"/>
              <a:t>relaunched</a:t>
            </a:r>
            <a:r>
              <a:rPr lang="en-US" dirty="0" smtClean="0"/>
              <a:t> in </a:t>
            </a:r>
            <a:r>
              <a:rPr lang="en-US" dirty="0" smtClean="0">
                <a:solidFill>
                  <a:srgbClr val="FF6600"/>
                </a:solidFill>
              </a:rPr>
              <a:t>2007 </a:t>
            </a:r>
          </a:p>
          <a:p>
            <a:r>
              <a:rPr lang="en-US" dirty="0" smtClean="0"/>
              <a:t>Virtual catalog of </a:t>
            </a:r>
            <a:r>
              <a:rPr lang="en-US" dirty="0" smtClean="0">
                <a:solidFill>
                  <a:srgbClr val="FF6600"/>
                </a:solidFill>
              </a:rPr>
              <a:t>art history </a:t>
            </a:r>
            <a:r>
              <a:rPr lang="en-US" dirty="0" smtClean="0"/>
              <a:t>materials</a:t>
            </a:r>
          </a:p>
          <a:p>
            <a:r>
              <a:rPr lang="en-US" dirty="0" smtClean="0"/>
              <a:t>Started out as a </a:t>
            </a:r>
            <a:r>
              <a:rPr lang="en-US" dirty="0" smtClean="0">
                <a:solidFill>
                  <a:srgbClr val="FF6600"/>
                </a:solidFill>
              </a:rPr>
              <a:t>meta search </a:t>
            </a:r>
            <a:r>
              <a:rPr lang="en-US" dirty="0" smtClean="0"/>
              <a:t>interface based on technology developed for the </a:t>
            </a:r>
            <a:r>
              <a:rPr lang="en-US" dirty="0" smtClean="0">
                <a:solidFill>
                  <a:srgbClr val="0070C0"/>
                </a:solidFill>
              </a:rPr>
              <a:t>KVK</a:t>
            </a:r>
            <a:r>
              <a:rPr lang="en-US" dirty="0" smtClean="0"/>
              <a:t> </a:t>
            </a:r>
          </a:p>
          <a:p>
            <a:pPr>
              <a:buNone/>
            </a:pPr>
            <a:r>
              <a:rPr lang="en-US" dirty="0" smtClean="0"/>
              <a:t>		(</a:t>
            </a:r>
            <a:r>
              <a:rPr lang="en-US" dirty="0" err="1" smtClean="0">
                <a:solidFill>
                  <a:srgbClr val="0070C0"/>
                </a:solidFill>
              </a:rPr>
              <a:t>K</a:t>
            </a:r>
            <a:r>
              <a:rPr lang="en-US" dirty="0" err="1" smtClean="0"/>
              <a:t>arlsruher</a:t>
            </a:r>
            <a:r>
              <a:rPr lang="en-US" dirty="0" smtClean="0"/>
              <a:t> </a:t>
            </a:r>
            <a:r>
              <a:rPr lang="en-US" dirty="0" err="1" smtClean="0">
                <a:solidFill>
                  <a:srgbClr val="0070C0"/>
                </a:solidFill>
              </a:rPr>
              <a:t>V</a:t>
            </a:r>
            <a:r>
              <a:rPr lang="en-US" dirty="0" err="1" smtClean="0"/>
              <a:t>irtueller</a:t>
            </a:r>
            <a:r>
              <a:rPr lang="en-US" dirty="0" smtClean="0"/>
              <a:t> </a:t>
            </a:r>
            <a:r>
              <a:rPr lang="en-US" dirty="0" err="1" smtClean="0">
                <a:solidFill>
                  <a:srgbClr val="0070C0"/>
                </a:solidFill>
              </a:rPr>
              <a:t>K</a:t>
            </a:r>
            <a:r>
              <a:rPr lang="en-US" dirty="0" err="1" smtClean="0"/>
              <a:t>atalog</a:t>
            </a:r>
            <a:r>
              <a:rPr lang="en-US" dirty="0" smtClean="0"/>
              <a:t>)</a:t>
            </a:r>
          </a:p>
          <a:p>
            <a:r>
              <a:rPr lang="en-US" dirty="0" smtClean="0"/>
              <a:t>Searches multiple Web catalogs and returns </a:t>
            </a:r>
            <a:r>
              <a:rPr lang="en-US" dirty="0" smtClean="0">
                <a:solidFill>
                  <a:srgbClr val="FF6600"/>
                </a:solidFill>
              </a:rPr>
              <a:t>standardized</a:t>
            </a:r>
            <a:r>
              <a:rPr lang="en-US" dirty="0" smtClean="0"/>
              <a:t> short-title hit lists</a:t>
            </a:r>
            <a:endParaRPr lang="en-US" dirty="0" smtClean="0">
              <a:solidFill>
                <a:srgbClr val="EE8512"/>
              </a:solidFill>
            </a:endParaRPr>
          </a:p>
          <a:p>
            <a:r>
              <a:rPr lang="en-US" dirty="0" smtClean="0"/>
              <a:t>Users click through to </a:t>
            </a:r>
            <a:r>
              <a:rPr lang="en-US" dirty="0" smtClean="0">
                <a:solidFill>
                  <a:srgbClr val="FF6600"/>
                </a:solidFill>
              </a:rPr>
              <a:t>target catalogs </a:t>
            </a:r>
            <a:r>
              <a:rPr lang="en-US" dirty="0" smtClean="0"/>
              <a:t>for </a:t>
            </a:r>
            <a:r>
              <a:rPr lang="en-US" dirty="0" smtClean="0">
                <a:solidFill>
                  <a:srgbClr val="0070C0"/>
                </a:solidFill>
              </a:rPr>
              <a:t>detailed</a:t>
            </a:r>
            <a:r>
              <a:rPr lang="en-US" dirty="0" smtClean="0"/>
              <a:t> information on each title</a:t>
            </a:r>
          </a:p>
          <a:p>
            <a:r>
              <a:rPr lang="en-US" dirty="0" smtClean="0"/>
              <a:t>As of </a:t>
            </a:r>
            <a:r>
              <a:rPr lang="en-US" dirty="0" smtClean="0">
                <a:solidFill>
                  <a:srgbClr val="0070C0"/>
                </a:solidFill>
              </a:rPr>
              <a:t>September 2012</a:t>
            </a:r>
            <a:r>
              <a:rPr lang="en-US" dirty="0" smtClean="0"/>
              <a:t>: provides access to </a:t>
            </a:r>
            <a:r>
              <a:rPr lang="en-US" dirty="0" smtClean="0">
                <a:solidFill>
                  <a:srgbClr val="FF6600"/>
                </a:solidFill>
              </a:rPr>
              <a:t>13m </a:t>
            </a:r>
            <a:r>
              <a:rPr lang="en-US" dirty="0" smtClean="0"/>
              <a:t>records in over </a:t>
            </a:r>
            <a:r>
              <a:rPr lang="en-US" dirty="0" smtClean="0">
                <a:solidFill>
                  <a:srgbClr val="FF6600"/>
                </a:solidFill>
              </a:rPr>
              <a:t>40</a:t>
            </a:r>
            <a:r>
              <a:rPr lang="en-US" dirty="0" smtClean="0"/>
              <a:t> target catalogs throughout Europe, the UK and North America. Japan is forthcoming.</a:t>
            </a:r>
          </a:p>
          <a:p>
            <a:endParaRPr lang="en-US" dirty="0" smtClean="0"/>
          </a:p>
          <a:p>
            <a:endParaRPr lang="en-US" dirty="0" smtClean="0"/>
          </a:p>
          <a:p>
            <a:endParaRPr lang="en-US" dirty="0"/>
          </a:p>
        </p:txBody>
      </p:sp>
      <p:pic>
        <p:nvPicPr>
          <p:cNvPr id="2053" name="Picture 5" descr="C:\Users\massied\Desktop\rotate2.php.jpg"/>
          <p:cNvPicPr>
            <a:picLocks noChangeAspect="1" noChangeArrowheads="1"/>
          </p:cNvPicPr>
          <p:nvPr/>
        </p:nvPicPr>
        <p:blipFill>
          <a:blip r:embed="rId3" cstate="print"/>
          <a:srcRect/>
          <a:stretch>
            <a:fillRect/>
          </a:stretch>
        </p:blipFill>
        <p:spPr bwMode="auto">
          <a:xfrm>
            <a:off x="28575" y="304800"/>
            <a:ext cx="9115425" cy="666750"/>
          </a:xfrm>
          <a:prstGeom prst="rect">
            <a:avLst/>
          </a:prstGeom>
          <a:noFill/>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a:p>
        </p:txBody>
      </p:sp>
      <p:pic>
        <p:nvPicPr>
          <p:cNvPr id="2053" name="Picture 5" descr="C:\Users\massied\Desktop\rotate2.php.jpg"/>
          <p:cNvPicPr>
            <a:picLocks noChangeAspect="1" noChangeArrowheads="1"/>
          </p:cNvPicPr>
          <p:nvPr/>
        </p:nvPicPr>
        <p:blipFill>
          <a:blip r:embed="rId3" cstate="print"/>
          <a:srcRect/>
          <a:stretch>
            <a:fillRect/>
          </a:stretch>
        </p:blipFill>
        <p:spPr bwMode="auto">
          <a:xfrm>
            <a:off x="28575" y="304800"/>
            <a:ext cx="9115425" cy="666750"/>
          </a:xfrm>
          <a:prstGeom prst="rect">
            <a:avLst/>
          </a:prstGeom>
          <a:noFill/>
        </p:spPr>
      </p:pic>
      <p:pic>
        <p:nvPicPr>
          <p:cNvPr id="5" name="Picture 4" descr="alncapture.JPG"/>
          <p:cNvPicPr>
            <a:picLocks noChangeAspect="1"/>
          </p:cNvPicPr>
          <p:nvPr/>
        </p:nvPicPr>
        <p:blipFill>
          <a:blip r:embed="rId4" cstate="print"/>
          <a:stretch>
            <a:fillRect/>
          </a:stretch>
        </p:blipFill>
        <p:spPr>
          <a:xfrm>
            <a:off x="0" y="762000"/>
            <a:ext cx="9144000" cy="5488299"/>
          </a:xfrm>
          <a:prstGeom prst="rect">
            <a:avLst/>
          </a:prstGeom>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5613" y="1295400"/>
            <a:ext cx="8231187" cy="4953000"/>
          </a:xfrm>
        </p:spPr>
        <p:txBody>
          <a:bodyPr/>
          <a:lstStyle/>
          <a:p>
            <a:r>
              <a:rPr lang="en-US" dirty="0" smtClean="0"/>
              <a:t>Discussions with OCLC began within the Future of Art Bibliography initiative </a:t>
            </a:r>
          </a:p>
          <a:p>
            <a:r>
              <a:rPr lang="en-US" dirty="0" smtClean="0"/>
              <a:t>Desire for a </a:t>
            </a:r>
            <a:r>
              <a:rPr lang="en-US" dirty="0" smtClean="0">
                <a:solidFill>
                  <a:srgbClr val="F37003"/>
                </a:solidFill>
              </a:rPr>
              <a:t>new platform with potential added value </a:t>
            </a:r>
            <a:r>
              <a:rPr lang="en-US" dirty="0" smtClean="0"/>
              <a:t>led to </a:t>
            </a:r>
            <a:r>
              <a:rPr lang="en-US" dirty="0" smtClean="0">
                <a:solidFill>
                  <a:srgbClr val="0070C0"/>
                </a:solidFill>
              </a:rPr>
              <a:t>OCLC</a:t>
            </a:r>
          </a:p>
          <a:p>
            <a:r>
              <a:rPr lang="en-US" dirty="0" smtClean="0"/>
              <a:t>OCLC built a </a:t>
            </a:r>
            <a:r>
              <a:rPr lang="en-US" dirty="0" smtClean="0">
                <a:solidFill>
                  <a:srgbClr val="F37003"/>
                </a:solidFill>
              </a:rPr>
              <a:t>prototype</a:t>
            </a:r>
            <a:r>
              <a:rPr lang="en-US" dirty="0" smtClean="0"/>
              <a:t> of art libraries group catalog: </a:t>
            </a:r>
            <a:r>
              <a:rPr lang="en-US" dirty="0" smtClean="0">
                <a:solidFill>
                  <a:srgbClr val="0070C0"/>
                </a:solidFill>
              </a:rPr>
              <a:t>“Art libraries in WorldCat” </a:t>
            </a:r>
            <a:r>
              <a:rPr lang="en-US" dirty="0" smtClean="0"/>
              <a:t>based on the WorldCat search API</a:t>
            </a:r>
            <a:endParaRPr lang="en-US" dirty="0" smtClean="0">
              <a:solidFill>
                <a:srgbClr val="0070C0"/>
              </a:solidFill>
            </a:endParaRPr>
          </a:p>
          <a:p>
            <a:r>
              <a:rPr lang="en-US" dirty="0" smtClean="0"/>
              <a:t>This has been </a:t>
            </a:r>
            <a:r>
              <a:rPr lang="en-US" dirty="0" smtClean="0">
                <a:solidFill>
                  <a:srgbClr val="FF6600"/>
                </a:solidFill>
              </a:rPr>
              <a:t>integrated</a:t>
            </a:r>
            <a:r>
              <a:rPr lang="en-US" dirty="0" smtClean="0"/>
              <a:t> into artlibraries.net, as one </a:t>
            </a:r>
            <a:r>
              <a:rPr lang="en-US" dirty="0" smtClean="0">
                <a:solidFill>
                  <a:srgbClr val="0070C0"/>
                </a:solidFill>
              </a:rPr>
              <a:t>collective target</a:t>
            </a:r>
            <a:r>
              <a:rPr lang="en-US" dirty="0" smtClean="0"/>
              <a:t>, representing </a:t>
            </a:r>
            <a:r>
              <a:rPr lang="en-US" dirty="0" smtClean="0">
                <a:solidFill>
                  <a:srgbClr val="FF6600"/>
                </a:solidFill>
              </a:rPr>
              <a:t>30+ libraries</a:t>
            </a:r>
          </a:p>
          <a:p>
            <a:r>
              <a:rPr lang="en-US" dirty="0" smtClean="0"/>
              <a:t>There is some intentional </a:t>
            </a:r>
            <a:r>
              <a:rPr lang="en-US" dirty="0" smtClean="0">
                <a:solidFill>
                  <a:srgbClr val="FF6600"/>
                </a:solidFill>
              </a:rPr>
              <a:t>overlap</a:t>
            </a:r>
            <a:r>
              <a:rPr lang="en-US" dirty="0" smtClean="0"/>
              <a:t> with </a:t>
            </a:r>
            <a:r>
              <a:rPr lang="en-US" dirty="0" smtClean="0">
                <a:solidFill>
                  <a:srgbClr val="0070C0"/>
                </a:solidFill>
              </a:rPr>
              <a:t>artlibraries.net</a:t>
            </a:r>
          </a:p>
          <a:p>
            <a:endParaRPr lang="en-US" dirty="0" smtClean="0"/>
          </a:p>
          <a:p>
            <a:endParaRPr lang="en-US" dirty="0" smtClean="0">
              <a:solidFill>
                <a:srgbClr val="FF6600"/>
              </a:solidFill>
            </a:endParaRPr>
          </a:p>
          <a:p>
            <a:r>
              <a:rPr lang="en-US" dirty="0" smtClean="0"/>
              <a:t>4</a:t>
            </a:r>
          </a:p>
          <a:p>
            <a:pPr>
              <a:buNone/>
            </a:pPr>
            <a:endParaRPr lang="en-US" dirty="0"/>
          </a:p>
        </p:txBody>
      </p:sp>
      <p:pic>
        <p:nvPicPr>
          <p:cNvPr id="3074" name="Picture 2" descr="C:\Users\massied\Desktop\rotate3.php.jpg"/>
          <p:cNvPicPr>
            <a:picLocks noChangeAspect="1" noChangeArrowheads="1"/>
          </p:cNvPicPr>
          <p:nvPr/>
        </p:nvPicPr>
        <p:blipFill>
          <a:blip r:embed="rId3" cstate="print"/>
          <a:srcRect/>
          <a:stretch>
            <a:fillRect/>
          </a:stretch>
        </p:blipFill>
        <p:spPr bwMode="auto">
          <a:xfrm>
            <a:off x="0" y="381000"/>
            <a:ext cx="9115425" cy="666750"/>
          </a:xfrm>
          <a:prstGeom prst="rect">
            <a:avLst/>
          </a:prstGeom>
          <a:noFill/>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5613" y="1295400"/>
            <a:ext cx="8231187" cy="4953000"/>
          </a:xfrm>
        </p:spPr>
        <p:txBody>
          <a:bodyPr/>
          <a:lstStyle/>
          <a:p>
            <a:r>
              <a:rPr lang="en-US" dirty="0" smtClean="0"/>
              <a:t>OCLC built a </a:t>
            </a:r>
            <a:r>
              <a:rPr lang="en-US" dirty="0" smtClean="0">
                <a:solidFill>
                  <a:srgbClr val="F37003"/>
                </a:solidFill>
              </a:rPr>
              <a:t>second prototype</a:t>
            </a:r>
            <a:r>
              <a:rPr lang="en-US" dirty="0" smtClean="0"/>
              <a:t> of art libraries group catalog: </a:t>
            </a:r>
            <a:r>
              <a:rPr lang="en-US" dirty="0" smtClean="0">
                <a:solidFill>
                  <a:srgbClr val="0070C0"/>
                </a:solidFill>
              </a:rPr>
              <a:t>“Art libraries in WorldCat” </a:t>
            </a:r>
            <a:r>
              <a:rPr lang="en-US" dirty="0" smtClean="0"/>
              <a:t>based on a group catalog view of WorldCat.org</a:t>
            </a:r>
            <a:endParaRPr lang="en-US" dirty="0" smtClean="0">
              <a:solidFill>
                <a:srgbClr val="0070C0"/>
              </a:solidFill>
            </a:endParaRPr>
          </a:p>
          <a:p>
            <a:r>
              <a:rPr lang="en-US" dirty="0" smtClean="0"/>
              <a:t>This is available at </a:t>
            </a:r>
            <a:r>
              <a:rPr lang="en-US" dirty="0" smtClean="0">
                <a:hlinkClick r:id="rId3"/>
              </a:rPr>
              <a:t>www.artlibraries.worldcat.org</a:t>
            </a:r>
            <a:r>
              <a:rPr lang="en-US" dirty="0" smtClean="0"/>
              <a:t> and currently includes </a:t>
            </a:r>
            <a:r>
              <a:rPr lang="en-US" dirty="0" smtClean="0">
                <a:solidFill>
                  <a:srgbClr val="FF6600"/>
                </a:solidFill>
              </a:rPr>
              <a:t>28 libraries</a:t>
            </a:r>
          </a:p>
          <a:p>
            <a:r>
              <a:rPr lang="en-US" dirty="0" smtClean="0"/>
              <a:t>This prototype is separate from </a:t>
            </a:r>
            <a:r>
              <a:rPr lang="en-US" dirty="0" smtClean="0">
                <a:solidFill>
                  <a:srgbClr val="0070C0"/>
                </a:solidFill>
              </a:rPr>
              <a:t>artlibraries.net</a:t>
            </a:r>
          </a:p>
          <a:p>
            <a:r>
              <a:rPr lang="en-US" dirty="0" smtClean="0">
                <a:solidFill>
                  <a:srgbClr val="0070C0"/>
                </a:solidFill>
              </a:rPr>
              <a:t>Prototype</a:t>
            </a:r>
            <a:r>
              <a:rPr lang="en-US" dirty="0" smtClean="0"/>
              <a:t> will be </a:t>
            </a:r>
            <a:r>
              <a:rPr lang="en-US" dirty="0" smtClean="0">
                <a:solidFill>
                  <a:srgbClr val="F37003"/>
                </a:solidFill>
              </a:rPr>
              <a:t>available </a:t>
            </a:r>
            <a:r>
              <a:rPr lang="en-US" dirty="0" smtClean="0"/>
              <a:t>at least </a:t>
            </a:r>
            <a:r>
              <a:rPr lang="en-US" dirty="0" smtClean="0">
                <a:solidFill>
                  <a:srgbClr val="F37003"/>
                </a:solidFill>
              </a:rPr>
              <a:t>through July </a:t>
            </a:r>
            <a:r>
              <a:rPr lang="en-US" dirty="0" smtClean="0"/>
              <a:t>along with “classic” artlibraries.net</a:t>
            </a:r>
          </a:p>
          <a:p>
            <a:endParaRPr lang="en-US" dirty="0" smtClean="0">
              <a:solidFill>
                <a:srgbClr val="FF6600"/>
              </a:solidFill>
            </a:endParaRPr>
          </a:p>
          <a:p>
            <a:pPr>
              <a:buNone/>
            </a:pPr>
            <a:endParaRPr lang="en-US" dirty="0"/>
          </a:p>
        </p:txBody>
      </p:sp>
      <p:pic>
        <p:nvPicPr>
          <p:cNvPr id="3074" name="Picture 2" descr="C:\Users\massied\Desktop\rotate3.php.jpg"/>
          <p:cNvPicPr>
            <a:picLocks noChangeAspect="1" noChangeArrowheads="1"/>
          </p:cNvPicPr>
          <p:nvPr/>
        </p:nvPicPr>
        <p:blipFill>
          <a:blip r:embed="rId4" cstate="print"/>
          <a:srcRect/>
          <a:stretch>
            <a:fillRect/>
          </a:stretch>
        </p:blipFill>
        <p:spPr bwMode="auto">
          <a:xfrm>
            <a:off x="0" y="381000"/>
            <a:ext cx="9115425" cy="666750"/>
          </a:xfrm>
          <a:prstGeom prst="rect">
            <a:avLst/>
          </a:prstGeom>
          <a:noFill/>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613" y="228600"/>
            <a:ext cx="8231187" cy="1371600"/>
          </a:xfrm>
        </p:spPr>
        <p:txBody>
          <a:bodyPr/>
          <a:lstStyle/>
          <a:p>
            <a:pPr algn="ctr"/>
            <a:r>
              <a:rPr lang="en-US" dirty="0" smtClean="0"/>
              <a:t/>
            </a:r>
            <a:br>
              <a:rPr lang="en-US" dirty="0" smtClean="0"/>
            </a:br>
            <a:r>
              <a:rPr lang="en-US" dirty="0" smtClean="0"/>
              <a:t/>
            </a:r>
            <a:br>
              <a:rPr lang="en-US" dirty="0" smtClean="0"/>
            </a:br>
            <a:r>
              <a:rPr lang="en-US" dirty="0" smtClean="0"/>
              <a:t>“Art libraries Group Catalog” prototype </a:t>
            </a:r>
            <a:r>
              <a:rPr lang="en-US" sz="2000" dirty="0" smtClean="0"/>
              <a:t>(28 targets)</a:t>
            </a:r>
            <a:endParaRPr lang="en-US" sz="2000" dirty="0"/>
          </a:p>
        </p:txBody>
      </p:sp>
      <p:sp>
        <p:nvSpPr>
          <p:cNvPr id="3" name="Content Placeholder 2"/>
          <p:cNvSpPr>
            <a:spLocks noGrp="1"/>
          </p:cNvSpPr>
          <p:nvPr>
            <p:ph sz="half" idx="1"/>
          </p:nvPr>
        </p:nvSpPr>
        <p:spPr>
          <a:xfrm>
            <a:off x="152400" y="1905000"/>
            <a:ext cx="4495800" cy="4953000"/>
          </a:xfrm>
        </p:spPr>
        <p:txBody>
          <a:bodyPr/>
          <a:lstStyle/>
          <a:p>
            <a:r>
              <a:rPr lang="en-US" sz="1400" dirty="0" err="1" smtClean="0">
                <a:solidFill>
                  <a:srgbClr val="0070C0"/>
                </a:solidFill>
              </a:rPr>
              <a:t>Amon</a:t>
            </a:r>
            <a:r>
              <a:rPr lang="en-US" sz="1400" dirty="0" smtClean="0">
                <a:solidFill>
                  <a:srgbClr val="0070C0"/>
                </a:solidFill>
              </a:rPr>
              <a:t> Carter Museum </a:t>
            </a:r>
          </a:p>
          <a:p>
            <a:r>
              <a:rPr lang="en-US" sz="1400" dirty="0" smtClean="0">
                <a:solidFill>
                  <a:srgbClr val="0070C0"/>
                </a:solidFill>
              </a:rPr>
              <a:t>Art Institute of Chicago </a:t>
            </a:r>
          </a:p>
          <a:p>
            <a:r>
              <a:rPr lang="en-US" sz="1400" dirty="0" smtClean="0">
                <a:solidFill>
                  <a:srgbClr val="0070C0"/>
                </a:solidFill>
              </a:rPr>
              <a:t>Bard Graduate Center </a:t>
            </a:r>
          </a:p>
          <a:p>
            <a:r>
              <a:rPr lang="en-US" sz="1400" dirty="0" smtClean="0"/>
              <a:t>Bauhaus University, Weimer </a:t>
            </a:r>
          </a:p>
          <a:p>
            <a:r>
              <a:rPr lang="en-US" sz="1400" dirty="0" smtClean="0"/>
              <a:t>Berenson Library, Florence</a:t>
            </a:r>
          </a:p>
          <a:p>
            <a:r>
              <a:rPr lang="en-US" sz="1400" dirty="0" err="1" smtClean="0"/>
              <a:t>Bibliothèque</a:t>
            </a:r>
            <a:r>
              <a:rPr lang="en-US" sz="1400" dirty="0" smtClean="0"/>
              <a:t> d’art, Geneva </a:t>
            </a:r>
          </a:p>
          <a:p>
            <a:r>
              <a:rPr lang="en-US" sz="1400" dirty="0" smtClean="0"/>
              <a:t>Brooklyn Museum </a:t>
            </a:r>
          </a:p>
          <a:p>
            <a:r>
              <a:rPr lang="en-US" sz="1400" dirty="0" smtClean="0"/>
              <a:t>Centre </a:t>
            </a:r>
            <a:r>
              <a:rPr lang="en-US" sz="1400" dirty="0" err="1" smtClean="0"/>
              <a:t>Canadien</a:t>
            </a:r>
            <a:r>
              <a:rPr lang="en-US" sz="1400" dirty="0" smtClean="0"/>
              <a:t> </a:t>
            </a:r>
            <a:r>
              <a:rPr lang="en-US" sz="1400" dirty="0" err="1" smtClean="0"/>
              <a:t>d’Architecture</a:t>
            </a:r>
            <a:r>
              <a:rPr lang="en-US" sz="1400" dirty="0" smtClean="0"/>
              <a:t> </a:t>
            </a:r>
          </a:p>
          <a:p>
            <a:r>
              <a:rPr lang="en-US" sz="1400" dirty="0" smtClean="0">
                <a:solidFill>
                  <a:srgbClr val="0070C0"/>
                </a:solidFill>
              </a:rPr>
              <a:t>Cleveland Museum of Art </a:t>
            </a:r>
          </a:p>
          <a:p>
            <a:r>
              <a:rPr lang="en-US" sz="1400" dirty="0" smtClean="0"/>
              <a:t>Frick Art Reference Library </a:t>
            </a:r>
          </a:p>
          <a:p>
            <a:r>
              <a:rPr lang="en-US" sz="1400" dirty="0" smtClean="0"/>
              <a:t>Getty Research Institute </a:t>
            </a:r>
          </a:p>
          <a:p>
            <a:r>
              <a:rPr lang="en-US" sz="1400" dirty="0" smtClean="0">
                <a:solidFill>
                  <a:srgbClr val="0070C0"/>
                </a:solidFill>
              </a:rPr>
              <a:t>Harvard University Fine Arts Library </a:t>
            </a:r>
          </a:p>
          <a:p>
            <a:r>
              <a:rPr lang="fr-FR" sz="1400" dirty="0" smtClean="0"/>
              <a:t>Institut national d'histoire de l'art </a:t>
            </a:r>
          </a:p>
          <a:p>
            <a:r>
              <a:rPr lang="de-DE" sz="1400" dirty="0" smtClean="0"/>
              <a:t>Kunstbibliothek - Staatliche Museen, Berlin </a:t>
            </a:r>
          </a:p>
          <a:p>
            <a:pPr>
              <a:buNone/>
            </a:pPr>
            <a:endParaRPr lang="en-US" sz="1400" dirty="0" smtClean="0">
              <a:solidFill>
                <a:srgbClr val="EE8512"/>
              </a:solidFill>
            </a:endParaRPr>
          </a:p>
        </p:txBody>
      </p:sp>
      <p:sp>
        <p:nvSpPr>
          <p:cNvPr id="4" name="Content Placeholder 3"/>
          <p:cNvSpPr>
            <a:spLocks noGrp="1"/>
          </p:cNvSpPr>
          <p:nvPr>
            <p:ph sz="half" idx="2"/>
          </p:nvPr>
        </p:nvSpPr>
        <p:spPr>
          <a:xfrm>
            <a:off x="4648200" y="1905000"/>
            <a:ext cx="4344987" cy="4648200"/>
          </a:xfrm>
        </p:spPr>
        <p:txBody>
          <a:bodyPr/>
          <a:lstStyle/>
          <a:p>
            <a:r>
              <a:rPr lang="en-US" sz="1400" dirty="0" err="1" smtClean="0"/>
              <a:t>Kunstmuseum</a:t>
            </a:r>
            <a:r>
              <a:rPr lang="en-US" sz="1400" dirty="0" smtClean="0"/>
              <a:t> Basel </a:t>
            </a:r>
            <a:endParaRPr lang="fr-FR" sz="1400" dirty="0" smtClean="0"/>
          </a:p>
          <a:p>
            <a:r>
              <a:rPr lang="fr-FR" sz="1400" dirty="0" err="1" smtClean="0"/>
              <a:t>Metropolitan</a:t>
            </a:r>
            <a:r>
              <a:rPr lang="fr-FR" sz="1400" dirty="0" smtClean="0"/>
              <a:t> </a:t>
            </a:r>
            <a:r>
              <a:rPr lang="fr-FR" sz="1400" dirty="0" err="1" smtClean="0"/>
              <a:t>Museum</a:t>
            </a:r>
            <a:r>
              <a:rPr lang="fr-FR" sz="1400" dirty="0" smtClean="0"/>
              <a:t> of Art </a:t>
            </a:r>
          </a:p>
          <a:p>
            <a:r>
              <a:rPr lang="en-US" sz="1400" dirty="0" smtClean="0">
                <a:solidFill>
                  <a:srgbClr val="0070C0"/>
                </a:solidFill>
              </a:rPr>
              <a:t>Museum of Fine Arts, Houston </a:t>
            </a:r>
          </a:p>
          <a:p>
            <a:r>
              <a:rPr lang="en-US" sz="1400" dirty="0" smtClean="0"/>
              <a:t>Museum of Modern Art </a:t>
            </a:r>
          </a:p>
          <a:p>
            <a:r>
              <a:rPr lang="en-US" sz="1400" dirty="0" smtClean="0">
                <a:solidFill>
                  <a:srgbClr val="0070C0"/>
                </a:solidFill>
              </a:rPr>
              <a:t>National Gallery of Art  </a:t>
            </a:r>
          </a:p>
          <a:p>
            <a:r>
              <a:rPr lang="en-US" sz="1400" dirty="0" smtClean="0"/>
              <a:t>National Gallery of Australia </a:t>
            </a:r>
          </a:p>
          <a:p>
            <a:r>
              <a:rPr lang="en-US" sz="1400" dirty="0" smtClean="0"/>
              <a:t>National Gallery of Canada </a:t>
            </a:r>
          </a:p>
          <a:p>
            <a:r>
              <a:rPr lang="en-US" sz="1400" dirty="0" smtClean="0">
                <a:solidFill>
                  <a:srgbClr val="0070C0"/>
                </a:solidFill>
              </a:rPr>
              <a:t>Nelson-Atkins Museum of Art </a:t>
            </a:r>
          </a:p>
          <a:p>
            <a:r>
              <a:rPr lang="en-US" sz="1400" dirty="0" smtClean="0">
                <a:solidFill>
                  <a:srgbClr val="0070C0"/>
                </a:solidFill>
              </a:rPr>
              <a:t>Philadelphia Museum of Art </a:t>
            </a:r>
          </a:p>
          <a:p>
            <a:r>
              <a:rPr lang="en-US" sz="1400" dirty="0" smtClean="0"/>
              <a:t>Rijksmuseum Research Library </a:t>
            </a:r>
          </a:p>
          <a:p>
            <a:r>
              <a:rPr lang="en-US" sz="1400" dirty="0" smtClean="0">
                <a:solidFill>
                  <a:srgbClr val="0070C0"/>
                </a:solidFill>
              </a:rPr>
              <a:t>Saint Louis Art Museum </a:t>
            </a:r>
          </a:p>
          <a:p>
            <a:r>
              <a:rPr lang="en-US" sz="1400" dirty="0" smtClean="0"/>
              <a:t>SLUB, Dresden </a:t>
            </a:r>
          </a:p>
          <a:p>
            <a:r>
              <a:rPr lang="en-US" sz="1400" dirty="0" smtClean="0">
                <a:solidFill>
                  <a:srgbClr val="0070C0"/>
                </a:solidFill>
              </a:rPr>
              <a:t>Sterling &amp; Francine Clark Art Institute </a:t>
            </a:r>
          </a:p>
          <a:p>
            <a:r>
              <a:rPr lang="en-US" sz="1400" dirty="0" smtClean="0"/>
              <a:t>Swiss Institute for Art Research </a:t>
            </a:r>
          </a:p>
          <a:p>
            <a:endParaRPr lang="en-US" sz="1600" dirty="0" smtClean="0"/>
          </a:p>
          <a:p>
            <a:endParaRPr lang="en-US" sz="2400" dirty="0" smtClean="0"/>
          </a:p>
          <a:p>
            <a:pPr>
              <a:buNone/>
            </a:pPr>
            <a:endParaRPr lang="en-US" sz="2400" dirty="0"/>
          </a:p>
        </p:txBody>
      </p:sp>
      <p:pic>
        <p:nvPicPr>
          <p:cNvPr id="1026" name="Picture 2" descr="C:\Users\massied\Desktop\rotate4.php.jpg"/>
          <p:cNvPicPr>
            <a:picLocks noChangeAspect="1" noChangeArrowheads="1"/>
          </p:cNvPicPr>
          <p:nvPr/>
        </p:nvPicPr>
        <p:blipFill>
          <a:blip r:embed="rId3" cstate="print"/>
          <a:srcRect/>
          <a:stretch>
            <a:fillRect/>
          </a:stretch>
        </p:blipFill>
        <p:spPr bwMode="auto">
          <a:xfrm>
            <a:off x="28575" y="304800"/>
            <a:ext cx="9115425" cy="666750"/>
          </a:xfrm>
          <a:prstGeom prst="rect">
            <a:avLst/>
          </a:prstGeom>
          <a:noFill/>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GB"/>
          </a:p>
        </p:txBody>
      </p:sp>
      <p:pic>
        <p:nvPicPr>
          <p:cNvPr id="1027" name="Picture 3"/>
          <p:cNvPicPr>
            <a:picLocks noChangeAspect="1" noChangeArrowheads="1"/>
          </p:cNvPicPr>
          <p:nvPr/>
        </p:nvPicPr>
        <p:blipFill>
          <a:blip r:embed="rId3" cstate="print"/>
          <a:srcRect/>
          <a:stretch>
            <a:fillRect/>
          </a:stretch>
        </p:blipFill>
        <p:spPr bwMode="auto">
          <a:xfrm>
            <a:off x="1" y="792464"/>
            <a:ext cx="9144000" cy="5508324"/>
          </a:xfrm>
          <a:prstGeom prst="rect">
            <a:avLst/>
          </a:prstGeom>
          <a:noFill/>
          <a:ln w="9525">
            <a:noFill/>
            <a:miter lim="800000"/>
            <a:headEnd/>
            <a:tailEnd/>
          </a:ln>
        </p:spPr>
      </p:pic>
      <p:sp>
        <p:nvSpPr>
          <p:cNvPr id="7" name="TextBox 6"/>
          <p:cNvSpPr txBox="1"/>
          <p:nvPr/>
        </p:nvSpPr>
        <p:spPr>
          <a:xfrm>
            <a:off x="6248400" y="1600200"/>
            <a:ext cx="2362200" cy="381000"/>
          </a:xfrm>
          <a:prstGeom prst="rect">
            <a:avLst/>
          </a:prstGeom>
          <a:solidFill>
            <a:srgbClr val="CCECFF"/>
          </a:solidFill>
        </p:spPr>
        <p:txBody>
          <a:bodyPr wrap="square" rtlCol="0">
            <a:spAutoFit/>
          </a:bodyPr>
          <a:lstStyle/>
          <a:p>
            <a:r>
              <a:rPr lang="en-GB" b="1" dirty="0" smtClean="0"/>
              <a:t>Can change scope</a:t>
            </a:r>
            <a:endParaRPr lang="en-GB" b="1" dirty="0"/>
          </a:p>
        </p:txBody>
      </p:sp>
      <p:sp>
        <p:nvSpPr>
          <p:cNvPr id="8" name="TextBox 7"/>
          <p:cNvSpPr txBox="1"/>
          <p:nvPr/>
        </p:nvSpPr>
        <p:spPr>
          <a:xfrm>
            <a:off x="5638800" y="3733800"/>
            <a:ext cx="3505200" cy="369332"/>
          </a:xfrm>
          <a:prstGeom prst="rect">
            <a:avLst/>
          </a:prstGeom>
          <a:solidFill>
            <a:srgbClr val="CCECFF"/>
          </a:solidFill>
        </p:spPr>
        <p:txBody>
          <a:bodyPr wrap="square" rtlCol="0">
            <a:spAutoFit/>
          </a:bodyPr>
          <a:lstStyle/>
          <a:p>
            <a:r>
              <a:rPr lang="en-GB" b="1" dirty="0" smtClean="0"/>
              <a:t>Results at FRBR work level</a:t>
            </a:r>
            <a:endParaRPr lang="en-GB" b="1" dirty="0"/>
          </a:p>
        </p:txBody>
      </p:sp>
      <p:sp>
        <p:nvSpPr>
          <p:cNvPr id="10" name="TextBox 9"/>
          <p:cNvSpPr txBox="1"/>
          <p:nvPr/>
        </p:nvSpPr>
        <p:spPr>
          <a:xfrm>
            <a:off x="0" y="3733800"/>
            <a:ext cx="3200400" cy="369332"/>
          </a:xfrm>
          <a:prstGeom prst="rect">
            <a:avLst/>
          </a:prstGeom>
          <a:solidFill>
            <a:srgbClr val="CCECFF"/>
          </a:solidFill>
        </p:spPr>
        <p:txBody>
          <a:bodyPr wrap="square" rtlCol="0">
            <a:spAutoFit/>
          </a:bodyPr>
          <a:lstStyle/>
          <a:p>
            <a:r>
              <a:rPr lang="en-GB" b="1" dirty="0" smtClean="0"/>
              <a:t>Facets to narrow results</a:t>
            </a:r>
            <a:endParaRPr lang="en-GB"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New features of Group </a:t>
            </a:r>
            <a:r>
              <a:rPr lang="en-GB" dirty="0" err="1" smtClean="0"/>
              <a:t>Catalog</a:t>
            </a:r>
            <a:endParaRPr lang="en-GB" dirty="0"/>
          </a:p>
        </p:txBody>
      </p:sp>
      <p:sp>
        <p:nvSpPr>
          <p:cNvPr id="3" name="Content Placeholder 2"/>
          <p:cNvSpPr>
            <a:spLocks noGrp="1"/>
          </p:cNvSpPr>
          <p:nvPr>
            <p:ph idx="1"/>
          </p:nvPr>
        </p:nvSpPr>
        <p:spPr>
          <a:xfrm>
            <a:off x="304801" y="1141413"/>
            <a:ext cx="4495800" cy="5106987"/>
          </a:xfrm>
        </p:spPr>
        <p:txBody>
          <a:bodyPr/>
          <a:lstStyle/>
          <a:p>
            <a:r>
              <a:rPr lang="en-GB" b="1" dirty="0" smtClean="0">
                <a:solidFill>
                  <a:srgbClr val="00B0F0"/>
                </a:solidFill>
              </a:rPr>
              <a:t>Single result set </a:t>
            </a:r>
          </a:p>
          <a:p>
            <a:pPr lvl="1"/>
            <a:r>
              <a:rPr lang="en-GB" dirty="0" smtClean="0"/>
              <a:t>thumbnails where available</a:t>
            </a:r>
          </a:p>
          <a:p>
            <a:pPr lvl="1"/>
            <a:r>
              <a:rPr lang="en-GB" dirty="0" smtClean="0"/>
              <a:t>Results consolidated at work level (FRBR)</a:t>
            </a:r>
          </a:p>
          <a:p>
            <a:r>
              <a:rPr lang="en-GB" b="1" dirty="0" smtClean="0">
                <a:solidFill>
                  <a:srgbClr val="00B0F0"/>
                </a:solidFill>
              </a:rPr>
              <a:t>Unlimited # of libraries </a:t>
            </a:r>
            <a:r>
              <a:rPr lang="en-GB" dirty="0" smtClean="0"/>
              <a:t>can be included</a:t>
            </a:r>
          </a:p>
          <a:p>
            <a:pPr lvl="1"/>
            <a:r>
              <a:rPr lang="en-GB" dirty="0" smtClean="0"/>
              <a:t> e.g. Tate Library</a:t>
            </a:r>
          </a:p>
          <a:p>
            <a:r>
              <a:rPr lang="en-GB" dirty="0" smtClean="0"/>
              <a:t>Can change </a:t>
            </a:r>
            <a:r>
              <a:rPr lang="en-GB" b="1" dirty="0" smtClean="0">
                <a:solidFill>
                  <a:srgbClr val="00B0F0"/>
                </a:solidFill>
              </a:rPr>
              <a:t>scope</a:t>
            </a:r>
            <a:r>
              <a:rPr lang="en-GB" dirty="0" smtClean="0"/>
              <a:t> of results &amp; of holdings</a:t>
            </a:r>
          </a:p>
          <a:p>
            <a:pPr lvl="1"/>
            <a:r>
              <a:rPr lang="en-GB" dirty="0" smtClean="0"/>
              <a:t>Art libraries</a:t>
            </a:r>
          </a:p>
          <a:p>
            <a:pPr lvl="1"/>
            <a:r>
              <a:rPr lang="en-GB" dirty="0" smtClean="0"/>
              <a:t>all WorldCat</a:t>
            </a:r>
          </a:p>
          <a:p>
            <a:pPr lvl="1"/>
            <a:r>
              <a:rPr lang="en-GB" dirty="0" smtClean="0"/>
              <a:t>Sub groups, e.g. by country</a:t>
            </a:r>
          </a:p>
        </p:txBody>
      </p:sp>
      <p:sp>
        <p:nvSpPr>
          <p:cNvPr id="4" name="Content Placeholder 2"/>
          <p:cNvSpPr txBox="1">
            <a:spLocks/>
          </p:cNvSpPr>
          <p:nvPr/>
        </p:nvSpPr>
        <p:spPr bwMode="auto">
          <a:xfrm>
            <a:off x="4799013" y="1219200"/>
            <a:ext cx="4344987" cy="51069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accent1"/>
              </a:buClr>
              <a:buSzTx/>
              <a:buFontTx/>
              <a:buChar char="•"/>
              <a:tabLst/>
              <a:defRPr/>
            </a:pPr>
            <a:r>
              <a:rPr kumimoji="0" lang="en-GB" sz="2400" b="0" i="0" u="none" strike="noStrike" kern="0" cap="none" spc="0" normalizeH="0" baseline="0" noProof="0" dirty="0" smtClean="0">
                <a:ln>
                  <a:noFill/>
                </a:ln>
                <a:solidFill>
                  <a:schemeClr val="tx1"/>
                </a:solidFill>
                <a:effectLst/>
                <a:uLnTx/>
                <a:uFillTx/>
                <a:latin typeface="+mn-lt"/>
                <a:ea typeface="+mn-ea"/>
                <a:cs typeface="+mn-cs"/>
              </a:rPr>
              <a:t>Includes </a:t>
            </a:r>
            <a:r>
              <a:rPr kumimoji="0" lang="en-GB" sz="2400" b="1" i="0" u="none" strike="noStrike" kern="0" cap="none" spc="0" normalizeH="0" baseline="0" noProof="0" dirty="0" smtClean="0">
                <a:ln>
                  <a:noFill/>
                </a:ln>
                <a:solidFill>
                  <a:srgbClr val="00B0F0"/>
                </a:solidFill>
                <a:effectLst/>
                <a:uLnTx/>
                <a:uFillTx/>
                <a:latin typeface="+mn-lt"/>
                <a:ea typeface="+mn-ea"/>
                <a:cs typeface="+mn-cs"/>
              </a:rPr>
              <a:t>articles </a:t>
            </a:r>
          </a:p>
          <a:p>
            <a:pPr marL="742950" marR="0" lvl="1" indent="-285750" algn="l" defTabSz="914400" rtl="0" eaLnBrk="1" fontAlgn="base" latinLnBrk="0" hangingPunct="1">
              <a:lnSpc>
                <a:spcPct val="100000"/>
              </a:lnSpc>
              <a:spcBef>
                <a:spcPct val="20000"/>
              </a:spcBef>
              <a:spcAft>
                <a:spcPct val="0"/>
              </a:spcAft>
              <a:buClr>
                <a:schemeClr val="accent1"/>
              </a:buClr>
              <a:buSzTx/>
              <a:buFontTx/>
              <a:buChar char="•"/>
              <a:tabLst/>
              <a:defRPr/>
            </a:pPr>
            <a:r>
              <a:rPr kumimoji="0" lang="en-GB" sz="2000" b="0" i="0" u="none" strike="noStrike" kern="0" cap="none" spc="0" normalizeH="0" baseline="0" noProof="0" dirty="0" smtClean="0">
                <a:ln>
                  <a:noFill/>
                </a:ln>
                <a:solidFill>
                  <a:schemeClr val="tx1"/>
                </a:solidFill>
                <a:effectLst/>
                <a:uLnTx/>
                <a:uFillTx/>
                <a:latin typeface="+mn-lt"/>
              </a:rPr>
              <a:t>(all articles covered by WorldCat.org &gt; 200 million)</a:t>
            </a:r>
          </a:p>
          <a:p>
            <a:pPr marL="342900" marR="0" lvl="0" indent="-342900" algn="l" defTabSz="914400" rtl="0" eaLnBrk="1" fontAlgn="base" latinLnBrk="0" hangingPunct="1">
              <a:lnSpc>
                <a:spcPct val="100000"/>
              </a:lnSpc>
              <a:spcBef>
                <a:spcPct val="20000"/>
              </a:spcBef>
              <a:spcAft>
                <a:spcPct val="0"/>
              </a:spcAft>
              <a:buClr>
                <a:schemeClr val="accent1"/>
              </a:buClr>
              <a:buSzTx/>
              <a:buFontTx/>
              <a:buChar char="•"/>
              <a:tabLst/>
              <a:defRPr/>
            </a:pPr>
            <a:r>
              <a:rPr kumimoji="0" lang="en-GB" sz="2400" b="1" i="0" u="none" strike="noStrike" kern="0" cap="none" spc="0" normalizeH="0" baseline="0" noProof="0" dirty="0" smtClean="0">
                <a:ln>
                  <a:noFill/>
                </a:ln>
                <a:solidFill>
                  <a:srgbClr val="00B0F0"/>
                </a:solidFill>
                <a:effectLst/>
                <a:uLnTx/>
                <a:uFillTx/>
                <a:latin typeface="+mn-lt"/>
                <a:ea typeface="+mn-ea"/>
                <a:cs typeface="+mn-cs"/>
              </a:rPr>
              <a:t>Facets</a:t>
            </a:r>
            <a:r>
              <a:rPr kumimoji="0" lang="en-GB" sz="2400" b="0" i="0" u="none" strike="noStrike" kern="0" cap="none" spc="0" normalizeH="0" baseline="0" noProof="0" dirty="0" smtClean="0">
                <a:ln>
                  <a:noFill/>
                </a:ln>
                <a:solidFill>
                  <a:schemeClr val="tx1"/>
                </a:solidFill>
                <a:effectLst/>
                <a:uLnTx/>
                <a:uFillTx/>
                <a:latin typeface="+mn-lt"/>
                <a:ea typeface="+mn-ea"/>
                <a:cs typeface="+mn-cs"/>
              </a:rPr>
              <a:t> – narrow result sets by</a:t>
            </a:r>
          </a:p>
          <a:p>
            <a:pPr marL="742950" marR="0" lvl="1" indent="-285750" algn="l" defTabSz="914400" rtl="0" eaLnBrk="1" fontAlgn="base" latinLnBrk="0" hangingPunct="1">
              <a:lnSpc>
                <a:spcPct val="100000"/>
              </a:lnSpc>
              <a:spcBef>
                <a:spcPct val="20000"/>
              </a:spcBef>
              <a:spcAft>
                <a:spcPct val="0"/>
              </a:spcAft>
              <a:buClr>
                <a:schemeClr val="accent1"/>
              </a:buClr>
              <a:buSzTx/>
              <a:buFontTx/>
              <a:buChar char="•"/>
              <a:tabLst/>
              <a:defRPr/>
            </a:pPr>
            <a:r>
              <a:rPr kumimoji="0" lang="en-GB" sz="2000" b="0" i="0" u="none" strike="noStrike" kern="0" cap="none" spc="0" normalizeH="0" baseline="0" noProof="0" dirty="0" smtClean="0">
                <a:ln>
                  <a:noFill/>
                </a:ln>
                <a:solidFill>
                  <a:schemeClr val="tx1"/>
                </a:solidFill>
                <a:effectLst/>
                <a:uLnTx/>
                <a:uFillTx/>
                <a:latin typeface="+mn-lt"/>
              </a:rPr>
              <a:t>Format, e.g. articles only</a:t>
            </a:r>
          </a:p>
          <a:p>
            <a:pPr marL="742950" marR="0" lvl="1" indent="-285750" algn="l" defTabSz="914400" rtl="0" eaLnBrk="1" fontAlgn="base" latinLnBrk="0" hangingPunct="1">
              <a:lnSpc>
                <a:spcPct val="100000"/>
              </a:lnSpc>
              <a:spcBef>
                <a:spcPct val="20000"/>
              </a:spcBef>
              <a:spcAft>
                <a:spcPct val="0"/>
              </a:spcAft>
              <a:buClr>
                <a:schemeClr val="accent1"/>
              </a:buClr>
              <a:buSzTx/>
              <a:buFontTx/>
              <a:buChar char="•"/>
              <a:tabLst/>
              <a:defRPr/>
            </a:pPr>
            <a:r>
              <a:rPr kumimoji="0" lang="en-GB" sz="2000" b="0" i="0" u="none" strike="noStrike" kern="0" cap="none" spc="0" normalizeH="0" baseline="0" noProof="0" dirty="0" smtClean="0">
                <a:ln>
                  <a:noFill/>
                </a:ln>
                <a:solidFill>
                  <a:schemeClr val="tx1"/>
                </a:solidFill>
                <a:effectLst/>
                <a:uLnTx/>
                <a:uFillTx/>
                <a:latin typeface="+mn-lt"/>
              </a:rPr>
              <a:t>Co-authors</a:t>
            </a:r>
          </a:p>
          <a:p>
            <a:pPr marL="742950" marR="0" lvl="1" indent="-285750" algn="l" defTabSz="914400" rtl="0" eaLnBrk="1" fontAlgn="base" latinLnBrk="0" hangingPunct="1">
              <a:lnSpc>
                <a:spcPct val="100000"/>
              </a:lnSpc>
              <a:spcBef>
                <a:spcPct val="20000"/>
              </a:spcBef>
              <a:spcAft>
                <a:spcPct val="0"/>
              </a:spcAft>
              <a:buClr>
                <a:schemeClr val="accent1"/>
              </a:buClr>
              <a:buSzTx/>
              <a:buFontTx/>
              <a:buChar char="•"/>
              <a:tabLst/>
              <a:defRPr/>
            </a:pPr>
            <a:r>
              <a:rPr kumimoji="0" lang="en-GB" sz="2000" b="0" i="0" u="none" strike="noStrike" kern="0" cap="none" spc="0" normalizeH="0" baseline="0" noProof="0" dirty="0" smtClean="0">
                <a:ln>
                  <a:noFill/>
                </a:ln>
                <a:solidFill>
                  <a:schemeClr val="tx1"/>
                </a:solidFill>
                <a:effectLst/>
                <a:uLnTx/>
                <a:uFillTx/>
                <a:latin typeface="+mn-lt"/>
              </a:rPr>
              <a:t>Year of publication</a:t>
            </a:r>
          </a:p>
          <a:p>
            <a:pPr marL="742950" marR="0" lvl="1" indent="-285750" algn="l" defTabSz="914400" rtl="0" eaLnBrk="1" fontAlgn="base" latinLnBrk="0" hangingPunct="1">
              <a:lnSpc>
                <a:spcPct val="100000"/>
              </a:lnSpc>
              <a:spcBef>
                <a:spcPct val="20000"/>
              </a:spcBef>
              <a:spcAft>
                <a:spcPct val="0"/>
              </a:spcAft>
              <a:buClr>
                <a:schemeClr val="accent1"/>
              </a:buClr>
              <a:buSzTx/>
              <a:buFontTx/>
              <a:buChar char="•"/>
              <a:tabLst/>
              <a:defRPr/>
            </a:pPr>
            <a:r>
              <a:rPr kumimoji="0" lang="en-GB" sz="2000" b="0" i="0" u="none" strike="noStrike" kern="0" cap="none" spc="0" normalizeH="0" baseline="0" noProof="0" dirty="0" smtClean="0">
                <a:ln>
                  <a:noFill/>
                </a:ln>
                <a:solidFill>
                  <a:schemeClr val="tx1"/>
                </a:solidFill>
                <a:effectLst/>
                <a:uLnTx/>
                <a:uFillTx/>
                <a:latin typeface="+mn-lt"/>
              </a:rPr>
              <a:t>Language of work</a:t>
            </a:r>
          </a:p>
          <a:p>
            <a:pPr marL="742950" marR="0" lvl="1" indent="-285750" algn="l" defTabSz="914400" rtl="0" eaLnBrk="1" fontAlgn="base" latinLnBrk="0" hangingPunct="1">
              <a:lnSpc>
                <a:spcPct val="100000"/>
              </a:lnSpc>
              <a:spcBef>
                <a:spcPct val="20000"/>
              </a:spcBef>
              <a:spcAft>
                <a:spcPct val="0"/>
              </a:spcAft>
              <a:buClr>
                <a:schemeClr val="accent1"/>
              </a:buClr>
              <a:buSzTx/>
              <a:buFontTx/>
              <a:buChar char="•"/>
              <a:tabLst/>
              <a:defRPr/>
            </a:pPr>
            <a:r>
              <a:rPr kumimoji="0" lang="en-GB" sz="2000" b="0" i="0" u="none" strike="noStrike" kern="0" cap="none" spc="0" normalizeH="0" baseline="0" noProof="0" dirty="0" smtClean="0">
                <a:ln>
                  <a:noFill/>
                </a:ln>
                <a:solidFill>
                  <a:schemeClr val="tx1"/>
                </a:solidFill>
                <a:effectLst/>
                <a:uLnTx/>
                <a:uFillTx/>
                <a:latin typeface="+mn-lt"/>
              </a:rPr>
              <a:t>Content, e.g. biography</a:t>
            </a:r>
          </a:p>
          <a:p>
            <a:pPr marL="742950" marR="0" lvl="1" indent="-285750" algn="l" defTabSz="914400" rtl="0" eaLnBrk="1" fontAlgn="base" latinLnBrk="0" hangingPunct="1">
              <a:lnSpc>
                <a:spcPct val="100000"/>
              </a:lnSpc>
              <a:spcBef>
                <a:spcPct val="20000"/>
              </a:spcBef>
              <a:spcAft>
                <a:spcPct val="0"/>
              </a:spcAft>
              <a:buClr>
                <a:schemeClr val="accent1"/>
              </a:buClr>
              <a:buSzTx/>
              <a:buFontTx/>
              <a:buChar char="•"/>
              <a:tabLst/>
              <a:defRPr/>
            </a:pPr>
            <a:r>
              <a:rPr kumimoji="0" lang="en-GB" sz="2000" b="0" i="0" u="none" strike="noStrike" kern="0" cap="none" spc="0" normalizeH="0" baseline="0" noProof="0" dirty="0" smtClean="0">
                <a:ln>
                  <a:noFill/>
                </a:ln>
                <a:solidFill>
                  <a:schemeClr val="tx1"/>
                </a:solidFill>
                <a:effectLst/>
                <a:uLnTx/>
                <a:uFillTx/>
                <a:latin typeface="+mn-lt"/>
              </a:rPr>
              <a:t>Topic (subject heading)</a:t>
            </a:r>
            <a:endParaRPr kumimoji="0" lang="en-GB" sz="2000" b="0" i="0" u="none" strike="noStrike" kern="0" cap="none" spc="0" normalizeH="0" baseline="0" noProof="0" dirty="0">
              <a:ln>
                <a:noFill/>
              </a:ln>
              <a:solidFill>
                <a:schemeClr val="tx1"/>
              </a:solidFill>
              <a:effectLst/>
              <a:uLnTx/>
              <a:uFillTx/>
              <a:latin typeface="+mn-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RLGProgramsnewlogo">
  <a:themeElements>
    <a:clrScheme name="1_RLGProgramsnewlogo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200" b="1" i="0" u="none" strike="noStrike" cap="none" normalizeH="0" baseline="0" smtClean="0">
            <a:ln>
              <a:noFill/>
            </a:ln>
            <a:solidFill>
              <a:srgbClr val="336699"/>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200" b="1" i="0" u="none" strike="noStrike" cap="none" normalizeH="0" baseline="0" smtClean="0">
            <a:ln>
              <a:noFill/>
            </a:ln>
            <a:solidFill>
              <a:srgbClr val="336699"/>
            </a:solidFill>
            <a:effectLst/>
            <a:latin typeface="Verdana" pitchFamily="34" charset="0"/>
          </a:defRPr>
        </a:defPPr>
      </a:lstStyle>
    </a:lnDef>
  </a:objectDefaults>
  <a:extraClrSchemeLst>
    <a:extraClrScheme>
      <a:clrScheme name="1_RLGProgramsnew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RLGProgramsnew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RLGProgramsnew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RLGProgramsnew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RLGProgramsnew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RLGProgramsnew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RLGProgramsnew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RLGProgramsnew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RLGProgramsnew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RLGProgramsnew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RLGProgramsnew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RLGProgramsnew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RLGProgramsnewlogo 13">
        <a:dk1>
          <a:srgbClr val="000000"/>
        </a:dk1>
        <a:lt1>
          <a:srgbClr val="FFFFFF"/>
        </a:lt1>
        <a:dk2>
          <a:srgbClr val="000000"/>
        </a:dk2>
        <a:lt2>
          <a:srgbClr val="969696"/>
        </a:lt2>
        <a:accent1>
          <a:srgbClr val="FF9900"/>
        </a:accent1>
        <a:accent2>
          <a:srgbClr val="FF9966"/>
        </a:accent2>
        <a:accent3>
          <a:srgbClr val="FFFFFF"/>
        </a:accent3>
        <a:accent4>
          <a:srgbClr val="000000"/>
        </a:accent4>
        <a:accent5>
          <a:srgbClr val="FFCAAA"/>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RLGProgramsnewlogo 14">
        <a:dk1>
          <a:srgbClr val="000000"/>
        </a:dk1>
        <a:lt1>
          <a:srgbClr val="FFFFFF"/>
        </a:lt1>
        <a:dk2>
          <a:srgbClr val="000000"/>
        </a:dk2>
        <a:lt2>
          <a:srgbClr val="969696"/>
        </a:lt2>
        <a:accent1>
          <a:srgbClr val="FF9900"/>
        </a:accent1>
        <a:accent2>
          <a:srgbClr val="FFCC00"/>
        </a:accent2>
        <a:accent3>
          <a:srgbClr val="FFFFFF"/>
        </a:accent3>
        <a:accent4>
          <a:srgbClr val="000000"/>
        </a:accent4>
        <a:accent5>
          <a:srgbClr val="FFCA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RLGProgramsnewlogo 15">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RLGProgramsnewlogo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9_par">
  <a:themeElements>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fontScheme name="2_par">
      <a:majorFont>
        <a:latin typeface="Trebuchet MS"/>
        <a:ea typeface="ＭＳ Ｐゴシック"/>
        <a:cs typeface=""/>
      </a:majorFont>
      <a:minorFont>
        <a:latin typeface="Trebuchet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pa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pa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pa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pa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pa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pa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pa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pa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pa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pa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pa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par 13">
        <a:dk1>
          <a:srgbClr val="000000"/>
        </a:dk1>
        <a:lt1>
          <a:srgbClr val="FFFFFF"/>
        </a:lt1>
        <a:dk2>
          <a:srgbClr val="000000"/>
        </a:dk2>
        <a:lt2>
          <a:srgbClr val="969696"/>
        </a:lt2>
        <a:accent1>
          <a:srgbClr val="FF9900"/>
        </a:accent1>
        <a:accent2>
          <a:srgbClr val="FF9966"/>
        </a:accent2>
        <a:accent3>
          <a:srgbClr val="FFFFFF"/>
        </a:accent3>
        <a:accent4>
          <a:srgbClr val="000000"/>
        </a:accent4>
        <a:accent5>
          <a:srgbClr val="FFCAAA"/>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4">
        <a:dk1>
          <a:srgbClr val="000000"/>
        </a:dk1>
        <a:lt1>
          <a:srgbClr val="FFFFFF"/>
        </a:lt1>
        <a:dk2>
          <a:srgbClr val="000000"/>
        </a:dk2>
        <a:lt2>
          <a:srgbClr val="969696"/>
        </a:lt2>
        <a:accent1>
          <a:srgbClr val="FF9900"/>
        </a:accent1>
        <a:accent2>
          <a:srgbClr val="FFCC00"/>
        </a:accent2>
        <a:accent3>
          <a:srgbClr val="FFFFFF"/>
        </a:accent3>
        <a:accent4>
          <a:srgbClr val="000000"/>
        </a:accent4>
        <a:accent5>
          <a:srgbClr val="FFCA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5">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0_par">
  <a:themeElements>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fontScheme name="2_par">
      <a:majorFont>
        <a:latin typeface="Trebuchet MS"/>
        <a:ea typeface="ＭＳ Ｐゴシック"/>
        <a:cs typeface=""/>
      </a:majorFont>
      <a:minorFont>
        <a:latin typeface="Trebuchet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pa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pa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pa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pa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pa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pa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pa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pa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pa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pa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pa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par 13">
        <a:dk1>
          <a:srgbClr val="000000"/>
        </a:dk1>
        <a:lt1>
          <a:srgbClr val="FFFFFF"/>
        </a:lt1>
        <a:dk2>
          <a:srgbClr val="000000"/>
        </a:dk2>
        <a:lt2>
          <a:srgbClr val="969696"/>
        </a:lt2>
        <a:accent1>
          <a:srgbClr val="FF9900"/>
        </a:accent1>
        <a:accent2>
          <a:srgbClr val="FF9966"/>
        </a:accent2>
        <a:accent3>
          <a:srgbClr val="FFFFFF"/>
        </a:accent3>
        <a:accent4>
          <a:srgbClr val="000000"/>
        </a:accent4>
        <a:accent5>
          <a:srgbClr val="FFCAAA"/>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4">
        <a:dk1>
          <a:srgbClr val="000000"/>
        </a:dk1>
        <a:lt1>
          <a:srgbClr val="FFFFFF"/>
        </a:lt1>
        <a:dk2>
          <a:srgbClr val="000000"/>
        </a:dk2>
        <a:lt2>
          <a:srgbClr val="969696"/>
        </a:lt2>
        <a:accent1>
          <a:srgbClr val="FF9900"/>
        </a:accent1>
        <a:accent2>
          <a:srgbClr val="FFCC00"/>
        </a:accent2>
        <a:accent3>
          <a:srgbClr val="FFFFFF"/>
        </a:accent3>
        <a:accent4>
          <a:srgbClr val="000000"/>
        </a:accent4>
        <a:accent5>
          <a:srgbClr val="FFCA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5">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1_par">
  <a:themeElements>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fontScheme name="2_par">
      <a:majorFont>
        <a:latin typeface="Trebuchet MS"/>
        <a:ea typeface="ＭＳ Ｐゴシック"/>
        <a:cs typeface=""/>
      </a:majorFont>
      <a:minorFont>
        <a:latin typeface="Trebuchet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pa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pa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pa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pa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pa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pa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pa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pa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pa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pa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pa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par 13">
        <a:dk1>
          <a:srgbClr val="000000"/>
        </a:dk1>
        <a:lt1>
          <a:srgbClr val="FFFFFF"/>
        </a:lt1>
        <a:dk2>
          <a:srgbClr val="000000"/>
        </a:dk2>
        <a:lt2>
          <a:srgbClr val="969696"/>
        </a:lt2>
        <a:accent1>
          <a:srgbClr val="FF9900"/>
        </a:accent1>
        <a:accent2>
          <a:srgbClr val="FF9966"/>
        </a:accent2>
        <a:accent3>
          <a:srgbClr val="FFFFFF"/>
        </a:accent3>
        <a:accent4>
          <a:srgbClr val="000000"/>
        </a:accent4>
        <a:accent5>
          <a:srgbClr val="FFCAAA"/>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4">
        <a:dk1>
          <a:srgbClr val="000000"/>
        </a:dk1>
        <a:lt1>
          <a:srgbClr val="FFFFFF"/>
        </a:lt1>
        <a:dk2>
          <a:srgbClr val="000000"/>
        </a:dk2>
        <a:lt2>
          <a:srgbClr val="969696"/>
        </a:lt2>
        <a:accent1>
          <a:srgbClr val="FF9900"/>
        </a:accent1>
        <a:accent2>
          <a:srgbClr val="FFCC00"/>
        </a:accent2>
        <a:accent3>
          <a:srgbClr val="FFFFFF"/>
        </a:accent3>
        <a:accent4>
          <a:srgbClr val="000000"/>
        </a:accent4>
        <a:accent5>
          <a:srgbClr val="FFCA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5">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2_par">
  <a:themeElements>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fontScheme name="2_par">
      <a:majorFont>
        <a:latin typeface="Trebuchet MS"/>
        <a:ea typeface="ＭＳ Ｐゴシック"/>
        <a:cs typeface=""/>
      </a:majorFont>
      <a:minorFont>
        <a:latin typeface="Trebuchet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pa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pa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pa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pa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pa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pa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pa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pa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pa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pa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pa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par 13">
        <a:dk1>
          <a:srgbClr val="000000"/>
        </a:dk1>
        <a:lt1>
          <a:srgbClr val="FFFFFF"/>
        </a:lt1>
        <a:dk2>
          <a:srgbClr val="000000"/>
        </a:dk2>
        <a:lt2>
          <a:srgbClr val="969696"/>
        </a:lt2>
        <a:accent1>
          <a:srgbClr val="FF9900"/>
        </a:accent1>
        <a:accent2>
          <a:srgbClr val="FF9966"/>
        </a:accent2>
        <a:accent3>
          <a:srgbClr val="FFFFFF"/>
        </a:accent3>
        <a:accent4>
          <a:srgbClr val="000000"/>
        </a:accent4>
        <a:accent5>
          <a:srgbClr val="FFCAAA"/>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4">
        <a:dk1>
          <a:srgbClr val="000000"/>
        </a:dk1>
        <a:lt1>
          <a:srgbClr val="FFFFFF"/>
        </a:lt1>
        <a:dk2>
          <a:srgbClr val="000000"/>
        </a:dk2>
        <a:lt2>
          <a:srgbClr val="969696"/>
        </a:lt2>
        <a:accent1>
          <a:srgbClr val="FF9900"/>
        </a:accent1>
        <a:accent2>
          <a:srgbClr val="FFCC00"/>
        </a:accent2>
        <a:accent3>
          <a:srgbClr val="FFFFFF"/>
        </a:accent3>
        <a:accent4>
          <a:srgbClr val="000000"/>
        </a:accent4>
        <a:accent5>
          <a:srgbClr val="FFCA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5">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par">
  <a:themeElements>
    <a:clrScheme name="1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fontScheme name="1_par">
      <a:majorFont>
        <a:latin typeface="Trebuchet MS"/>
        <a:ea typeface="ＭＳ Ｐゴシック"/>
        <a:cs typeface=""/>
      </a:majorFont>
      <a:minorFont>
        <a:latin typeface="Trebuchet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pa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a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a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a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a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a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a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a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a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a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a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a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par 13">
        <a:dk1>
          <a:srgbClr val="000000"/>
        </a:dk1>
        <a:lt1>
          <a:srgbClr val="FFFFFF"/>
        </a:lt1>
        <a:dk2>
          <a:srgbClr val="000000"/>
        </a:dk2>
        <a:lt2>
          <a:srgbClr val="969696"/>
        </a:lt2>
        <a:accent1>
          <a:srgbClr val="FF9900"/>
        </a:accent1>
        <a:accent2>
          <a:srgbClr val="FF9966"/>
        </a:accent2>
        <a:accent3>
          <a:srgbClr val="FFFFFF"/>
        </a:accent3>
        <a:accent4>
          <a:srgbClr val="000000"/>
        </a:accent4>
        <a:accent5>
          <a:srgbClr val="FFCAAA"/>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ar 14">
        <a:dk1>
          <a:srgbClr val="000000"/>
        </a:dk1>
        <a:lt1>
          <a:srgbClr val="FFFFFF"/>
        </a:lt1>
        <a:dk2>
          <a:srgbClr val="000000"/>
        </a:dk2>
        <a:lt2>
          <a:srgbClr val="969696"/>
        </a:lt2>
        <a:accent1>
          <a:srgbClr val="FF9900"/>
        </a:accent1>
        <a:accent2>
          <a:srgbClr val="FFCC00"/>
        </a:accent2>
        <a:accent3>
          <a:srgbClr val="FFFFFF"/>
        </a:accent3>
        <a:accent4>
          <a:srgbClr val="000000"/>
        </a:accent4>
        <a:accent5>
          <a:srgbClr val="FFCA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ar 15">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par">
  <a:themeElements>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fontScheme name="2_par">
      <a:majorFont>
        <a:latin typeface="Trebuchet MS"/>
        <a:ea typeface="ＭＳ Ｐゴシック"/>
        <a:cs typeface=""/>
      </a:majorFont>
      <a:minorFont>
        <a:latin typeface="Trebuchet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pa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pa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pa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pa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pa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pa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pa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pa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pa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pa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pa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par 13">
        <a:dk1>
          <a:srgbClr val="000000"/>
        </a:dk1>
        <a:lt1>
          <a:srgbClr val="FFFFFF"/>
        </a:lt1>
        <a:dk2>
          <a:srgbClr val="000000"/>
        </a:dk2>
        <a:lt2>
          <a:srgbClr val="969696"/>
        </a:lt2>
        <a:accent1>
          <a:srgbClr val="FF9900"/>
        </a:accent1>
        <a:accent2>
          <a:srgbClr val="FF9966"/>
        </a:accent2>
        <a:accent3>
          <a:srgbClr val="FFFFFF"/>
        </a:accent3>
        <a:accent4>
          <a:srgbClr val="000000"/>
        </a:accent4>
        <a:accent5>
          <a:srgbClr val="FFCAAA"/>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4">
        <a:dk1>
          <a:srgbClr val="000000"/>
        </a:dk1>
        <a:lt1>
          <a:srgbClr val="FFFFFF"/>
        </a:lt1>
        <a:dk2>
          <a:srgbClr val="000000"/>
        </a:dk2>
        <a:lt2>
          <a:srgbClr val="969696"/>
        </a:lt2>
        <a:accent1>
          <a:srgbClr val="FF9900"/>
        </a:accent1>
        <a:accent2>
          <a:srgbClr val="FFCC00"/>
        </a:accent2>
        <a:accent3>
          <a:srgbClr val="FFFFFF"/>
        </a:accent3>
        <a:accent4>
          <a:srgbClr val="000000"/>
        </a:accent4>
        <a:accent5>
          <a:srgbClr val="FFCA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5">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par">
  <a:themeElements>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fontScheme name="2_par">
      <a:majorFont>
        <a:latin typeface="Trebuchet MS"/>
        <a:ea typeface="ＭＳ Ｐゴシック"/>
        <a:cs typeface=""/>
      </a:majorFont>
      <a:minorFont>
        <a:latin typeface="Trebuchet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pa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pa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pa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pa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pa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pa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pa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pa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pa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pa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pa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par 13">
        <a:dk1>
          <a:srgbClr val="000000"/>
        </a:dk1>
        <a:lt1>
          <a:srgbClr val="FFFFFF"/>
        </a:lt1>
        <a:dk2>
          <a:srgbClr val="000000"/>
        </a:dk2>
        <a:lt2>
          <a:srgbClr val="969696"/>
        </a:lt2>
        <a:accent1>
          <a:srgbClr val="FF9900"/>
        </a:accent1>
        <a:accent2>
          <a:srgbClr val="FF9966"/>
        </a:accent2>
        <a:accent3>
          <a:srgbClr val="FFFFFF"/>
        </a:accent3>
        <a:accent4>
          <a:srgbClr val="000000"/>
        </a:accent4>
        <a:accent5>
          <a:srgbClr val="FFCAAA"/>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4">
        <a:dk1>
          <a:srgbClr val="000000"/>
        </a:dk1>
        <a:lt1>
          <a:srgbClr val="FFFFFF"/>
        </a:lt1>
        <a:dk2>
          <a:srgbClr val="000000"/>
        </a:dk2>
        <a:lt2>
          <a:srgbClr val="969696"/>
        </a:lt2>
        <a:accent1>
          <a:srgbClr val="FF9900"/>
        </a:accent1>
        <a:accent2>
          <a:srgbClr val="FFCC00"/>
        </a:accent2>
        <a:accent3>
          <a:srgbClr val="FFFFFF"/>
        </a:accent3>
        <a:accent4>
          <a:srgbClr val="000000"/>
        </a:accent4>
        <a:accent5>
          <a:srgbClr val="FFCA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5">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par">
  <a:themeElements>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fontScheme name="2_par">
      <a:majorFont>
        <a:latin typeface="Trebuchet MS"/>
        <a:ea typeface="ＭＳ Ｐゴシック"/>
        <a:cs typeface=""/>
      </a:majorFont>
      <a:minorFont>
        <a:latin typeface="Trebuchet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pa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pa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pa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pa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pa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pa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pa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pa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pa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pa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pa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par 13">
        <a:dk1>
          <a:srgbClr val="000000"/>
        </a:dk1>
        <a:lt1>
          <a:srgbClr val="FFFFFF"/>
        </a:lt1>
        <a:dk2>
          <a:srgbClr val="000000"/>
        </a:dk2>
        <a:lt2>
          <a:srgbClr val="969696"/>
        </a:lt2>
        <a:accent1>
          <a:srgbClr val="FF9900"/>
        </a:accent1>
        <a:accent2>
          <a:srgbClr val="FF9966"/>
        </a:accent2>
        <a:accent3>
          <a:srgbClr val="FFFFFF"/>
        </a:accent3>
        <a:accent4>
          <a:srgbClr val="000000"/>
        </a:accent4>
        <a:accent5>
          <a:srgbClr val="FFCAAA"/>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4">
        <a:dk1>
          <a:srgbClr val="000000"/>
        </a:dk1>
        <a:lt1>
          <a:srgbClr val="FFFFFF"/>
        </a:lt1>
        <a:dk2>
          <a:srgbClr val="000000"/>
        </a:dk2>
        <a:lt2>
          <a:srgbClr val="969696"/>
        </a:lt2>
        <a:accent1>
          <a:srgbClr val="FF9900"/>
        </a:accent1>
        <a:accent2>
          <a:srgbClr val="FFCC00"/>
        </a:accent2>
        <a:accent3>
          <a:srgbClr val="FFFFFF"/>
        </a:accent3>
        <a:accent4>
          <a:srgbClr val="000000"/>
        </a:accent4>
        <a:accent5>
          <a:srgbClr val="FFCA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5">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par">
  <a:themeElements>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fontScheme name="2_par">
      <a:majorFont>
        <a:latin typeface="Trebuchet MS"/>
        <a:ea typeface="ＭＳ Ｐゴシック"/>
        <a:cs typeface=""/>
      </a:majorFont>
      <a:minorFont>
        <a:latin typeface="Trebuchet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pa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pa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pa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pa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pa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pa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pa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pa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pa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pa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pa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par 13">
        <a:dk1>
          <a:srgbClr val="000000"/>
        </a:dk1>
        <a:lt1>
          <a:srgbClr val="FFFFFF"/>
        </a:lt1>
        <a:dk2>
          <a:srgbClr val="000000"/>
        </a:dk2>
        <a:lt2>
          <a:srgbClr val="969696"/>
        </a:lt2>
        <a:accent1>
          <a:srgbClr val="FF9900"/>
        </a:accent1>
        <a:accent2>
          <a:srgbClr val="FF9966"/>
        </a:accent2>
        <a:accent3>
          <a:srgbClr val="FFFFFF"/>
        </a:accent3>
        <a:accent4>
          <a:srgbClr val="000000"/>
        </a:accent4>
        <a:accent5>
          <a:srgbClr val="FFCAAA"/>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4">
        <a:dk1>
          <a:srgbClr val="000000"/>
        </a:dk1>
        <a:lt1>
          <a:srgbClr val="FFFFFF"/>
        </a:lt1>
        <a:dk2>
          <a:srgbClr val="000000"/>
        </a:dk2>
        <a:lt2>
          <a:srgbClr val="969696"/>
        </a:lt2>
        <a:accent1>
          <a:srgbClr val="FF9900"/>
        </a:accent1>
        <a:accent2>
          <a:srgbClr val="FFCC00"/>
        </a:accent2>
        <a:accent3>
          <a:srgbClr val="FFFFFF"/>
        </a:accent3>
        <a:accent4>
          <a:srgbClr val="000000"/>
        </a:accent4>
        <a:accent5>
          <a:srgbClr val="FFCA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5">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par">
  <a:themeElements>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fontScheme name="2_par">
      <a:majorFont>
        <a:latin typeface="Trebuchet MS"/>
        <a:ea typeface="ＭＳ Ｐゴシック"/>
        <a:cs typeface=""/>
      </a:majorFont>
      <a:minorFont>
        <a:latin typeface="Trebuchet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pa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pa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pa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pa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pa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pa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pa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pa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pa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pa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pa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par 13">
        <a:dk1>
          <a:srgbClr val="000000"/>
        </a:dk1>
        <a:lt1>
          <a:srgbClr val="FFFFFF"/>
        </a:lt1>
        <a:dk2>
          <a:srgbClr val="000000"/>
        </a:dk2>
        <a:lt2>
          <a:srgbClr val="969696"/>
        </a:lt2>
        <a:accent1>
          <a:srgbClr val="FF9900"/>
        </a:accent1>
        <a:accent2>
          <a:srgbClr val="FF9966"/>
        </a:accent2>
        <a:accent3>
          <a:srgbClr val="FFFFFF"/>
        </a:accent3>
        <a:accent4>
          <a:srgbClr val="000000"/>
        </a:accent4>
        <a:accent5>
          <a:srgbClr val="FFCAAA"/>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4">
        <a:dk1>
          <a:srgbClr val="000000"/>
        </a:dk1>
        <a:lt1>
          <a:srgbClr val="FFFFFF"/>
        </a:lt1>
        <a:dk2>
          <a:srgbClr val="000000"/>
        </a:dk2>
        <a:lt2>
          <a:srgbClr val="969696"/>
        </a:lt2>
        <a:accent1>
          <a:srgbClr val="FF9900"/>
        </a:accent1>
        <a:accent2>
          <a:srgbClr val="FFCC00"/>
        </a:accent2>
        <a:accent3>
          <a:srgbClr val="FFFFFF"/>
        </a:accent3>
        <a:accent4>
          <a:srgbClr val="000000"/>
        </a:accent4>
        <a:accent5>
          <a:srgbClr val="FFCA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5">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7_par">
  <a:themeElements>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fontScheme name="2_par">
      <a:majorFont>
        <a:latin typeface="Trebuchet MS"/>
        <a:ea typeface="ＭＳ Ｐゴシック"/>
        <a:cs typeface=""/>
      </a:majorFont>
      <a:minorFont>
        <a:latin typeface="Trebuchet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pa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pa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pa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pa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pa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pa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pa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pa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pa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pa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pa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par 13">
        <a:dk1>
          <a:srgbClr val="000000"/>
        </a:dk1>
        <a:lt1>
          <a:srgbClr val="FFFFFF"/>
        </a:lt1>
        <a:dk2>
          <a:srgbClr val="000000"/>
        </a:dk2>
        <a:lt2>
          <a:srgbClr val="969696"/>
        </a:lt2>
        <a:accent1>
          <a:srgbClr val="FF9900"/>
        </a:accent1>
        <a:accent2>
          <a:srgbClr val="FF9966"/>
        </a:accent2>
        <a:accent3>
          <a:srgbClr val="FFFFFF"/>
        </a:accent3>
        <a:accent4>
          <a:srgbClr val="000000"/>
        </a:accent4>
        <a:accent5>
          <a:srgbClr val="FFCAAA"/>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4">
        <a:dk1>
          <a:srgbClr val="000000"/>
        </a:dk1>
        <a:lt1>
          <a:srgbClr val="FFFFFF"/>
        </a:lt1>
        <a:dk2>
          <a:srgbClr val="000000"/>
        </a:dk2>
        <a:lt2>
          <a:srgbClr val="969696"/>
        </a:lt2>
        <a:accent1>
          <a:srgbClr val="FF9900"/>
        </a:accent1>
        <a:accent2>
          <a:srgbClr val="FFCC00"/>
        </a:accent2>
        <a:accent3>
          <a:srgbClr val="FFFFFF"/>
        </a:accent3>
        <a:accent4>
          <a:srgbClr val="000000"/>
        </a:accent4>
        <a:accent5>
          <a:srgbClr val="FFCA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5">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8_par">
  <a:themeElements>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fontScheme name="2_par">
      <a:majorFont>
        <a:latin typeface="Trebuchet MS"/>
        <a:ea typeface="ＭＳ Ｐゴシック"/>
        <a:cs typeface=""/>
      </a:majorFont>
      <a:minorFont>
        <a:latin typeface="Trebuchet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pa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pa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pa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pa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pa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pa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pa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pa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pa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pa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pa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par 13">
        <a:dk1>
          <a:srgbClr val="000000"/>
        </a:dk1>
        <a:lt1>
          <a:srgbClr val="FFFFFF"/>
        </a:lt1>
        <a:dk2>
          <a:srgbClr val="000000"/>
        </a:dk2>
        <a:lt2>
          <a:srgbClr val="969696"/>
        </a:lt2>
        <a:accent1>
          <a:srgbClr val="FF9900"/>
        </a:accent1>
        <a:accent2>
          <a:srgbClr val="FF9966"/>
        </a:accent2>
        <a:accent3>
          <a:srgbClr val="FFFFFF"/>
        </a:accent3>
        <a:accent4>
          <a:srgbClr val="000000"/>
        </a:accent4>
        <a:accent5>
          <a:srgbClr val="FFCAAA"/>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4">
        <a:dk1>
          <a:srgbClr val="000000"/>
        </a:dk1>
        <a:lt1>
          <a:srgbClr val="FFFFFF"/>
        </a:lt1>
        <a:dk2>
          <a:srgbClr val="000000"/>
        </a:dk2>
        <a:lt2>
          <a:srgbClr val="969696"/>
        </a:lt2>
        <a:accent1>
          <a:srgbClr val="FF9900"/>
        </a:accent1>
        <a:accent2>
          <a:srgbClr val="FFCC00"/>
        </a:accent2>
        <a:accent3>
          <a:srgbClr val="FFFFFF"/>
        </a:accent3>
        <a:accent4>
          <a:srgbClr val="000000"/>
        </a:accent4>
        <a:accent5>
          <a:srgbClr val="FFCA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5">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ar 16">
        <a:dk1>
          <a:srgbClr val="000000"/>
        </a:dk1>
        <a:lt1>
          <a:srgbClr val="FFFFFF"/>
        </a:lt1>
        <a:dk2>
          <a:srgbClr val="000000"/>
        </a:dk2>
        <a:lt2>
          <a:srgbClr val="969696"/>
        </a:lt2>
        <a:accent1>
          <a:srgbClr val="FF7600"/>
        </a:accent1>
        <a:accent2>
          <a:srgbClr val="FFCC00"/>
        </a:accent2>
        <a:accent3>
          <a:srgbClr val="FFFFFF"/>
        </a:accent3>
        <a:accent4>
          <a:srgbClr val="000000"/>
        </a:accent4>
        <a:accent5>
          <a:srgbClr val="FFBDAA"/>
        </a:accent5>
        <a:accent6>
          <a:srgbClr val="E7B900"/>
        </a:accent6>
        <a:hlink>
          <a:srgbClr val="006699"/>
        </a:hlink>
        <a:folHlink>
          <a:srgbClr val="96969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7306</TotalTime>
  <Words>791</Words>
  <Application>Microsoft Office PowerPoint</Application>
  <PresentationFormat>Letter Paper (8.5x11 in)</PresentationFormat>
  <Paragraphs>160</Paragraphs>
  <Slides>12</Slides>
  <Notes>12</Notes>
  <HiddenSlides>0</HiddenSlides>
  <MMClips>0</MMClips>
  <ScaleCrop>false</ScaleCrop>
  <HeadingPairs>
    <vt:vector size="4" baseType="variant">
      <vt:variant>
        <vt:lpstr>Theme</vt:lpstr>
      </vt:variant>
      <vt:variant>
        <vt:i4>13</vt:i4>
      </vt:variant>
      <vt:variant>
        <vt:lpstr>Slide Titles</vt:lpstr>
      </vt:variant>
      <vt:variant>
        <vt:i4>12</vt:i4>
      </vt:variant>
    </vt:vector>
  </HeadingPairs>
  <TitlesOfParts>
    <vt:vector size="25" baseType="lpstr">
      <vt:lpstr>1_RLGProgramsnewlogo</vt:lpstr>
      <vt:lpstr>1_par</vt:lpstr>
      <vt:lpstr>2_par</vt:lpstr>
      <vt:lpstr>3_par</vt:lpstr>
      <vt:lpstr>4_par</vt:lpstr>
      <vt:lpstr>5_par</vt:lpstr>
      <vt:lpstr>6_par</vt:lpstr>
      <vt:lpstr>7_par</vt:lpstr>
      <vt:lpstr>8_par</vt:lpstr>
      <vt:lpstr>9_par</vt:lpstr>
      <vt:lpstr>10_par</vt:lpstr>
      <vt:lpstr>11_par</vt:lpstr>
      <vt:lpstr>12_par</vt:lpstr>
      <vt:lpstr>Slide 1</vt:lpstr>
      <vt:lpstr>Slide 2</vt:lpstr>
      <vt:lpstr>Slide 3</vt:lpstr>
      <vt:lpstr>Slide 4</vt:lpstr>
      <vt:lpstr>Slide 5</vt:lpstr>
      <vt:lpstr>Slide 6</vt:lpstr>
      <vt:lpstr>  “Art libraries Group Catalog” prototype (28 targets)</vt:lpstr>
      <vt:lpstr>Slide 8</vt:lpstr>
      <vt:lpstr>New features of Group Catalog</vt:lpstr>
      <vt:lpstr>Evolution of WorldCat.org</vt:lpstr>
      <vt:lpstr>Worldcat.org with GLIMIR – Mock-up landing page</vt:lpstr>
      <vt:lpstr>        What’s next?</vt:lpstr>
    </vt:vector>
  </TitlesOfParts>
  <Company>OCLC Online Computer Library Center,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artlibraries.net, Art Libraries in WorldCat</dc:title>
  <dc:creator>Dennis Massie and Kathleen Salomon</dc:creator>
  <dc:description>Presented at OCLC Research Library Partnership Roundtable at ARLIS/NA, 27 April 2013, Pasadena, California (USA)</dc:description>
  <cp:lastModifiedBy>mcnicolj</cp:lastModifiedBy>
  <cp:revision>214</cp:revision>
  <dcterms:created xsi:type="dcterms:W3CDTF">2009-04-22T16:46:25Z</dcterms:created>
  <dcterms:modified xsi:type="dcterms:W3CDTF">2013-05-01T20:54:28Z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