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5" r:id="rId2"/>
    <p:sldId id="266" r:id="rId3"/>
    <p:sldId id="280" r:id="rId4"/>
    <p:sldId id="268" r:id="rId5"/>
    <p:sldId id="269" r:id="rId6"/>
    <p:sldId id="271" r:id="rId7"/>
    <p:sldId id="272" r:id="rId8"/>
    <p:sldId id="273" r:id="rId9"/>
    <p:sldId id="279" r:id="rId10"/>
    <p:sldId id="278" r:id="rId11"/>
    <p:sldId id="275" r:id="rId12"/>
    <p:sldId id="277" r:id="rId13"/>
    <p:sldId id="281" r:id="rId14"/>
    <p:sldId id="282" r:id="rId15"/>
    <p:sldId id="264" r:id="rId16"/>
  </p:sldIdLst>
  <p:sldSz cx="9144000" cy="6858000" type="screen4x3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11">
          <p15:clr>
            <a:srgbClr val="A4A3A4"/>
          </p15:clr>
        </p15:guide>
        <p15:guide id="2" pos="5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D23"/>
    <a:srgbClr val="DE6126"/>
    <a:srgbClr val="5E6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19" autoAdjust="0"/>
    <p:restoredTop sz="74665" autoAdjust="0"/>
  </p:normalViewPr>
  <p:slideViewPr>
    <p:cSldViewPr snapToGrid="0" snapToObjects="1">
      <p:cViewPr varScale="1">
        <p:scale>
          <a:sx n="65" d="100"/>
          <a:sy n="65" d="100"/>
        </p:scale>
        <p:origin x="1572" y="72"/>
      </p:cViewPr>
      <p:guideLst>
        <p:guide orient="horz" pos="2411"/>
        <p:guide pos="5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What facilitates RDS </a:t>
            </a:r>
            <a:r>
              <a:rPr lang="en-US" baseline="0" dirty="0"/>
              <a:t>provision? Communication, coordination, &amp; collaboration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librarians who mentioned</c:v>
                </c:pt>
              </c:strCache>
            </c:strRef>
          </c:tx>
          <c:spPr>
            <a:solidFill>
              <a:srgbClr val="DE6126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w/other campus units</c:v>
                </c:pt>
                <c:pt idx="1">
                  <c:v>w/researchers</c:v>
                </c:pt>
                <c:pt idx="2">
                  <c:v>w/library colleauges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0.52</c:v>
                </c:pt>
                <c:pt idx="1">
                  <c:v>0.22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64-4FC5-8025-79BD719614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60334600"/>
        <c:axId val="457787136"/>
      </c:barChart>
      <c:catAx>
        <c:axId val="360334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787136"/>
        <c:crosses val="autoZero"/>
        <c:auto val="1"/>
        <c:lblAlgn val="ctr"/>
        <c:lblOffset val="100"/>
        <c:noMultiLvlLbl val="0"/>
      </c:catAx>
      <c:valAx>
        <c:axId val="457787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334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0AFC2D-5C08-4F23-8D88-D78DCDD503FE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07A5385-98FF-460C-8E5A-37F46B22DBB1}">
      <dgm:prSet phldrT="[Text]" custT="1"/>
      <dgm:spPr/>
      <dgm:t>
        <a:bodyPr/>
        <a:lstStyle/>
        <a:p>
          <a:r>
            <a:rPr lang="en-US" sz="1800" b="1" dirty="0"/>
            <a:t>Questions asked</a:t>
          </a:r>
          <a:r>
            <a:rPr lang="en-US" sz="2000" b="1" dirty="0"/>
            <a:t> </a:t>
          </a:r>
        </a:p>
      </dgm:t>
    </dgm:pt>
    <dgm:pt modelId="{EE706BF2-26E7-4338-B33D-27A401247FF6}" type="parTrans" cxnId="{1E7770FD-A34E-4301-ABC8-C74BB5B254B9}">
      <dgm:prSet/>
      <dgm:spPr/>
      <dgm:t>
        <a:bodyPr/>
        <a:lstStyle/>
        <a:p>
          <a:endParaRPr lang="en-US"/>
        </a:p>
      </dgm:t>
    </dgm:pt>
    <dgm:pt modelId="{AC0D5AFF-1052-4D6A-AAC3-535A75B554B0}" type="sibTrans" cxnId="{1E7770FD-A34E-4301-ABC8-C74BB5B254B9}">
      <dgm:prSet/>
      <dgm:spPr>
        <a:noFill/>
      </dgm:spPr>
      <dgm:t>
        <a:bodyPr/>
        <a:lstStyle/>
        <a:p>
          <a:endParaRPr lang="en-US"/>
        </a:p>
      </dgm:t>
    </dgm:pt>
    <dgm:pt modelId="{C83286F7-A4CF-48B2-B39A-67574489A556}">
      <dgm:prSet phldrT="[Text]" custT="1"/>
      <dgm:spPr/>
      <dgm:t>
        <a:bodyPr/>
        <a:lstStyle/>
        <a:p>
          <a:r>
            <a:rPr lang="en-US" sz="1800" b="1" dirty="0">
              <a:effectLst/>
            </a:rPr>
            <a:t>Preserving data's meaning</a:t>
          </a:r>
          <a:r>
            <a:rPr lang="en-US" sz="1700" b="0" dirty="0"/>
            <a:t> </a:t>
          </a:r>
        </a:p>
      </dgm:t>
    </dgm:pt>
    <dgm:pt modelId="{6624AB2F-0244-46B3-A937-117F2E8D79C3}" type="parTrans" cxnId="{0BD9C757-F073-43C7-AE6A-9C0FE7F9F8FC}">
      <dgm:prSet/>
      <dgm:spPr/>
      <dgm:t>
        <a:bodyPr/>
        <a:lstStyle/>
        <a:p>
          <a:endParaRPr lang="en-US"/>
        </a:p>
      </dgm:t>
    </dgm:pt>
    <dgm:pt modelId="{126CEF89-3CEF-4555-AB3B-E4539220BED1}" type="sibTrans" cxnId="{0BD9C757-F073-43C7-AE6A-9C0FE7F9F8FC}">
      <dgm:prSet/>
      <dgm:spPr>
        <a:noFill/>
      </dgm:spPr>
      <dgm:t>
        <a:bodyPr/>
        <a:lstStyle/>
        <a:p>
          <a:endParaRPr lang="en-US"/>
        </a:p>
      </dgm:t>
    </dgm:pt>
    <dgm:pt modelId="{AF9BE314-A255-4488-947C-60BFB88631B2}">
      <dgm:prSet phldrT="[Text]" custT="1"/>
      <dgm:spPr/>
      <dgm:t>
        <a:bodyPr/>
        <a:lstStyle/>
        <a:p>
          <a:r>
            <a:rPr lang="en-US" sz="1800" b="1" dirty="0"/>
            <a:t>Partnerships formed</a:t>
          </a:r>
          <a:r>
            <a:rPr lang="en-US" sz="2000" dirty="0"/>
            <a:t> </a:t>
          </a:r>
        </a:p>
      </dgm:t>
    </dgm:pt>
    <dgm:pt modelId="{89432113-5991-4627-AB84-D6D8DB2ABAD0}" type="parTrans" cxnId="{050D8A61-18AF-45C7-8A41-0069E2F13D39}">
      <dgm:prSet/>
      <dgm:spPr/>
      <dgm:t>
        <a:bodyPr/>
        <a:lstStyle/>
        <a:p>
          <a:endParaRPr lang="en-US"/>
        </a:p>
      </dgm:t>
    </dgm:pt>
    <dgm:pt modelId="{D0D905E1-9AAF-402D-9603-C5428554BDE9}" type="sibTrans" cxnId="{050D8A61-18AF-45C7-8A41-0069E2F13D39}">
      <dgm:prSet/>
      <dgm:spPr>
        <a:noFill/>
      </dgm:spPr>
      <dgm:t>
        <a:bodyPr/>
        <a:lstStyle/>
        <a:p>
          <a:endParaRPr lang="en-US"/>
        </a:p>
      </dgm:t>
    </dgm:pt>
    <dgm:pt modelId="{8CB6C35A-D137-47DD-9DB5-BF3A3B1C0559}">
      <dgm:prSet phldrT="[Text]" custT="1"/>
      <dgm:spPr/>
      <dgm:t>
        <a:bodyPr/>
        <a:lstStyle/>
        <a:p>
          <a:r>
            <a:rPr lang="en-US" sz="1800" b="1" dirty="0"/>
            <a:t>Activities pursued</a:t>
          </a:r>
          <a:r>
            <a:rPr lang="en-US" sz="2000" b="0" dirty="0"/>
            <a:t> </a:t>
          </a:r>
          <a:endParaRPr lang="en-US" sz="1700" b="0" dirty="0"/>
        </a:p>
      </dgm:t>
    </dgm:pt>
    <dgm:pt modelId="{377502B6-F0AB-4DC9-9F16-2BFEAD34CF0F}" type="parTrans" cxnId="{7042CCDE-BF2E-47C5-825C-DB410762BFC8}">
      <dgm:prSet/>
      <dgm:spPr/>
      <dgm:t>
        <a:bodyPr/>
        <a:lstStyle/>
        <a:p>
          <a:endParaRPr lang="en-US"/>
        </a:p>
      </dgm:t>
    </dgm:pt>
    <dgm:pt modelId="{6EE24926-633B-42AD-988D-280F411CD1D3}" type="sibTrans" cxnId="{7042CCDE-BF2E-47C5-825C-DB410762BFC8}">
      <dgm:prSet/>
      <dgm:spPr>
        <a:noFill/>
      </dgm:spPr>
      <dgm:t>
        <a:bodyPr/>
        <a:lstStyle/>
        <a:p>
          <a:endParaRPr lang="en-US"/>
        </a:p>
      </dgm:t>
    </dgm:pt>
    <dgm:pt modelId="{D444D5AC-552C-4AFC-8AD0-87FAB074D6FB}" type="pres">
      <dgm:prSet presAssocID="{7E0AFC2D-5C08-4F23-8D88-D78DCDD503FE}" presName="Name0" presStyleCnt="0">
        <dgm:presLayoutVars>
          <dgm:chMax val="21"/>
          <dgm:chPref val="21"/>
        </dgm:presLayoutVars>
      </dgm:prSet>
      <dgm:spPr/>
    </dgm:pt>
    <dgm:pt modelId="{84DDFD88-85CC-4816-B558-59EF9674CA38}" type="pres">
      <dgm:prSet presAssocID="{607A5385-98FF-460C-8E5A-37F46B22DBB1}" presName="text1" presStyleCnt="0"/>
      <dgm:spPr/>
    </dgm:pt>
    <dgm:pt modelId="{9FBBACDC-665E-482E-BE81-A44116B21F81}" type="pres">
      <dgm:prSet presAssocID="{607A5385-98FF-460C-8E5A-37F46B22DBB1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4B5FB70E-BE47-4B40-A51C-E5413D62E7AE}" type="pres">
      <dgm:prSet presAssocID="{607A5385-98FF-460C-8E5A-37F46B22DBB1}" presName="textaccent1" presStyleCnt="0"/>
      <dgm:spPr/>
    </dgm:pt>
    <dgm:pt modelId="{506DE633-5A6D-42E4-BE5D-7787BBC6BC28}" type="pres">
      <dgm:prSet presAssocID="{607A5385-98FF-460C-8E5A-37F46B22DBB1}" presName="accentRepeatNode" presStyleLbl="solidAlignAcc1" presStyleIdx="0" presStyleCnt="8"/>
      <dgm:spPr/>
    </dgm:pt>
    <dgm:pt modelId="{3ACF1946-A4E7-4428-ADC3-1719F2CC600E}" type="pres">
      <dgm:prSet presAssocID="{AC0D5AFF-1052-4D6A-AAC3-535A75B554B0}" presName="image1" presStyleCnt="0"/>
      <dgm:spPr/>
    </dgm:pt>
    <dgm:pt modelId="{BA4F668A-F5E9-464A-A30B-1027B395442D}" type="pres">
      <dgm:prSet presAssocID="{AC0D5AFF-1052-4D6A-AAC3-535A75B554B0}" presName="imageRepeatNode" presStyleLbl="alignAcc1" presStyleIdx="0" presStyleCnt="4"/>
      <dgm:spPr/>
    </dgm:pt>
    <dgm:pt modelId="{852EE1F3-08BF-4501-A5F6-97B3A380DE21}" type="pres">
      <dgm:prSet presAssocID="{AC0D5AFF-1052-4D6A-AAC3-535A75B554B0}" presName="imageaccent1" presStyleCnt="0"/>
      <dgm:spPr/>
    </dgm:pt>
    <dgm:pt modelId="{318C53BA-B1C2-433E-B5E8-40D6D4870AD6}" type="pres">
      <dgm:prSet presAssocID="{AC0D5AFF-1052-4D6A-AAC3-535A75B554B0}" presName="accentRepeatNode" presStyleLbl="solidAlignAcc1" presStyleIdx="1" presStyleCnt="8"/>
      <dgm:spPr/>
    </dgm:pt>
    <dgm:pt modelId="{417F0B0B-45A0-43C8-8099-F8CA51631093}" type="pres">
      <dgm:prSet presAssocID="{C83286F7-A4CF-48B2-B39A-67574489A556}" presName="text2" presStyleCnt="0"/>
      <dgm:spPr/>
    </dgm:pt>
    <dgm:pt modelId="{0E26B6F3-DBBD-4902-90C5-C4619749156F}" type="pres">
      <dgm:prSet presAssocID="{C83286F7-A4CF-48B2-B39A-67574489A556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7196E7AA-AD40-46F4-BD1B-5C1A556DDEE5}" type="pres">
      <dgm:prSet presAssocID="{C83286F7-A4CF-48B2-B39A-67574489A556}" presName="textaccent2" presStyleCnt="0"/>
      <dgm:spPr/>
    </dgm:pt>
    <dgm:pt modelId="{A787BF9D-6842-4C68-AE08-87F3A464414F}" type="pres">
      <dgm:prSet presAssocID="{C83286F7-A4CF-48B2-B39A-67574489A556}" presName="accentRepeatNode" presStyleLbl="solidAlignAcc1" presStyleIdx="2" presStyleCnt="8"/>
      <dgm:spPr/>
    </dgm:pt>
    <dgm:pt modelId="{65387322-622C-477D-98EA-5C36816C5BD0}" type="pres">
      <dgm:prSet presAssocID="{126CEF89-3CEF-4555-AB3B-E4539220BED1}" presName="image2" presStyleCnt="0"/>
      <dgm:spPr/>
    </dgm:pt>
    <dgm:pt modelId="{84EA1F51-E8A6-4408-A3A3-347252735722}" type="pres">
      <dgm:prSet presAssocID="{126CEF89-3CEF-4555-AB3B-E4539220BED1}" presName="imageRepeatNode" presStyleLbl="alignAcc1" presStyleIdx="1" presStyleCnt="4"/>
      <dgm:spPr/>
    </dgm:pt>
    <dgm:pt modelId="{CE96AE50-3C68-401D-B3B5-943491E4182B}" type="pres">
      <dgm:prSet presAssocID="{126CEF89-3CEF-4555-AB3B-E4539220BED1}" presName="imageaccent2" presStyleCnt="0"/>
      <dgm:spPr/>
    </dgm:pt>
    <dgm:pt modelId="{0B83ED50-C316-4BA2-8D89-2BA6976BA762}" type="pres">
      <dgm:prSet presAssocID="{126CEF89-3CEF-4555-AB3B-E4539220BED1}" presName="accentRepeatNode" presStyleLbl="solidAlignAcc1" presStyleIdx="3" presStyleCnt="8"/>
      <dgm:spPr/>
    </dgm:pt>
    <dgm:pt modelId="{79675FEF-2E39-45CC-BFAC-1F29F9A0433E}" type="pres">
      <dgm:prSet presAssocID="{8CB6C35A-D137-47DD-9DB5-BF3A3B1C0559}" presName="text3" presStyleCnt="0"/>
      <dgm:spPr/>
    </dgm:pt>
    <dgm:pt modelId="{EA155F45-A9B2-40AC-9E7C-092574E094CB}" type="pres">
      <dgm:prSet presAssocID="{8CB6C35A-D137-47DD-9DB5-BF3A3B1C0559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7DD5C13-868F-4A09-AE70-68B837F0E0DC}" type="pres">
      <dgm:prSet presAssocID="{8CB6C35A-D137-47DD-9DB5-BF3A3B1C0559}" presName="textaccent3" presStyleCnt="0"/>
      <dgm:spPr/>
    </dgm:pt>
    <dgm:pt modelId="{7B554D1E-A566-43E7-8156-C6B62B6A60A7}" type="pres">
      <dgm:prSet presAssocID="{8CB6C35A-D137-47DD-9DB5-BF3A3B1C0559}" presName="accentRepeatNode" presStyleLbl="solidAlignAcc1" presStyleIdx="4" presStyleCnt="8"/>
      <dgm:spPr/>
    </dgm:pt>
    <dgm:pt modelId="{CB38AFED-60D3-4D31-8FF8-AA20353FAFD0}" type="pres">
      <dgm:prSet presAssocID="{6EE24926-633B-42AD-988D-280F411CD1D3}" presName="image3" presStyleCnt="0"/>
      <dgm:spPr/>
    </dgm:pt>
    <dgm:pt modelId="{EA2D38F8-1E00-4591-A007-DE0E3D22D52E}" type="pres">
      <dgm:prSet presAssocID="{6EE24926-633B-42AD-988D-280F411CD1D3}" presName="imageRepeatNode" presStyleLbl="alignAcc1" presStyleIdx="2" presStyleCnt="4"/>
      <dgm:spPr/>
    </dgm:pt>
    <dgm:pt modelId="{F7C2BD3B-6EB7-4E96-A66B-77D645CFB4D5}" type="pres">
      <dgm:prSet presAssocID="{6EE24926-633B-42AD-988D-280F411CD1D3}" presName="imageaccent3" presStyleCnt="0"/>
      <dgm:spPr/>
    </dgm:pt>
    <dgm:pt modelId="{B2636575-76AC-46E8-B4C0-556AB70DC156}" type="pres">
      <dgm:prSet presAssocID="{6EE24926-633B-42AD-988D-280F411CD1D3}" presName="accentRepeatNode" presStyleLbl="solidAlignAcc1" presStyleIdx="5" presStyleCnt="8"/>
      <dgm:spPr/>
    </dgm:pt>
    <dgm:pt modelId="{A03BCA7C-3447-4F86-ADF0-116117802FAB}" type="pres">
      <dgm:prSet presAssocID="{AF9BE314-A255-4488-947C-60BFB88631B2}" presName="text4" presStyleCnt="0"/>
      <dgm:spPr/>
    </dgm:pt>
    <dgm:pt modelId="{BA34B0BA-003D-449F-B31C-6ABBB4FA8DC1}" type="pres">
      <dgm:prSet presAssocID="{AF9BE314-A255-4488-947C-60BFB88631B2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60589064-E075-40A2-BFFF-92EA25E8D696}" type="pres">
      <dgm:prSet presAssocID="{AF9BE314-A255-4488-947C-60BFB88631B2}" presName="textaccent4" presStyleCnt="0"/>
      <dgm:spPr/>
    </dgm:pt>
    <dgm:pt modelId="{977738F0-CF16-4966-8C9B-2BE1518FD4C4}" type="pres">
      <dgm:prSet presAssocID="{AF9BE314-A255-4488-947C-60BFB88631B2}" presName="accentRepeatNode" presStyleLbl="solidAlignAcc1" presStyleIdx="6" presStyleCnt="8"/>
      <dgm:spPr/>
    </dgm:pt>
    <dgm:pt modelId="{289873CB-BAE7-4E3C-B4D4-BF6C4E56E9B4}" type="pres">
      <dgm:prSet presAssocID="{D0D905E1-9AAF-402D-9603-C5428554BDE9}" presName="image4" presStyleCnt="0"/>
      <dgm:spPr/>
    </dgm:pt>
    <dgm:pt modelId="{AD81C983-3B56-445D-B187-B445AB5A1DBC}" type="pres">
      <dgm:prSet presAssocID="{D0D905E1-9AAF-402D-9603-C5428554BDE9}" presName="imageRepeatNode" presStyleLbl="alignAcc1" presStyleIdx="3" presStyleCnt="4"/>
      <dgm:spPr/>
    </dgm:pt>
    <dgm:pt modelId="{CB3E238B-1F9F-4601-A0E7-4895C5B4C4D4}" type="pres">
      <dgm:prSet presAssocID="{D0D905E1-9AAF-402D-9603-C5428554BDE9}" presName="imageaccent4" presStyleCnt="0"/>
      <dgm:spPr/>
    </dgm:pt>
    <dgm:pt modelId="{11235A6B-BF14-40D8-9F63-429658C6A4C8}" type="pres">
      <dgm:prSet presAssocID="{D0D905E1-9AAF-402D-9603-C5428554BDE9}" presName="accentRepeatNode" presStyleLbl="solidAlignAcc1" presStyleIdx="7" presStyleCnt="8"/>
      <dgm:spPr/>
    </dgm:pt>
  </dgm:ptLst>
  <dgm:cxnLst>
    <dgm:cxn modelId="{F19BC624-D31D-4EE5-8B5D-54F2BB906055}" type="presOf" srcId="{8CB6C35A-D137-47DD-9DB5-BF3A3B1C0559}" destId="{EA155F45-A9B2-40AC-9E7C-092574E094CB}" srcOrd="0" destOrd="0" presId="urn:microsoft.com/office/officeart/2008/layout/HexagonCluster"/>
    <dgm:cxn modelId="{1A786E32-50A3-45DE-B6CC-944C85512C11}" type="presOf" srcId="{AC0D5AFF-1052-4D6A-AAC3-535A75B554B0}" destId="{BA4F668A-F5E9-464A-A30B-1027B395442D}" srcOrd="0" destOrd="0" presId="urn:microsoft.com/office/officeart/2008/layout/HexagonCluster"/>
    <dgm:cxn modelId="{050D8A61-18AF-45C7-8A41-0069E2F13D39}" srcId="{7E0AFC2D-5C08-4F23-8D88-D78DCDD503FE}" destId="{AF9BE314-A255-4488-947C-60BFB88631B2}" srcOrd="3" destOrd="0" parTransId="{89432113-5991-4627-AB84-D6D8DB2ABAD0}" sibTransId="{D0D905E1-9AAF-402D-9603-C5428554BDE9}"/>
    <dgm:cxn modelId="{85235B47-C696-4F39-8622-B566990A03BE}" type="presOf" srcId="{D0D905E1-9AAF-402D-9603-C5428554BDE9}" destId="{AD81C983-3B56-445D-B187-B445AB5A1DBC}" srcOrd="0" destOrd="0" presId="urn:microsoft.com/office/officeart/2008/layout/HexagonCluster"/>
    <dgm:cxn modelId="{D6AF3A48-DDC9-43E1-AF4F-0813CB1F11A7}" type="presOf" srcId="{7E0AFC2D-5C08-4F23-8D88-D78DCDD503FE}" destId="{D444D5AC-552C-4AFC-8AD0-87FAB074D6FB}" srcOrd="0" destOrd="0" presId="urn:microsoft.com/office/officeart/2008/layout/HexagonCluster"/>
    <dgm:cxn modelId="{0BD9C757-F073-43C7-AE6A-9C0FE7F9F8FC}" srcId="{7E0AFC2D-5C08-4F23-8D88-D78DCDD503FE}" destId="{C83286F7-A4CF-48B2-B39A-67574489A556}" srcOrd="1" destOrd="0" parTransId="{6624AB2F-0244-46B3-A937-117F2E8D79C3}" sibTransId="{126CEF89-3CEF-4555-AB3B-E4539220BED1}"/>
    <dgm:cxn modelId="{2800BC92-CFB0-4B7F-B2B8-015698336556}" type="presOf" srcId="{AF9BE314-A255-4488-947C-60BFB88631B2}" destId="{BA34B0BA-003D-449F-B31C-6ABBB4FA8DC1}" srcOrd="0" destOrd="0" presId="urn:microsoft.com/office/officeart/2008/layout/HexagonCluster"/>
    <dgm:cxn modelId="{53EA14AB-3FE4-4217-B214-755853DD7CBD}" type="presOf" srcId="{C83286F7-A4CF-48B2-B39A-67574489A556}" destId="{0E26B6F3-DBBD-4902-90C5-C4619749156F}" srcOrd="0" destOrd="0" presId="urn:microsoft.com/office/officeart/2008/layout/HexagonCluster"/>
    <dgm:cxn modelId="{3BC1DFB9-2004-4E1C-A906-AAA68AD765A0}" type="presOf" srcId="{6EE24926-633B-42AD-988D-280F411CD1D3}" destId="{EA2D38F8-1E00-4591-A007-DE0E3D22D52E}" srcOrd="0" destOrd="0" presId="urn:microsoft.com/office/officeart/2008/layout/HexagonCluster"/>
    <dgm:cxn modelId="{9F3C41C9-DB75-4D92-9AA2-0AC697EDBE06}" type="presOf" srcId="{126CEF89-3CEF-4555-AB3B-E4539220BED1}" destId="{84EA1F51-E8A6-4408-A3A3-347252735722}" srcOrd="0" destOrd="0" presId="urn:microsoft.com/office/officeart/2008/layout/HexagonCluster"/>
    <dgm:cxn modelId="{7042CCDE-BF2E-47C5-825C-DB410762BFC8}" srcId="{7E0AFC2D-5C08-4F23-8D88-D78DCDD503FE}" destId="{8CB6C35A-D137-47DD-9DB5-BF3A3B1C0559}" srcOrd="2" destOrd="0" parTransId="{377502B6-F0AB-4DC9-9F16-2BFEAD34CF0F}" sibTransId="{6EE24926-633B-42AD-988D-280F411CD1D3}"/>
    <dgm:cxn modelId="{9AB848E3-D2E9-4799-8E39-FD90A2F993D1}" type="presOf" srcId="{607A5385-98FF-460C-8E5A-37F46B22DBB1}" destId="{9FBBACDC-665E-482E-BE81-A44116B21F81}" srcOrd="0" destOrd="0" presId="urn:microsoft.com/office/officeart/2008/layout/HexagonCluster"/>
    <dgm:cxn modelId="{1E7770FD-A34E-4301-ABC8-C74BB5B254B9}" srcId="{7E0AFC2D-5C08-4F23-8D88-D78DCDD503FE}" destId="{607A5385-98FF-460C-8E5A-37F46B22DBB1}" srcOrd="0" destOrd="0" parTransId="{EE706BF2-26E7-4338-B33D-27A401247FF6}" sibTransId="{AC0D5AFF-1052-4D6A-AAC3-535A75B554B0}"/>
    <dgm:cxn modelId="{83DE93CA-DA07-4FD5-8368-934A94B7FD45}" type="presParOf" srcId="{D444D5AC-552C-4AFC-8AD0-87FAB074D6FB}" destId="{84DDFD88-85CC-4816-B558-59EF9674CA38}" srcOrd="0" destOrd="0" presId="urn:microsoft.com/office/officeart/2008/layout/HexagonCluster"/>
    <dgm:cxn modelId="{08B741AC-C758-4E1E-9FF7-97448CC1BE78}" type="presParOf" srcId="{84DDFD88-85CC-4816-B558-59EF9674CA38}" destId="{9FBBACDC-665E-482E-BE81-A44116B21F81}" srcOrd="0" destOrd="0" presId="urn:microsoft.com/office/officeart/2008/layout/HexagonCluster"/>
    <dgm:cxn modelId="{46D490A3-1064-4070-BFB4-A956704BA50B}" type="presParOf" srcId="{D444D5AC-552C-4AFC-8AD0-87FAB074D6FB}" destId="{4B5FB70E-BE47-4B40-A51C-E5413D62E7AE}" srcOrd="1" destOrd="0" presId="urn:microsoft.com/office/officeart/2008/layout/HexagonCluster"/>
    <dgm:cxn modelId="{1F2A159B-E219-4D95-8530-C1C8F8AE8CAE}" type="presParOf" srcId="{4B5FB70E-BE47-4B40-A51C-E5413D62E7AE}" destId="{506DE633-5A6D-42E4-BE5D-7787BBC6BC28}" srcOrd="0" destOrd="0" presId="urn:microsoft.com/office/officeart/2008/layout/HexagonCluster"/>
    <dgm:cxn modelId="{1F393622-EC0B-41EE-AE79-47CCA567900E}" type="presParOf" srcId="{D444D5AC-552C-4AFC-8AD0-87FAB074D6FB}" destId="{3ACF1946-A4E7-4428-ADC3-1719F2CC600E}" srcOrd="2" destOrd="0" presId="urn:microsoft.com/office/officeart/2008/layout/HexagonCluster"/>
    <dgm:cxn modelId="{C980810C-15AF-4B99-8A51-91BAB4EF0BFF}" type="presParOf" srcId="{3ACF1946-A4E7-4428-ADC3-1719F2CC600E}" destId="{BA4F668A-F5E9-464A-A30B-1027B395442D}" srcOrd="0" destOrd="0" presId="urn:microsoft.com/office/officeart/2008/layout/HexagonCluster"/>
    <dgm:cxn modelId="{412C90BF-4F4A-4D07-B630-2BDBAAD67EA9}" type="presParOf" srcId="{D444D5AC-552C-4AFC-8AD0-87FAB074D6FB}" destId="{852EE1F3-08BF-4501-A5F6-97B3A380DE21}" srcOrd="3" destOrd="0" presId="urn:microsoft.com/office/officeart/2008/layout/HexagonCluster"/>
    <dgm:cxn modelId="{8A9DCA03-BEA8-40FD-9BB8-4764AC0B21AA}" type="presParOf" srcId="{852EE1F3-08BF-4501-A5F6-97B3A380DE21}" destId="{318C53BA-B1C2-433E-B5E8-40D6D4870AD6}" srcOrd="0" destOrd="0" presId="urn:microsoft.com/office/officeart/2008/layout/HexagonCluster"/>
    <dgm:cxn modelId="{79EA8174-74A5-4E13-9F7A-55C28E6CB4FE}" type="presParOf" srcId="{D444D5AC-552C-4AFC-8AD0-87FAB074D6FB}" destId="{417F0B0B-45A0-43C8-8099-F8CA51631093}" srcOrd="4" destOrd="0" presId="urn:microsoft.com/office/officeart/2008/layout/HexagonCluster"/>
    <dgm:cxn modelId="{45CDE5AE-062F-49C9-B39B-54F8E25CAC65}" type="presParOf" srcId="{417F0B0B-45A0-43C8-8099-F8CA51631093}" destId="{0E26B6F3-DBBD-4902-90C5-C4619749156F}" srcOrd="0" destOrd="0" presId="urn:microsoft.com/office/officeart/2008/layout/HexagonCluster"/>
    <dgm:cxn modelId="{E34543D5-BC6F-4935-94DF-3FB421B84A5C}" type="presParOf" srcId="{D444D5AC-552C-4AFC-8AD0-87FAB074D6FB}" destId="{7196E7AA-AD40-46F4-BD1B-5C1A556DDEE5}" srcOrd="5" destOrd="0" presId="urn:microsoft.com/office/officeart/2008/layout/HexagonCluster"/>
    <dgm:cxn modelId="{77DF060C-8C89-417C-BAC1-D82314C3F171}" type="presParOf" srcId="{7196E7AA-AD40-46F4-BD1B-5C1A556DDEE5}" destId="{A787BF9D-6842-4C68-AE08-87F3A464414F}" srcOrd="0" destOrd="0" presId="urn:microsoft.com/office/officeart/2008/layout/HexagonCluster"/>
    <dgm:cxn modelId="{F08CA5F5-A265-4AF6-948B-F10E452744D5}" type="presParOf" srcId="{D444D5AC-552C-4AFC-8AD0-87FAB074D6FB}" destId="{65387322-622C-477D-98EA-5C36816C5BD0}" srcOrd="6" destOrd="0" presId="urn:microsoft.com/office/officeart/2008/layout/HexagonCluster"/>
    <dgm:cxn modelId="{26365BF0-73FB-4C82-974B-85CD32618289}" type="presParOf" srcId="{65387322-622C-477D-98EA-5C36816C5BD0}" destId="{84EA1F51-E8A6-4408-A3A3-347252735722}" srcOrd="0" destOrd="0" presId="urn:microsoft.com/office/officeart/2008/layout/HexagonCluster"/>
    <dgm:cxn modelId="{CF9BC043-5608-4DF5-81D9-6BECA41279A4}" type="presParOf" srcId="{D444D5AC-552C-4AFC-8AD0-87FAB074D6FB}" destId="{CE96AE50-3C68-401D-B3B5-943491E4182B}" srcOrd="7" destOrd="0" presId="urn:microsoft.com/office/officeart/2008/layout/HexagonCluster"/>
    <dgm:cxn modelId="{D7BD69A6-CFAA-4837-81CF-45A1210FA760}" type="presParOf" srcId="{CE96AE50-3C68-401D-B3B5-943491E4182B}" destId="{0B83ED50-C316-4BA2-8D89-2BA6976BA762}" srcOrd="0" destOrd="0" presId="urn:microsoft.com/office/officeart/2008/layout/HexagonCluster"/>
    <dgm:cxn modelId="{4D83843D-0DD1-48E5-9EC3-0B6C793DFBE0}" type="presParOf" srcId="{D444D5AC-552C-4AFC-8AD0-87FAB074D6FB}" destId="{79675FEF-2E39-45CC-BFAC-1F29F9A0433E}" srcOrd="8" destOrd="0" presId="urn:microsoft.com/office/officeart/2008/layout/HexagonCluster"/>
    <dgm:cxn modelId="{07CCC514-C2B1-44C9-8133-1E969C0E8D1D}" type="presParOf" srcId="{79675FEF-2E39-45CC-BFAC-1F29F9A0433E}" destId="{EA155F45-A9B2-40AC-9E7C-092574E094CB}" srcOrd="0" destOrd="0" presId="urn:microsoft.com/office/officeart/2008/layout/HexagonCluster"/>
    <dgm:cxn modelId="{357966AC-7A8B-409F-9C28-2361AA9B0ECA}" type="presParOf" srcId="{D444D5AC-552C-4AFC-8AD0-87FAB074D6FB}" destId="{67DD5C13-868F-4A09-AE70-68B837F0E0DC}" srcOrd="9" destOrd="0" presId="urn:microsoft.com/office/officeart/2008/layout/HexagonCluster"/>
    <dgm:cxn modelId="{0903DAEB-F4E6-436B-B4FD-F716C5E0F5A4}" type="presParOf" srcId="{67DD5C13-868F-4A09-AE70-68B837F0E0DC}" destId="{7B554D1E-A566-43E7-8156-C6B62B6A60A7}" srcOrd="0" destOrd="0" presId="urn:microsoft.com/office/officeart/2008/layout/HexagonCluster"/>
    <dgm:cxn modelId="{84263B4B-9E14-48E8-B726-3F60E6B48E2A}" type="presParOf" srcId="{D444D5AC-552C-4AFC-8AD0-87FAB074D6FB}" destId="{CB38AFED-60D3-4D31-8FF8-AA20353FAFD0}" srcOrd="10" destOrd="0" presId="urn:microsoft.com/office/officeart/2008/layout/HexagonCluster"/>
    <dgm:cxn modelId="{BE269587-12B0-49F2-B0DD-AF6F90AA0D70}" type="presParOf" srcId="{CB38AFED-60D3-4D31-8FF8-AA20353FAFD0}" destId="{EA2D38F8-1E00-4591-A007-DE0E3D22D52E}" srcOrd="0" destOrd="0" presId="urn:microsoft.com/office/officeart/2008/layout/HexagonCluster"/>
    <dgm:cxn modelId="{401864A2-137F-48D6-9725-9EB3B17730D4}" type="presParOf" srcId="{D444D5AC-552C-4AFC-8AD0-87FAB074D6FB}" destId="{F7C2BD3B-6EB7-4E96-A66B-77D645CFB4D5}" srcOrd="11" destOrd="0" presId="urn:microsoft.com/office/officeart/2008/layout/HexagonCluster"/>
    <dgm:cxn modelId="{2728059D-A796-458C-82D8-4545502546EA}" type="presParOf" srcId="{F7C2BD3B-6EB7-4E96-A66B-77D645CFB4D5}" destId="{B2636575-76AC-46E8-B4C0-556AB70DC156}" srcOrd="0" destOrd="0" presId="urn:microsoft.com/office/officeart/2008/layout/HexagonCluster"/>
    <dgm:cxn modelId="{BB6B5ACF-B7D0-47D0-824C-66F81900341F}" type="presParOf" srcId="{D444D5AC-552C-4AFC-8AD0-87FAB074D6FB}" destId="{A03BCA7C-3447-4F86-ADF0-116117802FAB}" srcOrd="12" destOrd="0" presId="urn:microsoft.com/office/officeart/2008/layout/HexagonCluster"/>
    <dgm:cxn modelId="{E8A97F64-4225-4125-9358-0B039E99A201}" type="presParOf" srcId="{A03BCA7C-3447-4F86-ADF0-116117802FAB}" destId="{BA34B0BA-003D-449F-B31C-6ABBB4FA8DC1}" srcOrd="0" destOrd="0" presId="urn:microsoft.com/office/officeart/2008/layout/HexagonCluster"/>
    <dgm:cxn modelId="{D97F8A37-EBC6-487C-B25E-DF7FEB62A867}" type="presParOf" srcId="{D444D5AC-552C-4AFC-8AD0-87FAB074D6FB}" destId="{60589064-E075-40A2-BFFF-92EA25E8D696}" srcOrd="13" destOrd="0" presId="urn:microsoft.com/office/officeart/2008/layout/HexagonCluster"/>
    <dgm:cxn modelId="{81BA39EC-7A6F-401B-88ED-F4EC9EFFEE93}" type="presParOf" srcId="{60589064-E075-40A2-BFFF-92EA25E8D696}" destId="{977738F0-CF16-4966-8C9B-2BE1518FD4C4}" srcOrd="0" destOrd="0" presId="urn:microsoft.com/office/officeart/2008/layout/HexagonCluster"/>
    <dgm:cxn modelId="{C32FAE76-8867-4C69-9B45-E1CAC1289C19}" type="presParOf" srcId="{D444D5AC-552C-4AFC-8AD0-87FAB074D6FB}" destId="{289873CB-BAE7-4E3C-B4D4-BF6C4E56E9B4}" srcOrd="14" destOrd="0" presId="urn:microsoft.com/office/officeart/2008/layout/HexagonCluster"/>
    <dgm:cxn modelId="{23901DB5-3196-4E26-9E03-C68A2D496BF9}" type="presParOf" srcId="{289873CB-BAE7-4E3C-B4D4-BF6C4E56E9B4}" destId="{AD81C983-3B56-445D-B187-B445AB5A1DBC}" srcOrd="0" destOrd="0" presId="urn:microsoft.com/office/officeart/2008/layout/HexagonCluster"/>
    <dgm:cxn modelId="{A3B51C64-2A70-4C46-ADE8-1D949CA962B7}" type="presParOf" srcId="{D444D5AC-552C-4AFC-8AD0-87FAB074D6FB}" destId="{CB3E238B-1F9F-4601-A0E7-4895C5B4C4D4}" srcOrd="15" destOrd="0" presId="urn:microsoft.com/office/officeart/2008/layout/HexagonCluster"/>
    <dgm:cxn modelId="{869FB720-B20D-454D-8F33-1AD16EC6A728}" type="presParOf" srcId="{CB3E238B-1F9F-4601-A0E7-4895C5B4C4D4}" destId="{11235A6B-BF14-40D8-9F63-429658C6A4C8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FA042C-27E6-45BA-A355-2B9D3B4D7E5C}" type="doc">
      <dgm:prSet loTypeId="urn:microsoft.com/office/officeart/2005/8/layout/cycle4#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CB3FEE-626C-43D0-9D47-D50D461461A5}">
      <dgm:prSet phldrT="[Text]" custT="1"/>
      <dgm:spPr>
        <a:solidFill>
          <a:srgbClr val="DE6126"/>
        </a:solidFill>
      </dgm:spPr>
      <dgm:t>
        <a:bodyPr/>
        <a:lstStyle/>
        <a:p>
          <a:r>
            <a:rPr lang="en-US" sz="2400" dirty="0"/>
            <a:t>Data Collection</a:t>
          </a:r>
          <a:endParaRPr lang="en-US" sz="1800" dirty="0"/>
        </a:p>
      </dgm:t>
    </dgm:pt>
    <dgm:pt modelId="{69519229-3CDE-4EAA-AA3E-856AE41258FA}" type="parTrans" cxnId="{D98D1E5A-203B-48C4-8379-05C8E306A821}">
      <dgm:prSet/>
      <dgm:spPr/>
      <dgm:t>
        <a:bodyPr/>
        <a:lstStyle/>
        <a:p>
          <a:endParaRPr lang="en-US"/>
        </a:p>
      </dgm:t>
    </dgm:pt>
    <dgm:pt modelId="{0E615487-F562-4C14-B207-E552B385D9A1}" type="sibTrans" cxnId="{D98D1E5A-203B-48C4-8379-05C8E306A821}">
      <dgm:prSet/>
      <dgm:spPr/>
      <dgm:t>
        <a:bodyPr/>
        <a:lstStyle/>
        <a:p>
          <a:endParaRPr lang="en-US"/>
        </a:p>
      </dgm:t>
    </dgm:pt>
    <dgm:pt modelId="{082B0BB0-B188-4569-8BE3-EB5EB390120F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pPr algn="l"/>
          <a:r>
            <a:rPr lang="en-US" sz="2800" dirty="0"/>
            <a:t>Data Producer</a:t>
          </a:r>
          <a:r>
            <a:rPr lang="en-US" sz="1900" dirty="0"/>
            <a:t> </a:t>
          </a:r>
        </a:p>
      </dgm:t>
    </dgm:pt>
    <dgm:pt modelId="{AA53A57A-6E4C-4309-A19D-A7E59A44EF45}" type="parTrans" cxnId="{41A620C5-08E8-4621-92BD-0801AFE32736}">
      <dgm:prSet/>
      <dgm:spPr/>
      <dgm:t>
        <a:bodyPr/>
        <a:lstStyle/>
        <a:p>
          <a:endParaRPr lang="en-US"/>
        </a:p>
      </dgm:t>
    </dgm:pt>
    <dgm:pt modelId="{1A4FE954-6647-4AA3-AFB7-374B53E295BA}" type="sibTrans" cxnId="{41A620C5-08E8-4621-92BD-0801AFE32736}">
      <dgm:prSet/>
      <dgm:spPr/>
      <dgm:t>
        <a:bodyPr/>
        <a:lstStyle/>
        <a:p>
          <a:endParaRPr lang="en-US"/>
        </a:p>
      </dgm:t>
    </dgm:pt>
    <dgm:pt modelId="{BED00102-4095-4B7A-A824-68FA3DCBBB7F}">
      <dgm:prSet phldrT="[Text]" custT="1"/>
      <dgm:spPr>
        <a:solidFill>
          <a:srgbClr val="DE6126"/>
        </a:solidFill>
      </dgm:spPr>
      <dgm:t>
        <a:bodyPr/>
        <a:lstStyle/>
        <a:p>
          <a:r>
            <a:rPr lang="en-US" sz="2400" dirty="0"/>
            <a:t>Data Sharing</a:t>
          </a:r>
          <a:r>
            <a:rPr lang="en-US" sz="2000" dirty="0"/>
            <a:t> </a:t>
          </a:r>
        </a:p>
      </dgm:t>
    </dgm:pt>
    <dgm:pt modelId="{D974F703-1CB6-401B-868A-1DE5B99E647D}" type="parTrans" cxnId="{1F6CEB3B-27CF-4B89-89BB-68565B2C7688}">
      <dgm:prSet/>
      <dgm:spPr/>
      <dgm:t>
        <a:bodyPr/>
        <a:lstStyle/>
        <a:p>
          <a:endParaRPr lang="en-US"/>
        </a:p>
      </dgm:t>
    </dgm:pt>
    <dgm:pt modelId="{B5455C86-14FA-4A11-BEB3-F3431FAEFAA0}" type="sibTrans" cxnId="{1F6CEB3B-27CF-4B89-89BB-68565B2C7688}">
      <dgm:prSet/>
      <dgm:spPr/>
      <dgm:t>
        <a:bodyPr/>
        <a:lstStyle/>
        <a:p>
          <a:endParaRPr lang="en-US"/>
        </a:p>
      </dgm:t>
    </dgm:pt>
    <dgm:pt modelId="{11359FEB-5397-498F-AE7C-5494392473EC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pPr algn="r"/>
          <a:r>
            <a:rPr lang="en-US" sz="2800" dirty="0"/>
            <a:t>Data </a:t>
          </a:r>
          <a:br>
            <a:rPr lang="en-US" sz="2800" dirty="0"/>
          </a:br>
          <a:r>
            <a:rPr lang="en-US" sz="2800" dirty="0"/>
            <a:t>Producer </a:t>
          </a:r>
          <a:endParaRPr lang="en-US" sz="1900" dirty="0"/>
        </a:p>
      </dgm:t>
    </dgm:pt>
    <dgm:pt modelId="{6A5991DC-B1BF-42D2-AF55-664556CCFF46}" type="parTrans" cxnId="{D5501D18-5239-4A49-8F1D-F79F510189FC}">
      <dgm:prSet/>
      <dgm:spPr/>
      <dgm:t>
        <a:bodyPr/>
        <a:lstStyle/>
        <a:p>
          <a:endParaRPr lang="en-US"/>
        </a:p>
      </dgm:t>
    </dgm:pt>
    <dgm:pt modelId="{003A8D74-C1D1-4487-913C-2A16BDA96CBC}" type="sibTrans" cxnId="{D5501D18-5239-4A49-8F1D-F79F510189FC}">
      <dgm:prSet/>
      <dgm:spPr/>
      <dgm:t>
        <a:bodyPr/>
        <a:lstStyle/>
        <a:p>
          <a:endParaRPr lang="en-US"/>
        </a:p>
      </dgm:t>
    </dgm:pt>
    <dgm:pt modelId="{311EE402-113B-420B-B7DE-C02C1381795F}">
      <dgm:prSet phldrT="[Text]" custT="1"/>
      <dgm:spPr>
        <a:solidFill>
          <a:srgbClr val="DE6126"/>
        </a:solidFill>
      </dgm:spPr>
      <dgm:t>
        <a:bodyPr/>
        <a:lstStyle/>
        <a:p>
          <a:r>
            <a:rPr lang="en-US" sz="2400" dirty="0"/>
            <a:t>Data Curation</a:t>
          </a:r>
        </a:p>
      </dgm:t>
    </dgm:pt>
    <dgm:pt modelId="{9B4D9EA4-52F5-4E7E-A620-6EDDE82A5320}" type="parTrans" cxnId="{39496B81-16AD-4C56-8A59-407459765742}">
      <dgm:prSet/>
      <dgm:spPr/>
      <dgm:t>
        <a:bodyPr/>
        <a:lstStyle/>
        <a:p>
          <a:endParaRPr lang="en-US"/>
        </a:p>
      </dgm:t>
    </dgm:pt>
    <dgm:pt modelId="{3F1A0C1B-98C8-4045-BC94-9D55FD60366A}" type="sibTrans" cxnId="{39496B81-16AD-4C56-8A59-407459765742}">
      <dgm:prSet/>
      <dgm:spPr/>
      <dgm:t>
        <a:bodyPr/>
        <a:lstStyle/>
        <a:p>
          <a:endParaRPr lang="en-US"/>
        </a:p>
      </dgm:t>
    </dgm:pt>
    <dgm:pt modelId="{4D33DCF8-07E2-4577-8D90-9DEE8F6D48C6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pPr algn="r"/>
          <a:r>
            <a:rPr lang="en-US" sz="2800" dirty="0"/>
            <a:t>Repository Staff</a:t>
          </a:r>
          <a:r>
            <a:rPr lang="en-US" sz="2400" dirty="0"/>
            <a:t> </a:t>
          </a:r>
          <a:endParaRPr lang="en-US" sz="1700" dirty="0"/>
        </a:p>
      </dgm:t>
    </dgm:pt>
    <dgm:pt modelId="{6659D008-A3A9-406C-9757-AF8C8D5303A3}" type="parTrans" cxnId="{1514A75D-3E58-452E-B7D1-F89700E12A19}">
      <dgm:prSet/>
      <dgm:spPr/>
      <dgm:t>
        <a:bodyPr/>
        <a:lstStyle/>
        <a:p>
          <a:endParaRPr lang="en-US"/>
        </a:p>
      </dgm:t>
    </dgm:pt>
    <dgm:pt modelId="{B2E299C2-FB9A-407B-9148-E09E84B99CA3}" type="sibTrans" cxnId="{1514A75D-3E58-452E-B7D1-F89700E12A19}">
      <dgm:prSet/>
      <dgm:spPr/>
      <dgm:t>
        <a:bodyPr/>
        <a:lstStyle/>
        <a:p>
          <a:endParaRPr lang="en-US"/>
        </a:p>
      </dgm:t>
    </dgm:pt>
    <dgm:pt modelId="{BC82B587-9D6F-4D48-8513-A1313965A09B}">
      <dgm:prSet phldrT="[Text]" custT="1"/>
      <dgm:spPr>
        <a:solidFill>
          <a:srgbClr val="DE6126"/>
        </a:solidFill>
      </dgm:spPr>
      <dgm:t>
        <a:bodyPr/>
        <a:lstStyle/>
        <a:p>
          <a:r>
            <a:rPr lang="en-US" sz="2400" dirty="0"/>
            <a:t>Data Reuse </a:t>
          </a:r>
          <a:endParaRPr lang="en-US" sz="2000" dirty="0"/>
        </a:p>
      </dgm:t>
    </dgm:pt>
    <dgm:pt modelId="{0FB76878-2B72-45A9-AF82-C4500085B831}" type="parTrans" cxnId="{7F242166-F145-4BE7-89E6-B9C7E2E69415}">
      <dgm:prSet/>
      <dgm:spPr/>
      <dgm:t>
        <a:bodyPr/>
        <a:lstStyle/>
        <a:p>
          <a:endParaRPr lang="en-US"/>
        </a:p>
      </dgm:t>
    </dgm:pt>
    <dgm:pt modelId="{0A7BB1F4-9CDF-41CC-B88D-4601EC349B63}" type="sibTrans" cxnId="{7F242166-F145-4BE7-89E6-B9C7E2E69415}">
      <dgm:prSet/>
      <dgm:spPr/>
      <dgm:t>
        <a:bodyPr/>
        <a:lstStyle/>
        <a:p>
          <a:endParaRPr lang="en-US"/>
        </a:p>
      </dgm:t>
    </dgm:pt>
    <dgm:pt modelId="{905C0292-121A-4B26-A8D8-A132C90E82EF}">
      <dgm:prSet phldrT="[Text]" custT="1"/>
      <dgm:spPr>
        <a:ln>
          <a:solidFill>
            <a:schemeClr val="bg2"/>
          </a:solidFill>
        </a:ln>
      </dgm:spPr>
      <dgm:t>
        <a:bodyPr/>
        <a:lstStyle/>
        <a:p>
          <a:pPr algn="l"/>
          <a:r>
            <a:rPr lang="en-US" sz="2800" dirty="0"/>
            <a:t>Data </a:t>
          </a:r>
          <a:br>
            <a:rPr lang="en-US" sz="2800" dirty="0"/>
          </a:br>
          <a:r>
            <a:rPr lang="en-US" sz="2800" dirty="0"/>
            <a:t>Reuser </a:t>
          </a:r>
        </a:p>
      </dgm:t>
    </dgm:pt>
    <dgm:pt modelId="{5A5898F3-F580-4673-94CB-F650D6587981}" type="parTrans" cxnId="{5BE3BC49-DC04-483A-B592-0503F119AE27}">
      <dgm:prSet/>
      <dgm:spPr/>
      <dgm:t>
        <a:bodyPr/>
        <a:lstStyle/>
        <a:p>
          <a:endParaRPr lang="en-US"/>
        </a:p>
      </dgm:t>
    </dgm:pt>
    <dgm:pt modelId="{F710525B-110A-424D-9DF5-6D334ECD5A5F}" type="sibTrans" cxnId="{5BE3BC49-DC04-483A-B592-0503F119AE27}">
      <dgm:prSet/>
      <dgm:spPr/>
      <dgm:t>
        <a:bodyPr/>
        <a:lstStyle/>
        <a:p>
          <a:endParaRPr lang="en-US"/>
        </a:p>
      </dgm:t>
    </dgm:pt>
    <dgm:pt modelId="{D4782D51-78BB-4DA7-8E7A-5E496CD09584}" type="pres">
      <dgm:prSet presAssocID="{5BFA042C-27E6-45BA-A355-2B9D3B4D7E5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8EF260C-881A-4082-A4DF-15D4C223E6A3}" type="pres">
      <dgm:prSet presAssocID="{5BFA042C-27E6-45BA-A355-2B9D3B4D7E5C}" presName="children" presStyleCnt="0"/>
      <dgm:spPr/>
    </dgm:pt>
    <dgm:pt modelId="{B123316A-21F9-4B9A-A46D-7FB612733674}" type="pres">
      <dgm:prSet presAssocID="{5BFA042C-27E6-45BA-A355-2B9D3B4D7E5C}" presName="child1group" presStyleCnt="0"/>
      <dgm:spPr/>
    </dgm:pt>
    <dgm:pt modelId="{B8B1B4FE-2819-4D69-BFAA-532EC31351E2}" type="pres">
      <dgm:prSet presAssocID="{5BFA042C-27E6-45BA-A355-2B9D3B4D7E5C}" presName="child1" presStyleLbl="bgAcc1" presStyleIdx="0" presStyleCnt="4" custScaleX="180340"/>
      <dgm:spPr/>
    </dgm:pt>
    <dgm:pt modelId="{3BA34E15-9F49-40F4-9E74-5BF56A94275C}" type="pres">
      <dgm:prSet presAssocID="{5BFA042C-27E6-45BA-A355-2B9D3B4D7E5C}" presName="child1Text" presStyleLbl="bgAcc1" presStyleIdx="0" presStyleCnt="4">
        <dgm:presLayoutVars>
          <dgm:bulletEnabled val="1"/>
        </dgm:presLayoutVars>
      </dgm:prSet>
      <dgm:spPr/>
    </dgm:pt>
    <dgm:pt modelId="{E5FFF62D-2948-42FC-AA46-8CE2AF1AD4D9}" type="pres">
      <dgm:prSet presAssocID="{5BFA042C-27E6-45BA-A355-2B9D3B4D7E5C}" presName="child2group" presStyleCnt="0"/>
      <dgm:spPr/>
    </dgm:pt>
    <dgm:pt modelId="{2E230A8D-17CB-4184-80C0-9F8D7D4D0ABC}" type="pres">
      <dgm:prSet presAssocID="{5BFA042C-27E6-45BA-A355-2B9D3B4D7E5C}" presName="child2" presStyleLbl="bgAcc1" presStyleIdx="1" presStyleCnt="4" custScaleX="216881" custScaleY="91801" custLinFactNeighborX="34715" custLinFactNeighborY="-4099"/>
      <dgm:spPr/>
    </dgm:pt>
    <dgm:pt modelId="{B603B1DD-5535-4965-ADB0-363AAF84D145}" type="pres">
      <dgm:prSet presAssocID="{5BFA042C-27E6-45BA-A355-2B9D3B4D7E5C}" presName="child2Text" presStyleLbl="bgAcc1" presStyleIdx="1" presStyleCnt="4">
        <dgm:presLayoutVars>
          <dgm:bulletEnabled val="1"/>
        </dgm:presLayoutVars>
      </dgm:prSet>
      <dgm:spPr/>
    </dgm:pt>
    <dgm:pt modelId="{3D61C1E6-E871-465A-9F88-706856EEA44A}" type="pres">
      <dgm:prSet presAssocID="{5BFA042C-27E6-45BA-A355-2B9D3B4D7E5C}" presName="child3group" presStyleCnt="0"/>
      <dgm:spPr/>
    </dgm:pt>
    <dgm:pt modelId="{CC0D189F-5158-47A9-8E71-CF6BA39C577C}" type="pres">
      <dgm:prSet presAssocID="{5BFA042C-27E6-45BA-A355-2B9D3B4D7E5C}" presName="child3" presStyleLbl="bgAcc1" presStyleIdx="2" presStyleCnt="4" custScaleX="180340" custLinFactNeighborX="52986" custLinFactNeighborY="0"/>
      <dgm:spPr/>
    </dgm:pt>
    <dgm:pt modelId="{AE094974-170F-4EEC-8793-49A5ABEFB853}" type="pres">
      <dgm:prSet presAssocID="{5BFA042C-27E6-45BA-A355-2B9D3B4D7E5C}" presName="child3Text" presStyleLbl="bgAcc1" presStyleIdx="2" presStyleCnt="4">
        <dgm:presLayoutVars>
          <dgm:bulletEnabled val="1"/>
        </dgm:presLayoutVars>
      </dgm:prSet>
      <dgm:spPr/>
    </dgm:pt>
    <dgm:pt modelId="{E9CDC3FE-348A-4755-94D5-11D960042388}" type="pres">
      <dgm:prSet presAssocID="{5BFA042C-27E6-45BA-A355-2B9D3B4D7E5C}" presName="child4group" presStyleCnt="0"/>
      <dgm:spPr/>
    </dgm:pt>
    <dgm:pt modelId="{748833AE-4802-44EE-ABA7-F9E02005B496}" type="pres">
      <dgm:prSet presAssocID="{5BFA042C-27E6-45BA-A355-2B9D3B4D7E5C}" presName="child4" presStyleLbl="bgAcc1" presStyleIdx="3" presStyleCnt="4" custScaleX="180340"/>
      <dgm:spPr/>
    </dgm:pt>
    <dgm:pt modelId="{3522BCD5-F4D9-4600-8FE9-D1DBD766A67D}" type="pres">
      <dgm:prSet presAssocID="{5BFA042C-27E6-45BA-A355-2B9D3B4D7E5C}" presName="child4Text" presStyleLbl="bgAcc1" presStyleIdx="3" presStyleCnt="4">
        <dgm:presLayoutVars>
          <dgm:bulletEnabled val="1"/>
        </dgm:presLayoutVars>
      </dgm:prSet>
      <dgm:spPr/>
    </dgm:pt>
    <dgm:pt modelId="{46A475E9-5F22-481C-9C55-68B251FB14DE}" type="pres">
      <dgm:prSet presAssocID="{5BFA042C-27E6-45BA-A355-2B9D3B4D7E5C}" presName="childPlaceholder" presStyleCnt="0"/>
      <dgm:spPr/>
    </dgm:pt>
    <dgm:pt modelId="{3FE296D2-1909-43CC-BDBB-1E77E9F1C895}" type="pres">
      <dgm:prSet presAssocID="{5BFA042C-27E6-45BA-A355-2B9D3B4D7E5C}" presName="circle" presStyleCnt="0"/>
      <dgm:spPr/>
    </dgm:pt>
    <dgm:pt modelId="{0776652A-BEFA-40D1-AAC0-77EE49B275E4}" type="pres">
      <dgm:prSet presAssocID="{5BFA042C-27E6-45BA-A355-2B9D3B4D7E5C}" presName="quadrant1" presStyleLbl="node1" presStyleIdx="0" presStyleCnt="4" custScaleX="145523" custLinFactNeighborX="0" custLinFactNeighborY="3512">
        <dgm:presLayoutVars>
          <dgm:chMax val="1"/>
          <dgm:bulletEnabled val="1"/>
        </dgm:presLayoutVars>
      </dgm:prSet>
      <dgm:spPr/>
    </dgm:pt>
    <dgm:pt modelId="{82477BD6-79D9-45B5-BD55-B3848B49352F}" type="pres">
      <dgm:prSet presAssocID="{5BFA042C-27E6-45BA-A355-2B9D3B4D7E5C}" presName="quadrant2" presStyleLbl="node1" presStyleIdx="1" presStyleCnt="4" custScaleX="145523" custLinFactNeighborX="41297" custLinFactNeighborY="3512">
        <dgm:presLayoutVars>
          <dgm:chMax val="1"/>
          <dgm:bulletEnabled val="1"/>
        </dgm:presLayoutVars>
      </dgm:prSet>
      <dgm:spPr/>
    </dgm:pt>
    <dgm:pt modelId="{7D60DEE9-296B-4766-869A-3B3931F6CD54}" type="pres">
      <dgm:prSet presAssocID="{5BFA042C-27E6-45BA-A355-2B9D3B4D7E5C}" presName="quadrant3" presStyleLbl="node1" presStyleIdx="2" presStyleCnt="4" custScaleX="145523" custLinFactNeighborX="41297" custLinFactNeighborY="-1050">
        <dgm:presLayoutVars>
          <dgm:chMax val="1"/>
          <dgm:bulletEnabled val="1"/>
        </dgm:presLayoutVars>
      </dgm:prSet>
      <dgm:spPr/>
    </dgm:pt>
    <dgm:pt modelId="{C14BA74B-E293-4DAE-92A9-4A7C7AE7D55D}" type="pres">
      <dgm:prSet presAssocID="{5BFA042C-27E6-45BA-A355-2B9D3B4D7E5C}" presName="quadrant4" presStyleLbl="node1" presStyleIdx="3" presStyleCnt="4" custScaleX="145523" custLinFactNeighborX="0" custLinFactNeighborY="-1050">
        <dgm:presLayoutVars>
          <dgm:chMax val="1"/>
          <dgm:bulletEnabled val="1"/>
        </dgm:presLayoutVars>
      </dgm:prSet>
      <dgm:spPr/>
    </dgm:pt>
    <dgm:pt modelId="{CAEFC421-E0CD-48F1-A0D2-C1F7773376B7}" type="pres">
      <dgm:prSet presAssocID="{5BFA042C-27E6-45BA-A355-2B9D3B4D7E5C}" presName="quadrantPlaceholder" presStyleCnt="0"/>
      <dgm:spPr/>
    </dgm:pt>
    <dgm:pt modelId="{188AB081-A104-4754-9F8F-BEDD753CBCCB}" type="pres">
      <dgm:prSet presAssocID="{5BFA042C-27E6-45BA-A355-2B9D3B4D7E5C}" presName="center1" presStyleLbl="fgShp" presStyleIdx="0" presStyleCnt="2" custLinFactNeighborX="62075" custLinFactNeighborY="3995"/>
      <dgm:spPr>
        <a:solidFill>
          <a:srgbClr val="DE6126"/>
        </a:solidFill>
      </dgm:spPr>
    </dgm:pt>
    <dgm:pt modelId="{5B87F20E-AD45-4D02-BF94-1B94004BEA01}" type="pres">
      <dgm:prSet presAssocID="{5BFA042C-27E6-45BA-A355-2B9D3B4D7E5C}" presName="center2" presStyleLbl="fgShp" presStyleIdx="1" presStyleCnt="2" custLinFactNeighborX="62075" custLinFactNeighborY="3995"/>
      <dgm:spPr>
        <a:solidFill>
          <a:srgbClr val="DE6126"/>
        </a:solidFill>
      </dgm:spPr>
    </dgm:pt>
  </dgm:ptLst>
  <dgm:cxnLst>
    <dgm:cxn modelId="{A5B16B09-B0C1-41AD-81DB-AF4AB57331B1}" type="presOf" srcId="{BC82B587-9D6F-4D48-8513-A1313965A09B}" destId="{C14BA74B-E293-4DAE-92A9-4A7C7AE7D55D}" srcOrd="0" destOrd="0" presId="urn:microsoft.com/office/officeart/2005/8/layout/cycle4#7"/>
    <dgm:cxn modelId="{D5501D18-5239-4A49-8F1D-F79F510189FC}" srcId="{BED00102-4095-4B7A-A824-68FA3DCBBB7F}" destId="{11359FEB-5397-498F-AE7C-5494392473EC}" srcOrd="0" destOrd="0" parTransId="{6A5991DC-B1BF-42D2-AF55-664556CCFF46}" sibTransId="{003A8D74-C1D1-4487-913C-2A16BDA96CBC}"/>
    <dgm:cxn modelId="{7CCD0919-E10B-4D58-956D-E63155ECEC0B}" type="presOf" srcId="{4D33DCF8-07E2-4577-8D90-9DEE8F6D48C6}" destId="{CC0D189F-5158-47A9-8E71-CF6BA39C577C}" srcOrd="0" destOrd="0" presId="urn:microsoft.com/office/officeart/2005/8/layout/cycle4#7"/>
    <dgm:cxn modelId="{7EBD763A-ABAD-4498-8652-6EC730EA8D5A}" type="presOf" srcId="{5BFA042C-27E6-45BA-A355-2B9D3B4D7E5C}" destId="{D4782D51-78BB-4DA7-8E7A-5E496CD09584}" srcOrd="0" destOrd="0" presId="urn:microsoft.com/office/officeart/2005/8/layout/cycle4#7"/>
    <dgm:cxn modelId="{1F6CEB3B-27CF-4B89-89BB-68565B2C7688}" srcId="{5BFA042C-27E6-45BA-A355-2B9D3B4D7E5C}" destId="{BED00102-4095-4B7A-A824-68FA3DCBBB7F}" srcOrd="1" destOrd="0" parTransId="{D974F703-1CB6-401B-868A-1DE5B99E647D}" sibTransId="{B5455C86-14FA-4A11-BEB3-F3431FAEFAA0}"/>
    <dgm:cxn modelId="{1514A75D-3E58-452E-B7D1-F89700E12A19}" srcId="{311EE402-113B-420B-B7DE-C02C1381795F}" destId="{4D33DCF8-07E2-4577-8D90-9DEE8F6D48C6}" srcOrd="0" destOrd="0" parTransId="{6659D008-A3A9-406C-9757-AF8C8D5303A3}" sibTransId="{B2E299C2-FB9A-407B-9148-E09E84B99CA3}"/>
    <dgm:cxn modelId="{7F242166-F145-4BE7-89E6-B9C7E2E69415}" srcId="{5BFA042C-27E6-45BA-A355-2B9D3B4D7E5C}" destId="{BC82B587-9D6F-4D48-8513-A1313965A09B}" srcOrd="3" destOrd="0" parTransId="{0FB76878-2B72-45A9-AF82-C4500085B831}" sibTransId="{0A7BB1F4-9CDF-41CC-B88D-4601EC349B63}"/>
    <dgm:cxn modelId="{9964CD47-3992-4243-A8A4-D4E11F5F9B2E}" type="presOf" srcId="{11359FEB-5397-498F-AE7C-5494392473EC}" destId="{B603B1DD-5535-4965-ADB0-363AAF84D145}" srcOrd="1" destOrd="0" presId="urn:microsoft.com/office/officeart/2005/8/layout/cycle4#7"/>
    <dgm:cxn modelId="{5BE3BC49-DC04-483A-B592-0503F119AE27}" srcId="{BC82B587-9D6F-4D48-8513-A1313965A09B}" destId="{905C0292-121A-4B26-A8D8-A132C90E82EF}" srcOrd="0" destOrd="0" parTransId="{5A5898F3-F580-4673-94CB-F650D6587981}" sibTransId="{F710525B-110A-424D-9DF5-6D334ECD5A5F}"/>
    <dgm:cxn modelId="{16EB034A-D547-45C8-B21D-960A9775CF1D}" type="presOf" srcId="{11359FEB-5397-498F-AE7C-5494392473EC}" destId="{2E230A8D-17CB-4184-80C0-9F8D7D4D0ABC}" srcOrd="0" destOrd="0" presId="urn:microsoft.com/office/officeart/2005/8/layout/cycle4#7"/>
    <dgm:cxn modelId="{B749A34C-0741-4A25-BF81-F711A54653E3}" type="presOf" srcId="{905C0292-121A-4B26-A8D8-A132C90E82EF}" destId="{3522BCD5-F4D9-4600-8FE9-D1DBD766A67D}" srcOrd="1" destOrd="0" presId="urn:microsoft.com/office/officeart/2005/8/layout/cycle4#7"/>
    <dgm:cxn modelId="{74F9F56C-9BE1-4064-AC97-BB285CBE7698}" type="presOf" srcId="{082B0BB0-B188-4569-8BE3-EB5EB390120F}" destId="{B8B1B4FE-2819-4D69-BFAA-532EC31351E2}" srcOrd="0" destOrd="0" presId="urn:microsoft.com/office/officeart/2005/8/layout/cycle4#7"/>
    <dgm:cxn modelId="{147B7B71-6961-419C-964F-9A2550B25938}" type="presOf" srcId="{905C0292-121A-4B26-A8D8-A132C90E82EF}" destId="{748833AE-4802-44EE-ABA7-F9E02005B496}" srcOrd="0" destOrd="0" presId="urn:microsoft.com/office/officeart/2005/8/layout/cycle4#7"/>
    <dgm:cxn modelId="{D98D1E5A-203B-48C4-8379-05C8E306A821}" srcId="{5BFA042C-27E6-45BA-A355-2B9D3B4D7E5C}" destId="{DCCB3FEE-626C-43D0-9D47-D50D461461A5}" srcOrd="0" destOrd="0" parTransId="{69519229-3CDE-4EAA-AA3E-856AE41258FA}" sibTransId="{0E615487-F562-4C14-B207-E552B385D9A1}"/>
    <dgm:cxn modelId="{39496B81-16AD-4C56-8A59-407459765742}" srcId="{5BFA042C-27E6-45BA-A355-2B9D3B4D7E5C}" destId="{311EE402-113B-420B-B7DE-C02C1381795F}" srcOrd="2" destOrd="0" parTransId="{9B4D9EA4-52F5-4E7E-A620-6EDDE82A5320}" sibTransId="{3F1A0C1B-98C8-4045-BC94-9D55FD60366A}"/>
    <dgm:cxn modelId="{66ABB191-0CBD-4C7C-829D-D3644ECB212C}" type="presOf" srcId="{311EE402-113B-420B-B7DE-C02C1381795F}" destId="{7D60DEE9-296B-4766-869A-3B3931F6CD54}" srcOrd="0" destOrd="0" presId="urn:microsoft.com/office/officeart/2005/8/layout/cycle4#7"/>
    <dgm:cxn modelId="{409721BA-DB10-49D5-9022-C9D1CFB88BDF}" type="presOf" srcId="{BED00102-4095-4B7A-A824-68FA3DCBBB7F}" destId="{82477BD6-79D9-45B5-BD55-B3848B49352F}" srcOrd="0" destOrd="0" presId="urn:microsoft.com/office/officeart/2005/8/layout/cycle4#7"/>
    <dgm:cxn modelId="{41A620C5-08E8-4621-92BD-0801AFE32736}" srcId="{DCCB3FEE-626C-43D0-9D47-D50D461461A5}" destId="{082B0BB0-B188-4569-8BE3-EB5EB390120F}" srcOrd="0" destOrd="0" parTransId="{AA53A57A-6E4C-4309-A19D-A7E59A44EF45}" sibTransId="{1A4FE954-6647-4AA3-AFB7-374B53E295BA}"/>
    <dgm:cxn modelId="{03EC9FC6-124F-411F-8AE5-32AA7F404B53}" type="presOf" srcId="{082B0BB0-B188-4569-8BE3-EB5EB390120F}" destId="{3BA34E15-9F49-40F4-9E74-5BF56A94275C}" srcOrd="1" destOrd="0" presId="urn:microsoft.com/office/officeart/2005/8/layout/cycle4#7"/>
    <dgm:cxn modelId="{1DC3CFC6-FBE2-451F-A476-FC1DC21FD812}" type="presOf" srcId="{4D33DCF8-07E2-4577-8D90-9DEE8F6D48C6}" destId="{AE094974-170F-4EEC-8793-49A5ABEFB853}" srcOrd="1" destOrd="0" presId="urn:microsoft.com/office/officeart/2005/8/layout/cycle4#7"/>
    <dgm:cxn modelId="{16CA40E0-AB98-4530-992A-32F5F8DF7BA3}" type="presOf" srcId="{DCCB3FEE-626C-43D0-9D47-D50D461461A5}" destId="{0776652A-BEFA-40D1-AAC0-77EE49B275E4}" srcOrd="0" destOrd="0" presId="urn:microsoft.com/office/officeart/2005/8/layout/cycle4#7"/>
    <dgm:cxn modelId="{B7FAC5A9-C403-4FE0-9867-B0AD217BE1EB}" type="presParOf" srcId="{D4782D51-78BB-4DA7-8E7A-5E496CD09584}" destId="{28EF260C-881A-4082-A4DF-15D4C223E6A3}" srcOrd="0" destOrd="0" presId="urn:microsoft.com/office/officeart/2005/8/layout/cycle4#7"/>
    <dgm:cxn modelId="{FD49246D-3F6D-4981-9A57-1B9B20B17D0B}" type="presParOf" srcId="{28EF260C-881A-4082-A4DF-15D4C223E6A3}" destId="{B123316A-21F9-4B9A-A46D-7FB612733674}" srcOrd="0" destOrd="0" presId="urn:microsoft.com/office/officeart/2005/8/layout/cycle4#7"/>
    <dgm:cxn modelId="{86FAE730-2D39-4E58-A908-EE64137637C5}" type="presParOf" srcId="{B123316A-21F9-4B9A-A46D-7FB612733674}" destId="{B8B1B4FE-2819-4D69-BFAA-532EC31351E2}" srcOrd="0" destOrd="0" presId="urn:microsoft.com/office/officeart/2005/8/layout/cycle4#7"/>
    <dgm:cxn modelId="{2B79E5E0-3CC5-4EB4-8279-D05631DEABA3}" type="presParOf" srcId="{B123316A-21F9-4B9A-A46D-7FB612733674}" destId="{3BA34E15-9F49-40F4-9E74-5BF56A94275C}" srcOrd="1" destOrd="0" presId="urn:microsoft.com/office/officeart/2005/8/layout/cycle4#7"/>
    <dgm:cxn modelId="{4FC33517-184D-489D-BE1E-BA7195F6112F}" type="presParOf" srcId="{28EF260C-881A-4082-A4DF-15D4C223E6A3}" destId="{E5FFF62D-2948-42FC-AA46-8CE2AF1AD4D9}" srcOrd="1" destOrd="0" presId="urn:microsoft.com/office/officeart/2005/8/layout/cycle4#7"/>
    <dgm:cxn modelId="{821E7A07-E18B-4315-A622-785961F64EB2}" type="presParOf" srcId="{E5FFF62D-2948-42FC-AA46-8CE2AF1AD4D9}" destId="{2E230A8D-17CB-4184-80C0-9F8D7D4D0ABC}" srcOrd="0" destOrd="0" presId="urn:microsoft.com/office/officeart/2005/8/layout/cycle4#7"/>
    <dgm:cxn modelId="{B3F253DC-AFB9-4CE6-BBB2-02CF221754D4}" type="presParOf" srcId="{E5FFF62D-2948-42FC-AA46-8CE2AF1AD4D9}" destId="{B603B1DD-5535-4965-ADB0-363AAF84D145}" srcOrd="1" destOrd="0" presId="urn:microsoft.com/office/officeart/2005/8/layout/cycle4#7"/>
    <dgm:cxn modelId="{388B8DF5-3187-4BFC-893F-F23E0B557280}" type="presParOf" srcId="{28EF260C-881A-4082-A4DF-15D4C223E6A3}" destId="{3D61C1E6-E871-465A-9F88-706856EEA44A}" srcOrd="2" destOrd="0" presId="urn:microsoft.com/office/officeart/2005/8/layout/cycle4#7"/>
    <dgm:cxn modelId="{4EDB7117-CCEE-4E68-98EE-EBB193603918}" type="presParOf" srcId="{3D61C1E6-E871-465A-9F88-706856EEA44A}" destId="{CC0D189F-5158-47A9-8E71-CF6BA39C577C}" srcOrd="0" destOrd="0" presId="urn:microsoft.com/office/officeart/2005/8/layout/cycle4#7"/>
    <dgm:cxn modelId="{801AE5F8-D8F9-4C4C-B658-8E5069C933EB}" type="presParOf" srcId="{3D61C1E6-E871-465A-9F88-706856EEA44A}" destId="{AE094974-170F-4EEC-8793-49A5ABEFB853}" srcOrd="1" destOrd="0" presId="urn:microsoft.com/office/officeart/2005/8/layout/cycle4#7"/>
    <dgm:cxn modelId="{8383C833-6EDA-48A5-98AE-92BFB37AB17A}" type="presParOf" srcId="{28EF260C-881A-4082-A4DF-15D4C223E6A3}" destId="{E9CDC3FE-348A-4755-94D5-11D960042388}" srcOrd="3" destOrd="0" presId="urn:microsoft.com/office/officeart/2005/8/layout/cycle4#7"/>
    <dgm:cxn modelId="{FE505350-3667-430E-AFCD-BCC4B9CB21D2}" type="presParOf" srcId="{E9CDC3FE-348A-4755-94D5-11D960042388}" destId="{748833AE-4802-44EE-ABA7-F9E02005B496}" srcOrd="0" destOrd="0" presId="urn:microsoft.com/office/officeart/2005/8/layout/cycle4#7"/>
    <dgm:cxn modelId="{2581CC1D-8E6E-4E4D-BE6A-9BA1F241A4BC}" type="presParOf" srcId="{E9CDC3FE-348A-4755-94D5-11D960042388}" destId="{3522BCD5-F4D9-4600-8FE9-D1DBD766A67D}" srcOrd="1" destOrd="0" presId="urn:microsoft.com/office/officeart/2005/8/layout/cycle4#7"/>
    <dgm:cxn modelId="{62F3CAFD-84CE-47AF-9717-E4AC4CA88318}" type="presParOf" srcId="{28EF260C-881A-4082-A4DF-15D4C223E6A3}" destId="{46A475E9-5F22-481C-9C55-68B251FB14DE}" srcOrd="4" destOrd="0" presId="urn:microsoft.com/office/officeart/2005/8/layout/cycle4#7"/>
    <dgm:cxn modelId="{A8396E75-BC00-4A31-8EB6-3BBD324A50D4}" type="presParOf" srcId="{D4782D51-78BB-4DA7-8E7A-5E496CD09584}" destId="{3FE296D2-1909-43CC-BDBB-1E77E9F1C895}" srcOrd="1" destOrd="0" presId="urn:microsoft.com/office/officeart/2005/8/layout/cycle4#7"/>
    <dgm:cxn modelId="{8AFA489D-FE12-4087-9B60-771BA46A8011}" type="presParOf" srcId="{3FE296D2-1909-43CC-BDBB-1E77E9F1C895}" destId="{0776652A-BEFA-40D1-AAC0-77EE49B275E4}" srcOrd="0" destOrd="0" presId="urn:microsoft.com/office/officeart/2005/8/layout/cycle4#7"/>
    <dgm:cxn modelId="{C531E08F-1D8D-4A08-867B-A319A1F58602}" type="presParOf" srcId="{3FE296D2-1909-43CC-BDBB-1E77E9F1C895}" destId="{82477BD6-79D9-45B5-BD55-B3848B49352F}" srcOrd="1" destOrd="0" presId="urn:microsoft.com/office/officeart/2005/8/layout/cycle4#7"/>
    <dgm:cxn modelId="{CEA42D74-2BD1-4DC7-893E-FD2032FDC1D7}" type="presParOf" srcId="{3FE296D2-1909-43CC-BDBB-1E77E9F1C895}" destId="{7D60DEE9-296B-4766-869A-3B3931F6CD54}" srcOrd="2" destOrd="0" presId="urn:microsoft.com/office/officeart/2005/8/layout/cycle4#7"/>
    <dgm:cxn modelId="{B80EDB04-31DF-4088-A399-CAC31EA53D4B}" type="presParOf" srcId="{3FE296D2-1909-43CC-BDBB-1E77E9F1C895}" destId="{C14BA74B-E293-4DAE-92A9-4A7C7AE7D55D}" srcOrd="3" destOrd="0" presId="urn:microsoft.com/office/officeart/2005/8/layout/cycle4#7"/>
    <dgm:cxn modelId="{B03D2F48-24D3-4CA9-A37C-7D616E5B1574}" type="presParOf" srcId="{3FE296D2-1909-43CC-BDBB-1E77E9F1C895}" destId="{CAEFC421-E0CD-48F1-A0D2-C1F7773376B7}" srcOrd="4" destOrd="0" presId="urn:microsoft.com/office/officeart/2005/8/layout/cycle4#7"/>
    <dgm:cxn modelId="{884841EE-698D-4D8A-A692-D2E9067B8931}" type="presParOf" srcId="{D4782D51-78BB-4DA7-8E7A-5E496CD09584}" destId="{188AB081-A104-4754-9F8F-BEDD753CBCCB}" srcOrd="2" destOrd="0" presId="urn:microsoft.com/office/officeart/2005/8/layout/cycle4#7"/>
    <dgm:cxn modelId="{D542B88A-971F-41F2-8096-F9AEDAF3FC35}" type="presParOf" srcId="{D4782D51-78BB-4DA7-8E7A-5E496CD09584}" destId="{5B87F20E-AD45-4D02-BF94-1B94004BEA01}" srcOrd="3" destOrd="0" presId="urn:microsoft.com/office/officeart/2005/8/layout/cycle4#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0AFC2D-5C08-4F23-8D88-D78DCDD503FE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07A5385-98FF-460C-8E5A-37F46B22DBB1}">
      <dgm:prSet phldrT="[Text]" custT="1"/>
      <dgm:spPr/>
      <dgm:t>
        <a:bodyPr/>
        <a:lstStyle/>
        <a:p>
          <a:r>
            <a:rPr lang="en-US" sz="1800" b="1" dirty="0"/>
            <a:t>Questions asked</a:t>
          </a:r>
          <a:r>
            <a:rPr lang="en-US" sz="2000" b="1" dirty="0"/>
            <a:t> </a:t>
          </a:r>
        </a:p>
      </dgm:t>
    </dgm:pt>
    <dgm:pt modelId="{EE706BF2-26E7-4338-B33D-27A401247FF6}" type="parTrans" cxnId="{1E7770FD-A34E-4301-ABC8-C74BB5B254B9}">
      <dgm:prSet/>
      <dgm:spPr/>
      <dgm:t>
        <a:bodyPr/>
        <a:lstStyle/>
        <a:p>
          <a:endParaRPr lang="en-US"/>
        </a:p>
      </dgm:t>
    </dgm:pt>
    <dgm:pt modelId="{AC0D5AFF-1052-4D6A-AAC3-535A75B554B0}" type="sibTrans" cxnId="{1E7770FD-A34E-4301-ABC8-C74BB5B254B9}">
      <dgm:prSet/>
      <dgm:spPr>
        <a:solidFill>
          <a:schemeClr val="accent4"/>
        </a:solidFill>
      </dgm:spPr>
      <dgm:t>
        <a:bodyPr/>
        <a:lstStyle/>
        <a:p>
          <a:endParaRPr lang="en-US"/>
        </a:p>
      </dgm:t>
    </dgm:pt>
    <dgm:pt modelId="{C83286F7-A4CF-48B2-B39A-67574489A556}">
      <dgm:prSet phldrT="[Text]" custT="1"/>
      <dgm:spPr/>
      <dgm:t>
        <a:bodyPr/>
        <a:lstStyle/>
        <a:p>
          <a:r>
            <a:rPr lang="en-US" sz="1800" b="1" dirty="0">
              <a:effectLst/>
            </a:rPr>
            <a:t>Preserving data's meaning</a:t>
          </a:r>
          <a:r>
            <a:rPr lang="en-US" sz="1700" b="0" dirty="0"/>
            <a:t> </a:t>
          </a:r>
        </a:p>
      </dgm:t>
    </dgm:pt>
    <dgm:pt modelId="{6624AB2F-0244-46B3-A937-117F2E8D79C3}" type="parTrans" cxnId="{0BD9C757-F073-43C7-AE6A-9C0FE7F9F8FC}">
      <dgm:prSet/>
      <dgm:spPr/>
      <dgm:t>
        <a:bodyPr/>
        <a:lstStyle/>
        <a:p>
          <a:endParaRPr lang="en-US"/>
        </a:p>
      </dgm:t>
    </dgm:pt>
    <dgm:pt modelId="{126CEF89-3CEF-4555-AB3B-E4539220BED1}" type="sibTrans" cxnId="{0BD9C757-F073-43C7-AE6A-9C0FE7F9F8FC}">
      <dgm:prSet/>
      <dgm:spPr>
        <a:noFill/>
      </dgm:spPr>
      <dgm:t>
        <a:bodyPr/>
        <a:lstStyle/>
        <a:p>
          <a:endParaRPr lang="en-US"/>
        </a:p>
      </dgm:t>
    </dgm:pt>
    <dgm:pt modelId="{AF9BE314-A255-4488-947C-60BFB88631B2}">
      <dgm:prSet phldrT="[Text]" custT="1"/>
      <dgm:spPr/>
      <dgm:t>
        <a:bodyPr/>
        <a:lstStyle/>
        <a:p>
          <a:r>
            <a:rPr lang="en-US" sz="1800" b="1" dirty="0"/>
            <a:t>Partnerships formed</a:t>
          </a:r>
          <a:r>
            <a:rPr lang="en-US" sz="2000" dirty="0"/>
            <a:t> </a:t>
          </a:r>
        </a:p>
      </dgm:t>
    </dgm:pt>
    <dgm:pt modelId="{89432113-5991-4627-AB84-D6D8DB2ABAD0}" type="parTrans" cxnId="{050D8A61-18AF-45C7-8A41-0069E2F13D39}">
      <dgm:prSet/>
      <dgm:spPr/>
      <dgm:t>
        <a:bodyPr/>
        <a:lstStyle/>
        <a:p>
          <a:endParaRPr lang="en-US"/>
        </a:p>
      </dgm:t>
    </dgm:pt>
    <dgm:pt modelId="{D0D905E1-9AAF-402D-9603-C5428554BDE9}" type="sibTrans" cxnId="{050D8A61-18AF-45C7-8A41-0069E2F13D39}">
      <dgm:prSet/>
      <dgm:spPr>
        <a:solidFill>
          <a:schemeClr val="accent4">
            <a:hueOff val="-7863117"/>
            <a:satOff val="-18853"/>
            <a:lumOff val="28825"/>
          </a:schemeClr>
        </a:solidFill>
      </dgm:spPr>
      <dgm:t>
        <a:bodyPr/>
        <a:lstStyle/>
        <a:p>
          <a:endParaRPr lang="en-US"/>
        </a:p>
      </dgm:t>
    </dgm:pt>
    <dgm:pt modelId="{8CB6C35A-D137-47DD-9DB5-BF3A3B1C0559}">
      <dgm:prSet phldrT="[Text]" custT="1"/>
      <dgm:spPr/>
      <dgm:t>
        <a:bodyPr/>
        <a:lstStyle/>
        <a:p>
          <a:r>
            <a:rPr lang="en-US" sz="1800" b="1" dirty="0"/>
            <a:t>Activities pursued</a:t>
          </a:r>
          <a:r>
            <a:rPr lang="en-US" sz="2000" b="0" dirty="0"/>
            <a:t> </a:t>
          </a:r>
          <a:endParaRPr lang="en-US" sz="1700" b="0" dirty="0"/>
        </a:p>
      </dgm:t>
    </dgm:pt>
    <dgm:pt modelId="{377502B6-F0AB-4DC9-9F16-2BFEAD34CF0F}" type="parTrans" cxnId="{7042CCDE-BF2E-47C5-825C-DB410762BFC8}">
      <dgm:prSet/>
      <dgm:spPr/>
      <dgm:t>
        <a:bodyPr/>
        <a:lstStyle/>
        <a:p>
          <a:endParaRPr lang="en-US"/>
        </a:p>
      </dgm:t>
    </dgm:pt>
    <dgm:pt modelId="{6EE24926-633B-42AD-988D-280F411CD1D3}" type="sibTrans" cxnId="{7042CCDE-BF2E-47C5-825C-DB410762BFC8}">
      <dgm:prSet/>
      <dgm:spPr>
        <a:solidFill>
          <a:schemeClr val="accent4">
            <a:hueOff val="-5242078"/>
            <a:satOff val="-12569"/>
            <a:lumOff val="19217"/>
          </a:schemeClr>
        </a:solidFill>
      </dgm:spPr>
      <dgm:t>
        <a:bodyPr/>
        <a:lstStyle/>
        <a:p>
          <a:endParaRPr lang="en-US"/>
        </a:p>
      </dgm:t>
    </dgm:pt>
    <dgm:pt modelId="{D444D5AC-552C-4AFC-8AD0-87FAB074D6FB}" type="pres">
      <dgm:prSet presAssocID="{7E0AFC2D-5C08-4F23-8D88-D78DCDD503FE}" presName="Name0" presStyleCnt="0">
        <dgm:presLayoutVars>
          <dgm:chMax val="21"/>
          <dgm:chPref val="21"/>
        </dgm:presLayoutVars>
      </dgm:prSet>
      <dgm:spPr/>
    </dgm:pt>
    <dgm:pt modelId="{84DDFD88-85CC-4816-B558-59EF9674CA38}" type="pres">
      <dgm:prSet presAssocID="{607A5385-98FF-460C-8E5A-37F46B22DBB1}" presName="text1" presStyleCnt="0"/>
      <dgm:spPr/>
    </dgm:pt>
    <dgm:pt modelId="{9FBBACDC-665E-482E-BE81-A44116B21F81}" type="pres">
      <dgm:prSet presAssocID="{607A5385-98FF-460C-8E5A-37F46B22DBB1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4B5FB70E-BE47-4B40-A51C-E5413D62E7AE}" type="pres">
      <dgm:prSet presAssocID="{607A5385-98FF-460C-8E5A-37F46B22DBB1}" presName="textaccent1" presStyleCnt="0"/>
      <dgm:spPr/>
    </dgm:pt>
    <dgm:pt modelId="{506DE633-5A6D-42E4-BE5D-7787BBC6BC28}" type="pres">
      <dgm:prSet presAssocID="{607A5385-98FF-460C-8E5A-37F46B22DBB1}" presName="accentRepeatNode" presStyleLbl="solidAlignAcc1" presStyleIdx="0" presStyleCnt="8"/>
      <dgm:spPr/>
    </dgm:pt>
    <dgm:pt modelId="{3ACF1946-A4E7-4428-ADC3-1719F2CC600E}" type="pres">
      <dgm:prSet presAssocID="{AC0D5AFF-1052-4D6A-AAC3-535A75B554B0}" presName="image1" presStyleCnt="0"/>
      <dgm:spPr/>
    </dgm:pt>
    <dgm:pt modelId="{BA4F668A-F5E9-464A-A30B-1027B395442D}" type="pres">
      <dgm:prSet presAssocID="{AC0D5AFF-1052-4D6A-AAC3-535A75B554B0}" presName="imageRepeatNode" presStyleLbl="alignAcc1" presStyleIdx="0" presStyleCnt="4"/>
      <dgm:spPr/>
    </dgm:pt>
    <dgm:pt modelId="{852EE1F3-08BF-4501-A5F6-97B3A380DE21}" type="pres">
      <dgm:prSet presAssocID="{AC0D5AFF-1052-4D6A-AAC3-535A75B554B0}" presName="imageaccent1" presStyleCnt="0"/>
      <dgm:spPr/>
    </dgm:pt>
    <dgm:pt modelId="{318C53BA-B1C2-433E-B5E8-40D6D4870AD6}" type="pres">
      <dgm:prSet presAssocID="{AC0D5AFF-1052-4D6A-AAC3-535A75B554B0}" presName="accentRepeatNode" presStyleLbl="solidAlignAcc1" presStyleIdx="1" presStyleCnt="8"/>
      <dgm:spPr/>
    </dgm:pt>
    <dgm:pt modelId="{417F0B0B-45A0-43C8-8099-F8CA51631093}" type="pres">
      <dgm:prSet presAssocID="{C83286F7-A4CF-48B2-B39A-67574489A556}" presName="text2" presStyleCnt="0"/>
      <dgm:spPr/>
    </dgm:pt>
    <dgm:pt modelId="{0E26B6F3-DBBD-4902-90C5-C4619749156F}" type="pres">
      <dgm:prSet presAssocID="{C83286F7-A4CF-48B2-B39A-67574489A556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7196E7AA-AD40-46F4-BD1B-5C1A556DDEE5}" type="pres">
      <dgm:prSet presAssocID="{C83286F7-A4CF-48B2-B39A-67574489A556}" presName="textaccent2" presStyleCnt="0"/>
      <dgm:spPr/>
    </dgm:pt>
    <dgm:pt modelId="{A787BF9D-6842-4C68-AE08-87F3A464414F}" type="pres">
      <dgm:prSet presAssocID="{C83286F7-A4CF-48B2-B39A-67574489A556}" presName="accentRepeatNode" presStyleLbl="solidAlignAcc1" presStyleIdx="2" presStyleCnt="8"/>
      <dgm:spPr/>
    </dgm:pt>
    <dgm:pt modelId="{65387322-622C-477D-98EA-5C36816C5BD0}" type="pres">
      <dgm:prSet presAssocID="{126CEF89-3CEF-4555-AB3B-E4539220BED1}" presName="image2" presStyleCnt="0"/>
      <dgm:spPr/>
    </dgm:pt>
    <dgm:pt modelId="{84EA1F51-E8A6-4408-A3A3-347252735722}" type="pres">
      <dgm:prSet presAssocID="{126CEF89-3CEF-4555-AB3B-E4539220BED1}" presName="imageRepeatNode" presStyleLbl="alignAcc1" presStyleIdx="1" presStyleCnt="4"/>
      <dgm:spPr/>
    </dgm:pt>
    <dgm:pt modelId="{CE96AE50-3C68-401D-B3B5-943491E4182B}" type="pres">
      <dgm:prSet presAssocID="{126CEF89-3CEF-4555-AB3B-E4539220BED1}" presName="imageaccent2" presStyleCnt="0"/>
      <dgm:spPr/>
    </dgm:pt>
    <dgm:pt modelId="{0B83ED50-C316-4BA2-8D89-2BA6976BA762}" type="pres">
      <dgm:prSet presAssocID="{126CEF89-3CEF-4555-AB3B-E4539220BED1}" presName="accentRepeatNode" presStyleLbl="solidAlignAcc1" presStyleIdx="3" presStyleCnt="8"/>
      <dgm:spPr/>
    </dgm:pt>
    <dgm:pt modelId="{79675FEF-2E39-45CC-BFAC-1F29F9A0433E}" type="pres">
      <dgm:prSet presAssocID="{8CB6C35A-D137-47DD-9DB5-BF3A3B1C0559}" presName="text3" presStyleCnt="0"/>
      <dgm:spPr/>
    </dgm:pt>
    <dgm:pt modelId="{EA155F45-A9B2-40AC-9E7C-092574E094CB}" type="pres">
      <dgm:prSet presAssocID="{8CB6C35A-D137-47DD-9DB5-BF3A3B1C0559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7DD5C13-868F-4A09-AE70-68B837F0E0DC}" type="pres">
      <dgm:prSet presAssocID="{8CB6C35A-D137-47DD-9DB5-BF3A3B1C0559}" presName="textaccent3" presStyleCnt="0"/>
      <dgm:spPr/>
    </dgm:pt>
    <dgm:pt modelId="{7B554D1E-A566-43E7-8156-C6B62B6A60A7}" type="pres">
      <dgm:prSet presAssocID="{8CB6C35A-D137-47DD-9DB5-BF3A3B1C0559}" presName="accentRepeatNode" presStyleLbl="solidAlignAcc1" presStyleIdx="4" presStyleCnt="8"/>
      <dgm:spPr/>
    </dgm:pt>
    <dgm:pt modelId="{CB38AFED-60D3-4D31-8FF8-AA20353FAFD0}" type="pres">
      <dgm:prSet presAssocID="{6EE24926-633B-42AD-988D-280F411CD1D3}" presName="image3" presStyleCnt="0"/>
      <dgm:spPr/>
    </dgm:pt>
    <dgm:pt modelId="{EA2D38F8-1E00-4591-A007-DE0E3D22D52E}" type="pres">
      <dgm:prSet presAssocID="{6EE24926-633B-42AD-988D-280F411CD1D3}" presName="imageRepeatNode" presStyleLbl="alignAcc1" presStyleIdx="2" presStyleCnt="4"/>
      <dgm:spPr/>
    </dgm:pt>
    <dgm:pt modelId="{F7C2BD3B-6EB7-4E96-A66B-77D645CFB4D5}" type="pres">
      <dgm:prSet presAssocID="{6EE24926-633B-42AD-988D-280F411CD1D3}" presName="imageaccent3" presStyleCnt="0"/>
      <dgm:spPr/>
    </dgm:pt>
    <dgm:pt modelId="{B2636575-76AC-46E8-B4C0-556AB70DC156}" type="pres">
      <dgm:prSet presAssocID="{6EE24926-633B-42AD-988D-280F411CD1D3}" presName="accentRepeatNode" presStyleLbl="solidAlignAcc1" presStyleIdx="5" presStyleCnt="8"/>
      <dgm:spPr/>
    </dgm:pt>
    <dgm:pt modelId="{A03BCA7C-3447-4F86-ADF0-116117802FAB}" type="pres">
      <dgm:prSet presAssocID="{AF9BE314-A255-4488-947C-60BFB88631B2}" presName="text4" presStyleCnt="0"/>
      <dgm:spPr/>
    </dgm:pt>
    <dgm:pt modelId="{BA34B0BA-003D-449F-B31C-6ABBB4FA8DC1}" type="pres">
      <dgm:prSet presAssocID="{AF9BE314-A255-4488-947C-60BFB88631B2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60589064-E075-40A2-BFFF-92EA25E8D696}" type="pres">
      <dgm:prSet presAssocID="{AF9BE314-A255-4488-947C-60BFB88631B2}" presName="textaccent4" presStyleCnt="0"/>
      <dgm:spPr/>
    </dgm:pt>
    <dgm:pt modelId="{977738F0-CF16-4966-8C9B-2BE1518FD4C4}" type="pres">
      <dgm:prSet presAssocID="{AF9BE314-A255-4488-947C-60BFB88631B2}" presName="accentRepeatNode" presStyleLbl="solidAlignAcc1" presStyleIdx="6" presStyleCnt="8"/>
      <dgm:spPr/>
    </dgm:pt>
    <dgm:pt modelId="{289873CB-BAE7-4E3C-B4D4-BF6C4E56E9B4}" type="pres">
      <dgm:prSet presAssocID="{D0D905E1-9AAF-402D-9603-C5428554BDE9}" presName="image4" presStyleCnt="0"/>
      <dgm:spPr/>
    </dgm:pt>
    <dgm:pt modelId="{AD81C983-3B56-445D-B187-B445AB5A1DBC}" type="pres">
      <dgm:prSet presAssocID="{D0D905E1-9AAF-402D-9603-C5428554BDE9}" presName="imageRepeatNode" presStyleLbl="alignAcc1" presStyleIdx="3" presStyleCnt="4"/>
      <dgm:spPr/>
    </dgm:pt>
    <dgm:pt modelId="{CB3E238B-1F9F-4601-A0E7-4895C5B4C4D4}" type="pres">
      <dgm:prSet presAssocID="{D0D905E1-9AAF-402D-9603-C5428554BDE9}" presName="imageaccent4" presStyleCnt="0"/>
      <dgm:spPr/>
    </dgm:pt>
    <dgm:pt modelId="{11235A6B-BF14-40D8-9F63-429658C6A4C8}" type="pres">
      <dgm:prSet presAssocID="{D0D905E1-9AAF-402D-9603-C5428554BDE9}" presName="accentRepeatNode" presStyleLbl="solidAlignAcc1" presStyleIdx="7" presStyleCnt="8"/>
      <dgm:spPr/>
    </dgm:pt>
  </dgm:ptLst>
  <dgm:cxnLst>
    <dgm:cxn modelId="{3109DA0E-2E95-4364-A843-4890450621F7}" type="presOf" srcId="{AF9BE314-A255-4488-947C-60BFB88631B2}" destId="{BA34B0BA-003D-449F-B31C-6ABBB4FA8DC1}" srcOrd="0" destOrd="0" presId="urn:microsoft.com/office/officeart/2008/layout/HexagonCluster"/>
    <dgm:cxn modelId="{52335422-A519-4814-80E1-83A2FB4DBB05}" type="presOf" srcId="{6EE24926-633B-42AD-988D-280F411CD1D3}" destId="{EA2D38F8-1E00-4591-A007-DE0E3D22D52E}" srcOrd="0" destOrd="0" presId="urn:microsoft.com/office/officeart/2008/layout/HexagonCluster"/>
    <dgm:cxn modelId="{050D8A61-18AF-45C7-8A41-0069E2F13D39}" srcId="{7E0AFC2D-5C08-4F23-8D88-D78DCDD503FE}" destId="{AF9BE314-A255-4488-947C-60BFB88631B2}" srcOrd="3" destOrd="0" parTransId="{89432113-5991-4627-AB84-D6D8DB2ABAD0}" sibTransId="{D0D905E1-9AAF-402D-9603-C5428554BDE9}"/>
    <dgm:cxn modelId="{0BD9C757-F073-43C7-AE6A-9C0FE7F9F8FC}" srcId="{7E0AFC2D-5C08-4F23-8D88-D78DCDD503FE}" destId="{C83286F7-A4CF-48B2-B39A-67574489A556}" srcOrd="1" destOrd="0" parTransId="{6624AB2F-0244-46B3-A937-117F2E8D79C3}" sibTransId="{126CEF89-3CEF-4555-AB3B-E4539220BED1}"/>
    <dgm:cxn modelId="{C24EA695-7812-42E2-B8F1-1F5370362A4F}" type="presOf" srcId="{7E0AFC2D-5C08-4F23-8D88-D78DCDD503FE}" destId="{D444D5AC-552C-4AFC-8AD0-87FAB074D6FB}" srcOrd="0" destOrd="0" presId="urn:microsoft.com/office/officeart/2008/layout/HexagonCluster"/>
    <dgm:cxn modelId="{808A4D97-6054-4F84-9E94-72FE80D499C5}" type="presOf" srcId="{D0D905E1-9AAF-402D-9603-C5428554BDE9}" destId="{AD81C983-3B56-445D-B187-B445AB5A1DBC}" srcOrd="0" destOrd="0" presId="urn:microsoft.com/office/officeart/2008/layout/HexagonCluster"/>
    <dgm:cxn modelId="{B1FB7CBA-BB15-4255-B289-BD9429EE58CF}" type="presOf" srcId="{607A5385-98FF-460C-8E5A-37F46B22DBB1}" destId="{9FBBACDC-665E-482E-BE81-A44116B21F81}" srcOrd="0" destOrd="0" presId="urn:microsoft.com/office/officeart/2008/layout/HexagonCluster"/>
    <dgm:cxn modelId="{B23439D2-0A79-406A-A5F8-3E2D0454425C}" type="presOf" srcId="{126CEF89-3CEF-4555-AB3B-E4539220BED1}" destId="{84EA1F51-E8A6-4408-A3A3-347252735722}" srcOrd="0" destOrd="0" presId="urn:microsoft.com/office/officeart/2008/layout/HexagonCluster"/>
    <dgm:cxn modelId="{7042CCDE-BF2E-47C5-825C-DB410762BFC8}" srcId="{7E0AFC2D-5C08-4F23-8D88-D78DCDD503FE}" destId="{8CB6C35A-D137-47DD-9DB5-BF3A3B1C0559}" srcOrd="2" destOrd="0" parTransId="{377502B6-F0AB-4DC9-9F16-2BFEAD34CF0F}" sibTransId="{6EE24926-633B-42AD-988D-280F411CD1D3}"/>
    <dgm:cxn modelId="{DBC0F5DE-DB0B-4770-8449-B61CEFF4AA26}" type="presOf" srcId="{AC0D5AFF-1052-4D6A-AAC3-535A75B554B0}" destId="{BA4F668A-F5E9-464A-A30B-1027B395442D}" srcOrd="0" destOrd="0" presId="urn:microsoft.com/office/officeart/2008/layout/HexagonCluster"/>
    <dgm:cxn modelId="{2D8ECAEA-6290-4F71-B963-728864644EC2}" type="presOf" srcId="{8CB6C35A-D137-47DD-9DB5-BF3A3B1C0559}" destId="{EA155F45-A9B2-40AC-9E7C-092574E094CB}" srcOrd="0" destOrd="0" presId="urn:microsoft.com/office/officeart/2008/layout/HexagonCluster"/>
    <dgm:cxn modelId="{1ED227F9-D793-42E6-8E83-AB7407FF9649}" type="presOf" srcId="{C83286F7-A4CF-48B2-B39A-67574489A556}" destId="{0E26B6F3-DBBD-4902-90C5-C4619749156F}" srcOrd="0" destOrd="0" presId="urn:microsoft.com/office/officeart/2008/layout/HexagonCluster"/>
    <dgm:cxn modelId="{1E7770FD-A34E-4301-ABC8-C74BB5B254B9}" srcId="{7E0AFC2D-5C08-4F23-8D88-D78DCDD503FE}" destId="{607A5385-98FF-460C-8E5A-37F46B22DBB1}" srcOrd="0" destOrd="0" parTransId="{EE706BF2-26E7-4338-B33D-27A401247FF6}" sibTransId="{AC0D5AFF-1052-4D6A-AAC3-535A75B554B0}"/>
    <dgm:cxn modelId="{CAC39983-17D2-4CBB-8252-F62DF828C04E}" type="presParOf" srcId="{D444D5AC-552C-4AFC-8AD0-87FAB074D6FB}" destId="{84DDFD88-85CC-4816-B558-59EF9674CA38}" srcOrd="0" destOrd="0" presId="urn:microsoft.com/office/officeart/2008/layout/HexagonCluster"/>
    <dgm:cxn modelId="{EBB760A2-FE37-4192-8A9D-6BB6AB2DC2F5}" type="presParOf" srcId="{84DDFD88-85CC-4816-B558-59EF9674CA38}" destId="{9FBBACDC-665E-482E-BE81-A44116B21F81}" srcOrd="0" destOrd="0" presId="urn:microsoft.com/office/officeart/2008/layout/HexagonCluster"/>
    <dgm:cxn modelId="{105B8749-60C7-46C0-BD8F-BEF9B3A5C975}" type="presParOf" srcId="{D444D5AC-552C-4AFC-8AD0-87FAB074D6FB}" destId="{4B5FB70E-BE47-4B40-A51C-E5413D62E7AE}" srcOrd="1" destOrd="0" presId="urn:microsoft.com/office/officeart/2008/layout/HexagonCluster"/>
    <dgm:cxn modelId="{88B656BF-C7DF-497B-AF35-9289F045D287}" type="presParOf" srcId="{4B5FB70E-BE47-4B40-A51C-E5413D62E7AE}" destId="{506DE633-5A6D-42E4-BE5D-7787BBC6BC28}" srcOrd="0" destOrd="0" presId="urn:microsoft.com/office/officeart/2008/layout/HexagonCluster"/>
    <dgm:cxn modelId="{B0A94ABC-A351-4EE4-ABCE-01958A62BDB9}" type="presParOf" srcId="{D444D5AC-552C-4AFC-8AD0-87FAB074D6FB}" destId="{3ACF1946-A4E7-4428-ADC3-1719F2CC600E}" srcOrd="2" destOrd="0" presId="urn:microsoft.com/office/officeart/2008/layout/HexagonCluster"/>
    <dgm:cxn modelId="{479C5892-FC2F-41CF-890D-00C24434333E}" type="presParOf" srcId="{3ACF1946-A4E7-4428-ADC3-1719F2CC600E}" destId="{BA4F668A-F5E9-464A-A30B-1027B395442D}" srcOrd="0" destOrd="0" presId="urn:microsoft.com/office/officeart/2008/layout/HexagonCluster"/>
    <dgm:cxn modelId="{E9540420-CBB2-4D86-8779-FC0DA2482A5F}" type="presParOf" srcId="{D444D5AC-552C-4AFC-8AD0-87FAB074D6FB}" destId="{852EE1F3-08BF-4501-A5F6-97B3A380DE21}" srcOrd="3" destOrd="0" presId="urn:microsoft.com/office/officeart/2008/layout/HexagonCluster"/>
    <dgm:cxn modelId="{57A2B0D4-D8EC-4D79-8486-E5E4ECBEBEC3}" type="presParOf" srcId="{852EE1F3-08BF-4501-A5F6-97B3A380DE21}" destId="{318C53BA-B1C2-433E-B5E8-40D6D4870AD6}" srcOrd="0" destOrd="0" presId="urn:microsoft.com/office/officeart/2008/layout/HexagonCluster"/>
    <dgm:cxn modelId="{00AF5C6B-072D-430F-96E9-EE784BF3C3BC}" type="presParOf" srcId="{D444D5AC-552C-4AFC-8AD0-87FAB074D6FB}" destId="{417F0B0B-45A0-43C8-8099-F8CA51631093}" srcOrd="4" destOrd="0" presId="urn:microsoft.com/office/officeart/2008/layout/HexagonCluster"/>
    <dgm:cxn modelId="{28A19331-B8AA-4C30-B2D0-30FF92F856BE}" type="presParOf" srcId="{417F0B0B-45A0-43C8-8099-F8CA51631093}" destId="{0E26B6F3-DBBD-4902-90C5-C4619749156F}" srcOrd="0" destOrd="0" presId="urn:microsoft.com/office/officeart/2008/layout/HexagonCluster"/>
    <dgm:cxn modelId="{B5F4AC3D-5529-4616-A1BD-E8B753931D55}" type="presParOf" srcId="{D444D5AC-552C-4AFC-8AD0-87FAB074D6FB}" destId="{7196E7AA-AD40-46F4-BD1B-5C1A556DDEE5}" srcOrd="5" destOrd="0" presId="urn:microsoft.com/office/officeart/2008/layout/HexagonCluster"/>
    <dgm:cxn modelId="{29326AE0-0743-42CA-9671-B581AFDE8F51}" type="presParOf" srcId="{7196E7AA-AD40-46F4-BD1B-5C1A556DDEE5}" destId="{A787BF9D-6842-4C68-AE08-87F3A464414F}" srcOrd="0" destOrd="0" presId="urn:microsoft.com/office/officeart/2008/layout/HexagonCluster"/>
    <dgm:cxn modelId="{51F2831B-597D-4D14-91B4-94D2DAB76A5A}" type="presParOf" srcId="{D444D5AC-552C-4AFC-8AD0-87FAB074D6FB}" destId="{65387322-622C-477D-98EA-5C36816C5BD0}" srcOrd="6" destOrd="0" presId="urn:microsoft.com/office/officeart/2008/layout/HexagonCluster"/>
    <dgm:cxn modelId="{54AF5925-CEC0-4166-A7D4-764D88876B74}" type="presParOf" srcId="{65387322-622C-477D-98EA-5C36816C5BD0}" destId="{84EA1F51-E8A6-4408-A3A3-347252735722}" srcOrd="0" destOrd="0" presId="urn:microsoft.com/office/officeart/2008/layout/HexagonCluster"/>
    <dgm:cxn modelId="{6AD6E791-8928-40BD-917F-6BBC7E82FAF8}" type="presParOf" srcId="{D444D5AC-552C-4AFC-8AD0-87FAB074D6FB}" destId="{CE96AE50-3C68-401D-B3B5-943491E4182B}" srcOrd="7" destOrd="0" presId="urn:microsoft.com/office/officeart/2008/layout/HexagonCluster"/>
    <dgm:cxn modelId="{E1EDDD86-322F-4A99-91A0-883944BF9AC8}" type="presParOf" srcId="{CE96AE50-3C68-401D-B3B5-943491E4182B}" destId="{0B83ED50-C316-4BA2-8D89-2BA6976BA762}" srcOrd="0" destOrd="0" presId="urn:microsoft.com/office/officeart/2008/layout/HexagonCluster"/>
    <dgm:cxn modelId="{2CA79BBC-B655-4A17-9E62-09F0DE98BB73}" type="presParOf" srcId="{D444D5AC-552C-4AFC-8AD0-87FAB074D6FB}" destId="{79675FEF-2E39-45CC-BFAC-1F29F9A0433E}" srcOrd="8" destOrd="0" presId="urn:microsoft.com/office/officeart/2008/layout/HexagonCluster"/>
    <dgm:cxn modelId="{2F456DCE-D8A4-42F7-92B3-EC50065060BC}" type="presParOf" srcId="{79675FEF-2E39-45CC-BFAC-1F29F9A0433E}" destId="{EA155F45-A9B2-40AC-9E7C-092574E094CB}" srcOrd="0" destOrd="0" presId="urn:microsoft.com/office/officeart/2008/layout/HexagonCluster"/>
    <dgm:cxn modelId="{F9949A31-576E-4439-AD27-8808F0C3F8BB}" type="presParOf" srcId="{D444D5AC-552C-4AFC-8AD0-87FAB074D6FB}" destId="{67DD5C13-868F-4A09-AE70-68B837F0E0DC}" srcOrd="9" destOrd="0" presId="urn:microsoft.com/office/officeart/2008/layout/HexagonCluster"/>
    <dgm:cxn modelId="{060B014F-5B56-4914-A822-82E8D0CB8B75}" type="presParOf" srcId="{67DD5C13-868F-4A09-AE70-68B837F0E0DC}" destId="{7B554D1E-A566-43E7-8156-C6B62B6A60A7}" srcOrd="0" destOrd="0" presId="urn:microsoft.com/office/officeart/2008/layout/HexagonCluster"/>
    <dgm:cxn modelId="{479A5327-FE69-4013-8FB1-B80188B2510C}" type="presParOf" srcId="{D444D5AC-552C-4AFC-8AD0-87FAB074D6FB}" destId="{CB38AFED-60D3-4D31-8FF8-AA20353FAFD0}" srcOrd="10" destOrd="0" presId="urn:microsoft.com/office/officeart/2008/layout/HexagonCluster"/>
    <dgm:cxn modelId="{FA835FEA-C474-4F5B-A443-A3F68AA95B88}" type="presParOf" srcId="{CB38AFED-60D3-4D31-8FF8-AA20353FAFD0}" destId="{EA2D38F8-1E00-4591-A007-DE0E3D22D52E}" srcOrd="0" destOrd="0" presId="urn:microsoft.com/office/officeart/2008/layout/HexagonCluster"/>
    <dgm:cxn modelId="{3234D43B-63CC-4AA6-9664-DF2BBE739352}" type="presParOf" srcId="{D444D5AC-552C-4AFC-8AD0-87FAB074D6FB}" destId="{F7C2BD3B-6EB7-4E96-A66B-77D645CFB4D5}" srcOrd="11" destOrd="0" presId="urn:microsoft.com/office/officeart/2008/layout/HexagonCluster"/>
    <dgm:cxn modelId="{13F13011-13F4-4BA9-99DE-E902C837B6D9}" type="presParOf" srcId="{F7C2BD3B-6EB7-4E96-A66B-77D645CFB4D5}" destId="{B2636575-76AC-46E8-B4C0-556AB70DC156}" srcOrd="0" destOrd="0" presId="urn:microsoft.com/office/officeart/2008/layout/HexagonCluster"/>
    <dgm:cxn modelId="{15799504-8349-4E62-B0A9-08263433DECF}" type="presParOf" srcId="{D444D5AC-552C-4AFC-8AD0-87FAB074D6FB}" destId="{A03BCA7C-3447-4F86-ADF0-116117802FAB}" srcOrd="12" destOrd="0" presId="urn:microsoft.com/office/officeart/2008/layout/HexagonCluster"/>
    <dgm:cxn modelId="{9ADEFFB3-ABAF-47AD-8316-0F8F2F4340C0}" type="presParOf" srcId="{A03BCA7C-3447-4F86-ADF0-116117802FAB}" destId="{BA34B0BA-003D-449F-B31C-6ABBB4FA8DC1}" srcOrd="0" destOrd="0" presId="urn:microsoft.com/office/officeart/2008/layout/HexagonCluster"/>
    <dgm:cxn modelId="{83C99C6C-2719-4FC1-8E9F-C6148CD57B09}" type="presParOf" srcId="{D444D5AC-552C-4AFC-8AD0-87FAB074D6FB}" destId="{60589064-E075-40A2-BFFF-92EA25E8D696}" srcOrd="13" destOrd="0" presId="urn:microsoft.com/office/officeart/2008/layout/HexagonCluster"/>
    <dgm:cxn modelId="{8F69207C-1EF7-4488-8168-4BD270148FF5}" type="presParOf" srcId="{60589064-E075-40A2-BFFF-92EA25E8D696}" destId="{977738F0-CF16-4966-8C9B-2BE1518FD4C4}" srcOrd="0" destOrd="0" presId="urn:microsoft.com/office/officeart/2008/layout/HexagonCluster"/>
    <dgm:cxn modelId="{7AA6F9D2-81AF-4497-9B6B-18074B2278C9}" type="presParOf" srcId="{D444D5AC-552C-4AFC-8AD0-87FAB074D6FB}" destId="{289873CB-BAE7-4E3C-B4D4-BF6C4E56E9B4}" srcOrd="14" destOrd="0" presId="urn:microsoft.com/office/officeart/2008/layout/HexagonCluster"/>
    <dgm:cxn modelId="{DA844A6E-F248-46B2-8DB2-A14CEE6B1708}" type="presParOf" srcId="{289873CB-BAE7-4E3C-B4D4-BF6C4E56E9B4}" destId="{AD81C983-3B56-445D-B187-B445AB5A1DBC}" srcOrd="0" destOrd="0" presId="urn:microsoft.com/office/officeart/2008/layout/HexagonCluster"/>
    <dgm:cxn modelId="{1B587C73-C188-4A26-9F15-0AC2FC4EBD10}" type="presParOf" srcId="{D444D5AC-552C-4AFC-8AD0-87FAB074D6FB}" destId="{CB3E238B-1F9F-4601-A0E7-4895C5B4C4D4}" srcOrd="15" destOrd="0" presId="urn:microsoft.com/office/officeart/2008/layout/HexagonCluster"/>
    <dgm:cxn modelId="{5DBD0103-9E43-4B60-9AB8-8CD9F517E75D}" type="presParOf" srcId="{CB3E238B-1F9F-4601-A0E7-4895C5B4C4D4}" destId="{11235A6B-BF14-40D8-9F63-429658C6A4C8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BACDC-665E-482E-BE81-A44116B21F81}">
      <dsp:nvSpPr>
        <dsp:cNvPr id="0" name=""/>
        <dsp:cNvSpPr/>
      </dsp:nvSpPr>
      <dsp:spPr>
        <a:xfrm>
          <a:off x="1740295" y="3071679"/>
          <a:ext cx="2050062" cy="175974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Questions asked</a:t>
          </a:r>
          <a:r>
            <a:rPr lang="en-US" sz="2000" b="1" kern="1200" dirty="0"/>
            <a:t> </a:t>
          </a:r>
        </a:p>
      </dsp:txBody>
      <dsp:txXfrm>
        <a:off x="2057779" y="3344202"/>
        <a:ext cx="1415094" cy="1214695"/>
      </dsp:txXfrm>
    </dsp:sp>
    <dsp:sp modelId="{506DE633-5A6D-42E4-BE5D-7787BBC6BC28}">
      <dsp:nvSpPr>
        <dsp:cNvPr id="0" name=""/>
        <dsp:cNvSpPr/>
      </dsp:nvSpPr>
      <dsp:spPr>
        <a:xfrm>
          <a:off x="1804415" y="3849293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4F668A-F5E9-464A-A30B-1027B395442D}">
      <dsp:nvSpPr>
        <dsp:cNvPr id="0" name=""/>
        <dsp:cNvSpPr/>
      </dsp:nvSpPr>
      <dsp:spPr>
        <a:xfrm>
          <a:off x="0" y="2115115"/>
          <a:ext cx="2050062" cy="1759741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8C53BA-B1C2-433E-B5E8-40D6D4870AD6}">
      <dsp:nvSpPr>
        <dsp:cNvPr id="0" name=""/>
        <dsp:cNvSpPr/>
      </dsp:nvSpPr>
      <dsp:spPr>
        <a:xfrm>
          <a:off x="1388081" y="3630836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123302"/>
              <a:satOff val="-2693"/>
              <a:lumOff val="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26B6F3-DBBD-4902-90C5-C4619749156F}">
      <dsp:nvSpPr>
        <dsp:cNvPr id="0" name=""/>
        <dsp:cNvSpPr/>
      </dsp:nvSpPr>
      <dsp:spPr>
        <a:xfrm>
          <a:off x="3478783" y="2101636"/>
          <a:ext cx="2050062" cy="175974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2621039"/>
            <a:satOff val="-6284"/>
            <a:lumOff val="9608"/>
            <a:alphaOff val="0"/>
          </a:schemeClr>
        </a:solidFill>
        <a:ln w="25400" cap="flat" cmpd="sng" algn="ctr">
          <a:solidFill>
            <a:schemeClr val="accent4">
              <a:hueOff val="-2621039"/>
              <a:satOff val="-6284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</a:rPr>
            <a:t>Preserving data's meaning</a:t>
          </a:r>
          <a:r>
            <a:rPr lang="en-US" sz="1700" b="0" kern="1200" dirty="0"/>
            <a:t> </a:t>
          </a:r>
        </a:p>
      </dsp:txBody>
      <dsp:txXfrm>
        <a:off x="3796267" y="2374159"/>
        <a:ext cx="1415094" cy="1214695"/>
      </dsp:txXfrm>
    </dsp:sp>
    <dsp:sp modelId="{A787BF9D-6842-4C68-AE08-87F3A464414F}">
      <dsp:nvSpPr>
        <dsp:cNvPr id="0" name=""/>
        <dsp:cNvSpPr/>
      </dsp:nvSpPr>
      <dsp:spPr>
        <a:xfrm>
          <a:off x="4883121" y="3615497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46605"/>
              <a:satOff val="-5387"/>
              <a:lumOff val="8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A1F51-E8A6-4408-A3A3-347252735722}">
      <dsp:nvSpPr>
        <dsp:cNvPr id="0" name=""/>
        <dsp:cNvSpPr/>
      </dsp:nvSpPr>
      <dsp:spPr>
        <a:xfrm>
          <a:off x="5226303" y="3068890"/>
          <a:ext cx="2050062" cy="1759741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chemeClr val="accent4">
              <a:hueOff val="-2621039"/>
              <a:satOff val="-6284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3ED50-C316-4BA2-8D89-2BA6976BA762}">
      <dsp:nvSpPr>
        <dsp:cNvPr id="0" name=""/>
        <dsp:cNvSpPr/>
      </dsp:nvSpPr>
      <dsp:spPr>
        <a:xfrm>
          <a:off x="5273265" y="3857195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369907"/>
              <a:satOff val="-8080"/>
              <a:lumOff val="12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55F45-A9B2-40AC-9E7C-092574E094CB}">
      <dsp:nvSpPr>
        <dsp:cNvPr id="0" name=""/>
        <dsp:cNvSpPr/>
      </dsp:nvSpPr>
      <dsp:spPr>
        <a:xfrm>
          <a:off x="1740295" y="1153439"/>
          <a:ext cx="2050062" cy="175974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5242078"/>
            <a:satOff val="-12569"/>
            <a:lumOff val="19217"/>
            <a:alphaOff val="0"/>
          </a:schemeClr>
        </a:solidFill>
        <a:ln w="25400" cap="flat" cmpd="sng" algn="ctr">
          <a:solidFill>
            <a:schemeClr val="accent4">
              <a:hueOff val="-5242078"/>
              <a:satOff val="-12569"/>
              <a:lumOff val="192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Activities pursued</a:t>
          </a:r>
          <a:r>
            <a:rPr lang="en-US" sz="2000" b="0" kern="1200" dirty="0"/>
            <a:t> </a:t>
          </a:r>
          <a:endParaRPr lang="en-US" sz="1700" b="0" kern="1200" dirty="0"/>
        </a:p>
      </dsp:txBody>
      <dsp:txXfrm>
        <a:off x="2057779" y="1425962"/>
        <a:ext cx="1415094" cy="1214695"/>
      </dsp:txXfrm>
    </dsp:sp>
    <dsp:sp modelId="{7B554D1E-A566-43E7-8156-C6B62B6A60A7}">
      <dsp:nvSpPr>
        <dsp:cNvPr id="0" name=""/>
        <dsp:cNvSpPr/>
      </dsp:nvSpPr>
      <dsp:spPr>
        <a:xfrm>
          <a:off x="3135601" y="1189694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93210"/>
              <a:satOff val="-10773"/>
              <a:lumOff val="1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2D38F8-1E00-4591-A007-DE0E3D22D52E}">
      <dsp:nvSpPr>
        <dsp:cNvPr id="0" name=""/>
        <dsp:cNvSpPr/>
      </dsp:nvSpPr>
      <dsp:spPr>
        <a:xfrm>
          <a:off x="3478783" y="183396"/>
          <a:ext cx="2050062" cy="1759741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chemeClr val="accent4">
              <a:hueOff val="-5242078"/>
              <a:satOff val="-12569"/>
              <a:lumOff val="192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36575-76AC-46E8-B4C0-556AB70DC156}">
      <dsp:nvSpPr>
        <dsp:cNvPr id="0" name=""/>
        <dsp:cNvSpPr/>
      </dsp:nvSpPr>
      <dsp:spPr>
        <a:xfrm>
          <a:off x="3525745" y="963335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5616513"/>
              <a:satOff val="-13466"/>
              <a:lumOff val="205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4B0BA-003D-449F-B31C-6ABBB4FA8DC1}">
      <dsp:nvSpPr>
        <dsp:cNvPr id="0" name=""/>
        <dsp:cNvSpPr/>
      </dsp:nvSpPr>
      <dsp:spPr>
        <a:xfrm>
          <a:off x="5226303" y="1150650"/>
          <a:ext cx="2050062" cy="175974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7863117"/>
            <a:satOff val="-18853"/>
            <a:lumOff val="28825"/>
            <a:alphaOff val="0"/>
          </a:schemeClr>
        </a:solidFill>
        <a:ln w="25400" cap="flat" cmpd="sng" algn="ctr">
          <a:solidFill>
            <a:schemeClr val="accent4">
              <a:hueOff val="-7863117"/>
              <a:satOff val="-18853"/>
              <a:lumOff val="28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Partnerships formed</a:t>
          </a:r>
          <a:r>
            <a:rPr lang="en-US" sz="2000" kern="1200" dirty="0"/>
            <a:t> </a:t>
          </a:r>
        </a:p>
      </dsp:txBody>
      <dsp:txXfrm>
        <a:off x="5543787" y="1423173"/>
        <a:ext cx="1415094" cy="1214695"/>
      </dsp:txXfrm>
    </dsp:sp>
    <dsp:sp modelId="{977738F0-CF16-4966-8C9B-2BE1518FD4C4}">
      <dsp:nvSpPr>
        <dsp:cNvPr id="0" name=""/>
        <dsp:cNvSpPr/>
      </dsp:nvSpPr>
      <dsp:spPr>
        <a:xfrm>
          <a:off x="6989176" y="1927335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6739815"/>
              <a:satOff val="-16160"/>
              <a:lumOff val="247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1C983-3B56-445D-B187-B445AB5A1DBC}">
      <dsp:nvSpPr>
        <dsp:cNvPr id="0" name=""/>
        <dsp:cNvSpPr/>
      </dsp:nvSpPr>
      <dsp:spPr>
        <a:xfrm>
          <a:off x="6981048" y="2117904"/>
          <a:ext cx="2050062" cy="1759741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chemeClr val="accent4">
              <a:hueOff val="-7863117"/>
              <a:satOff val="-18853"/>
              <a:lumOff val="28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35A6B-BF14-40D8-9F63-429658C6A4C8}">
      <dsp:nvSpPr>
        <dsp:cNvPr id="0" name=""/>
        <dsp:cNvSpPr/>
      </dsp:nvSpPr>
      <dsp:spPr>
        <a:xfrm>
          <a:off x="7394673" y="2149046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7863117"/>
              <a:satOff val="-18853"/>
              <a:lumOff val="28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0D189F-5158-47A9-8E71-CF6BA39C577C}">
      <dsp:nvSpPr>
        <dsp:cNvPr id="0" name=""/>
        <dsp:cNvSpPr/>
      </dsp:nvSpPr>
      <dsp:spPr>
        <a:xfrm>
          <a:off x="4911562" y="2870390"/>
          <a:ext cx="3760548" cy="1350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Repository Staff</a:t>
          </a:r>
          <a:r>
            <a:rPr lang="en-US" sz="2400" kern="1200" dirty="0"/>
            <a:t> </a:t>
          </a:r>
          <a:endParaRPr lang="en-US" sz="1700" kern="1200" dirty="0"/>
        </a:p>
      </dsp:txBody>
      <dsp:txXfrm>
        <a:off x="6069399" y="3237755"/>
        <a:ext cx="2573039" cy="953735"/>
      </dsp:txXfrm>
    </dsp:sp>
    <dsp:sp modelId="{748833AE-4802-44EE-ABA7-F9E02005B496}">
      <dsp:nvSpPr>
        <dsp:cNvPr id="0" name=""/>
        <dsp:cNvSpPr/>
      </dsp:nvSpPr>
      <dsp:spPr>
        <a:xfrm>
          <a:off x="564159" y="2870390"/>
          <a:ext cx="3760548" cy="1350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Data </a:t>
          </a:r>
          <a:br>
            <a:rPr lang="en-US" sz="2800" kern="1200" dirty="0"/>
          </a:br>
          <a:r>
            <a:rPr lang="en-US" sz="2800" kern="1200" dirty="0"/>
            <a:t>Reuser </a:t>
          </a:r>
        </a:p>
      </dsp:txBody>
      <dsp:txXfrm>
        <a:off x="593831" y="3237755"/>
        <a:ext cx="2573039" cy="953735"/>
      </dsp:txXfrm>
    </dsp:sp>
    <dsp:sp modelId="{2E230A8D-17CB-4184-80C0-9F8D7D4D0ABC}">
      <dsp:nvSpPr>
        <dsp:cNvPr id="0" name=""/>
        <dsp:cNvSpPr/>
      </dsp:nvSpPr>
      <dsp:spPr>
        <a:xfrm>
          <a:off x="4149590" y="6"/>
          <a:ext cx="4522520" cy="12400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Data </a:t>
          </a:r>
          <a:br>
            <a:rPr lang="en-US" sz="2800" kern="1200" dirty="0"/>
          </a:br>
          <a:r>
            <a:rPr lang="en-US" sz="2800" kern="1200" dirty="0"/>
            <a:t>Producer </a:t>
          </a:r>
          <a:endParaRPr lang="en-US" sz="1900" kern="1200" dirty="0"/>
        </a:p>
      </dsp:txBody>
      <dsp:txXfrm>
        <a:off x="5533585" y="27245"/>
        <a:ext cx="3111286" cy="875538"/>
      </dsp:txXfrm>
    </dsp:sp>
    <dsp:sp modelId="{B8B1B4FE-2819-4D69-BFAA-532EC31351E2}">
      <dsp:nvSpPr>
        <dsp:cNvPr id="0" name=""/>
        <dsp:cNvSpPr/>
      </dsp:nvSpPr>
      <dsp:spPr>
        <a:xfrm>
          <a:off x="564159" y="0"/>
          <a:ext cx="3760548" cy="1350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Data Producer</a:t>
          </a:r>
          <a:r>
            <a:rPr lang="en-US" sz="1900" kern="1200" dirty="0"/>
            <a:t> </a:t>
          </a:r>
        </a:p>
      </dsp:txBody>
      <dsp:txXfrm>
        <a:off x="593831" y="29672"/>
        <a:ext cx="2573039" cy="953735"/>
      </dsp:txXfrm>
    </dsp:sp>
    <dsp:sp modelId="{0776652A-BEFA-40D1-AAC0-77EE49B275E4}">
      <dsp:nvSpPr>
        <dsp:cNvPr id="0" name=""/>
        <dsp:cNvSpPr/>
      </dsp:nvSpPr>
      <dsp:spPr>
        <a:xfrm>
          <a:off x="2050053" y="304797"/>
          <a:ext cx="2659816" cy="1827763"/>
        </a:xfrm>
        <a:prstGeom prst="pieWedge">
          <a:avLst/>
        </a:prstGeom>
        <a:solidFill>
          <a:srgbClr val="DE612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Data Collection</a:t>
          </a:r>
          <a:endParaRPr lang="en-US" sz="1800" kern="1200" dirty="0"/>
        </a:p>
      </dsp:txBody>
      <dsp:txXfrm>
        <a:off x="2829095" y="840136"/>
        <a:ext cx="1880774" cy="1292424"/>
      </dsp:txXfrm>
    </dsp:sp>
    <dsp:sp modelId="{82477BD6-79D9-45B5-BD55-B3848B49352F}">
      <dsp:nvSpPr>
        <dsp:cNvPr id="0" name=""/>
        <dsp:cNvSpPr/>
      </dsp:nvSpPr>
      <dsp:spPr>
        <a:xfrm rot="5400000">
          <a:off x="5133078" y="-111229"/>
          <a:ext cx="1827763" cy="2659816"/>
        </a:xfrm>
        <a:prstGeom prst="pieWedge">
          <a:avLst/>
        </a:prstGeom>
        <a:solidFill>
          <a:srgbClr val="DE612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Data Sharing</a:t>
          </a:r>
          <a:r>
            <a:rPr lang="en-US" sz="2000" kern="1200" dirty="0"/>
            <a:t> </a:t>
          </a:r>
        </a:p>
      </dsp:txBody>
      <dsp:txXfrm rot="-5400000">
        <a:off x="4717052" y="840137"/>
        <a:ext cx="1880774" cy="1292424"/>
      </dsp:txXfrm>
    </dsp:sp>
    <dsp:sp modelId="{7D60DEE9-296B-4766-869A-3B3931F6CD54}">
      <dsp:nvSpPr>
        <dsp:cNvPr id="0" name=""/>
        <dsp:cNvSpPr/>
      </dsp:nvSpPr>
      <dsp:spPr>
        <a:xfrm rot="10800000">
          <a:off x="4717052" y="2133601"/>
          <a:ext cx="2659816" cy="1827763"/>
        </a:xfrm>
        <a:prstGeom prst="pieWedge">
          <a:avLst/>
        </a:prstGeom>
        <a:solidFill>
          <a:srgbClr val="DE612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Data Curation</a:t>
          </a:r>
        </a:p>
      </dsp:txBody>
      <dsp:txXfrm rot="10800000">
        <a:off x="4717052" y="2133601"/>
        <a:ext cx="1880774" cy="1292424"/>
      </dsp:txXfrm>
    </dsp:sp>
    <dsp:sp modelId="{C14BA74B-E293-4DAE-92A9-4A7C7AE7D55D}">
      <dsp:nvSpPr>
        <dsp:cNvPr id="0" name=""/>
        <dsp:cNvSpPr/>
      </dsp:nvSpPr>
      <dsp:spPr>
        <a:xfrm rot="16200000">
          <a:off x="2466080" y="1717575"/>
          <a:ext cx="1827763" cy="2659816"/>
        </a:xfrm>
        <a:prstGeom prst="pieWedge">
          <a:avLst/>
        </a:prstGeom>
        <a:solidFill>
          <a:srgbClr val="DE612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Data Reuse </a:t>
          </a:r>
          <a:endParaRPr lang="en-US" sz="2000" kern="1200" dirty="0"/>
        </a:p>
      </dsp:txBody>
      <dsp:txXfrm rot="5400000">
        <a:off x="2829096" y="2133602"/>
        <a:ext cx="1880774" cy="1292424"/>
      </dsp:txXfrm>
    </dsp:sp>
    <dsp:sp modelId="{188AB081-A104-4754-9F8F-BEDD753CBCCB}">
      <dsp:nvSpPr>
        <dsp:cNvPr id="0" name=""/>
        <dsp:cNvSpPr/>
      </dsp:nvSpPr>
      <dsp:spPr>
        <a:xfrm>
          <a:off x="4412256" y="1752599"/>
          <a:ext cx="631063" cy="548751"/>
        </a:xfrm>
        <a:prstGeom prst="circularArrow">
          <a:avLst/>
        </a:prstGeom>
        <a:solidFill>
          <a:srgbClr val="DE612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7F20E-AD45-4D02-BF94-1B94004BEA01}">
      <dsp:nvSpPr>
        <dsp:cNvPr id="0" name=""/>
        <dsp:cNvSpPr/>
      </dsp:nvSpPr>
      <dsp:spPr>
        <a:xfrm rot="10800000">
          <a:off x="4412256" y="1963657"/>
          <a:ext cx="631063" cy="548751"/>
        </a:xfrm>
        <a:prstGeom prst="circularArrow">
          <a:avLst/>
        </a:prstGeom>
        <a:solidFill>
          <a:srgbClr val="DE612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BACDC-665E-482E-BE81-A44116B21F81}">
      <dsp:nvSpPr>
        <dsp:cNvPr id="0" name=""/>
        <dsp:cNvSpPr/>
      </dsp:nvSpPr>
      <dsp:spPr>
        <a:xfrm>
          <a:off x="1740295" y="3071679"/>
          <a:ext cx="2050062" cy="175974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Questions asked</a:t>
          </a:r>
          <a:r>
            <a:rPr lang="en-US" sz="2000" b="1" kern="1200" dirty="0"/>
            <a:t> </a:t>
          </a:r>
        </a:p>
      </dsp:txBody>
      <dsp:txXfrm>
        <a:off x="2057779" y="3344202"/>
        <a:ext cx="1415094" cy="1214695"/>
      </dsp:txXfrm>
    </dsp:sp>
    <dsp:sp modelId="{506DE633-5A6D-42E4-BE5D-7787BBC6BC28}">
      <dsp:nvSpPr>
        <dsp:cNvPr id="0" name=""/>
        <dsp:cNvSpPr/>
      </dsp:nvSpPr>
      <dsp:spPr>
        <a:xfrm>
          <a:off x="1804415" y="3849293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4F668A-F5E9-464A-A30B-1027B395442D}">
      <dsp:nvSpPr>
        <dsp:cNvPr id="0" name=""/>
        <dsp:cNvSpPr/>
      </dsp:nvSpPr>
      <dsp:spPr>
        <a:xfrm>
          <a:off x="0" y="2115115"/>
          <a:ext cx="2050062" cy="1759741"/>
        </a:xfrm>
        <a:prstGeom prst="hexagon">
          <a:avLst>
            <a:gd name="adj" fmla="val 25000"/>
            <a:gd name="vf" fmla="val 115470"/>
          </a:avLst>
        </a:prstGeom>
        <a:solidFill>
          <a:schemeClr val="accent4"/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8C53BA-B1C2-433E-B5E8-40D6D4870AD6}">
      <dsp:nvSpPr>
        <dsp:cNvPr id="0" name=""/>
        <dsp:cNvSpPr/>
      </dsp:nvSpPr>
      <dsp:spPr>
        <a:xfrm>
          <a:off x="1388081" y="3630836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123302"/>
              <a:satOff val="-2693"/>
              <a:lumOff val="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26B6F3-DBBD-4902-90C5-C4619749156F}">
      <dsp:nvSpPr>
        <dsp:cNvPr id="0" name=""/>
        <dsp:cNvSpPr/>
      </dsp:nvSpPr>
      <dsp:spPr>
        <a:xfrm>
          <a:off x="3478783" y="2101636"/>
          <a:ext cx="2050062" cy="175974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2621039"/>
            <a:satOff val="-6284"/>
            <a:lumOff val="9608"/>
            <a:alphaOff val="0"/>
          </a:schemeClr>
        </a:solidFill>
        <a:ln w="25400" cap="flat" cmpd="sng" algn="ctr">
          <a:solidFill>
            <a:schemeClr val="accent4">
              <a:hueOff val="-2621039"/>
              <a:satOff val="-6284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</a:rPr>
            <a:t>Preserving data's meaning</a:t>
          </a:r>
          <a:r>
            <a:rPr lang="en-US" sz="1700" b="0" kern="1200" dirty="0"/>
            <a:t> </a:t>
          </a:r>
        </a:p>
      </dsp:txBody>
      <dsp:txXfrm>
        <a:off x="3796267" y="2374159"/>
        <a:ext cx="1415094" cy="1214695"/>
      </dsp:txXfrm>
    </dsp:sp>
    <dsp:sp modelId="{A787BF9D-6842-4C68-AE08-87F3A464414F}">
      <dsp:nvSpPr>
        <dsp:cNvPr id="0" name=""/>
        <dsp:cNvSpPr/>
      </dsp:nvSpPr>
      <dsp:spPr>
        <a:xfrm>
          <a:off x="4883121" y="3615497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46605"/>
              <a:satOff val="-5387"/>
              <a:lumOff val="8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A1F51-E8A6-4408-A3A3-347252735722}">
      <dsp:nvSpPr>
        <dsp:cNvPr id="0" name=""/>
        <dsp:cNvSpPr/>
      </dsp:nvSpPr>
      <dsp:spPr>
        <a:xfrm>
          <a:off x="5226303" y="3068890"/>
          <a:ext cx="2050062" cy="1759741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chemeClr val="accent4">
              <a:hueOff val="-2621039"/>
              <a:satOff val="-6284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3ED50-C316-4BA2-8D89-2BA6976BA762}">
      <dsp:nvSpPr>
        <dsp:cNvPr id="0" name=""/>
        <dsp:cNvSpPr/>
      </dsp:nvSpPr>
      <dsp:spPr>
        <a:xfrm>
          <a:off x="5273265" y="3857195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369907"/>
              <a:satOff val="-8080"/>
              <a:lumOff val="12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55F45-A9B2-40AC-9E7C-092574E094CB}">
      <dsp:nvSpPr>
        <dsp:cNvPr id="0" name=""/>
        <dsp:cNvSpPr/>
      </dsp:nvSpPr>
      <dsp:spPr>
        <a:xfrm>
          <a:off x="1740295" y="1153439"/>
          <a:ext cx="2050062" cy="175974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5242078"/>
            <a:satOff val="-12569"/>
            <a:lumOff val="19217"/>
            <a:alphaOff val="0"/>
          </a:schemeClr>
        </a:solidFill>
        <a:ln w="25400" cap="flat" cmpd="sng" algn="ctr">
          <a:solidFill>
            <a:schemeClr val="accent4">
              <a:hueOff val="-5242078"/>
              <a:satOff val="-12569"/>
              <a:lumOff val="192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Activities pursued</a:t>
          </a:r>
          <a:r>
            <a:rPr lang="en-US" sz="2000" b="0" kern="1200" dirty="0"/>
            <a:t> </a:t>
          </a:r>
          <a:endParaRPr lang="en-US" sz="1700" b="0" kern="1200" dirty="0"/>
        </a:p>
      </dsp:txBody>
      <dsp:txXfrm>
        <a:off x="2057779" y="1425962"/>
        <a:ext cx="1415094" cy="1214695"/>
      </dsp:txXfrm>
    </dsp:sp>
    <dsp:sp modelId="{7B554D1E-A566-43E7-8156-C6B62B6A60A7}">
      <dsp:nvSpPr>
        <dsp:cNvPr id="0" name=""/>
        <dsp:cNvSpPr/>
      </dsp:nvSpPr>
      <dsp:spPr>
        <a:xfrm>
          <a:off x="3135601" y="1189694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93210"/>
              <a:satOff val="-10773"/>
              <a:lumOff val="1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2D38F8-1E00-4591-A007-DE0E3D22D52E}">
      <dsp:nvSpPr>
        <dsp:cNvPr id="0" name=""/>
        <dsp:cNvSpPr/>
      </dsp:nvSpPr>
      <dsp:spPr>
        <a:xfrm>
          <a:off x="3478783" y="183396"/>
          <a:ext cx="2050062" cy="175974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5242078"/>
            <a:satOff val="-12569"/>
            <a:lumOff val="19217"/>
          </a:schemeClr>
        </a:solidFill>
        <a:ln w="25400" cap="flat" cmpd="sng" algn="ctr">
          <a:solidFill>
            <a:schemeClr val="accent4">
              <a:hueOff val="-5242078"/>
              <a:satOff val="-12569"/>
              <a:lumOff val="192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36575-76AC-46E8-B4C0-556AB70DC156}">
      <dsp:nvSpPr>
        <dsp:cNvPr id="0" name=""/>
        <dsp:cNvSpPr/>
      </dsp:nvSpPr>
      <dsp:spPr>
        <a:xfrm>
          <a:off x="3525745" y="963335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5616513"/>
              <a:satOff val="-13466"/>
              <a:lumOff val="205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4B0BA-003D-449F-B31C-6ABBB4FA8DC1}">
      <dsp:nvSpPr>
        <dsp:cNvPr id="0" name=""/>
        <dsp:cNvSpPr/>
      </dsp:nvSpPr>
      <dsp:spPr>
        <a:xfrm>
          <a:off x="5226303" y="1150650"/>
          <a:ext cx="2050062" cy="175974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7863117"/>
            <a:satOff val="-18853"/>
            <a:lumOff val="28825"/>
            <a:alphaOff val="0"/>
          </a:schemeClr>
        </a:solidFill>
        <a:ln w="25400" cap="flat" cmpd="sng" algn="ctr">
          <a:solidFill>
            <a:schemeClr val="accent4">
              <a:hueOff val="-7863117"/>
              <a:satOff val="-18853"/>
              <a:lumOff val="28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Partnerships formed</a:t>
          </a:r>
          <a:r>
            <a:rPr lang="en-US" sz="2000" kern="1200" dirty="0"/>
            <a:t> </a:t>
          </a:r>
        </a:p>
      </dsp:txBody>
      <dsp:txXfrm>
        <a:off x="5543787" y="1423173"/>
        <a:ext cx="1415094" cy="1214695"/>
      </dsp:txXfrm>
    </dsp:sp>
    <dsp:sp modelId="{977738F0-CF16-4966-8C9B-2BE1518FD4C4}">
      <dsp:nvSpPr>
        <dsp:cNvPr id="0" name=""/>
        <dsp:cNvSpPr/>
      </dsp:nvSpPr>
      <dsp:spPr>
        <a:xfrm>
          <a:off x="6989176" y="1927335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6739815"/>
              <a:satOff val="-16160"/>
              <a:lumOff val="247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1C983-3B56-445D-B187-B445AB5A1DBC}">
      <dsp:nvSpPr>
        <dsp:cNvPr id="0" name=""/>
        <dsp:cNvSpPr/>
      </dsp:nvSpPr>
      <dsp:spPr>
        <a:xfrm>
          <a:off x="6981048" y="2117904"/>
          <a:ext cx="2050062" cy="175974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7863117"/>
            <a:satOff val="-18853"/>
            <a:lumOff val="28825"/>
          </a:schemeClr>
        </a:solidFill>
        <a:ln w="25400" cap="flat" cmpd="sng" algn="ctr">
          <a:solidFill>
            <a:schemeClr val="accent4">
              <a:hueOff val="-7863117"/>
              <a:satOff val="-18853"/>
              <a:lumOff val="28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35A6B-BF14-40D8-9F63-429658C6A4C8}">
      <dsp:nvSpPr>
        <dsp:cNvPr id="0" name=""/>
        <dsp:cNvSpPr/>
      </dsp:nvSpPr>
      <dsp:spPr>
        <a:xfrm>
          <a:off x="7394673" y="2149046"/>
          <a:ext cx="239324" cy="2063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7863117"/>
              <a:satOff val="-18853"/>
              <a:lumOff val="28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7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1EA7726C-ACAE-124E-B040-09E55DEF4DA0}" type="datetimeFigureOut">
              <a:rPr lang="en-US" smtClean="0"/>
              <a:t>5/6/2017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681C18C3-2E63-8349-A502-4ACA2BEDD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189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7451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739" y="0"/>
            <a:ext cx="3041968" cy="467451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0CF08796-3A3B-4CEF-A85A-F21896E9E85B}" type="datetimeFigureOut">
              <a:rPr lang="en-US" smtClean="0"/>
              <a:t>5/6/2017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9"/>
            <a:ext cx="5615940" cy="3664207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8476"/>
            <a:ext cx="3041968" cy="467450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739" y="8838476"/>
            <a:ext cx="3041968" cy="467450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FCF6549A-707E-4FF5-B552-E254D27D15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858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oclcr/delivering-research-data-services-early-experiences-in-academic-librarie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atalhoyuk/9184503529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opencontext.org/projects/1B426F7C-99EC-4322-4069-E8DBD927CCF1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oclcr/three-perspectives-on-data-reuse-producers-curators-and-reuser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549A-707E-4FF5-B552-E254D27D15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6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Faniel, I. M. (2014, October).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Delivering research data services: Early experiences in academic libraries.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Presented at the E-Research Peer Network and Mentoring Group (ERPNMG) Meeting, 2014 Digital Library Federation (DLF) Forum, Atlanta, GA.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http://www.slideshare.net/oclcr/delivering-research-data-services-early-experiences-in-academic-libraries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549A-707E-4FF5-B552-E254D27D155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76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Daniels, M., Faniel, I., Fear, K., &amp; Yakel, E. (2012). Managing fixity and fluidity in data repositories. In Mai, J. (Ed.),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Proceedings of the 2012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iConference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(pp. 279-286). New York: ACM.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(Awarded 1 of 5 best conference papers)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549A-707E-4FF5-B552-E254D27D155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973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549A-707E-4FF5-B552-E254D27D155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750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DIPIR: http://www.dipir.org or http://www.oclc.org/research/themes/user-studies/dipir.html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EDOLE: http://www.oclc.org/research/themes/user-studies/e-research.html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549A-707E-4FF5-B552-E254D27D155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70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549A-707E-4FF5-B552-E254D27D155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43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549A-707E-4FF5-B552-E254D27D155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22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Image: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http://www.dipir.org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549A-707E-4FF5-B552-E254D27D155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759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Image: DIPIR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project team at the University of Michigan Museum of Zoology </a:t>
            </a:r>
          </a:p>
          <a:p>
            <a:endParaRPr lang="en-US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Zoologist 19: interview participant for the DIPIR project – http://dipir.org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549A-707E-4FF5-B552-E254D27D155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352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https://www.flickr.com/photos/catalhoyuk/9184503529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Çatalhöyük Zooarchaeology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Faunal data from Neolithic Çatalhöyük and Chalcolithic Çatalhöyük West, Konya, Turkey.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http://opencontext.org/projects/1B426F7C-99EC-4322-4069-E8DBD927CCF1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Archaeologist 13: interview participant</a:t>
            </a:r>
            <a:r>
              <a:rPr lang="en-US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for the DIPIR project – http://dipir.org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E45DA-72A3-430F-BB87-B14765412E9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760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Image: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Clarity Research http://www.clarity-research.net/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Social Scientist 05: interview participant</a:t>
            </a:r>
            <a:r>
              <a:rPr lang="en-US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for the DIPIR project – http://dipir.org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549A-707E-4FF5-B552-E254D27D155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09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549A-707E-4FF5-B552-E254D27D155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869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Zoologist 07: interview participant for the DIPIR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project – http://dipir.org</a:t>
            </a:r>
          </a:p>
          <a:p>
            <a:endParaRPr lang="en-US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Scientist 32: interview participant for the DIPIR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project – http://dipir.org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Archaeologist 11: interview participant for the DIPIR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project – http://dipir.org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549A-707E-4FF5-B552-E254D27D155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8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Zoologist 7: interview participant for the DIPIR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project – http://dipir.org</a:t>
            </a:r>
          </a:p>
          <a:p>
            <a:endParaRPr lang="en-US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Scientist 02: interview participant for the DIPIR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project – http://dipir.org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Archaeologist 06: interview participant for the DIPIR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project – http://dipir.org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549A-707E-4FF5-B552-E254D27D155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095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Faniel, I. M., &amp; Yakel, E. (2014, July).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Three perspectives on data reuse: Producers, curators, and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reusers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Research Data and Curation panel presented at Digital Preservation 2014, Washington, DC.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http://www.slideshare.net/oclcr/three-perspectives-on-data-reuse-producers-curators-and-reusers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21901-2D7D-404F-83CF-0310337D82A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563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creativecommons.org/licenses/by/4.0/" TargetMode="Externa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"/>
            <a:ext cx="3270249" cy="1385363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10" b="29158"/>
          <a:stretch/>
        </p:blipFill>
        <p:spPr>
          <a:xfrm>
            <a:off x="3184539" y="2"/>
            <a:ext cx="5980110" cy="1385363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6248400"/>
            <a:ext cx="22098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209800" y="6248400"/>
            <a:ext cx="1060450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3270250" y="6248400"/>
            <a:ext cx="5873750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962170"/>
            <a:ext cx="3582591" cy="569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779470" y="2483369"/>
            <a:ext cx="7754770" cy="1323439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548640" tIns="274320" rIns="457200" bIns="365760">
            <a:normAutofit/>
          </a:bodyPr>
          <a:lstStyle>
            <a:lvl1pPr marL="0" indent="0" algn="l">
              <a:spcBef>
                <a:spcPts val="0"/>
              </a:spcBef>
              <a:buNone/>
              <a:defRPr sz="4400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867" y="6457306"/>
            <a:ext cx="743238" cy="2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28694" y="4014387"/>
            <a:ext cx="1860270" cy="400110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28694" y="4415447"/>
            <a:ext cx="1364723" cy="307777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1700" b="0"/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3045849" y="2"/>
            <a:ext cx="536743" cy="1385363"/>
          </a:xfrm>
          <a:prstGeom prst="rect">
            <a:avLst/>
          </a:prstGeom>
          <a:solidFill>
            <a:srgbClr val="00AFD7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pt-because-pattern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829" y="1"/>
            <a:ext cx="4597172" cy="5850946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40428" y="259642"/>
            <a:ext cx="3980966" cy="104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Closing Message</a:t>
            </a:r>
          </a:p>
        </p:txBody>
      </p:sp>
      <p:pic>
        <p:nvPicPr>
          <p:cNvPr id="8" name="Picture 26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7166" y="6281740"/>
            <a:ext cx="11255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 rot="10800000">
            <a:off x="11338" y="5850666"/>
            <a:ext cx="9144000" cy="239713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40615" y="1321003"/>
            <a:ext cx="3887788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40428" y="1690434"/>
            <a:ext cx="3887788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/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40428" y="2010978"/>
            <a:ext cx="3887788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</p:spTree>
    <p:extLst>
      <p:ext uri="{BB962C8B-B14F-4D97-AF65-F5344CB8AC3E}">
        <p14:creationId xmlns:p14="http://schemas.microsoft.com/office/powerpoint/2010/main" val="214148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479425" y="4983163"/>
            <a:ext cx="603250" cy="2921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pic>
        <p:nvPicPr>
          <p:cNvPr id="9" name="Picture 9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3521" y="5960853"/>
            <a:ext cx="1498090" cy="48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>
            <a:spLocks noChangeArrowheads="1"/>
          </p:cNvSpPr>
          <p:nvPr userDrawn="1"/>
        </p:nvSpPr>
        <p:spPr bwMode="auto">
          <a:xfrm>
            <a:off x="5924929" y="4935538"/>
            <a:ext cx="42227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600" dirty="0">
                <a:solidFill>
                  <a:schemeClr val="bg1"/>
                </a:solidFill>
              </a:rPr>
              <a:t>SM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827588"/>
            <a:ext cx="635000" cy="6032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108606"/>
            <a:ext cx="4177899" cy="1492716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365760">
            <a:spAutoFit/>
          </a:bodyPr>
          <a:lstStyle>
            <a:lvl1pPr marL="0" indent="0" algn="l">
              <a:spcBef>
                <a:spcPts val="0"/>
              </a:spcBef>
              <a:buNone/>
              <a:defRPr sz="5500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08544" y="2860151"/>
            <a:ext cx="3887788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357" y="3229582"/>
            <a:ext cx="3887788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08357" y="3588611"/>
            <a:ext cx="3887788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87632"/>
            <a:ext cx="3679825" cy="566309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Title</a:t>
            </a:r>
          </a:p>
        </p:txBody>
      </p:sp>
      <p:pic>
        <p:nvPicPr>
          <p:cNvPr id="17" name="Picture 16" descr="ppt-because-tag.ps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0" y="4827586"/>
            <a:ext cx="8216894" cy="607721"/>
          </a:xfrm>
          <a:prstGeom prst="rect">
            <a:avLst/>
          </a:prstGeom>
        </p:spPr>
      </p:pic>
      <p:pic>
        <p:nvPicPr>
          <p:cNvPr id="16" name="Picture 15" descr="image00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921" y="5960853"/>
            <a:ext cx="1150342" cy="49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 userDrawn="1"/>
        </p:nvSpPr>
        <p:spPr>
          <a:xfrm>
            <a:off x="1378636" y="5818609"/>
            <a:ext cx="585216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©2015 OCLC [list any external authors here]. This work is licensed under a Creative Commons Attribution 4.0 International License. Suggested attribution: “This work uses content from [list presentation title] © OCLC, [list any external authors here] used under a Creative Commons Attribution 4.0 International License: </a:t>
            </a:r>
            <a:r>
              <a:rPr lang="en-US" sz="105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http://creativecommons.org/licenses/by/4.0/</a:t>
            </a:r>
            <a:r>
              <a:rPr lang="en-US" sz="105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kern="1200" baseline="0" dirty="0">
              <a:solidFill>
                <a:schemeClr val="tx1"/>
              </a:solidFill>
              <a:latin typeface="+mn-lt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94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Head, Kick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"/>
          <p:cNvGrpSpPr/>
          <p:nvPr userDrawn="1"/>
        </p:nvGrpSpPr>
        <p:grpSpPr>
          <a:xfrm>
            <a:off x="0" y="0"/>
            <a:ext cx="9144000" cy="1759220"/>
            <a:chOff x="228600" y="228600"/>
            <a:chExt cx="9144000" cy="1759220"/>
          </a:xfrm>
          <a:solidFill>
            <a:srgbClr val="195A88"/>
          </a:solidFill>
        </p:grpSpPr>
        <p:sp>
          <p:nvSpPr>
            <p:cNvPr id="13" name="Rounded Rectangle 12"/>
            <p:cNvSpPr/>
            <p:nvPr userDrawn="1"/>
          </p:nvSpPr>
          <p:spPr>
            <a:xfrm>
              <a:off x="228600" y="228600"/>
              <a:ext cx="9144000" cy="1524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Isosceles Triangle 13"/>
            <p:cNvSpPr/>
            <p:nvPr userDrawn="1"/>
          </p:nvSpPr>
          <p:spPr>
            <a:xfrm rot="10800000">
              <a:off x="942302" y="1731952"/>
              <a:ext cx="505498" cy="255868"/>
            </a:xfrm>
            <a:prstGeom prst="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457200" rtl="0" eaLnBrk="1" latinLnBrk="0" hangingPunct="1"/>
              <a:endParaRPr lang="en-US" sz="1800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2466093" cy="2943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  <a:prstGeom prst="rect">
            <a:avLst/>
          </a:prstGeom>
        </p:spPr>
        <p:txBody>
          <a:bodyPr wrap="none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52400"/>
            <a:ext cx="8229599" cy="304800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>
              <a:buNone/>
              <a:defRPr sz="1800">
                <a:solidFill>
                  <a:srgbClr val="CDE5F6"/>
                </a:solidFill>
              </a:defRPr>
            </a:lvl1pPr>
          </a:lstStyle>
          <a:p>
            <a:pPr lvl="0"/>
            <a:r>
              <a:rPr lang="en-US" dirty="0"/>
              <a:t>Edit kicker</a:t>
            </a:r>
          </a:p>
        </p:txBody>
      </p:sp>
    </p:spTree>
    <p:extLst>
      <p:ext uri="{BB962C8B-B14F-4D97-AF65-F5344CB8AC3E}">
        <p14:creationId xmlns:p14="http://schemas.microsoft.com/office/powerpoint/2010/main" val="310758872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0" y="1990726"/>
            <a:ext cx="2016125" cy="2571750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846139" y="2833690"/>
            <a:ext cx="2574927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7" y="2638427"/>
            <a:ext cx="5727699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0" y="3986213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0" y="1987552"/>
            <a:ext cx="5727700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0" y="1990724"/>
            <a:ext cx="161925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0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0" y="579660"/>
            <a:ext cx="2016125" cy="2571750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846139" y="1422624"/>
            <a:ext cx="2574927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7" y="1227361"/>
            <a:ext cx="5727699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0" y="2575147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0" y="576486"/>
            <a:ext cx="5727700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0" y="579658"/>
            <a:ext cx="161925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82650" y="3645477"/>
            <a:ext cx="2016125" cy="2571750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846139" y="4488441"/>
            <a:ext cx="2574927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416307" y="4293178"/>
            <a:ext cx="5727699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416300" y="5640964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416300" y="3642303"/>
            <a:ext cx="5727700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882650" y="3645475"/>
            <a:ext cx="161925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15259" y="1108081"/>
            <a:ext cx="8174038" cy="6924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9144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867" y="6457306"/>
            <a:ext cx="743238" cy="2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76213" y="850900"/>
            <a:ext cx="265112" cy="6007100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11956" y="850900"/>
            <a:ext cx="265112" cy="543283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3239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2098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6248400"/>
            <a:ext cx="1060450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6248400"/>
            <a:ext cx="5873750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pic>
        <p:nvPicPr>
          <p:cNvPr id="9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867" y="6457306"/>
            <a:ext cx="743238" cy="2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77838" y="220663"/>
            <a:ext cx="8181975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77838" y="1136650"/>
            <a:ext cx="8181975" cy="4776788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20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2098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6248400"/>
            <a:ext cx="1060450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6248400"/>
            <a:ext cx="5873750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pic>
        <p:nvPicPr>
          <p:cNvPr id="9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867" y="6457306"/>
            <a:ext cx="743238" cy="2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77838" y="220663"/>
            <a:ext cx="8181975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6124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2098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6248400"/>
            <a:ext cx="1060450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6248400"/>
            <a:ext cx="5873750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3D527F"/>
              </a:solidFill>
            </a:endParaRP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867" y="6457306"/>
            <a:ext cx="743238" cy="2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59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6209" y="6456544"/>
            <a:ext cx="742882" cy="2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2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6858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900" baseline="0">
                <a:sym typeface="Wingdings"/>
              </a:defRPr>
            </a:lvl1pPr>
            <a:lvl2pPr marL="457200" indent="0">
              <a:buNone/>
              <a:defRPr sz="2400"/>
            </a:lvl2pPr>
          </a:lstStyle>
          <a:p>
            <a:pPr lvl="1"/>
            <a:r>
              <a:rPr lang="en-US" dirty="0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7583490" y="-20638"/>
            <a:ext cx="433387" cy="6899276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016877" y="-20638"/>
            <a:ext cx="1127125" cy="6899276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4111" y="4997709"/>
            <a:ext cx="6153150" cy="954107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24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28161" y="5411260"/>
            <a:ext cx="5610225" cy="3524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Persons Title</a:t>
            </a:r>
          </a:p>
        </p:txBody>
      </p:sp>
      <p:pic>
        <p:nvPicPr>
          <p:cNvPr id="9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867" y="6457306"/>
            <a:ext cx="743238" cy="2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3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39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61" r:id="rId3"/>
    <p:sldLayoutId id="2147483655" r:id="rId4"/>
    <p:sldLayoutId id="2147483653" r:id="rId5"/>
    <p:sldLayoutId id="2147483660" r:id="rId6"/>
    <p:sldLayoutId id="2147483654" r:id="rId7"/>
    <p:sldLayoutId id="2147483658" r:id="rId8"/>
    <p:sldLayoutId id="2147483657" r:id="rId9"/>
    <p:sldLayoutId id="2147483656" r:id="rId10"/>
    <p:sldLayoutId id="2147483659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oclcr/three-perspectives-on-data-reuse-producers-curators-and-reuser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slideshare.net/oclcr/putting-research-data-into-context-a-scholarly-approach-to-curating-data-for-reuse" TargetMode="External"/><Relationship Id="rId4" Type="http://schemas.openxmlformats.org/officeDocument/2006/relationships/hyperlink" Target="http://www.slideshare.net/oclcr/delivering-research-data-services-early-experiences-in-academic-libraries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0" y="1439761"/>
            <a:ext cx="5915978" cy="1061829"/>
          </a:xfrm>
        </p:spPr>
        <p:txBody>
          <a:bodyPr/>
          <a:lstStyle/>
          <a:p>
            <a:r>
              <a:rPr lang="en-US" dirty="0"/>
              <a:t>79</a:t>
            </a:r>
            <a:r>
              <a:rPr lang="en-US" baseline="30000" dirty="0"/>
              <a:t>th</a:t>
            </a:r>
            <a:r>
              <a:rPr lang="en-US" dirty="0"/>
              <a:t> Annual Meeting of the Society of American Archivists</a:t>
            </a:r>
          </a:p>
          <a:p>
            <a:r>
              <a:rPr lang="en-US" dirty="0"/>
              <a:t>Research Libraries Roundtable Panel </a:t>
            </a:r>
          </a:p>
          <a:p>
            <a:r>
              <a:rPr lang="en-US" dirty="0"/>
              <a:t>August 19, 2015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Managing and Curating Data with Reuse in Mind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28694" y="4014387"/>
            <a:ext cx="2780569" cy="400110"/>
          </a:xfrm>
        </p:spPr>
        <p:txBody>
          <a:bodyPr/>
          <a:lstStyle/>
          <a:p>
            <a:r>
              <a:rPr lang="en-US" dirty="0"/>
              <a:t>Ixchel M. Faniel, Ph.D.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728694" y="4415447"/>
            <a:ext cx="4804329" cy="1249573"/>
          </a:xfrm>
        </p:spPr>
        <p:txBody>
          <a:bodyPr/>
          <a:lstStyle/>
          <a:p>
            <a:r>
              <a:rPr lang="en-US" dirty="0"/>
              <a:t>Research Scientist</a:t>
            </a:r>
          </a:p>
          <a:p>
            <a:r>
              <a:rPr lang="en-US" dirty="0"/>
              <a:t>OCLC, Online Computer and Library Center, Inc.</a:t>
            </a:r>
          </a:p>
          <a:p>
            <a:r>
              <a:rPr lang="en-US" dirty="0"/>
              <a:t>fanieli@oclc.org</a:t>
            </a:r>
          </a:p>
          <a:p>
            <a:r>
              <a:rPr lang="en-US" dirty="0"/>
              <a:t>Twitter: @DIPIR_Project</a:t>
            </a:r>
          </a:p>
        </p:txBody>
      </p:sp>
    </p:spTree>
    <p:extLst>
      <p:ext uri="{BB962C8B-B14F-4D97-AF65-F5344CB8AC3E}">
        <p14:creationId xmlns:p14="http://schemas.microsoft.com/office/powerpoint/2010/main" val="19936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124" y="274638"/>
            <a:ext cx="8789159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i="1" dirty="0">
                <a:solidFill>
                  <a:srgbClr val="171D23"/>
                </a:solidFill>
              </a:rPr>
              <a:t>Influencing partnerships formed:</a:t>
            </a:r>
          </a:p>
          <a:p>
            <a:pPr algn="l"/>
            <a:r>
              <a:rPr lang="en-US" sz="3600" b="1" i="1" dirty="0">
                <a:solidFill>
                  <a:srgbClr val="171D23"/>
                </a:solidFill>
              </a:rPr>
              <a:t>IT’S BIGGER THAN THE ARCHIVE  </a:t>
            </a:r>
            <a:endParaRPr lang="en-US" sz="2800" b="1" i="1" dirty="0">
              <a:solidFill>
                <a:srgbClr val="171D23"/>
              </a:solidFill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397481173"/>
              </p:ext>
            </p:extLst>
          </p:nvPr>
        </p:nvGraphicFramePr>
        <p:xfrm>
          <a:off x="1123720" y="1685581"/>
          <a:ext cx="7205032" cy="4605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383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124" y="274638"/>
            <a:ext cx="8789159" cy="16783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i="1" dirty="0">
                <a:solidFill>
                  <a:srgbClr val="171D23"/>
                </a:solidFill>
              </a:rPr>
              <a:t>Influencing activities pursued:</a:t>
            </a:r>
          </a:p>
          <a:p>
            <a:pPr algn="l"/>
            <a:r>
              <a:rPr lang="en-US" sz="3600" b="1" i="1" dirty="0">
                <a:solidFill>
                  <a:srgbClr val="171D23"/>
                </a:solidFill>
              </a:rPr>
              <a:t>IT’S ALWAYS ABOUT DESIGNATED COMMUNTIES</a:t>
            </a:r>
            <a:r>
              <a:rPr lang="en-US" sz="4000" b="1" i="1" dirty="0">
                <a:solidFill>
                  <a:srgbClr val="171D23"/>
                </a:solidFill>
              </a:rPr>
              <a:t>  </a:t>
            </a:r>
            <a:endParaRPr lang="en-US" sz="3200" b="1" i="1" dirty="0">
              <a:solidFill>
                <a:srgbClr val="171D2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966" y="2134416"/>
            <a:ext cx="883286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“now, we follow the same </a:t>
            </a:r>
            <a:r>
              <a:rPr lang="en-US" sz="2400" dirty="0">
                <a:solidFill>
                  <a:srgbClr val="171D23"/>
                </a:solidFill>
              </a:rPr>
              <a:t>practice of </a:t>
            </a:r>
            <a:r>
              <a:rPr lang="en-US" sz="2400" b="1" dirty="0">
                <a:solidFill>
                  <a:srgbClr val="92D050"/>
                </a:solidFill>
              </a:rPr>
              <a:t>preserving</a:t>
            </a:r>
            <a:r>
              <a:rPr lang="en-US" sz="2400" b="1" dirty="0"/>
              <a:t> </a:t>
            </a:r>
            <a:r>
              <a:rPr lang="en-US" sz="2400" dirty="0"/>
              <a:t>everything directly </a:t>
            </a:r>
            <a:r>
              <a:rPr lang="en-US" sz="2400" b="1" dirty="0">
                <a:solidFill>
                  <a:srgbClr val="92D050"/>
                </a:solidFill>
              </a:rPr>
              <a:t>in ethanol</a:t>
            </a:r>
            <a:r>
              <a:rPr lang="en-US" sz="2400" b="1" dirty="0"/>
              <a:t> </a:t>
            </a:r>
            <a:r>
              <a:rPr lang="en-US" sz="2400" dirty="0"/>
              <a:t>and not using formalin at all. And hopefully, that’s going to be relevant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92D050"/>
                </a:solidFill>
              </a:rPr>
              <a:t>for future use</a:t>
            </a:r>
            <a:r>
              <a:rPr lang="en-US" sz="2400" dirty="0"/>
              <a:t>” </a:t>
            </a:r>
            <a:br>
              <a:rPr lang="en-US" sz="2400" dirty="0"/>
            </a:br>
            <a:r>
              <a:rPr lang="en-US" sz="2000" dirty="0"/>
              <a:t>(UMMZ Staff 11).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51808" y="3776061"/>
            <a:ext cx="86398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dirty="0"/>
              <a:t>“No one has really tackled [providing </a:t>
            </a:r>
            <a:r>
              <a:rPr lang="en-US" sz="2400" b="1" dirty="0">
                <a:solidFill>
                  <a:srgbClr val="92D050"/>
                </a:solidFill>
              </a:rPr>
              <a:t>video data</a:t>
            </a:r>
            <a:r>
              <a:rPr lang="en-US" sz="2400" dirty="0"/>
              <a:t>]. </a:t>
            </a:r>
            <a:br>
              <a:rPr lang="en-US" sz="2400" dirty="0"/>
            </a:br>
            <a:r>
              <a:rPr lang="en-US" sz="2400" dirty="0"/>
              <a:t>And it’s </a:t>
            </a:r>
            <a:r>
              <a:rPr lang="en-US" sz="2400" b="1" dirty="0">
                <a:solidFill>
                  <a:srgbClr val="92D050"/>
                </a:solidFill>
              </a:rPr>
              <a:t>ripe, right now</a:t>
            </a:r>
            <a:r>
              <a:rPr lang="en-US" sz="2400" dirty="0"/>
              <a:t>; we’re going to start moving in that direction”</a:t>
            </a:r>
            <a:r>
              <a:rPr lang="en-US" sz="2800" dirty="0"/>
              <a:t> </a:t>
            </a:r>
            <a:r>
              <a:rPr lang="en-US" sz="2000" dirty="0"/>
              <a:t>(ICPSR Staff 03).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124" y="5171485"/>
            <a:ext cx="8741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en-US" sz="2400" dirty="0"/>
              <a:t>“</a:t>
            </a:r>
            <a:r>
              <a:rPr lang="en-US" sz="2400" b="1" dirty="0">
                <a:solidFill>
                  <a:srgbClr val="92D050"/>
                </a:solidFill>
              </a:rPr>
              <a:t>They want</a:t>
            </a:r>
            <a:r>
              <a:rPr lang="en-US" sz="2400" b="1" dirty="0"/>
              <a:t> </a:t>
            </a:r>
            <a:r>
              <a:rPr lang="en-US" sz="2400" dirty="0"/>
              <a:t>to have something where you can put your </a:t>
            </a:r>
            <a:r>
              <a:rPr lang="en-US" sz="2400" b="1" dirty="0">
                <a:solidFill>
                  <a:srgbClr val="92D050"/>
                </a:solidFill>
              </a:rPr>
              <a:t>data</a:t>
            </a:r>
            <a:r>
              <a:rPr lang="en-US" sz="2400" dirty="0"/>
              <a:t> in and it’s </a:t>
            </a:r>
            <a:r>
              <a:rPr lang="en-US" sz="2400" b="1" dirty="0">
                <a:solidFill>
                  <a:srgbClr val="92D050"/>
                </a:solidFill>
              </a:rPr>
              <a:t>citable</a:t>
            </a:r>
            <a:r>
              <a:rPr lang="en-US" sz="2400" dirty="0"/>
              <a:t>” </a:t>
            </a:r>
            <a:r>
              <a:rPr lang="en-US" sz="2000" dirty="0"/>
              <a:t>(Open Context Staff 02).</a:t>
            </a:r>
          </a:p>
        </p:txBody>
      </p:sp>
    </p:spTree>
    <p:extLst>
      <p:ext uri="{BB962C8B-B14F-4D97-AF65-F5344CB8AC3E}">
        <p14:creationId xmlns:p14="http://schemas.microsoft.com/office/powerpoint/2010/main" val="168408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17082671"/>
              </p:ext>
            </p:extLst>
          </p:nvPr>
        </p:nvGraphicFramePr>
        <p:xfrm>
          <a:off x="0" y="1403526"/>
          <a:ext cx="9031111" cy="5014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150124" y="274638"/>
            <a:ext cx="8789159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171D23"/>
                </a:solidFill>
              </a:rPr>
              <a:t>Data consumers’ influence on data management &amp; curation in 21</a:t>
            </a:r>
            <a:r>
              <a:rPr lang="en-US" sz="2800" b="1" i="1" baseline="30000" dirty="0">
                <a:solidFill>
                  <a:srgbClr val="171D23"/>
                </a:solidFill>
              </a:rPr>
              <a:t>st</a:t>
            </a:r>
            <a:r>
              <a:rPr lang="en-US" sz="2800" b="1" i="1" dirty="0">
                <a:solidFill>
                  <a:srgbClr val="171D23"/>
                </a:solidFill>
              </a:rPr>
              <a:t> century archives</a:t>
            </a:r>
            <a:endParaRPr lang="en-US" sz="2400" b="1" i="1" dirty="0">
              <a:solidFill>
                <a:srgbClr val="171D2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322" y="4000060"/>
            <a:ext cx="1471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It’s not just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about the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context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6618" y="4138560"/>
            <a:ext cx="1894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It’s bigger than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the archive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90074" y="1780781"/>
            <a:ext cx="1672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It’s always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about the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designated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communities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3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7837" y="142019"/>
            <a:ext cx="8181975" cy="915256"/>
          </a:xfrm>
        </p:spPr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DIPIR Project </a:t>
            </a:r>
          </a:p>
          <a:p>
            <a:pPr lvl="1"/>
            <a:r>
              <a:rPr lang="en-US" sz="2000" dirty="0"/>
              <a:t>Institute of Museum and Library Services 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Elizabeth Yakel (Co-PI), William Fink, Eric Kansa, Nancy McGovern, Sarah Whitcher Kansa, Julianna Barrera-Gomez, Rebecca Frank, Adam Kriesberg, Morgan Daniels, Anthea Josias, Ayoung Yoon, Jessica Schaengold, Gavin Strassel, Michele DeLia, Kathleen Fear, Mallory Hood, Annelise Doll, Monique Lowe, Molly Haig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dirty="0"/>
              <a:t>EDOLE Project </a:t>
            </a:r>
          </a:p>
          <a:p>
            <a:pPr lvl="1"/>
            <a:r>
              <a:rPr lang="en-US" sz="2000" dirty="0"/>
              <a:t>Julianna Barrera-Gomez, Lynn Connaway, Alyssa Darden, Erin Hood, Kendra Parson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046" y="1394552"/>
            <a:ext cx="1752600" cy="79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3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Select References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400" dirty="0"/>
              <a:t>Faniel, I. M., Kriesberg, A., &amp; Yakel, E. (2012). Data reuse and sensemaking among novice social scientists. </a:t>
            </a:r>
            <a:r>
              <a:rPr lang="en-US" sz="1400" i="1" dirty="0"/>
              <a:t>Proceedings of the Association for Information Science and Technology (ASIS&amp;T),</a:t>
            </a:r>
            <a:r>
              <a:rPr lang="en-US" sz="1400" dirty="0"/>
              <a:t> 49. </a:t>
            </a:r>
          </a:p>
          <a:p>
            <a:r>
              <a:rPr lang="en-US" sz="1400" dirty="0"/>
              <a:t>Daniels, M., Faniel, I., Fear, K., &amp; Yakel, E. (2012). Managing fixity and fluidity in data repositories. In Mai, J. (Ed.), </a:t>
            </a:r>
            <a:r>
              <a:rPr lang="en-US" sz="1400" i="1" dirty="0"/>
              <a:t>Proceedings of the 2012 iConference </a:t>
            </a:r>
            <a:r>
              <a:rPr lang="en-US" sz="1400" dirty="0"/>
              <a:t>(pp. 279-286). New York: ACM. </a:t>
            </a:r>
            <a:r>
              <a:rPr lang="en-US" sz="1400" b="1" dirty="0"/>
              <a:t>(Awarded 1 of 5 best conference papers)</a:t>
            </a:r>
          </a:p>
          <a:p>
            <a:r>
              <a:rPr lang="en-US" sz="1400" dirty="0"/>
              <a:t>Faniel, I., Kansa, E., Whitcher Kansa, S., Barrera-Gomez, J., &amp; Yakel, E. (2013). The challenges of digging data: A study of context in archaeological data reuse. </a:t>
            </a:r>
            <a:r>
              <a:rPr lang="en-US" sz="1400" i="1" dirty="0"/>
              <a:t>Proceedings of the Joint Conference on Digital Libraries (JCDL),</a:t>
            </a:r>
            <a:r>
              <a:rPr lang="en-US" sz="1400" dirty="0"/>
              <a:t> 295-304. </a:t>
            </a:r>
          </a:p>
          <a:p>
            <a:r>
              <a:rPr lang="en-US" sz="1400" dirty="0"/>
              <a:t>Faniel, I. M., &amp; Yakel, E. (2014, July). </a:t>
            </a:r>
            <a:r>
              <a:rPr lang="en-US" sz="1400" i="1" dirty="0"/>
              <a:t>Three perspectives on data reuse: Producers, curators, and reusers.</a:t>
            </a:r>
            <a:r>
              <a:rPr lang="en-US" sz="1400" dirty="0"/>
              <a:t> Research Data and Curation panel presented at Digital Preservation 2014, Washington, DC. </a:t>
            </a:r>
            <a:r>
              <a:rPr lang="en-US" sz="1400" dirty="0">
                <a:hlinkClick r:id="rId3"/>
              </a:rPr>
              <a:t>http://www.slideshare.net/oclcr/three-perspectives-on-data-reuse-producers-curators-and-reusers</a:t>
            </a:r>
            <a:r>
              <a:rPr lang="en-US" sz="1400" dirty="0"/>
              <a:t> </a:t>
            </a:r>
          </a:p>
          <a:p>
            <a:r>
              <a:rPr lang="en-US" sz="1400" dirty="0"/>
              <a:t>Faniel, I. M. (2014, October). </a:t>
            </a:r>
            <a:r>
              <a:rPr lang="en-US" sz="1400" i="1" dirty="0"/>
              <a:t>Delivering research data services: Early experiences in academic libraries.</a:t>
            </a:r>
            <a:r>
              <a:rPr lang="en-US" sz="1400" dirty="0"/>
              <a:t> Presented at the E-Research Peer Network and Mentoring Group (ERPNMG) Meeting, 2014 Digital Library Federation (DLF) Forum, Atlanta, GA. </a:t>
            </a:r>
            <a:r>
              <a:rPr lang="en-US" sz="1400" dirty="0">
                <a:hlinkClick r:id="rId4"/>
              </a:rPr>
              <a:t>http://www.slideshare.net/oclcr/delivering-research-data-services-early-experiences-in-academic-libraries</a:t>
            </a:r>
            <a:r>
              <a:rPr lang="en-US" sz="1400" dirty="0"/>
              <a:t> </a:t>
            </a:r>
          </a:p>
          <a:p>
            <a:r>
              <a:rPr lang="en-US" sz="1400" dirty="0"/>
              <a:t>Faniel, I. M. (2014, November). </a:t>
            </a:r>
            <a:r>
              <a:rPr lang="en-US" sz="1400" i="1" dirty="0"/>
              <a:t>Putting research into context: A scholarly approach to curating data for reuse. </a:t>
            </a:r>
            <a:r>
              <a:rPr lang="en-US" sz="1400" dirty="0"/>
              <a:t>Panel presented at the 77</a:t>
            </a:r>
            <a:r>
              <a:rPr lang="en-US" sz="1400" baseline="30000" dirty="0"/>
              <a:t>th</a:t>
            </a:r>
            <a:r>
              <a:rPr lang="en-US" sz="1400" dirty="0"/>
              <a:t> Annual Meeting of the Association for Information Science and Technology (ASIS&amp;T), Seattle, WA. </a:t>
            </a:r>
            <a:r>
              <a:rPr lang="en-US" sz="1400" dirty="0">
                <a:hlinkClick r:id="rId5"/>
              </a:rPr>
              <a:t>http://www.slideshare.net/oclcr/putting-research-data-into-context-a-scholarly-approach-to-curating-data-for-reuse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85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1838" y="1108606"/>
            <a:ext cx="4545475" cy="1492716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Ixchel M. Faniel, Ph.D.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Research Scientist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fanieli@oclc.org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08357" y="3893910"/>
            <a:ext cx="3887788" cy="359027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Twitter: @DIPIR_Project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9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451"/>
            <a:ext cx="9144000" cy="521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3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1631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0124" y="274638"/>
            <a:ext cx="8789159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i="1" dirty="0">
                <a:solidFill>
                  <a:schemeClr val="bg1"/>
                </a:solidFill>
              </a:rPr>
              <a:t>Research Questions: </a:t>
            </a:r>
            <a:br>
              <a:rPr lang="en-US" sz="4000" b="1" i="1" dirty="0">
                <a:solidFill>
                  <a:schemeClr val="bg1"/>
                </a:solidFill>
              </a:rPr>
            </a:br>
            <a:r>
              <a:rPr lang="en-US" sz="3600" b="1" i="1" dirty="0">
                <a:solidFill>
                  <a:schemeClr val="bg1"/>
                </a:solidFill>
              </a:rPr>
              <a:t>Zoology 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02607" y="2030433"/>
            <a:ext cx="8536676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chemeClr val="bg1"/>
                </a:solidFill>
                <a:latin typeface="+mn-lt"/>
              </a:rPr>
              <a:t>“I recently published a paper that provided information on the identification and distribution of all fishes in a particular…taxonomic group, they have four families in a particular region of the world.  So I wanted to…say, ‘This is the distribution map for 70 different species.  In order to do that, I combined data from…eight different museums…”.</a:t>
            </a:r>
          </a:p>
          <a:p>
            <a:pPr marL="0" indent="0">
              <a:buNone/>
            </a:pPr>
            <a:endParaRPr lang="en-US" b="1" i="1" dirty="0">
              <a:solidFill>
                <a:schemeClr val="bg1"/>
              </a:solidFill>
              <a:latin typeface="+mn-lt"/>
            </a:endParaRPr>
          </a:p>
          <a:p>
            <a:pPr marL="0" indent="0" algn="r">
              <a:buNone/>
            </a:pPr>
            <a:r>
              <a:rPr lang="en-US" b="1" i="1" dirty="0">
                <a:solidFill>
                  <a:schemeClr val="bg1"/>
                </a:solidFill>
                <a:latin typeface="+mn-lt"/>
              </a:rPr>
              <a:t>- Zoologist 19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08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86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0124" y="274638"/>
            <a:ext cx="8789159" cy="1143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4000" b="1" i="1" dirty="0">
                <a:solidFill>
                  <a:schemeClr val="bg1"/>
                </a:solidFill>
              </a:rPr>
              <a:t>Research Questions: </a:t>
            </a:r>
            <a:br>
              <a:rPr lang="en-US" sz="4000" b="1" i="1" dirty="0">
                <a:solidFill>
                  <a:schemeClr val="bg1"/>
                </a:solidFill>
              </a:rPr>
            </a:br>
            <a:r>
              <a:rPr lang="en-US" sz="3600" b="1" i="1" dirty="0">
                <a:solidFill>
                  <a:schemeClr val="bg1"/>
                </a:solidFill>
              </a:rPr>
              <a:t>Archaeology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50124" y="1688910"/>
            <a:ext cx="8536676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chemeClr val="bg1"/>
                </a:solidFill>
                <a:latin typeface="+mn-lt"/>
              </a:rPr>
              <a:t>“I’m sort of transitioning from …hunting and herding […] to look at how animals are incorporated into increasingly complex societies […] so the role they play in the emergence of wealth and elites, particularly domestic animals, commodity production and the use of wool as a major foundation for urban economies in the Bronze Age…”.</a:t>
            </a:r>
          </a:p>
          <a:p>
            <a:pPr marL="0" indent="0">
              <a:buNone/>
            </a:pPr>
            <a:endParaRPr lang="en-US" b="1" i="1" dirty="0">
              <a:solidFill>
                <a:schemeClr val="bg1"/>
              </a:solidFill>
              <a:latin typeface="+mn-lt"/>
            </a:endParaRPr>
          </a:p>
          <a:p>
            <a:pPr marL="0" indent="0" algn="r">
              <a:buNone/>
            </a:pPr>
            <a:r>
              <a:rPr lang="en-US" b="1" i="1" dirty="0">
                <a:solidFill>
                  <a:schemeClr val="bg1"/>
                </a:solidFill>
                <a:latin typeface="+mn-lt"/>
              </a:rPr>
              <a:t>- Archaeologist 13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101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arity-research.net/wp-content/uploads/2015/03/we-ser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5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0124" y="274638"/>
            <a:ext cx="8789159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i="1" dirty="0">
                <a:solidFill>
                  <a:schemeClr val="bg1"/>
                </a:solidFill>
              </a:rPr>
              <a:t>Research Questions: </a:t>
            </a:r>
          </a:p>
          <a:p>
            <a:pPr algn="l"/>
            <a:r>
              <a:rPr lang="en-US" sz="3600" b="1" i="1" dirty="0">
                <a:solidFill>
                  <a:schemeClr val="bg1"/>
                </a:solidFill>
              </a:rPr>
              <a:t>Social Science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50123" y="1688911"/>
            <a:ext cx="8789159" cy="50313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646464"/>
                </a:solidFill>
                <a:latin typeface="+mj-lt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000" b="1" i="1" dirty="0">
                <a:solidFill>
                  <a:schemeClr val="bg1"/>
                </a:solidFill>
                <a:latin typeface="+mn-lt"/>
              </a:rPr>
              <a:t>“I primarily look at capital punishment and geographical disparity in death sentencing…so I use like the SHR [Supplementary Homicide Report] and the LEOKA [it’s a report on law enforcement officers killed in the line of duty] to identify capital eligible homicides over time…and then I used the Uniform Crime Report for the violent crime rate. And then I also used a few other datasets through ICPSR…and then I got a lot of data from different agencies like…the Texas Department of Criminal Justice”.</a:t>
            </a:r>
          </a:p>
          <a:p>
            <a:pPr marL="0" indent="0">
              <a:buNone/>
            </a:pPr>
            <a:endParaRPr lang="en-US" sz="3100" b="1" i="1" dirty="0">
              <a:solidFill>
                <a:schemeClr val="bg1"/>
              </a:solidFill>
              <a:latin typeface="+mn-lt"/>
            </a:endParaRPr>
          </a:p>
          <a:p>
            <a:pPr algn="r">
              <a:buFontTx/>
              <a:buChar char="-"/>
            </a:pPr>
            <a:r>
              <a:rPr lang="en-US" sz="7000" b="1" i="1" dirty="0">
                <a:solidFill>
                  <a:schemeClr val="bg1"/>
                </a:solidFill>
                <a:latin typeface="+mn-lt"/>
              </a:rPr>
              <a:t>Social Scientist 05 </a:t>
            </a:r>
          </a:p>
        </p:txBody>
      </p:sp>
    </p:spTree>
    <p:extLst>
      <p:ext uri="{BB962C8B-B14F-4D97-AF65-F5344CB8AC3E}">
        <p14:creationId xmlns:p14="http://schemas.microsoft.com/office/powerpoint/2010/main" val="101462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2700193"/>
              </p:ext>
            </p:extLst>
          </p:nvPr>
        </p:nvGraphicFramePr>
        <p:xfrm>
          <a:off x="0" y="1403526"/>
          <a:ext cx="9031111" cy="5014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150124" y="274638"/>
            <a:ext cx="8789159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171D23"/>
                </a:solidFill>
              </a:rPr>
              <a:t>Data consumers’ influence on data management &amp; curation in 21</a:t>
            </a:r>
            <a:r>
              <a:rPr lang="en-US" sz="2800" b="1" i="1" baseline="30000" dirty="0">
                <a:solidFill>
                  <a:srgbClr val="171D23"/>
                </a:solidFill>
              </a:rPr>
              <a:t>st</a:t>
            </a:r>
            <a:r>
              <a:rPr lang="en-US" sz="2800" b="1" i="1" dirty="0">
                <a:solidFill>
                  <a:srgbClr val="171D23"/>
                </a:solidFill>
              </a:rPr>
              <a:t> century archives</a:t>
            </a:r>
            <a:endParaRPr lang="en-US" sz="2000" b="1" i="1" dirty="0">
              <a:solidFill>
                <a:srgbClr val="171D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1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124" y="274638"/>
            <a:ext cx="8789159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i="1" dirty="0">
                <a:solidFill>
                  <a:srgbClr val="171D23"/>
                </a:solidFill>
              </a:rPr>
              <a:t>Preserving data’s meaning </a:t>
            </a:r>
            <a:endParaRPr lang="en-US" sz="3200" b="1" i="1" dirty="0">
              <a:solidFill>
                <a:srgbClr val="171D2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298" y="4766088"/>
            <a:ext cx="8725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en-US" sz="2400" dirty="0"/>
              <a:t>“Every </a:t>
            </a:r>
            <a:r>
              <a:rPr lang="en-US" sz="2400" b="1" dirty="0">
                <a:solidFill>
                  <a:srgbClr val="00B050"/>
                </a:solidFill>
              </a:rPr>
              <a:t>object has to have a context otherwise</a:t>
            </a:r>
            <a:r>
              <a:rPr lang="en-US" sz="2400" b="1" dirty="0"/>
              <a:t> </a:t>
            </a:r>
            <a:r>
              <a:rPr lang="en-US" sz="2400" dirty="0"/>
              <a:t>it’s </a:t>
            </a:r>
            <a:r>
              <a:rPr lang="en-US" sz="2400" b="1" dirty="0">
                <a:solidFill>
                  <a:srgbClr val="00B050"/>
                </a:solidFill>
              </a:rPr>
              <a:t>meaningless</a:t>
            </a:r>
            <a:r>
              <a:rPr lang="en-US" sz="2400" dirty="0"/>
              <a:t>…You need to know where it comes from, how it was acquired, how it was excavated”</a:t>
            </a:r>
            <a:r>
              <a:rPr lang="en-US" sz="2400" b="1" dirty="0"/>
              <a:t> </a:t>
            </a:r>
            <a:r>
              <a:rPr lang="en-US" sz="2000" dirty="0"/>
              <a:t>(Archaeologist 11).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124" y="2985212"/>
            <a:ext cx="88837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“seeing the </a:t>
            </a:r>
            <a:r>
              <a:rPr lang="en-US" sz="2400" b="1" dirty="0">
                <a:solidFill>
                  <a:srgbClr val="00B050"/>
                </a:solidFill>
              </a:rPr>
              <a:t>instructions</a:t>
            </a:r>
            <a:r>
              <a:rPr lang="en-US" sz="2400" b="1" dirty="0"/>
              <a:t> </a:t>
            </a:r>
            <a:r>
              <a:rPr lang="en-US" sz="2400" dirty="0"/>
              <a:t>to survey takers and the </a:t>
            </a:r>
            <a:r>
              <a:rPr lang="en-US" sz="2400" b="1" dirty="0">
                <a:solidFill>
                  <a:srgbClr val="00B050"/>
                </a:solidFill>
              </a:rPr>
              <a:t>form</a:t>
            </a:r>
            <a:r>
              <a:rPr lang="en-US" sz="2400" b="1" dirty="0"/>
              <a:t> </a:t>
            </a:r>
            <a:r>
              <a:rPr lang="en-US" sz="2400" dirty="0"/>
              <a:t>that was collected is pretty </a:t>
            </a:r>
            <a:r>
              <a:rPr lang="en-US" sz="2400" b="1" dirty="0">
                <a:solidFill>
                  <a:srgbClr val="00B050"/>
                </a:solidFill>
              </a:rPr>
              <a:t>helpful for understanding</a:t>
            </a:r>
            <a:r>
              <a:rPr lang="en-US" sz="2400" b="1" dirty="0"/>
              <a:t> </a:t>
            </a:r>
            <a:r>
              <a:rPr lang="en-US" sz="2400" dirty="0"/>
              <a:t>why you might get differences between surveys when you’d expect them to be fairly similar”</a:t>
            </a:r>
            <a:r>
              <a:rPr lang="en-US" sz="2800" dirty="0"/>
              <a:t> </a:t>
            </a:r>
            <a:r>
              <a:rPr lang="en-US" sz="2000" dirty="0"/>
              <a:t>(Social scientist 32).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124" y="1229052"/>
            <a:ext cx="87895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</a:t>
            </a:r>
            <a:r>
              <a:rPr lang="en-US" sz="2400" dirty="0">
                <a:solidFill>
                  <a:srgbClr val="171D23"/>
                </a:solidFill>
              </a:rPr>
              <a:t>our wolf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data are not making</a:t>
            </a:r>
            <a:r>
              <a:rPr lang="en-US" sz="2400" b="1" dirty="0"/>
              <a:t> </a:t>
            </a:r>
            <a:r>
              <a:rPr lang="en-US" sz="2400" dirty="0"/>
              <a:t>a lot of </a:t>
            </a:r>
            <a:r>
              <a:rPr lang="en-US" sz="2400" b="1" dirty="0">
                <a:solidFill>
                  <a:srgbClr val="00B050"/>
                </a:solidFill>
              </a:rPr>
              <a:t>sense</a:t>
            </a:r>
            <a:r>
              <a:rPr lang="en-US" sz="2400" dirty="0"/>
              <a:t>…so going back to the </a:t>
            </a:r>
            <a:r>
              <a:rPr lang="en-US" sz="2400" b="1" dirty="0">
                <a:solidFill>
                  <a:srgbClr val="00B050"/>
                </a:solidFill>
              </a:rPr>
              <a:t>field notes</a:t>
            </a:r>
            <a:r>
              <a:rPr lang="en-US" sz="2400" b="1" dirty="0"/>
              <a:t> </a:t>
            </a:r>
            <a:r>
              <a:rPr lang="en-US" sz="2400" dirty="0"/>
              <a:t>sometimes </a:t>
            </a:r>
            <a:r>
              <a:rPr lang="en-US" sz="2400" dirty="0">
                <a:solidFill>
                  <a:srgbClr val="171D23"/>
                </a:solidFill>
              </a:rPr>
              <a:t>can help </a:t>
            </a:r>
            <a:r>
              <a:rPr lang="en-US" sz="2400" dirty="0"/>
              <a:t>you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B050"/>
                </a:solidFill>
              </a:rPr>
              <a:t>sort out</a:t>
            </a:r>
            <a:r>
              <a:rPr lang="en-US" sz="2400" dirty="0"/>
              <a:t>, what were the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B050"/>
                </a:solidFill>
              </a:rPr>
              <a:t>circumstances</a:t>
            </a:r>
            <a:r>
              <a:rPr lang="en-US" sz="2400" b="1" dirty="0"/>
              <a:t> </a:t>
            </a:r>
            <a:r>
              <a:rPr lang="en-US" sz="2400" dirty="0"/>
              <a:t>under which this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B050"/>
                </a:solidFill>
              </a:rPr>
              <a:t>animal</a:t>
            </a:r>
            <a:r>
              <a:rPr lang="en-US" sz="2400" b="1" dirty="0"/>
              <a:t> </a:t>
            </a:r>
            <a:r>
              <a:rPr lang="en-US" sz="2400" dirty="0"/>
              <a:t>was </a:t>
            </a:r>
            <a:r>
              <a:rPr lang="en-US" sz="2400" b="1" dirty="0">
                <a:solidFill>
                  <a:srgbClr val="00B050"/>
                </a:solidFill>
              </a:rPr>
              <a:t>collected?</a:t>
            </a:r>
            <a:r>
              <a:rPr lang="en-US" sz="2400" dirty="0"/>
              <a:t>”</a:t>
            </a:r>
            <a:r>
              <a:rPr lang="en-US" sz="2400" b="1" dirty="0"/>
              <a:t> </a:t>
            </a:r>
            <a:r>
              <a:rPr lang="en-US" sz="2000" dirty="0"/>
              <a:t>(Zoologist 07).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3901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0124" y="274638"/>
            <a:ext cx="8789159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i="1" dirty="0">
                <a:solidFill>
                  <a:srgbClr val="171D23"/>
                </a:solidFill>
              </a:rPr>
              <a:t>Influencing questions asked:</a:t>
            </a:r>
            <a:endParaRPr lang="en-US" sz="3600" b="1" i="1" dirty="0">
              <a:solidFill>
                <a:srgbClr val="171D23"/>
              </a:solidFill>
            </a:endParaRPr>
          </a:p>
          <a:p>
            <a:pPr algn="l"/>
            <a:r>
              <a:rPr lang="en-US" sz="3600" b="1" i="1" dirty="0">
                <a:solidFill>
                  <a:srgbClr val="171D23"/>
                </a:solidFill>
              </a:rPr>
              <a:t>IT’S NOT JUST ABOUT CONTEXT  </a:t>
            </a:r>
            <a:endParaRPr lang="en-US" sz="2800" b="1" i="1" dirty="0">
              <a:solidFill>
                <a:srgbClr val="171D2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728" y="1680820"/>
            <a:ext cx="891994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“…</a:t>
            </a:r>
            <a:r>
              <a:rPr lang="en-US" sz="2400" b="1" dirty="0">
                <a:solidFill>
                  <a:schemeClr val="accent4"/>
                </a:solidFill>
              </a:rPr>
              <a:t>you’re combining data</a:t>
            </a:r>
            <a:r>
              <a:rPr lang="en-US" sz="2400" b="1" dirty="0"/>
              <a:t>, </a:t>
            </a:r>
            <a:r>
              <a:rPr lang="en-US" sz="2400" dirty="0"/>
              <a:t>you want to do it in a way where you have some sense of what the terms mean…, which is </a:t>
            </a:r>
            <a:r>
              <a:rPr lang="en-US" sz="2400" b="1" dirty="0">
                <a:solidFill>
                  <a:schemeClr val="accent4"/>
                </a:solidFill>
              </a:rPr>
              <a:t>does the database X definition of time match database Y</a:t>
            </a:r>
            <a:r>
              <a:rPr lang="en-US" sz="2400" dirty="0"/>
              <a:t>…” </a:t>
            </a:r>
          </a:p>
          <a:p>
            <a:r>
              <a:rPr lang="en-US" sz="2000" dirty="0"/>
              <a:t>(Zoologist 07).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2931" y="3404369"/>
            <a:ext cx="88763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“So with the war, the international war stuff, that’s just like straight off operationalizations.  </a:t>
            </a:r>
            <a:r>
              <a:rPr lang="en-US" sz="2400" b="1" dirty="0">
                <a:solidFill>
                  <a:schemeClr val="accent4"/>
                </a:solidFill>
              </a:rPr>
              <a:t>My definition, my theory fit</a:t>
            </a:r>
            <a:r>
              <a:rPr lang="en-US" sz="2400" b="1" dirty="0"/>
              <a:t> </a:t>
            </a:r>
            <a:r>
              <a:rPr lang="en-US" sz="2400" dirty="0"/>
              <a:t>the definition of </a:t>
            </a:r>
            <a:r>
              <a:rPr lang="en-US" sz="2400" b="1" dirty="0">
                <a:solidFill>
                  <a:schemeClr val="accent4"/>
                </a:solidFill>
              </a:rPr>
              <a:t>what they were using</a:t>
            </a:r>
            <a:r>
              <a:rPr lang="en-US" sz="2400" b="1" dirty="0"/>
              <a:t> </a:t>
            </a:r>
            <a:r>
              <a:rPr lang="en-US" sz="2400" dirty="0"/>
              <a:t>to code”</a:t>
            </a:r>
            <a:r>
              <a:rPr lang="en-US" sz="2800" dirty="0"/>
              <a:t> </a:t>
            </a:r>
            <a:r>
              <a:rPr lang="en-US" sz="2000" dirty="0"/>
              <a:t>(Social scientist 02).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527" y="4881697"/>
            <a:ext cx="887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en-US" sz="2400" dirty="0"/>
              <a:t>“</a:t>
            </a:r>
            <a:r>
              <a:rPr lang="en-US" sz="2400" b="1" dirty="0">
                <a:solidFill>
                  <a:schemeClr val="accent4"/>
                </a:solidFill>
              </a:rPr>
              <a:t>If it’s somebody</a:t>
            </a:r>
            <a:r>
              <a:rPr lang="en-US" sz="2400" b="1" dirty="0"/>
              <a:t> </a:t>
            </a:r>
            <a:r>
              <a:rPr lang="en-US" sz="2400" dirty="0"/>
              <a:t>whose training </a:t>
            </a:r>
            <a:r>
              <a:rPr lang="en-US" sz="2400" b="1" dirty="0">
                <a:solidFill>
                  <a:schemeClr val="accent4"/>
                </a:solidFill>
              </a:rPr>
              <a:t>I don’t know</a:t>
            </a:r>
            <a:r>
              <a:rPr lang="en-US" sz="2400" b="1" dirty="0"/>
              <a:t> </a:t>
            </a:r>
            <a:r>
              <a:rPr lang="en-US" sz="2400" dirty="0"/>
              <a:t>about, I’m going to be </a:t>
            </a:r>
            <a:r>
              <a:rPr lang="en-US" sz="2400" dirty="0">
                <a:solidFill>
                  <a:srgbClr val="171D23"/>
                </a:solidFill>
              </a:rPr>
              <a:t>less likely to use their dataset </a:t>
            </a:r>
            <a:r>
              <a:rPr lang="en-US" sz="2400" dirty="0"/>
              <a:t>because I’m </a:t>
            </a:r>
          </a:p>
          <a:p>
            <a:pPr lvl="1" algn="r"/>
            <a:r>
              <a:rPr lang="en-US" sz="2400" b="1" dirty="0">
                <a:solidFill>
                  <a:schemeClr val="accent4"/>
                </a:solidFill>
              </a:rPr>
              <a:t>not sure how reliable it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accent4"/>
                </a:solidFill>
              </a:rPr>
              <a:t>is</a:t>
            </a:r>
            <a:r>
              <a:rPr lang="en-US" sz="2400" dirty="0"/>
              <a:t>” </a:t>
            </a:r>
            <a:r>
              <a:rPr lang="en-US" sz="2000" dirty="0"/>
              <a:t>(Archaeologist 06).</a:t>
            </a:r>
          </a:p>
        </p:txBody>
      </p:sp>
    </p:spTree>
    <p:extLst>
      <p:ext uri="{BB962C8B-B14F-4D97-AF65-F5344CB8AC3E}">
        <p14:creationId xmlns:p14="http://schemas.microsoft.com/office/powerpoint/2010/main" val="362682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50489991"/>
              </p:ext>
            </p:extLst>
          </p:nvPr>
        </p:nvGraphicFramePr>
        <p:xfrm>
          <a:off x="-1" y="1905000"/>
          <a:ext cx="8672111" cy="4221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50124" y="274638"/>
            <a:ext cx="8789159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i="1" dirty="0">
                <a:solidFill>
                  <a:srgbClr val="171D23"/>
                </a:solidFill>
              </a:rPr>
              <a:t>Influencing partnerships formed:</a:t>
            </a:r>
          </a:p>
          <a:p>
            <a:pPr algn="l"/>
            <a:r>
              <a:rPr lang="en-US" sz="3600" b="1" i="1" dirty="0">
                <a:solidFill>
                  <a:srgbClr val="171D23"/>
                </a:solidFill>
              </a:rPr>
              <a:t>IT’S BIGGER THAN THE ARCHIVE</a:t>
            </a:r>
            <a:endParaRPr lang="en-US" sz="2800" b="1" i="1" dirty="0">
              <a:solidFill>
                <a:srgbClr val="171D2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ster_Slides_V2">
  <a:themeElements>
    <a:clrScheme name="Custom 3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10331</TotalTime>
  <Words>1606</Words>
  <Application>Microsoft Office PowerPoint</Application>
  <PresentationFormat>On-screen Show (4:3)</PresentationFormat>
  <Paragraphs>132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Calibri</vt:lpstr>
      <vt:lpstr>Open Sans</vt:lpstr>
      <vt:lpstr>Wingdings</vt:lpstr>
      <vt:lpstr>Master_Slides_V2</vt:lpstr>
      <vt:lpstr>PowerPoint Presentation</vt:lpstr>
      <vt:lpstr>PowerPoint Presentation</vt:lpstr>
      <vt:lpstr>PowerPoint Presentation</vt:lpstr>
      <vt:lpstr>Research Questions:  Archaeology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oclc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and curating data with reuse in mind</dc:title>
  <dc:creator>Ixchel M. Faniel</dc:creator>
  <cp:keywords>data curation, data management, data reuse</cp:keywords>
  <dc:description>This presentation was given at the 79th Annual Meeting of the Society of American Archivists, Research Libraries Roundtable Panel, 19 August 2015, Cleveland, Ohio (USA).</dc:description>
  <cp:lastModifiedBy>Confer,Patrick</cp:lastModifiedBy>
  <cp:revision>189</cp:revision>
  <cp:lastPrinted>2015-08-14T15:22:05Z</cp:lastPrinted>
  <dcterms:created xsi:type="dcterms:W3CDTF">2015-04-17T19:58:50Z</dcterms:created>
  <dcterms:modified xsi:type="dcterms:W3CDTF">2017-05-06T18:44:52Z</dcterms:modified>
</cp:coreProperties>
</file>