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pdf" ContentType="application/pdf"/>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9"/>
  </p:notesMasterIdLst>
  <p:handoutMasterIdLst>
    <p:handoutMasterId r:id="rId20"/>
  </p:handoutMasterIdLst>
  <p:sldIdLst>
    <p:sldId id="467" r:id="rId5"/>
    <p:sldId id="486" r:id="rId6"/>
    <p:sldId id="510" r:id="rId7"/>
    <p:sldId id="500" r:id="rId8"/>
    <p:sldId id="509" r:id="rId9"/>
    <p:sldId id="490" r:id="rId10"/>
    <p:sldId id="498" r:id="rId11"/>
    <p:sldId id="492" r:id="rId12"/>
    <p:sldId id="493" r:id="rId13"/>
    <p:sldId id="503" r:id="rId14"/>
    <p:sldId id="507" r:id="rId15"/>
    <p:sldId id="511" r:id="rId16"/>
    <p:sldId id="499" r:id="rId17"/>
    <p:sldId id="48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key Hawk" initials="ML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A9316F"/>
    <a:srgbClr val="419A3C"/>
    <a:srgbClr val="0B7CCB"/>
    <a:srgbClr val="FF7600"/>
    <a:srgbClr val="E18100"/>
    <a:srgbClr val="CCFF66"/>
    <a:srgbClr val="2F41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717" autoAdjust="0"/>
  </p:normalViewPr>
  <p:slideViewPr>
    <p:cSldViewPr snapToObjects="1" showGuides="1">
      <p:cViewPr>
        <p:scale>
          <a:sx n="70" d="100"/>
          <a:sy n="70" d="100"/>
        </p:scale>
        <p:origin x="-1980" y="-432"/>
      </p:cViewPr>
      <p:guideLst>
        <p:guide orient="horz" pos="672"/>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12A365-99B3-47FD-BB5A-2DE412B9781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90EFCB6D-5A2C-4A6A-8188-59A8A6E40B3A}">
      <dgm:prSet custT="1"/>
      <dgm:spPr/>
      <dgm:t>
        <a:bodyPr/>
        <a:lstStyle/>
        <a:p>
          <a:pPr rtl="0"/>
          <a:r>
            <a:rPr lang="en-US" sz="1600" dirty="0" smtClean="0"/>
            <a:t>Interviews</a:t>
          </a:r>
          <a:endParaRPr lang="en-US" sz="1600" dirty="0"/>
        </a:p>
      </dgm:t>
    </dgm:pt>
    <dgm:pt modelId="{36179628-521D-4024-A20F-2096BDF10CF3}" type="parTrans" cxnId="{5494A4AF-4C69-4BCE-BB4E-B56370873278}">
      <dgm:prSet/>
      <dgm:spPr/>
      <dgm:t>
        <a:bodyPr/>
        <a:lstStyle/>
        <a:p>
          <a:endParaRPr lang="en-US" dirty="0"/>
        </a:p>
      </dgm:t>
    </dgm:pt>
    <dgm:pt modelId="{57FD4A07-DFC0-4BD1-B34E-B3B6C476DC97}" type="sibTrans" cxnId="{5494A4AF-4C69-4BCE-BB4E-B56370873278}">
      <dgm:prSet/>
      <dgm:spPr/>
      <dgm:t>
        <a:bodyPr/>
        <a:lstStyle/>
        <a:p>
          <a:endParaRPr lang="en-US"/>
        </a:p>
      </dgm:t>
    </dgm:pt>
    <dgm:pt modelId="{7E4E401B-2264-4087-AEDE-C9E719D4CAE2}">
      <dgm:prSet/>
      <dgm:spPr/>
      <dgm:t>
        <a:bodyPr/>
        <a:lstStyle/>
        <a:p>
          <a:pPr rtl="0"/>
          <a:r>
            <a:rPr lang="en-US" dirty="0" smtClean="0"/>
            <a:t>Social scientists</a:t>
          </a:r>
          <a:endParaRPr lang="en-US" dirty="0"/>
        </a:p>
      </dgm:t>
    </dgm:pt>
    <dgm:pt modelId="{A3C47C03-DC65-4FB6-B167-647F843306A6}" type="parTrans" cxnId="{FFA2CE63-3B41-4641-8742-5B07431997E4}">
      <dgm:prSet/>
      <dgm:spPr/>
      <dgm:t>
        <a:bodyPr/>
        <a:lstStyle/>
        <a:p>
          <a:endParaRPr lang="en-US"/>
        </a:p>
      </dgm:t>
    </dgm:pt>
    <dgm:pt modelId="{C6662618-7DF3-4979-8B46-FC781C4D9999}" type="sibTrans" cxnId="{FFA2CE63-3B41-4641-8742-5B07431997E4}">
      <dgm:prSet/>
      <dgm:spPr/>
      <dgm:t>
        <a:bodyPr/>
        <a:lstStyle/>
        <a:p>
          <a:endParaRPr lang="en-US"/>
        </a:p>
      </dgm:t>
    </dgm:pt>
    <dgm:pt modelId="{79135F3F-9744-4EB4-9688-B57375DA64D1}">
      <dgm:prSet/>
      <dgm:spPr/>
      <dgm:t>
        <a:bodyPr/>
        <a:lstStyle/>
        <a:p>
          <a:pPr rtl="0"/>
          <a:r>
            <a:rPr lang="en-US" dirty="0" smtClean="0"/>
            <a:t>Archaeologists</a:t>
          </a:r>
          <a:endParaRPr lang="en-US" dirty="0"/>
        </a:p>
      </dgm:t>
    </dgm:pt>
    <dgm:pt modelId="{FC1CB3E2-AB38-43DA-BA11-D764B104C787}" type="parTrans" cxnId="{4EE0D364-7218-42D5-B194-5D4B3F1188B3}">
      <dgm:prSet/>
      <dgm:spPr/>
      <dgm:t>
        <a:bodyPr/>
        <a:lstStyle/>
        <a:p>
          <a:endParaRPr lang="en-US"/>
        </a:p>
      </dgm:t>
    </dgm:pt>
    <dgm:pt modelId="{53AB376E-839A-4DE0-B1E4-6ADC976F4962}" type="sibTrans" cxnId="{4EE0D364-7218-42D5-B194-5D4B3F1188B3}">
      <dgm:prSet/>
      <dgm:spPr/>
      <dgm:t>
        <a:bodyPr/>
        <a:lstStyle/>
        <a:p>
          <a:endParaRPr lang="en-US"/>
        </a:p>
      </dgm:t>
    </dgm:pt>
    <dgm:pt modelId="{551C631E-7111-4209-9E15-B265D6807925}">
      <dgm:prSet/>
      <dgm:spPr/>
      <dgm:t>
        <a:bodyPr/>
        <a:lstStyle/>
        <a:p>
          <a:pPr rtl="0"/>
          <a:r>
            <a:rPr lang="en-US" dirty="0" smtClean="0"/>
            <a:t>Zoologists</a:t>
          </a:r>
          <a:endParaRPr lang="en-US" dirty="0"/>
        </a:p>
      </dgm:t>
    </dgm:pt>
    <dgm:pt modelId="{519D3C73-92AF-4913-A089-3D1AF9379D05}" type="parTrans" cxnId="{E26102FE-4722-475D-A7DF-CE06D9A9615F}">
      <dgm:prSet/>
      <dgm:spPr/>
      <dgm:t>
        <a:bodyPr/>
        <a:lstStyle/>
        <a:p>
          <a:endParaRPr lang="en-US"/>
        </a:p>
      </dgm:t>
    </dgm:pt>
    <dgm:pt modelId="{8DBA274F-5E4C-4B5B-BD8D-4A66808A08D4}" type="sibTrans" cxnId="{E26102FE-4722-475D-A7DF-CE06D9A9615F}">
      <dgm:prSet/>
      <dgm:spPr/>
      <dgm:t>
        <a:bodyPr/>
        <a:lstStyle/>
        <a:p>
          <a:endParaRPr lang="en-US"/>
        </a:p>
      </dgm:t>
    </dgm:pt>
    <dgm:pt modelId="{CF2BB139-4E5A-45CE-911A-2B8C2C462B3F}">
      <dgm:prSet custT="1"/>
      <dgm:spPr/>
      <dgm:t>
        <a:bodyPr/>
        <a:lstStyle/>
        <a:p>
          <a:pPr rtl="0"/>
          <a:r>
            <a:rPr lang="en-US" sz="1600" dirty="0" smtClean="0"/>
            <a:t>Survey</a:t>
          </a:r>
          <a:endParaRPr lang="en-US" sz="1600" dirty="0"/>
        </a:p>
      </dgm:t>
    </dgm:pt>
    <dgm:pt modelId="{82325CB9-3E93-45CB-A7BC-86D3509F9E32}" type="parTrans" cxnId="{9327957B-AA12-46AF-8620-FBC872184301}">
      <dgm:prSet/>
      <dgm:spPr/>
      <dgm:t>
        <a:bodyPr/>
        <a:lstStyle/>
        <a:p>
          <a:endParaRPr lang="en-US" dirty="0"/>
        </a:p>
      </dgm:t>
    </dgm:pt>
    <dgm:pt modelId="{BE77CCD8-C49D-482B-9EFF-2DFBD6C9404E}" type="sibTrans" cxnId="{9327957B-AA12-46AF-8620-FBC872184301}">
      <dgm:prSet/>
      <dgm:spPr/>
      <dgm:t>
        <a:bodyPr/>
        <a:lstStyle/>
        <a:p>
          <a:endParaRPr lang="en-US"/>
        </a:p>
      </dgm:t>
    </dgm:pt>
    <dgm:pt modelId="{5BBDA2D9-3B12-461D-99AD-B06276B5D3AC}">
      <dgm:prSet/>
      <dgm:spPr/>
      <dgm:t>
        <a:bodyPr/>
        <a:lstStyle/>
        <a:p>
          <a:pPr rtl="0"/>
          <a:r>
            <a:rPr lang="en-US" dirty="0" smtClean="0"/>
            <a:t>ICPSR Data Reusers </a:t>
          </a:r>
          <a:endParaRPr lang="en-US" dirty="0"/>
        </a:p>
      </dgm:t>
    </dgm:pt>
    <dgm:pt modelId="{B0D4CBA8-0C7C-4486-8920-DD5CCB74B17C}" type="parTrans" cxnId="{703D7013-3840-488E-A518-6C8A8C6C5ECA}">
      <dgm:prSet/>
      <dgm:spPr/>
      <dgm:t>
        <a:bodyPr/>
        <a:lstStyle/>
        <a:p>
          <a:endParaRPr lang="en-US"/>
        </a:p>
      </dgm:t>
    </dgm:pt>
    <dgm:pt modelId="{39BEC2AB-91AD-446B-A1A4-EC44322B6C59}" type="sibTrans" cxnId="{703D7013-3840-488E-A518-6C8A8C6C5ECA}">
      <dgm:prSet/>
      <dgm:spPr/>
      <dgm:t>
        <a:bodyPr/>
        <a:lstStyle/>
        <a:p>
          <a:endParaRPr lang="en-US"/>
        </a:p>
      </dgm:t>
    </dgm:pt>
    <dgm:pt modelId="{A07BB4EF-B57C-4C75-8097-D7D9C003993D}">
      <dgm:prSet/>
      <dgm:spPr/>
      <dgm:t>
        <a:bodyPr/>
        <a:lstStyle/>
        <a:p>
          <a:pPr rtl="0"/>
          <a:r>
            <a:rPr lang="en-US" dirty="0" smtClean="0"/>
            <a:t>Observations</a:t>
          </a:r>
          <a:endParaRPr lang="en-US" dirty="0"/>
        </a:p>
      </dgm:t>
    </dgm:pt>
    <dgm:pt modelId="{C821EE7C-D50F-4DFE-8FA4-98A503FC148E}" type="parTrans" cxnId="{EA0C762E-19DF-4D83-B7F2-E5B3C6AB37D5}">
      <dgm:prSet/>
      <dgm:spPr/>
      <dgm:t>
        <a:bodyPr/>
        <a:lstStyle/>
        <a:p>
          <a:endParaRPr lang="en-US" dirty="0"/>
        </a:p>
      </dgm:t>
    </dgm:pt>
    <dgm:pt modelId="{F9257F54-7A78-4CEA-B020-FDB7B2BE18BC}" type="sibTrans" cxnId="{EA0C762E-19DF-4D83-B7F2-E5B3C6AB37D5}">
      <dgm:prSet/>
      <dgm:spPr/>
      <dgm:t>
        <a:bodyPr/>
        <a:lstStyle/>
        <a:p>
          <a:endParaRPr lang="en-US"/>
        </a:p>
      </dgm:t>
    </dgm:pt>
    <dgm:pt modelId="{0EB7C42A-0180-44D5-8609-034D26577BEB}">
      <dgm:prSet/>
      <dgm:spPr/>
      <dgm:t>
        <a:bodyPr/>
        <a:lstStyle/>
        <a:p>
          <a:pPr rtl="0"/>
          <a:r>
            <a:rPr lang="en-US" dirty="0" smtClean="0"/>
            <a:t>UMMZ Data Reusers</a:t>
          </a:r>
          <a:endParaRPr lang="en-US" dirty="0"/>
        </a:p>
      </dgm:t>
    </dgm:pt>
    <dgm:pt modelId="{BBED9208-2A76-4E2D-8470-22309784B1CD}" type="parTrans" cxnId="{29A71129-036C-48A4-B4E0-89C3777EB764}">
      <dgm:prSet/>
      <dgm:spPr/>
      <dgm:t>
        <a:bodyPr/>
        <a:lstStyle/>
        <a:p>
          <a:endParaRPr lang="en-US"/>
        </a:p>
      </dgm:t>
    </dgm:pt>
    <dgm:pt modelId="{02B143D4-0160-4526-89E8-5A157774CD2D}" type="sibTrans" cxnId="{29A71129-036C-48A4-B4E0-89C3777EB764}">
      <dgm:prSet/>
      <dgm:spPr/>
      <dgm:t>
        <a:bodyPr/>
        <a:lstStyle/>
        <a:p>
          <a:endParaRPr lang="en-US"/>
        </a:p>
      </dgm:t>
    </dgm:pt>
    <dgm:pt modelId="{726FE499-C88F-4C54-99E1-6529EE516AA7}">
      <dgm:prSet custT="1"/>
      <dgm:spPr/>
      <dgm:t>
        <a:bodyPr/>
        <a:lstStyle/>
        <a:p>
          <a:pPr rtl="0"/>
          <a:r>
            <a:rPr lang="en-US" sz="1600" dirty="0" smtClean="0"/>
            <a:t>Web analytics</a:t>
          </a:r>
          <a:endParaRPr lang="en-US" sz="1600" dirty="0"/>
        </a:p>
      </dgm:t>
    </dgm:pt>
    <dgm:pt modelId="{45F82AD8-5BE0-4279-BF83-86B8C38A2F5B}" type="parTrans" cxnId="{2511F469-2A1E-442D-8CFC-D82E2D968BB1}">
      <dgm:prSet/>
      <dgm:spPr/>
      <dgm:t>
        <a:bodyPr/>
        <a:lstStyle/>
        <a:p>
          <a:endParaRPr lang="en-US" dirty="0"/>
        </a:p>
      </dgm:t>
    </dgm:pt>
    <dgm:pt modelId="{95486C78-0585-487E-905B-1DC7673894E5}" type="sibTrans" cxnId="{2511F469-2A1E-442D-8CFC-D82E2D968BB1}">
      <dgm:prSet/>
      <dgm:spPr/>
      <dgm:t>
        <a:bodyPr/>
        <a:lstStyle/>
        <a:p>
          <a:endParaRPr lang="en-US"/>
        </a:p>
      </dgm:t>
    </dgm:pt>
    <dgm:pt modelId="{949B7EBC-1F58-449D-902D-E91ECD7FF350}">
      <dgm:prSet/>
      <dgm:spPr/>
      <dgm:t>
        <a:bodyPr/>
        <a:lstStyle/>
        <a:p>
          <a:pPr rtl="0"/>
          <a:r>
            <a:rPr lang="en-US" dirty="0" smtClean="0"/>
            <a:t>OpenContext.org transaction log analysis</a:t>
          </a:r>
          <a:endParaRPr lang="en-US" dirty="0"/>
        </a:p>
      </dgm:t>
    </dgm:pt>
    <dgm:pt modelId="{125A0F17-051D-4729-98CB-33EE52B3ED2A}" type="parTrans" cxnId="{8C107FE1-2A7F-454F-A33A-0C987ADB542D}">
      <dgm:prSet/>
      <dgm:spPr/>
      <dgm:t>
        <a:bodyPr/>
        <a:lstStyle/>
        <a:p>
          <a:endParaRPr lang="en-US"/>
        </a:p>
      </dgm:t>
    </dgm:pt>
    <dgm:pt modelId="{DE9CC4E9-DCF0-4774-AE3C-4EE979116526}" type="sibTrans" cxnId="{8C107FE1-2A7F-454F-A33A-0C987ADB542D}">
      <dgm:prSet/>
      <dgm:spPr/>
      <dgm:t>
        <a:bodyPr/>
        <a:lstStyle/>
        <a:p>
          <a:endParaRPr lang="en-US"/>
        </a:p>
      </dgm:t>
    </dgm:pt>
    <dgm:pt modelId="{BF78A372-5BFD-49E7-984F-F7FC546AD50F}" type="pres">
      <dgm:prSet presAssocID="{B012A365-99B3-47FD-BB5A-2DE412B9781A}" presName="composite" presStyleCnt="0">
        <dgm:presLayoutVars>
          <dgm:chMax val="5"/>
          <dgm:dir/>
          <dgm:animLvl val="ctr"/>
          <dgm:resizeHandles val="exact"/>
        </dgm:presLayoutVars>
      </dgm:prSet>
      <dgm:spPr/>
      <dgm:t>
        <a:bodyPr/>
        <a:lstStyle/>
        <a:p>
          <a:endParaRPr lang="en-US"/>
        </a:p>
      </dgm:t>
    </dgm:pt>
    <dgm:pt modelId="{E8E79F33-1807-495E-A17A-F88329DEB0D9}" type="pres">
      <dgm:prSet presAssocID="{B012A365-99B3-47FD-BB5A-2DE412B9781A}" presName="cycle" presStyleCnt="0"/>
      <dgm:spPr/>
    </dgm:pt>
    <dgm:pt modelId="{7C069729-BEB4-421E-A530-166F3AE56510}" type="pres">
      <dgm:prSet presAssocID="{B012A365-99B3-47FD-BB5A-2DE412B9781A}" presName="centerShape" presStyleCnt="0"/>
      <dgm:spPr/>
    </dgm:pt>
    <dgm:pt modelId="{26211938-F169-45B0-B584-40F4EFEE3180}" type="pres">
      <dgm:prSet presAssocID="{B012A365-99B3-47FD-BB5A-2DE412B9781A}" presName="connSite" presStyleLbl="node1" presStyleIdx="0" presStyleCnt="5"/>
      <dgm:spPr/>
    </dgm:pt>
    <dgm:pt modelId="{0E003787-9A63-42D8-83C9-CA532ACD1C32}" type="pres">
      <dgm:prSet presAssocID="{B012A365-99B3-47FD-BB5A-2DE412B9781A}" presName="visible" presStyleLbl="node1" presStyleIdx="0" presStyleCnt="5"/>
      <dgm:spPr/>
    </dgm:pt>
    <dgm:pt modelId="{E02A59FD-5064-42F8-B02D-823D3466AB0C}" type="pres">
      <dgm:prSet presAssocID="{36179628-521D-4024-A20F-2096BDF10CF3}" presName="Name25" presStyleLbl="parChTrans1D1" presStyleIdx="0" presStyleCnt="4"/>
      <dgm:spPr/>
      <dgm:t>
        <a:bodyPr/>
        <a:lstStyle/>
        <a:p>
          <a:endParaRPr lang="en-US"/>
        </a:p>
      </dgm:t>
    </dgm:pt>
    <dgm:pt modelId="{79EC6750-CE55-4B8C-A1BB-D2E4B3559172}" type="pres">
      <dgm:prSet presAssocID="{90EFCB6D-5A2C-4A6A-8188-59A8A6E40B3A}" presName="node" presStyleCnt="0"/>
      <dgm:spPr/>
    </dgm:pt>
    <dgm:pt modelId="{08FB984E-E02A-4D29-B027-6ECAEF1E053D}" type="pres">
      <dgm:prSet presAssocID="{90EFCB6D-5A2C-4A6A-8188-59A8A6E40B3A}" presName="parentNode" presStyleLbl="node1" presStyleIdx="1" presStyleCnt="5" custScaleX="106832" custLinFactNeighborY="9926">
        <dgm:presLayoutVars>
          <dgm:chMax val="1"/>
          <dgm:bulletEnabled val="1"/>
        </dgm:presLayoutVars>
      </dgm:prSet>
      <dgm:spPr/>
      <dgm:t>
        <a:bodyPr/>
        <a:lstStyle/>
        <a:p>
          <a:endParaRPr lang="en-US"/>
        </a:p>
      </dgm:t>
    </dgm:pt>
    <dgm:pt modelId="{54C32814-24A3-4FC5-8A91-7973BBBE3B23}" type="pres">
      <dgm:prSet presAssocID="{90EFCB6D-5A2C-4A6A-8188-59A8A6E40B3A}" presName="childNode" presStyleLbl="revTx" presStyleIdx="0" presStyleCnt="4">
        <dgm:presLayoutVars>
          <dgm:bulletEnabled val="1"/>
        </dgm:presLayoutVars>
      </dgm:prSet>
      <dgm:spPr/>
      <dgm:t>
        <a:bodyPr/>
        <a:lstStyle/>
        <a:p>
          <a:endParaRPr lang="en-US"/>
        </a:p>
      </dgm:t>
    </dgm:pt>
    <dgm:pt modelId="{8D323B83-7618-4D65-96EB-C995B7FFE237}" type="pres">
      <dgm:prSet presAssocID="{82325CB9-3E93-45CB-A7BC-86D3509F9E32}" presName="Name25" presStyleLbl="parChTrans1D1" presStyleIdx="1" presStyleCnt="4"/>
      <dgm:spPr/>
      <dgm:t>
        <a:bodyPr/>
        <a:lstStyle/>
        <a:p>
          <a:endParaRPr lang="en-US"/>
        </a:p>
      </dgm:t>
    </dgm:pt>
    <dgm:pt modelId="{8E4681D3-63D8-4A54-B6CE-295497960072}" type="pres">
      <dgm:prSet presAssocID="{CF2BB139-4E5A-45CE-911A-2B8C2C462B3F}" presName="node" presStyleCnt="0"/>
      <dgm:spPr/>
    </dgm:pt>
    <dgm:pt modelId="{1777E135-2C95-469D-9338-C2ABDB299DEC}" type="pres">
      <dgm:prSet presAssocID="{CF2BB139-4E5A-45CE-911A-2B8C2C462B3F}" presName="parentNode" presStyleLbl="node1" presStyleIdx="2" presStyleCnt="5" custScaleX="104260" custScaleY="104589">
        <dgm:presLayoutVars>
          <dgm:chMax val="1"/>
          <dgm:bulletEnabled val="1"/>
        </dgm:presLayoutVars>
      </dgm:prSet>
      <dgm:spPr/>
      <dgm:t>
        <a:bodyPr/>
        <a:lstStyle/>
        <a:p>
          <a:endParaRPr lang="en-US"/>
        </a:p>
      </dgm:t>
    </dgm:pt>
    <dgm:pt modelId="{BF751459-37C9-4FBD-BE1B-9319608CE8B0}" type="pres">
      <dgm:prSet presAssocID="{CF2BB139-4E5A-45CE-911A-2B8C2C462B3F}" presName="childNode" presStyleLbl="revTx" presStyleIdx="1" presStyleCnt="4">
        <dgm:presLayoutVars>
          <dgm:bulletEnabled val="1"/>
        </dgm:presLayoutVars>
      </dgm:prSet>
      <dgm:spPr/>
      <dgm:t>
        <a:bodyPr/>
        <a:lstStyle/>
        <a:p>
          <a:endParaRPr lang="en-US"/>
        </a:p>
      </dgm:t>
    </dgm:pt>
    <dgm:pt modelId="{40BE91EF-DC64-4637-86A7-B717663CD862}" type="pres">
      <dgm:prSet presAssocID="{C821EE7C-D50F-4DFE-8FA4-98A503FC148E}" presName="Name25" presStyleLbl="parChTrans1D1" presStyleIdx="2" presStyleCnt="4"/>
      <dgm:spPr/>
      <dgm:t>
        <a:bodyPr/>
        <a:lstStyle/>
        <a:p>
          <a:endParaRPr lang="en-US"/>
        </a:p>
      </dgm:t>
    </dgm:pt>
    <dgm:pt modelId="{4D988A38-1088-45DC-9B9D-22DEA765030D}" type="pres">
      <dgm:prSet presAssocID="{A07BB4EF-B57C-4C75-8097-D7D9C003993D}" presName="node" presStyleCnt="0"/>
      <dgm:spPr/>
    </dgm:pt>
    <dgm:pt modelId="{609DB6DA-47BB-4F92-AD45-E56CC6695146}" type="pres">
      <dgm:prSet presAssocID="{A07BB4EF-B57C-4C75-8097-D7D9C003993D}" presName="parentNode" presStyleLbl="node1" presStyleIdx="3" presStyleCnt="5" custScaleX="105384" custScaleY="108225" custLinFactNeighborX="7911" custLinFactNeighborY="0">
        <dgm:presLayoutVars>
          <dgm:chMax val="1"/>
          <dgm:bulletEnabled val="1"/>
        </dgm:presLayoutVars>
      </dgm:prSet>
      <dgm:spPr/>
      <dgm:t>
        <a:bodyPr/>
        <a:lstStyle/>
        <a:p>
          <a:endParaRPr lang="en-US"/>
        </a:p>
      </dgm:t>
    </dgm:pt>
    <dgm:pt modelId="{C72A8687-6D5E-4A61-91E2-0DB33741B713}" type="pres">
      <dgm:prSet presAssocID="{A07BB4EF-B57C-4C75-8097-D7D9C003993D}" presName="childNode" presStyleLbl="revTx" presStyleIdx="2" presStyleCnt="4">
        <dgm:presLayoutVars>
          <dgm:bulletEnabled val="1"/>
        </dgm:presLayoutVars>
      </dgm:prSet>
      <dgm:spPr/>
      <dgm:t>
        <a:bodyPr/>
        <a:lstStyle/>
        <a:p>
          <a:endParaRPr lang="en-US"/>
        </a:p>
      </dgm:t>
    </dgm:pt>
    <dgm:pt modelId="{CA7B5F1C-4BAB-4FC7-B270-9A92EDAF41DF}" type="pres">
      <dgm:prSet presAssocID="{45F82AD8-5BE0-4279-BF83-86B8C38A2F5B}" presName="Name25" presStyleLbl="parChTrans1D1" presStyleIdx="3" presStyleCnt="4"/>
      <dgm:spPr/>
      <dgm:t>
        <a:bodyPr/>
        <a:lstStyle/>
        <a:p>
          <a:endParaRPr lang="en-US"/>
        </a:p>
      </dgm:t>
    </dgm:pt>
    <dgm:pt modelId="{44A381E2-82E3-4428-AFDC-41DB92201869}" type="pres">
      <dgm:prSet presAssocID="{726FE499-C88F-4C54-99E1-6529EE516AA7}" presName="node" presStyleCnt="0"/>
      <dgm:spPr/>
    </dgm:pt>
    <dgm:pt modelId="{04851F65-9CD4-496E-88E8-00D758C174E3}" type="pres">
      <dgm:prSet presAssocID="{726FE499-C88F-4C54-99E1-6529EE516AA7}" presName="parentNode" presStyleLbl="node1" presStyleIdx="4" presStyleCnt="5" custScaleX="96278" custScaleY="100230" custLinFactNeighborX="-7819" custLinFactNeighborY="17">
        <dgm:presLayoutVars>
          <dgm:chMax val="1"/>
          <dgm:bulletEnabled val="1"/>
        </dgm:presLayoutVars>
      </dgm:prSet>
      <dgm:spPr/>
      <dgm:t>
        <a:bodyPr/>
        <a:lstStyle/>
        <a:p>
          <a:endParaRPr lang="en-US"/>
        </a:p>
      </dgm:t>
    </dgm:pt>
    <dgm:pt modelId="{909F4610-4392-4326-8D66-8BBB64731CB1}" type="pres">
      <dgm:prSet presAssocID="{726FE499-C88F-4C54-99E1-6529EE516AA7}" presName="childNode" presStyleLbl="revTx" presStyleIdx="3" presStyleCnt="4">
        <dgm:presLayoutVars>
          <dgm:bulletEnabled val="1"/>
        </dgm:presLayoutVars>
      </dgm:prSet>
      <dgm:spPr/>
      <dgm:t>
        <a:bodyPr/>
        <a:lstStyle/>
        <a:p>
          <a:endParaRPr lang="en-US"/>
        </a:p>
      </dgm:t>
    </dgm:pt>
  </dgm:ptLst>
  <dgm:cxnLst>
    <dgm:cxn modelId="{F19A2291-4FF7-445F-9B3A-98AC81D4B940}" type="presOf" srcId="{949B7EBC-1F58-449D-902D-E91ECD7FF350}" destId="{909F4610-4392-4326-8D66-8BBB64731CB1}" srcOrd="0" destOrd="0" presId="urn:microsoft.com/office/officeart/2005/8/layout/radial2"/>
    <dgm:cxn modelId="{FFA2CE63-3B41-4641-8742-5B07431997E4}" srcId="{90EFCB6D-5A2C-4A6A-8188-59A8A6E40B3A}" destId="{7E4E401B-2264-4087-AEDE-C9E719D4CAE2}" srcOrd="0" destOrd="0" parTransId="{A3C47C03-DC65-4FB6-B167-647F843306A6}" sibTransId="{C6662618-7DF3-4979-8B46-FC781C4D9999}"/>
    <dgm:cxn modelId="{4EE0D364-7218-42D5-B194-5D4B3F1188B3}" srcId="{90EFCB6D-5A2C-4A6A-8188-59A8A6E40B3A}" destId="{79135F3F-9744-4EB4-9688-B57375DA64D1}" srcOrd="1" destOrd="0" parTransId="{FC1CB3E2-AB38-43DA-BA11-D764B104C787}" sibTransId="{53AB376E-839A-4DE0-B1E4-6ADC976F4962}"/>
    <dgm:cxn modelId="{9327957B-AA12-46AF-8620-FBC872184301}" srcId="{B012A365-99B3-47FD-BB5A-2DE412B9781A}" destId="{CF2BB139-4E5A-45CE-911A-2B8C2C462B3F}" srcOrd="1" destOrd="0" parTransId="{82325CB9-3E93-45CB-A7BC-86D3509F9E32}" sibTransId="{BE77CCD8-C49D-482B-9EFF-2DFBD6C9404E}"/>
    <dgm:cxn modelId="{D891B43C-ED84-48D6-95BD-6E167C8AC084}" type="presOf" srcId="{CF2BB139-4E5A-45CE-911A-2B8C2C462B3F}" destId="{1777E135-2C95-469D-9338-C2ABDB299DEC}" srcOrd="0" destOrd="0" presId="urn:microsoft.com/office/officeart/2005/8/layout/radial2"/>
    <dgm:cxn modelId="{703D7013-3840-488E-A518-6C8A8C6C5ECA}" srcId="{CF2BB139-4E5A-45CE-911A-2B8C2C462B3F}" destId="{5BBDA2D9-3B12-461D-99AD-B06276B5D3AC}" srcOrd="0" destOrd="0" parTransId="{B0D4CBA8-0C7C-4486-8920-DD5CCB74B17C}" sibTransId="{39BEC2AB-91AD-446B-A1A4-EC44322B6C59}"/>
    <dgm:cxn modelId="{8C107FE1-2A7F-454F-A33A-0C987ADB542D}" srcId="{726FE499-C88F-4C54-99E1-6529EE516AA7}" destId="{949B7EBC-1F58-449D-902D-E91ECD7FF350}" srcOrd="0" destOrd="0" parTransId="{125A0F17-051D-4729-98CB-33EE52B3ED2A}" sibTransId="{DE9CC4E9-DCF0-4774-AE3C-4EE979116526}"/>
    <dgm:cxn modelId="{2DCFF19C-7D03-4716-BCA9-9E493370A498}" type="presOf" srcId="{C821EE7C-D50F-4DFE-8FA4-98A503FC148E}" destId="{40BE91EF-DC64-4637-86A7-B717663CD862}" srcOrd="0" destOrd="0" presId="urn:microsoft.com/office/officeart/2005/8/layout/radial2"/>
    <dgm:cxn modelId="{B2FF7DD8-64FF-4E72-8F52-EC87BCB10E1D}" type="presOf" srcId="{45F82AD8-5BE0-4279-BF83-86B8C38A2F5B}" destId="{CA7B5F1C-4BAB-4FC7-B270-9A92EDAF41DF}" srcOrd="0" destOrd="0" presId="urn:microsoft.com/office/officeart/2005/8/layout/radial2"/>
    <dgm:cxn modelId="{7DE24EDB-933B-44CC-9C0C-9C49AA03FEB8}" type="presOf" srcId="{79135F3F-9744-4EB4-9688-B57375DA64D1}" destId="{54C32814-24A3-4FC5-8A91-7973BBBE3B23}" srcOrd="0" destOrd="1" presId="urn:microsoft.com/office/officeart/2005/8/layout/radial2"/>
    <dgm:cxn modelId="{CEA7848E-8E59-4A2D-96D1-BAC1BBF58AF6}" type="presOf" srcId="{B012A365-99B3-47FD-BB5A-2DE412B9781A}" destId="{BF78A372-5BFD-49E7-984F-F7FC546AD50F}" srcOrd="0" destOrd="0" presId="urn:microsoft.com/office/officeart/2005/8/layout/radial2"/>
    <dgm:cxn modelId="{8B34582D-03EB-458A-BB00-8F27E6AB07AC}" type="presOf" srcId="{90EFCB6D-5A2C-4A6A-8188-59A8A6E40B3A}" destId="{08FB984E-E02A-4D29-B027-6ECAEF1E053D}" srcOrd="0" destOrd="0" presId="urn:microsoft.com/office/officeart/2005/8/layout/radial2"/>
    <dgm:cxn modelId="{6A002882-6452-40D1-921A-BD8CAFF3F479}" type="presOf" srcId="{A07BB4EF-B57C-4C75-8097-D7D9C003993D}" destId="{609DB6DA-47BB-4F92-AD45-E56CC6695146}" srcOrd="0" destOrd="0" presId="urn:microsoft.com/office/officeart/2005/8/layout/radial2"/>
    <dgm:cxn modelId="{E26102FE-4722-475D-A7DF-CE06D9A9615F}" srcId="{90EFCB6D-5A2C-4A6A-8188-59A8A6E40B3A}" destId="{551C631E-7111-4209-9E15-B265D6807925}" srcOrd="2" destOrd="0" parTransId="{519D3C73-92AF-4913-A089-3D1AF9379D05}" sibTransId="{8DBA274F-5E4C-4B5B-BD8D-4A66808A08D4}"/>
    <dgm:cxn modelId="{2511F469-2A1E-442D-8CFC-D82E2D968BB1}" srcId="{B012A365-99B3-47FD-BB5A-2DE412B9781A}" destId="{726FE499-C88F-4C54-99E1-6529EE516AA7}" srcOrd="3" destOrd="0" parTransId="{45F82AD8-5BE0-4279-BF83-86B8C38A2F5B}" sibTransId="{95486C78-0585-487E-905B-1DC7673894E5}"/>
    <dgm:cxn modelId="{ADCEEA44-B6C2-42EE-B4BB-A28D758B511F}" type="presOf" srcId="{726FE499-C88F-4C54-99E1-6529EE516AA7}" destId="{04851F65-9CD4-496E-88E8-00D758C174E3}" srcOrd="0" destOrd="0" presId="urn:microsoft.com/office/officeart/2005/8/layout/radial2"/>
    <dgm:cxn modelId="{5494A4AF-4C69-4BCE-BB4E-B56370873278}" srcId="{B012A365-99B3-47FD-BB5A-2DE412B9781A}" destId="{90EFCB6D-5A2C-4A6A-8188-59A8A6E40B3A}" srcOrd="0" destOrd="0" parTransId="{36179628-521D-4024-A20F-2096BDF10CF3}" sibTransId="{57FD4A07-DFC0-4BD1-B34E-B3B6C476DC97}"/>
    <dgm:cxn modelId="{B41E3D38-7997-4730-8FBD-18C8E6AEAA31}" type="presOf" srcId="{551C631E-7111-4209-9E15-B265D6807925}" destId="{54C32814-24A3-4FC5-8A91-7973BBBE3B23}" srcOrd="0" destOrd="2" presId="urn:microsoft.com/office/officeart/2005/8/layout/radial2"/>
    <dgm:cxn modelId="{FDEC2C31-7167-4386-A566-36F2D807EB8E}" type="presOf" srcId="{5BBDA2D9-3B12-461D-99AD-B06276B5D3AC}" destId="{BF751459-37C9-4FBD-BE1B-9319608CE8B0}" srcOrd="0" destOrd="0" presId="urn:microsoft.com/office/officeart/2005/8/layout/radial2"/>
    <dgm:cxn modelId="{2888E5CC-C8D6-4709-A393-D6B703D8327E}" type="presOf" srcId="{0EB7C42A-0180-44D5-8609-034D26577BEB}" destId="{C72A8687-6D5E-4A61-91E2-0DB33741B713}" srcOrd="0" destOrd="0" presId="urn:microsoft.com/office/officeart/2005/8/layout/radial2"/>
    <dgm:cxn modelId="{9A7BBA9A-0433-4B9C-8C60-E9FA61B41DF5}" type="presOf" srcId="{7E4E401B-2264-4087-AEDE-C9E719D4CAE2}" destId="{54C32814-24A3-4FC5-8A91-7973BBBE3B23}" srcOrd="0" destOrd="0" presId="urn:microsoft.com/office/officeart/2005/8/layout/radial2"/>
    <dgm:cxn modelId="{EB15A5BD-9062-4035-8E8A-4BCC92A6D986}" type="presOf" srcId="{82325CB9-3E93-45CB-A7BC-86D3509F9E32}" destId="{8D323B83-7618-4D65-96EB-C995B7FFE237}" srcOrd="0" destOrd="0" presId="urn:microsoft.com/office/officeart/2005/8/layout/radial2"/>
    <dgm:cxn modelId="{EA0C762E-19DF-4D83-B7F2-E5B3C6AB37D5}" srcId="{B012A365-99B3-47FD-BB5A-2DE412B9781A}" destId="{A07BB4EF-B57C-4C75-8097-D7D9C003993D}" srcOrd="2" destOrd="0" parTransId="{C821EE7C-D50F-4DFE-8FA4-98A503FC148E}" sibTransId="{F9257F54-7A78-4CEA-B020-FDB7B2BE18BC}"/>
    <dgm:cxn modelId="{0E2AB85B-3EFD-46AE-9116-881261C0D5DC}" type="presOf" srcId="{36179628-521D-4024-A20F-2096BDF10CF3}" destId="{E02A59FD-5064-42F8-B02D-823D3466AB0C}" srcOrd="0" destOrd="0" presId="urn:microsoft.com/office/officeart/2005/8/layout/radial2"/>
    <dgm:cxn modelId="{29A71129-036C-48A4-B4E0-89C3777EB764}" srcId="{A07BB4EF-B57C-4C75-8097-D7D9C003993D}" destId="{0EB7C42A-0180-44D5-8609-034D26577BEB}" srcOrd="0" destOrd="0" parTransId="{BBED9208-2A76-4E2D-8470-22309784B1CD}" sibTransId="{02B143D4-0160-4526-89E8-5A157774CD2D}"/>
    <dgm:cxn modelId="{9A76CE57-65C2-48B6-B238-FE2B6776D8E6}" type="presParOf" srcId="{BF78A372-5BFD-49E7-984F-F7FC546AD50F}" destId="{E8E79F33-1807-495E-A17A-F88329DEB0D9}" srcOrd="0" destOrd="0" presId="urn:microsoft.com/office/officeart/2005/8/layout/radial2"/>
    <dgm:cxn modelId="{67ABE38A-64B5-4F38-853F-EF7CE94966E1}" type="presParOf" srcId="{E8E79F33-1807-495E-A17A-F88329DEB0D9}" destId="{7C069729-BEB4-421E-A530-166F3AE56510}" srcOrd="0" destOrd="0" presId="urn:microsoft.com/office/officeart/2005/8/layout/radial2"/>
    <dgm:cxn modelId="{5DEAE351-8D5A-4A99-9659-04FFB2D37672}" type="presParOf" srcId="{7C069729-BEB4-421E-A530-166F3AE56510}" destId="{26211938-F169-45B0-B584-40F4EFEE3180}" srcOrd="0" destOrd="0" presId="urn:microsoft.com/office/officeart/2005/8/layout/radial2"/>
    <dgm:cxn modelId="{0ADDAA13-95AF-4997-8AC7-E2C1F32384BE}" type="presParOf" srcId="{7C069729-BEB4-421E-A530-166F3AE56510}" destId="{0E003787-9A63-42D8-83C9-CA532ACD1C32}" srcOrd="1" destOrd="0" presId="urn:microsoft.com/office/officeart/2005/8/layout/radial2"/>
    <dgm:cxn modelId="{241EB5DF-D441-49C4-A79F-2A6AC1615949}" type="presParOf" srcId="{E8E79F33-1807-495E-A17A-F88329DEB0D9}" destId="{E02A59FD-5064-42F8-B02D-823D3466AB0C}" srcOrd="1" destOrd="0" presId="urn:microsoft.com/office/officeart/2005/8/layout/radial2"/>
    <dgm:cxn modelId="{3E0AE4CD-29CC-4056-AF29-2198B33C3423}" type="presParOf" srcId="{E8E79F33-1807-495E-A17A-F88329DEB0D9}" destId="{79EC6750-CE55-4B8C-A1BB-D2E4B3559172}" srcOrd="2" destOrd="0" presId="urn:microsoft.com/office/officeart/2005/8/layout/radial2"/>
    <dgm:cxn modelId="{819174A6-22D5-4419-8F00-BEE2E07306B3}" type="presParOf" srcId="{79EC6750-CE55-4B8C-A1BB-D2E4B3559172}" destId="{08FB984E-E02A-4D29-B027-6ECAEF1E053D}" srcOrd="0" destOrd="0" presId="urn:microsoft.com/office/officeart/2005/8/layout/radial2"/>
    <dgm:cxn modelId="{263A866B-CD2C-4086-9484-842CEEDAF9D7}" type="presParOf" srcId="{79EC6750-CE55-4B8C-A1BB-D2E4B3559172}" destId="{54C32814-24A3-4FC5-8A91-7973BBBE3B23}" srcOrd="1" destOrd="0" presId="urn:microsoft.com/office/officeart/2005/8/layout/radial2"/>
    <dgm:cxn modelId="{2764660E-B10E-4C4D-95B1-43F1D2CCF511}" type="presParOf" srcId="{E8E79F33-1807-495E-A17A-F88329DEB0D9}" destId="{8D323B83-7618-4D65-96EB-C995B7FFE237}" srcOrd="3" destOrd="0" presId="urn:microsoft.com/office/officeart/2005/8/layout/radial2"/>
    <dgm:cxn modelId="{B0E213B1-0666-4A24-907B-2BEA4629AA20}" type="presParOf" srcId="{E8E79F33-1807-495E-A17A-F88329DEB0D9}" destId="{8E4681D3-63D8-4A54-B6CE-295497960072}" srcOrd="4" destOrd="0" presId="urn:microsoft.com/office/officeart/2005/8/layout/radial2"/>
    <dgm:cxn modelId="{06961E6E-B4C6-49D2-AD55-08986C26000D}" type="presParOf" srcId="{8E4681D3-63D8-4A54-B6CE-295497960072}" destId="{1777E135-2C95-469D-9338-C2ABDB299DEC}" srcOrd="0" destOrd="0" presId="urn:microsoft.com/office/officeart/2005/8/layout/radial2"/>
    <dgm:cxn modelId="{AE54E083-253E-43EA-8F80-810135B0A6D1}" type="presParOf" srcId="{8E4681D3-63D8-4A54-B6CE-295497960072}" destId="{BF751459-37C9-4FBD-BE1B-9319608CE8B0}" srcOrd="1" destOrd="0" presId="urn:microsoft.com/office/officeart/2005/8/layout/radial2"/>
    <dgm:cxn modelId="{80F16BC3-3554-4F84-B4D5-20D657A9360E}" type="presParOf" srcId="{E8E79F33-1807-495E-A17A-F88329DEB0D9}" destId="{40BE91EF-DC64-4637-86A7-B717663CD862}" srcOrd="5" destOrd="0" presId="urn:microsoft.com/office/officeart/2005/8/layout/radial2"/>
    <dgm:cxn modelId="{990FDC78-0B00-4BC6-813D-FCB2F0403FC3}" type="presParOf" srcId="{E8E79F33-1807-495E-A17A-F88329DEB0D9}" destId="{4D988A38-1088-45DC-9B9D-22DEA765030D}" srcOrd="6" destOrd="0" presId="urn:microsoft.com/office/officeart/2005/8/layout/radial2"/>
    <dgm:cxn modelId="{18A1C616-A277-48DE-98AB-76D88FE63FC6}" type="presParOf" srcId="{4D988A38-1088-45DC-9B9D-22DEA765030D}" destId="{609DB6DA-47BB-4F92-AD45-E56CC6695146}" srcOrd="0" destOrd="0" presId="urn:microsoft.com/office/officeart/2005/8/layout/radial2"/>
    <dgm:cxn modelId="{33369596-65A3-4F27-8B2B-3F4AEB815CB6}" type="presParOf" srcId="{4D988A38-1088-45DC-9B9D-22DEA765030D}" destId="{C72A8687-6D5E-4A61-91E2-0DB33741B713}" srcOrd="1" destOrd="0" presId="urn:microsoft.com/office/officeart/2005/8/layout/radial2"/>
    <dgm:cxn modelId="{C210D03A-16AE-4E4E-B3F7-4EFB976AFD45}" type="presParOf" srcId="{E8E79F33-1807-495E-A17A-F88329DEB0D9}" destId="{CA7B5F1C-4BAB-4FC7-B270-9A92EDAF41DF}" srcOrd="7" destOrd="0" presId="urn:microsoft.com/office/officeart/2005/8/layout/radial2"/>
    <dgm:cxn modelId="{495FB138-5071-4A2B-B7C3-CE9C2738DBBC}" type="presParOf" srcId="{E8E79F33-1807-495E-A17A-F88329DEB0D9}" destId="{44A381E2-82E3-4428-AFDC-41DB92201869}" srcOrd="8" destOrd="0" presId="urn:microsoft.com/office/officeart/2005/8/layout/radial2"/>
    <dgm:cxn modelId="{E37CBE79-B7B4-4C4C-A137-7B3A533AB221}" type="presParOf" srcId="{44A381E2-82E3-4428-AFDC-41DB92201869}" destId="{04851F65-9CD4-496E-88E8-00D758C174E3}" srcOrd="0" destOrd="0" presId="urn:microsoft.com/office/officeart/2005/8/layout/radial2"/>
    <dgm:cxn modelId="{1FD82214-DEE5-484C-B208-1F5D9AF60B6F}" type="presParOf" srcId="{44A381E2-82E3-4428-AFDC-41DB92201869}" destId="{909F4610-4392-4326-8D66-8BBB64731CB1}" srcOrd="1" destOrd="0" presId="urn:microsoft.com/office/officeart/2005/8/layout/radial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A7B5F1C-4BAB-4FC7-B270-9A92EDAF41DF}">
      <dsp:nvSpPr>
        <dsp:cNvPr id="0" name=""/>
        <dsp:cNvSpPr/>
      </dsp:nvSpPr>
      <dsp:spPr>
        <a:xfrm rot="3795114">
          <a:off x="2426989" y="3980423"/>
          <a:ext cx="1024604" cy="45000"/>
        </a:xfrm>
        <a:custGeom>
          <a:avLst/>
          <a:gdLst/>
          <a:ahLst/>
          <a:cxnLst/>
          <a:rect l="0" t="0" r="0" b="0"/>
          <a:pathLst>
            <a:path>
              <a:moveTo>
                <a:pt x="0" y="22500"/>
              </a:moveTo>
              <a:lnTo>
                <a:pt x="1024604" y="22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BE91EF-DC64-4637-86A7-B717663CD862}">
      <dsp:nvSpPr>
        <dsp:cNvPr id="0" name=""/>
        <dsp:cNvSpPr/>
      </dsp:nvSpPr>
      <dsp:spPr>
        <a:xfrm rot="1260736">
          <a:off x="3042499" y="3219274"/>
          <a:ext cx="802837" cy="45000"/>
        </a:xfrm>
        <a:custGeom>
          <a:avLst/>
          <a:gdLst/>
          <a:ahLst/>
          <a:cxnLst/>
          <a:rect l="0" t="0" r="0" b="0"/>
          <a:pathLst>
            <a:path>
              <a:moveTo>
                <a:pt x="0" y="22500"/>
              </a:moveTo>
              <a:lnTo>
                <a:pt x="802837" y="22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23B83-7618-4D65-96EB-C995B7FFE237}">
      <dsp:nvSpPr>
        <dsp:cNvPr id="0" name=""/>
        <dsp:cNvSpPr/>
      </dsp:nvSpPr>
      <dsp:spPr>
        <a:xfrm rot="20283755">
          <a:off x="3043245" y="2369600"/>
          <a:ext cx="716697" cy="45000"/>
        </a:xfrm>
        <a:custGeom>
          <a:avLst/>
          <a:gdLst/>
          <a:ahLst/>
          <a:cxnLst/>
          <a:rect l="0" t="0" r="0" b="0"/>
          <a:pathLst>
            <a:path>
              <a:moveTo>
                <a:pt x="0" y="22500"/>
              </a:moveTo>
              <a:lnTo>
                <a:pt x="716697" y="22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A59FD-5064-42F8-B02D-823D3466AB0C}">
      <dsp:nvSpPr>
        <dsp:cNvPr id="0" name=""/>
        <dsp:cNvSpPr/>
      </dsp:nvSpPr>
      <dsp:spPr>
        <a:xfrm rot="17989427">
          <a:off x="2528720" y="1671890"/>
          <a:ext cx="916445" cy="45000"/>
        </a:xfrm>
        <a:custGeom>
          <a:avLst/>
          <a:gdLst/>
          <a:ahLst/>
          <a:cxnLst/>
          <a:rect l="0" t="0" r="0" b="0"/>
          <a:pathLst>
            <a:path>
              <a:moveTo>
                <a:pt x="0" y="22500"/>
              </a:moveTo>
              <a:lnTo>
                <a:pt x="916445" y="225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003787-9A63-42D8-83C9-CA532ACD1C32}">
      <dsp:nvSpPr>
        <dsp:cNvPr id="0" name=""/>
        <dsp:cNvSpPr/>
      </dsp:nvSpPr>
      <dsp:spPr>
        <a:xfrm>
          <a:off x="1304209" y="1780458"/>
          <a:ext cx="2076449" cy="207644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B984E-E02A-4D29-B027-6ECAEF1E053D}">
      <dsp:nvSpPr>
        <dsp:cNvPr id="0" name=""/>
        <dsp:cNvSpPr/>
      </dsp:nvSpPr>
      <dsp:spPr>
        <a:xfrm>
          <a:off x="2864001" y="125017"/>
          <a:ext cx="1330987" cy="12458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Interviews</a:t>
          </a:r>
          <a:endParaRPr lang="en-US" sz="1600" kern="1200" dirty="0"/>
        </a:p>
      </dsp:txBody>
      <dsp:txXfrm>
        <a:off x="2864001" y="125017"/>
        <a:ext cx="1330987" cy="1245870"/>
      </dsp:txXfrm>
    </dsp:sp>
    <dsp:sp modelId="{54C32814-24A3-4FC5-8A91-7973BBBE3B23}">
      <dsp:nvSpPr>
        <dsp:cNvPr id="0" name=""/>
        <dsp:cNvSpPr/>
      </dsp:nvSpPr>
      <dsp:spPr>
        <a:xfrm>
          <a:off x="4213178" y="125017"/>
          <a:ext cx="1996481" cy="1245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Social scientists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Archaeologists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Zoologists</a:t>
          </a:r>
          <a:endParaRPr lang="en-US" sz="1600" kern="1200" dirty="0"/>
        </a:p>
      </dsp:txBody>
      <dsp:txXfrm>
        <a:off x="4213178" y="125017"/>
        <a:ext cx="1996481" cy="1245870"/>
      </dsp:txXfrm>
    </dsp:sp>
    <dsp:sp modelId="{1777E135-2C95-469D-9338-C2ABDB299DEC}">
      <dsp:nvSpPr>
        <dsp:cNvPr id="0" name=""/>
        <dsp:cNvSpPr/>
      </dsp:nvSpPr>
      <dsp:spPr>
        <a:xfrm>
          <a:off x="3687233" y="1363957"/>
          <a:ext cx="1298944" cy="13030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Survey</a:t>
          </a:r>
          <a:endParaRPr lang="en-US" sz="1600" kern="1200" dirty="0"/>
        </a:p>
      </dsp:txBody>
      <dsp:txXfrm>
        <a:off x="3687233" y="1363957"/>
        <a:ext cx="1298944" cy="1303042"/>
      </dsp:txXfrm>
    </dsp:sp>
    <dsp:sp modelId="{BF751459-37C9-4FBD-BE1B-9319608CE8B0}">
      <dsp:nvSpPr>
        <dsp:cNvPr id="0" name=""/>
        <dsp:cNvSpPr/>
      </dsp:nvSpPr>
      <dsp:spPr>
        <a:xfrm>
          <a:off x="5044421" y="1363957"/>
          <a:ext cx="1948416" cy="1303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ICPSR Data Reusers </a:t>
          </a:r>
          <a:endParaRPr lang="en-US" sz="1600" kern="1200" dirty="0"/>
        </a:p>
      </dsp:txBody>
      <dsp:txXfrm>
        <a:off x="5044421" y="1363957"/>
        <a:ext cx="1948416" cy="1303042"/>
      </dsp:txXfrm>
    </dsp:sp>
    <dsp:sp modelId="{609DB6DA-47BB-4F92-AD45-E56CC6695146}">
      <dsp:nvSpPr>
        <dsp:cNvPr id="0" name=""/>
        <dsp:cNvSpPr/>
      </dsp:nvSpPr>
      <dsp:spPr>
        <a:xfrm>
          <a:off x="3777042" y="2947717"/>
          <a:ext cx="1312947" cy="13483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kern="1200" dirty="0" smtClean="0"/>
            <a:t>Observations</a:t>
          </a:r>
          <a:endParaRPr lang="en-US" sz="1200" kern="1200" dirty="0"/>
        </a:p>
      </dsp:txBody>
      <dsp:txXfrm>
        <a:off x="3777042" y="2947717"/>
        <a:ext cx="1312947" cy="1348342"/>
      </dsp:txXfrm>
    </dsp:sp>
    <dsp:sp modelId="{C72A8687-6D5E-4A61-91E2-0DB33741B713}">
      <dsp:nvSpPr>
        <dsp:cNvPr id="0" name=""/>
        <dsp:cNvSpPr/>
      </dsp:nvSpPr>
      <dsp:spPr>
        <a:xfrm>
          <a:off x="5130729" y="2947717"/>
          <a:ext cx="1969421" cy="134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UMMZ Data Reusers</a:t>
          </a:r>
          <a:endParaRPr lang="en-US" sz="1600" kern="1200" dirty="0"/>
        </a:p>
      </dsp:txBody>
      <dsp:txXfrm>
        <a:off x="5130729" y="2947717"/>
        <a:ext cx="1969421" cy="1348342"/>
      </dsp:txXfrm>
    </dsp:sp>
    <dsp:sp modelId="{04851F65-9CD4-496E-88E8-00D758C174E3}">
      <dsp:nvSpPr>
        <dsp:cNvPr id="0" name=""/>
        <dsp:cNvSpPr/>
      </dsp:nvSpPr>
      <dsp:spPr>
        <a:xfrm>
          <a:off x="2848767" y="4388923"/>
          <a:ext cx="1199498" cy="12487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Web analytics</a:t>
          </a:r>
          <a:endParaRPr lang="en-US" sz="1600" kern="1200" dirty="0"/>
        </a:p>
      </dsp:txBody>
      <dsp:txXfrm>
        <a:off x="2848767" y="4388923"/>
        <a:ext cx="1199498" cy="1248735"/>
      </dsp:txXfrm>
    </dsp:sp>
    <dsp:sp modelId="{909F4610-4392-4326-8D66-8BBB64731CB1}">
      <dsp:nvSpPr>
        <dsp:cNvPr id="0" name=""/>
        <dsp:cNvSpPr/>
      </dsp:nvSpPr>
      <dsp:spPr>
        <a:xfrm>
          <a:off x="4230817" y="4388923"/>
          <a:ext cx="1799248" cy="124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OpenContext.org transaction log analysis</a:t>
          </a:r>
          <a:endParaRPr lang="en-US" sz="1600" kern="1200" dirty="0"/>
        </a:p>
      </dsp:txBody>
      <dsp:txXfrm>
        <a:off x="4230817" y="4388923"/>
        <a:ext cx="1799248" cy="124873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590B96-037A-504A-977E-B6542BD6CBD5}" type="datetimeFigureOut">
              <a:rPr lang="en-US" smtClean="0"/>
              <a:pPr/>
              <a:t>10/29/2012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2E670E-6968-D546-96D3-BA97EA7DE81D}" type="slidenum">
              <a:rPr lang="en-US" smtClean="0"/>
              <a:pPr/>
              <a:t>‹#›</a:t>
            </a:fld>
            <a:endParaRPr lang="en-US" dirty="0"/>
          </a:p>
        </p:txBody>
      </p:sp>
    </p:spTree>
    <p:extLst>
      <p:ext uri="{BB962C8B-B14F-4D97-AF65-F5344CB8AC3E}">
        <p14:creationId xmlns:p14="http://schemas.microsoft.com/office/powerpoint/2010/main" xmlns="" val="1117001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C79E4-531B-094F-B0E0-0AB1940632EE}" type="datetimeFigureOut">
              <a:rPr lang="en-US" smtClean="0"/>
              <a:pPr/>
              <a:t>10/29/2012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921901-2D7D-404F-83CF-0310337D82A5}" type="slidenum">
              <a:rPr lang="en-US" smtClean="0"/>
              <a:pPr/>
              <a:t>‹#›</a:t>
            </a:fld>
            <a:endParaRPr lang="en-US" dirty="0"/>
          </a:p>
        </p:txBody>
      </p:sp>
    </p:spTree>
    <p:extLst>
      <p:ext uri="{BB962C8B-B14F-4D97-AF65-F5344CB8AC3E}">
        <p14:creationId xmlns:p14="http://schemas.microsoft.com/office/powerpoint/2010/main" xmlns="" val="872023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862B2F6-5FB6-44E3-B0F5-8178F38C8C20}" type="slidenum">
              <a:rPr lang="en-US" smtClean="0"/>
              <a:pPr/>
              <a:t>14</a:t>
            </a:fld>
            <a:endParaRPr lang="en-US" dirty="0" smtClean="0"/>
          </a:p>
        </p:txBody>
      </p:sp>
      <p:sp>
        <p:nvSpPr>
          <p:cNvPr id="747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lnSpc>
                <a:spcPct val="100000"/>
              </a:lnSpc>
              <a:spcBef>
                <a:spcPct val="0"/>
              </a:spcBef>
            </a:pPr>
            <a:fld id="{48B8872B-814D-4FC3-B0AE-07971E9DA4B7}" type="slidenum">
              <a:rPr lang="en-US" sz="1000"/>
              <a:pPr algn="r">
                <a:lnSpc>
                  <a:spcPct val="100000"/>
                </a:lnSpc>
                <a:spcBef>
                  <a:spcPct val="0"/>
                </a:spcBef>
              </a:pPr>
              <a:t>14</a:t>
            </a:fld>
            <a:endParaRPr lang="en-US" sz="1000" dirty="0"/>
          </a:p>
        </p:txBody>
      </p:sp>
      <p:sp>
        <p:nvSpPr>
          <p:cNvPr id="7475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4D776AF4-FF0E-4505-99A7-F436A73BCF1F}" type="slidenum">
              <a:rPr lang="en-US" sz="1000">
                <a:solidFill>
                  <a:srgbClr val="000000"/>
                </a:solidFill>
                <a:latin typeface="Arial" charset="0"/>
              </a:rPr>
              <a:pPr algn="r">
                <a:spcBef>
                  <a:spcPct val="0"/>
                </a:spcBef>
              </a:pPr>
              <a:t>14</a:t>
            </a:fld>
            <a:endParaRPr lang="en-US" sz="1000" dirty="0">
              <a:solidFill>
                <a:srgbClr val="000000"/>
              </a:solidFill>
              <a:latin typeface="Arial" charset="0"/>
            </a:endParaRPr>
          </a:p>
        </p:txBody>
      </p:sp>
      <p:sp>
        <p:nvSpPr>
          <p:cNvPr id="747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spcBef>
                <a:spcPct val="0"/>
              </a:spcBef>
            </a:pPr>
            <a:fld id="{623976AC-250A-4732-AC72-351F5946D719}" type="slidenum">
              <a:rPr lang="en-US" sz="1000">
                <a:solidFill>
                  <a:srgbClr val="000000"/>
                </a:solidFill>
                <a:latin typeface="Arial" charset="0"/>
                <a:cs typeface="Arial" charset="0"/>
              </a:rPr>
              <a:pPr algn="r">
                <a:spcBef>
                  <a:spcPct val="0"/>
                </a:spcBef>
              </a:pPr>
              <a:t>14</a:t>
            </a:fld>
            <a:endParaRPr lang="en-US" sz="1000" dirty="0">
              <a:solidFill>
                <a:srgbClr val="000000"/>
              </a:solidFill>
              <a:latin typeface="Arial" charset="0"/>
              <a:cs typeface="Arial" charset="0"/>
            </a:endParaRPr>
          </a:p>
        </p:txBody>
      </p:sp>
      <p:sp>
        <p:nvSpPr>
          <p:cNvPr id="74758" name="Rectangle 7"/>
          <p:cNvSpPr>
            <a:spLocks noGrp="1" noRot="1" noChangeAspect="1" noChangeArrowheads="1" noTextEdit="1"/>
          </p:cNvSpPr>
          <p:nvPr>
            <p:ph type="sldImg"/>
          </p:nvPr>
        </p:nvSpPr>
        <p:spPr>
          <a:xfrm>
            <a:off x="1185863" y="292100"/>
            <a:ext cx="4486275" cy="3365500"/>
          </a:xfrm>
          <a:ln/>
        </p:spPr>
      </p:sp>
      <p:sp>
        <p:nvSpPr>
          <p:cNvPr id="74759" name="Rectangle 8"/>
          <p:cNvSpPr>
            <a:spLocks noGrp="1" noChangeArrowheads="1"/>
          </p:cNvSpPr>
          <p:nvPr>
            <p:ph type="body" idx="1"/>
          </p:nvPr>
        </p:nvSpPr>
        <p:spPr>
          <a:noFill/>
          <a:ln/>
        </p:spPr>
        <p:txBody>
          <a:bodyPr/>
          <a:lstStyle/>
          <a:p>
            <a:endParaRPr lang="en-US" sz="1800" b="0"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85CDF2-80F6-7941-AFFF-7C5AB35F4B05}"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921901-2D7D-404F-83CF-0310337D82A5}"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4" name="Title 1"/>
          <p:cNvSpPr>
            <a:spLocks noGrp="1"/>
          </p:cNvSpPr>
          <p:nvPr>
            <p:ph type="ctrTitle"/>
          </p:nvPr>
        </p:nvSpPr>
        <p:spPr>
          <a:xfrm>
            <a:off x="685800" y="1523999"/>
            <a:ext cx="7772400" cy="2732725"/>
          </a:xfrm>
        </p:spPr>
        <p:txBody>
          <a:bodyPr wrap="square" tIns="0" bIns="0" anchor="t">
            <a:normAutofit/>
          </a:bodyPr>
          <a:lstStyle>
            <a:lvl1pPr algn="l">
              <a:defRPr sz="6000">
                <a:solidFill>
                  <a:schemeClr val="bg1"/>
                </a:solidFill>
              </a:defRPr>
            </a:lvl1pPr>
          </a:lstStyle>
          <a:p>
            <a:r>
              <a:rPr lang="en-US" dirty="0" smtClean="0"/>
              <a:t>Click to edit Master title style</a:t>
            </a:r>
            <a:endParaRPr lang="en-US" dirty="0"/>
          </a:p>
        </p:txBody>
      </p:sp>
      <p:sp>
        <p:nvSpPr>
          <p:cNvPr id="15" name="Subtitle 2"/>
          <p:cNvSpPr>
            <a:spLocks noGrp="1"/>
          </p:cNvSpPr>
          <p:nvPr>
            <p:ph type="subTitle" idx="1"/>
          </p:nvPr>
        </p:nvSpPr>
        <p:spPr>
          <a:xfrm>
            <a:off x="685800" y="990216"/>
            <a:ext cx="7772400" cy="533784"/>
          </a:xfrm>
        </p:spPr>
        <p:txBody>
          <a:bodyPr anchor="t">
            <a:norm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Text Placeholder 15"/>
          <p:cNvSpPr>
            <a:spLocks noGrp="1"/>
          </p:cNvSpPr>
          <p:nvPr>
            <p:ph type="body" sz="quarter" idx="14" hasCustomPrompt="1"/>
          </p:nvPr>
        </p:nvSpPr>
        <p:spPr>
          <a:xfrm>
            <a:off x="685800" y="245651"/>
            <a:ext cx="8153400" cy="491741"/>
          </a:xfrm>
        </p:spPr>
        <p:txBody>
          <a:bodyPr>
            <a:normAutofit/>
          </a:bodyPr>
          <a:lstStyle>
            <a:lvl1pPr marL="0" indent="0" algn="r">
              <a:spcBef>
                <a:spcPts val="1200"/>
              </a:spcBef>
              <a:buNone/>
              <a:defRPr sz="1400" baseline="0">
                <a:solidFill>
                  <a:srgbClr val="FFFFFF"/>
                </a:solidFill>
              </a:defRPr>
            </a:lvl1pPr>
          </a:lstStyle>
          <a:p>
            <a:r>
              <a:rPr lang="en-US" dirty="0" smtClean="0">
                <a:solidFill>
                  <a:schemeClr val="tx1">
                    <a:lumMod val="65000"/>
                    <a:lumOff val="35000"/>
                  </a:schemeClr>
                </a:solidFill>
                <a:latin typeface="Arial"/>
                <a:cs typeface="Arial"/>
              </a:rPr>
              <a:t>Venue or location, date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Twitter </a:t>
            </a:r>
            <a:r>
              <a:rPr lang="en-US" dirty="0" err="1" smtClean="0">
                <a:solidFill>
                  <a:schemeClr val="tx1">
                    <a:lumMod val="65000"/>
                    <a:lumOff val="35000"/>
                  </a:schemeClr>
                </a:solidFill>
                <a:latin typeface="Arial"/>
                <a:cs typeface="Arial"/>
              </a:rPr>
              <a:t>hashtag</a:t>
            </a:r>
            <a:endParaRPr lang="en-US" dirty="0" smtClean="0">
              <a:solidFill>
                <a:schemeClr val="tx1">
                  <a:lumMod val="65000"/>
                  <a:lumOff val="35000"/>
                </a:schemeClr>
              </a:solidFill>
              <a:latin typeface="Arial"/>
              <a:cs typeface="Arial"/>
            </a:endParaRPr>
          </a:p>
          <a:p>
            <a:pPr lvl="0"/>
            <a:endParaRPr lang="en-US" dirty="0"/>
          </a:p>
        </p:txBody>
      </p:sp>
      <p:sp>
        <p:nvSpPr>
          <p:cNvPr id="17" name="Text Placeholder 15"/>
          <p:cNvSpPr>
            <a:spLocks noGrp="1"/>
          </p:cNvSpPr>
          <p:nvPr>
            <p:ph type="body" sz="quarter" idx="13" hasCustomPrompt="1"/>
          </p:nvPr>
        </p:nvSpPr>
        <p:spPr>
          <a:xfrm>
            <a:off x="685800" y="4256725"/>
            <a:ext cx="3693697" cy="457200"/>
          </a:xfrm>
        </p:spPr>
        <p:txBody>
          <a:bodyPr>
            <a:normAutofit/>
          </a:bodyPr>
          <a:lstStyle>
            <a:lvl1pPr marL="0" indent="0">
              <a:spcBef>
                <a:spcPts val="1200"/>
              </a:spcBef>
              <a:buNone/>
              <a:defRPr sz="2000">
                <a:solidFill>
                  <a:schemeClr val="bg1"/>
                </a:solidFill>
              </a:defRPr>
            </a:lvl1pPr>
          </a:lstStyle>
          <a:p>
            <a:r>
              <a:rPr lang="en-US" dirty="0" smtClean="0">
                <a:solidFill>
                  <a:schemeClr val="tx1">
                    <a:lumMod val="65000"/>
                    <a:lumOff val="35000"/>
                  </a:schemeClr>
                </a:solidFill>
                <a:latin typeface="Arial"/>
                <a:cs typeface="Arial"/>
              </a:rPr>
              <a:t>Presenter name</a:t>
            </a:r>
            <a:endParaRPr lang="en-US" dirty="0"/>
          </a:p>
        </p:txBody>
      </p:sp>
      <p:sp>
        <p:nvSpPr>
          <p:cNvPr id="18" name="Text Placeholder 15"/>
          <p:cNvSpPr>
            <a:spLocks noGrp="1"/>
          </p:cNvSpPr>
          <p:nvPr>
            <p:ph type="body" sz="quarter" idx="15" hasCustomPrompt="1"/>
          </p:nvPr>
        </p:nvSpPr>
        <p:spPr>
          <a:xfrm>
            <a:off x="685800" y="4713925"/>
            <a:ext cx="3693697" cy="1305875"/>
          </a:xfrm>
        </p:spPr>
        <p:txBody>
          <a:bodyPr>
            <a:normAutofit/>
          </a:bodyPr>
          <a:lstStyle>
            <a:lvl1pPr marL="0" indent="0">
              <a:spcBef>
                <a:spcPts val="1200"/>
              </a:spcBef>
              <a:buNone/>
              <a:defRPr sz="1400">
                <a:solidFill>
                  <a:schemeClr val="bg1"/>
                </a:solidFill>
              </a:defRPr>
            </a:lvl1pPr>
          </a:lstStyle>
          <a:p>
            <a:r>
              <a:rPr lang="en-US" dirty="0" smtClean="0">
                <a:solidFill>
                  <a:schemeClr val="tx1">
                    <a:lumMod val="65000"/>
                    <a:lumOff val="35000"/>
                  </a:schemeClr>
                </a:solidFill>
                <a:latin typeface="Arial"/>
                <a:cs typeface="Arial"/>
              </a:rPr>
              <a:t>Title</a:t>
            </a:r>
            <a:br>
              <a:rPr lang="en-US" dirty="0" smtClean="0">
                <a:solidFill>
                  <a:schemeClr val="tx1">
                    <a:lumMod val="65000"/>
                    <a:lumOff val="35000"/>
                  </a:schemeClr>
                </a:solidFill>
                <a:latin typeface="Arial"/>
                <a:cs typeface="Arial"/>
              </a:rPr>
            </a:br>
            <a:r>
              <a:rPr lang="en-US" dirty="0" smtClean="0">
                <a:solidFill>
                  <a:schemeClr val="tx1">
                    <a:lumMod val="65000"/>
                    <a:lumOff val="35000"/>
                  </a:schemeClr>
                </a:solidFill>
                <a:latin typeface="Arial"/>
                <a:cs typeface="Arial"/>
              </a:rPr>
              <a:t>Organization</a:t>
            </a:r>
          </a:p>
          <a:p>
            <a:r>
              <a:rPr lang="en-US" dirty="0" smtClean="0">
                <a:solidFill>
                  <a:schemeClr val="tx1">
                    <a:lumMod val="65000"/>
                    <a:lumOff val="35000"/>
                  </a:schemeClr>
                </a:solidFill>
                <a:latin typeface="Arial"/>
                <a:cs typeface="Arial"/>
              </a:rPr>
              <a:t>Presenter’s Twitter</a:t>
            </a:r>
            <a:r>
              <a:rPr lang="en-US" baseline="0" dirty="0" smtClean="0">
                <a:solidFill>
                  <a:schemeClr val="tx1">
                    <a:lumMod val="65000"/>
                    <a:lumOff val="35000"/>
                  </a:schemeClr>
                </a:solidFill>
                <a:latin typeface="Arial"/>
                <a:cs typeface="Arial"/>
              </a:rPr>
              <a:t> ID or other info</a:t>
            </a:r>
          </a:p>
        </p:txBody>
      </p:sp>
      <p:pic>
        <p:nvPicPr>
          <p:cNvPr id="19" name="Picture 18" descr="oclclogo-rings-transparent.png"/>
          <p:cNvPicPr>
            <a:picLocks noChangeAspect="1"/>
          </p:cNvPicPr>
          <p:nvPr userDrawn="1"/>
        </p:nvPicPr>
        <p:blipFill>
          <a:blip r:embed="rId2">
            <a:alphaModFix amt="30000"/>
          </a:blip>
          <a:srcRect b="8763"/>
          <a:stretch>
            <a:fillRect/>
          </a:stretch>
        </p:blipFill>
        <p:spPr>
          <a:xfrm>
            <a:off x="5325434" y="2853375"/>
            <a:ext cx="3513766" cy="3395025"/>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Head and Big Tex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lIns="457200" tIns="457200" rIns="457200" bIns="457200" anchor="ctr">
            <a:noAutofit/>
          </a:bodyPr>
          <a:lstStyle>
            <a:lvl1pPr marL="0" indent="0" algn="ctr">
              <a:lnSpc>
                <a:spcPct val="100000"/>
              </a:lnSpc>
              <a:spcBef>
                <a:spcPts val="1200"/>
              </a:spcBef>
              <a:buNone/>
              <a:defRPr sz="66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 Head and Big Tex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66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Blu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solidFill>
                  <a:srgbClr val="FFFFFF"/>
                </a:soli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Head and Chart-Blu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1">
                  <a:lumMod val="50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5"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ig Head and Conten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ig Head and Open Layout-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13" name="Text Placeholder 12"/>
          <p:cNvSpPr>
            <a:spLocks noGrp="1"/>
          </p:cNvSpPr>
          <p:nvPr>
            <p:ph type="body" sz="quarter" idx="13"/>
          </p:nvPr>
        </p:nvSpPr>
        <p:spPr>
          <a:xfrm>
            <a:off x="152400" y="228600"/>
            <a:ext cx="8839200" cy="5791200"/>
          </a:xfrm>
        </p:spPr>
        <p:txBody>
          <a:bodyPr lIns="457200" tIns="457200" rIns="457200" bIns="457200" anchor="ctr">
            <a:noAutofit/>
          </a:bodyPr>
          <a:lstStyle>
            <a:lvl1pPr marL="0" indent="0" algn="ctr">
              <a:lnSpc>
                <a:spcPct val="100000"/>
              </a:lnSpc>
              <a:spcBef>
                <a:spcPts val="1200"/>
              </a:spcBef>
              <a:buNone/>
              <a:defRPr sz="8000">
                <a:gradFill flip="none" rotWithShape="1">
                  <a:gsLst>
                    <a:gs pos="0">
                      <a:schemeClr val="accent1">
                        <a:lumMod val="75000"/>
                      </a:schemeClr>
                    </a:gs>
                    <a:gs pos="100000">
                      <a:schemeClr val="accent1"/>
                    </a:gs>
                  </a:gsLst>
                  <a:lin ang="16200000" scaled="0"/>
                  <a:tileRect/>
                </a:gradFil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lvl="0"/>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Chart">
    <p:spTree>
      <p:nvGrpSpPr>
        <p:cNvPr id="1" name=""/>
        <p:cNvGrpSpPr/>
        <p:nvPr/>
      </p:nvGrpSpPr>
      <p:grpSpPr>
        <a:xfrm>
          <a:off x="0" y="0"/>
          <a:ext cx="0" cy="0"/>
          <a:chOff x="0" y="0"/>
          <a:chExt cx="0" cy="0"/>
        </a:xfrm>
      </p:grpSpPr>
      <p:sp>
        <p:nvSpPr>
          <p:cNvPr id="10" name="Rectangle 9"/>
          <p:cNvSpPr/>
          <p:nvPr/>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bg1"/>
                </a:solidFill>
              </a:defRPr>
            </a:lvl1pPr>
            <a:lvl2pPr>
              <a:defRPr sz="2000">
                <a:solidFill>
                  <a:schemeClr val="bg1"/>
                </a:solidFill>
              </a:defRPr>
            </a:lvl2pPr>
            <a:lvl3pPr marL="914400" indent="-228600">
              <a:defRPr sz="1800">
                <a:solidFill>
                  <a:schemeClr val="bg1"/>
                </a:solidFill>
              </a:defRPr>
            </a:lvl3pPr>
            <a:lvl4pPr>
              <a:defRPr sz="1600">
                <a:solidFill>
                  <a:schemeClr val="bg1"/>
                </a:solidFill>
              </a:defRPr>
            </a:lvl4pPr>
            <a:lvl5pPr>
              <a:defRPr sz="14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tx2">
                  <a:lumMod val="50000"/>
                </a:schemeClr>
              </a:gs>
              <a:gs pos="100000">
                <a:schemeClr val="tx2"/>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50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hart">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50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6">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6">
                    <a:lumMod val="75000"/>
                  </a:schemeClr>
                </a:gs>
                <a:gs pos="100000">
                  <a:schemeClr val="accent6"/>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arge Head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Big text with title">
    <p:spTree>
      <p:nvGrpSpPr>
        <p:cNvPr id="1" name=""/>
        <p:cNvGrpSpPr/>
        <p:nvPr/>
      </p:nvGrpSpPr>
      <p:grpSpPr>
        <a:xfrm>
          <a:off x="0" y="0"/>
          <a:ext cx="0" cy="0"/>
          <a:chOff x="0" y="0"/>
          <a:chExt cx="0" cy="0"/>
        </a:xfrm>
      </p:grpSpPr>
      <p:sp>
        <p:nvSpPr>
          <p:cNvPr id="10" name="Rectangle 9"/>
          <p:cNvSpPr/>
          <p:nvPr userDrawn="1"/>
        </p:nvSpPr>
        <p:spPr>
          <a:xfrm>
            <a:off x="0" y="0"/>
            <a:ext cx="9144000" cy="6248400"/>
          </a:xfrm>
          <a:prstGeom prst="rect">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nvGrpSpPr>
          <p:cNvPr id="11" name="Group 11"/>
          <p:cNvGrpSpPr/>
          <p:nvPr userDrawn="1"/>
        </p:nvGrpSpPr>
        <p:grpSpPr>
          <a:xfrm>
            <a:off x="0" y="0"/>
            <a:ext cx="9144000" cy="855144"/>
            <a:chOff x="0" y="0"/>
            <a:chExt cx="9144000" cy="855144"/>
          </a:xfrm>
        </p:grpSpPr>
        <p:sp>
          <p:nvSpPr>
            <p:cNvPr id="12" name="Rounded Rectangle 11"/>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4" name="Isosceles Triangle 13"/>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3" name="Text Placeholder 12"/>
          <p:cNvSpPr>
            <a:spLocks noGrp="1"/>
          </p:cNvSpPr>
          <p:nvPr>
            <p:ph type="body" sz="quarter" idx="13"/>
          </p:nvPr>
        </p:nvSpPr>
        <p:spPr>
          <a:xfrm>
            <a:off x="152400" y="609600"/>
            <a:ext cx="8839200" cy="5410200"/>
          </a:xfrm>
        </p:spPr>
        <p:txBody>
          <a:bodyPr vert="horz" lIns="457200" tIns="457200" rIns="457200" bIns="457200" rtlCol="0" anchor="ctr">
            <a:noAutofit/>
          </a:bodyPr>
          <a:lstStyle>
            <a:lvl1pPr marL="0" indent="0" algn="ctr">
              <a:lnSpc>
                <a:spcPct val="100000"/>
              </a:lnSpc>
              <a:spcBef>
                <a:spcPts val="1200"/>
              </a:spcBef>
              <a:buNone/>
              <a:defRPr lang="en-US" sz="8000" b="0" i="0" kern="1200" dirty="0" smtClean="0">
                <a:solidFill>
                  <a:srgbClr val="FFFFFF"/>
                </a:solidFill>
                <a:latin typeface="Arial"/>
                <a:ea typeface="+mn-ea"/>
                <a:cs typeface="Arial"/>
              </a:defRPr>
            </a:lvl1pPr>
            <a:lvl2pPr algn="ctr">
              <a:buNone/>
              <a:defRPr sz="8800">
                <a:solidFill>
                  <a:schemeClr val="bg1"/>
                </a:solidFill>
              </a:defRPr>
            </a:lvl2pPr>
            <a:lvl3pPr algn="ctr">
              <a:buNone/>
              <a:defRPr sz="8800">
                <a:solidFill>
                  <a:schemeClr val="bg1"/>
                </a:solidFill>
              </a:defRPr>
            </a:lvl3pPr>
            <a:lvl4pPr algn="ctr">
              <a:buNone/>
              <a:defRPr sz="8800">
                <a:solidFill>
                  <a:schemeClr val="bg1"/>
                </a:solidFill>
              </a:defRPr>
            </a:lvl4pPr>
            <a:lvl5pPr algn="ctr">
              <a:buNone/>
              <a:defRPr sz="8800">
                <a:solidFill>
                  <a:schemeClr val="bg1"/>
                </a:solidFill>
              </a:defRPr>
            </a:lvl5pPr>
          </a:lstStyle>
          <a:p>
            <a:pPr marL="0" lvl="0" indent="0" algn="ctr" defTabSz="457200" rtl="0" eaLnBrk="1" latinLnBrk="0" hangingPunct="1">
              <a:lnSpc>
                <a:spcPct val="100000"/>
              </a:lnSpc>
              <a:spcBef>
                <a:spcPts val="1200"/>
              </a:spcBef>
              <a:buClrTx/>
              <a:buFont typeface="Arial"/>
              <a:buNone/>
            </a:pPr>
            <a:r>
              <a:rPr lang="en-US" dirty="0" smtClean="0"/>
              <a:t>Click to edit Master text styles</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3">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hart">
    <p:spTree>
      <p:nvGrpSpPr>
        <p:cNvPr id="1" name=""/>
        <p:cNvGrpSpPr/>
        <p:nvPr/>
      </p:nvGrpSpPr>
      <p:grpSpPr>
        <a:xfrm>
          <a:off x="0" y="0"/>
          <a:ext cx="0" cy="0"/>
          <a:chOff x="0" y="0"/>
          <a:chExt cx="0" cy="0"/>
        </a:xfrm>
      </p:grpSpPr>
      <p:grpSp>
        <p:nvGrpSpPr>
          <p:cNvPr id="10" name="Group 11"/>
          <p:cNvGrpSpPr/>
          <p:nvPr userDrawn="1"/>
        </p:nvGrpSpPr>
        <p:grpSpPr>
          <a:xfrm>
            <a:off x="0" y="0"/>
            <a:ext cx="9144000" cy="855144"/>
            <a:chOff x="0" y="0"/>
            <a:chExt cx="9144000" cy="855144"/>
          </a:xfrm>
        </p:grpSpPr>
        <p:sp>
          <p:nvSpPr>
            <p:cNvPr id="11" name="Rounded Rectangle 10"/>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2" name="Isosceles Triangle 11"/>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mall Title Bar">
    <p:spTree>
      <p:nvGrpSpPr>
        <p:cNvPr id="1" name=""/>
        <p:cNvGrpSpPr/>
        <p:nvPr/>
      </p:nvGrpSpPr>
      <p:grpSpPr>
        <a:xfrm>
          <a:off x="0" y="0"/>
          <a:ext cx="0" cy="0"/>
          <a:chOff x="0" y="0"/>
          <a:chExt cx="0" cy="0"/>
        </a:xfrm>
      </p:grpSpPr>
      <p:grpSp>
        <p:nvGrpSpPr>
          <p:cNvPr id="3" name="Group 11"/>
          <p:cNvGrpSpPr/>
          <p:nvPr userDrawn="1"/>
        </p:nvGrpSpPr>
        <p:grpSpPr>
          <a:xfrm>
            <a:off x="0" y="0"/>
            <a:ext cx="9144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3">
                    <a:lumMod val="75000"/>
                  </a:schemeClr>
                </a:gs>
                <a:gs pos="100000">
                  <a:schemeClr val="accent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sp>
        <p:nvSpPr>
          <p:cNvPr id="7" name="Rectangle 6"/>
          <p:cNvSpPr/>
          <p:nvPr userDrawn="1"/>
        </p:nvSpPr>
        <p:spPr>
          <a:xfrm>
            <a:off x="0" y="0"/>
            <a:ext cx="9144000" cy="6248400"/>
          </a:xfrm>
          <a:prstGeom prst="rect">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2057400"/>
            <a:ext cx="7772400" cy="3352800"/>
          </a:xfrm>
        </p:spPr>
        <p:txBody>
          <a:bodyPr anchor="t">
            <a:normAutofit/>
          </a:bodyPr>
          <a:lstStyle>
            <a:lvl1pPr algn="l">
              <a:defRPr sz="6600" b="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5572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7" name="Group 7"/>
          <p:cNvGrpSpPr/>
          <p:nvPr userDrawn="1"/>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Kicker and Content">
    <p:spTree>
      <p:nvGrpSpPr>
        <p:cNvPr id="1" name=""/>
        <p:cNvGrpSpPr/>
        <p:nvPr/>
      </p:nvGrpSpPr>
      <p:grpSpPr>
        <a:xfrm>
          <a:off x="0" y="0"/>
          <a:ext cx="0" cy="0"/>
          <a:chOff x="0" y="0"/>
          <a:chExt cx="0" cy="0"/>
        </a:xfrm>
      </p:grpSpPr>
      <p:grpSp>
        <p:nvGrpSpPr>
          <p:cNvPr id="7" name="Group 7"/>
          <p:cNvGrpSpPr/>
          <p:nvPr userDrawn="1"/>
        </p:nvGrpSpPr>
        <p:grpSpPr>
          <a:xfrm>
            <a:off x="0" y="0"/>
            <a:ext cx="9144000" cy="1759220"/>
            <a:chOff x="228600" y="228600"/>
            <a:chExt cx="9144000" cy="1759220"/>
          </a:xfrm>
          <a:solidFill>
            <a:srgbClr val="195A88"/>
          </a:solidFill>
        </p:grpSpPr>
        <p:sp>
          <p:nvSpPr>
            <p:cNvPr id="15" name="Rounded Rectangle 14"/>
            <p:cNvSpPr/>
            <p:nvPr userDrawn="1"/>
          </p:nvSpPr>
          <p:spPr>
            <a:xfrm>
              <a:off x="228600" y="228600"/>
              <a:ext cx="9144000" cy="1524000"/>
            </a:xfrm>
            <a:prstGeom prst="roundRect">
              <a:avLst>
                <a:gd name="adj" fmla="val 0"/>
              </a:avLst>
            </a:prstGeom>
            <a:gradFill flip="none" rotWithShape="1">
              <a:gsLst>
                <a:gs pos="0">
                  <a:schemeClr val="accent4">
                    <a:lumMod val="75000"/>
                  </a:schemeClr>
                </a:gs>
                <a:gs pos="100000">
                  <a:schemeClr val="accent4"/>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942302" y="1731952"/>
              <a:ext cx="505498" cy="255868"/>
            </a:xfrm>
            <a:prstGeom prst="triangl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chemeClr val="accent4">
                    <a:lumMod val="20000"/>
                    <a:lumOff val="80000"/>
                  </a:schemeClr>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lide title and bullet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31775" indent="-219075">
              <a:spcAft>
                <a:spcPts val="600"/>
              </a:spcAft>
              <a:buClr>
                <a:srgbClr val="2178B5"/>
              </a:buClr>
              <a:buFont typeface="Arial" pitchFamily="34" charset="0"/>
              <a:buChar char="•"/>
              <a:defRPr b="0"/>
            </a:lvl1pPr>
            <a:lvl2pPr>
              <a:spcAft>
                <a:spcPts val="600"/>
              </a:spcAft>
              <a:buClr>
                <a:srgbClr val="2178B5"/>
              </a:buClr>
              <a:defRPr b="0"/>
            </a:lvl2pPr>
            <a:lvl3pPr>
              <a:spcAft>
                <a:spcPts val="600"/>
              </a:spcAft>
              <a:buClr>
                <a:srgbClr val="2178B5"/>
              </a:buClr>
              <a:defRPr b="0"/>
            </a:lvl3pPr>
            <a:lvl4pPr>
              <a:spcAft>
                <a:spcPts val="600"/>
              </a:spcAft>
              <a:buClr>
                <a:srgbClr val="2178B5"/>
              </a:buClr>
              <a:defRPr b="0"/>
            </a:lvl4pPr>
            <a:lvl5pPr>
              <a:spcAft>
                <a:spcPts val="600"/>
              </a:spcAft>
              <a:buClr>
                <a:srgbClr val="2178B5"/>
              </a:buCl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Head, Kicker and Content">
    <p:spTree>
      <p:nvGrpSpPr>
        <p:cNvPr id="1" name=""/>
        <p:cNvGrpSpPr/>
        <p:nvPr/>
      </p:nvGrpSpPr>
      <p:grpSpPr>
        <a:xfrm>
          <a:off x="0" y="0"/>
          <a:ext cx="0" cy="0"/>
          <a:chOff x="0" y="0"/>
          <a:chExt cx="0" cy="0"/>
        </a:xfrm>
      </p:grpSpPr>
      <p:grpSp>
        <p:nvGrpSpPr>
          <p:cNvPr id="11" name="Group 7"/>
          <p:cNvGrpSpPr/>
          <p:nvPr userDrawn="1"/>
        </p:nvGrpSpPr>
        <p:grpSpPr>
          <a:xfrm>
            <a:off x="0" y="0"/>
            <a:ext cx="9144000" cy="1759220"/>
            <a:chOff x="228600" y="228600"/>
            <a:chExt cx="9144000" cy="1759220"/>
          </a:xfrm>
          <a:solidFill>
            <a:srgbClr val="195A88"/>
          </a:solidFill>
        </p:grpSpPr>
        <p:sp>
          <p:nvSpPr>
            <p:cNvPr id="13" name="Rounded Rectangle 12"/>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idx="1"/>
          </p:nvPr>
        </p:nvSpPr>
        <p:spPr>
          <a:xfrm>
            <a:off x="457200" y="1905000"/>
            <a:ext cx="8229600" cy="4221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457200" y="533400"/>
            <a:ext cx="8229600" cy="762000"/>
          </a:xfrm>
        </p:spPr>
        <p:txBody>
          <a:bodyPr wrap="none"/>
          <a:lstStyle>
            <a:lvl1pPr algn="l">
              <a:defRPr>
                <a:solidFill>
                  <a:schemeClr val="bg1"/>
                </a:solidFill>
              </a:defRPr>
            </a:lvl1pPr>
          </a:lstStyle>
          <a:p>
            <a:r>
              <a:rPr lang="en-US" dirty="0" smtClean="0"/>
              <a:t>Click to edit Master title style</a:t>
            </a:r>
            <a:endParaRPr lang="en-US" dirty="0"/>
          </a:p>
        </p:txBody>
      </p:sp>
      <p:sp>
        <p:nvSpPr>
          <p:cNvPr id="12" name="Text Placeholder 11"/>
          <p:cNvSpPr>
            <a:spLocks noGrp="1"/>
          </p:cNvSpPr>
          <p:nvPr>
            <p:ph type="body" sz="quarter" idx="13" hasCustomPrompt="1"/>
          </p:nvPr>
        </p:nvSpPr>
        <p:spPr>
          <a:xfrm>
            <a:off x="457199" y="152400"/>
            <a:ext cx="8229599" cy="304800"/>
          </a:xfrm>
        </p:spPr>
        <p:txBody>
          <a:bodyPr tIns="0" bIns="0" anchor="t">
            <a:noAutofit/>
          </a:bodyPr>
          <a:lstStyle>
            <a:lvl1pPr>
              <a:buNone/>
              <a:defRPr sz="1800">
                <a:solidFill>
                  <a:srgbClr val="CDE5F6"/>
                </a:solidFill>
              </a:defRPr>
            </a:lvl1pPr>
          </a:lstStyle>
          <a:p>
            <a:pPr lvl="0"/>
            <a:r>
              <a:rPr lang="en-US" dirty="0" smtClean="0"/>
              <a:t>Edit kicker</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Head and Two Content">
    <p:spTree>
      <p:nvGrpSpPr>
        <p:cNvPr id="1" name=""/>
        <p:cNvGrpSpPr/>
        <p:nvPr/>
      </p:nvGrpSpPr>
      <p:grpSpPr>
        <a:xfrm>
          <a:off x="0" y="0"/>
          <a:ext cx="0" cy="0"/>
          <a:chOff x="0" y="0"/>
          <a:chExt cx="0" cy="0"/>
        </a:xfrm>
      </p:grpSpPr>
      <p:grpSp>
        <p:nvGrpSpPr>
          <p:cNvPr id="2" name="Group 7"/>
          <p:cNvGrpSpPr/>
          <p:nvPr userDrawn="1"/>
        </p:nvGrpSpPr>
        <p:grpSpPr>
          <a:xfrm>
            <a:off x="0" y="0"/>
            <a:ext cx="9144000" cy="1759220"/>
            <a:chOff x="228600" y="228600"/>
            <a:chExt cx="9144000" cy="1759220"/>
          </a:xfrm>
          <a:solidFill>
            <a:srgbClr val="195A88"/>
          </a:solidFill>
        </p:grpSpPr>
        <p:sp>
          <p:nvSpPr>
            <p:cNvPr id="6" name="Rounded Rectangle 5"/>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Isosceles Triangle 6"/>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3" name="Content Placeholder 2"/>
          <p:cNvSpPr>
            <a:spLocks noGrp="1"/>
          </p:cNvSpPr>
          <p:nvPr>
            <p:ph sz="half" idx="1"/>
          </p:nvPr>
        </p:nvSpPr>
        <p:spPr>
          <a:xfrm>
            <a:off x="714375" y="2000250"/>
            <a:ext cx="3714751"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4875" y="2000250"/>
            <a:ext cx="3714750" cy="4143375"/>
          </a:xfrm>
        </p:spPr>
        <p:txBody>
          <a:bodyPr/>
          <a:lstStyle>
            <a:lvl1pPr>
              <a:defRPr sz="2100"/>
            </a:lvl1pPr>
            <a:lvl2pPr>
              <a:defRPr sz="1900"/>
            </a:lvl2pPr>
            <a:lvl3pPr>
              <a:defRPr sz="1700"/>
            </a:lvl3pPr>
            <a:lvl4pPr>
              <a:defRPr sz="1500"/>
            </a:lvl4pPr>
            <a:lvl5pPr>
              <a:defRPr sz="13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457200" y="381000"/>
            <a:ext cx="8229600" cy="914400"/>
          </a:xfrm>
        </p:spPr>
        <p:txBody>
          <a:bodyPr wrap="none"/>
          <a:lstStyle>
            <a:lvl1pPr algn="l">
              <a:defRPr>
                <a:solidFill>
                  <a:schemeClr val="bg1"/>
                </a:solidFill>
              </a:defRPr>
            </a:lvl1pPr>
          </a:lstStyle>
          <a:p>
            <a:r>
              <a:rPr lang="en-US"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Head, Person Photo and Inf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grpSp>
        <p:nvGrpSpPr>
          <p:cNvPr id="3" name="Group 7"/>
          <p:cNvGrpSpPr/>
          <p:nvPr/>
        </p:nvGrpSpPr>
        <p:grpSpPr>
          <a:xfrm>
            <a:off x="0" y="0"/>
            <a:ext cx="9144000" cy="1759220"/>
            <a:chOff x="228600" y="228600"/>
            <a:chExt cx="9144000" cy="1759220"/>
          </a:xfrm>
          <a:solidFill>
            <a:srgbClr val="195A88"/>
          </a:solidFill>
        </p:grpSpPr>
        <p:sp>
          <p:nvSpPr>
            <p:cNvPr id="9" name="Rounded Rectangle 8"/>
            <p:cNvSpPr/>
            <p:nvPr userDrawn="1"/>
          </p:nvSpPr>
          <p:spPr>
            <a:xfrm>
              <a:off x="228600" y="228600"/>
              <a:ext cx="9144000" cy="15240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p:cNvSpPr/>
            <p:nvPr userDrawn="1"/>
          </p:nvSpPr>
          <p:spPr>
            <a:xfrm rot="10800000">
              <a:off x="942302" y="1731952"/>
              <a:ext cx="505498" cy="255868"/>
            </a:xfrm>
            <a:prstGeom prs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2" name="Title 1"/>
          <p:cNvSpPr>
            <a:spLocks noGrp="1"/>
          </p:cNvSpPr>
          <p:nvPr>
            <p:ph type="title"/>
          </p:nvPr>
        </p:nvSpPr>
        <p:spPr/>
        <p:txBody>
          <a:bodyPr wrap="none"/>
          <a:lstStyle>
            <a:lvl1pPr algn="l">
              <a:defRPr>
                <a:solidFill>
                  <a:schemeClr val="bg1"/>
                </a:solidFill>
              </a:defRPr>
            </a:lvl1pPr>
          </a:lstStyle>
          <a:p>
            <a:r>
              <a:rPr lang="en-US" smtClean="0"/>
              <a:t>Click to edit Master title style</a:t>
            </a:r>
            <a:endParaRPr lang="en-US" dirty="0"/>
          </a:p>
        </p:txBody>
      </p:sp>
      <p:sp>
        <p:nvSpPr>
          <p:cNvPr id="11" name="Picture Placeholder 6"/>
          <p:cNvSpPr>
            <a:spLocks noGrp="1"/>
          </p:cNvSpPr>
          <p:nvPr>
            <p:ph type="pic" sz="quarter" idx="13"/>
          </p:nvPr>
        </p:nvSpPr>
        <p:spPr>
          <a:xfrm>
            <a:off x="914400" y="21336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3" name="Text Placeholder 12"/>
          <p:cNvSpPr>
            <a:spLocks noGrp="1"/>
          </p:cNvSpPr>
          <p:nvPr>
            <p:ph type="body" sz="quarter" idx="14" hasCustomPrompt="1"/>
          </p:nvPr>
        </p:nvSpPr>
        <p:spPr>
          <a:xfrm>
            <a:off x="3429000" y="2133600"/>
            <a:ext cx="5181600" cy="838200"/>
          </a:xfrm>
        </p:spPr>
        <p:txBody>
          <a:bodyPr>
            <a:normAutofit/>
          </a:bodyPr>
          <a:lstStyle>
            <a:lvl1pPr>
              <a:buNone/>
              <a:defRPr sz="4000"/>
            </a:lvl1pPr>
          </a:lstStyle>
          <a:p>
            <a:pPr lvl="0"/>
            <a:r>
              <a:rPr lang="en-US" dirty="0" smtClean="0"/>
              <a:t>Name</a:t>
            </a:r>
            <a:endParaRPr lang="en-US" dirty="0"/>
          </a:p>
        </p:txBody>
      </p:sp>
      <p:sp>
        <p:nvSpPr>
          <p:cNvPr id="14" name="Text Placeholder 12"/>
          <p:cNvSpPr>
            <a:spLocks noGrp="1"/>
          </p:cNvSpPr>
          <p:nvPr>
            <p:ph type="body" sz="quarter" idx="15" hasCustomPrompt="1"/>
          </p:nvPr>
        </p:nvSpPr>
        <p:spPr>
          <a:xfrm>
            <a:off x="3429000" y="2971800"/>
            <a:ext cx="5181600" cy="838200"/>
          </a:xfrm>
        </p:spPr>
        <p:txBody>
          <a:bodyPr>
            <a:normAutofit/>
          </a:bodyPr>
          <a:lstStyle>
            <a:lvl1pPr>
              <a:buNone/>
              <a:defRPr sz="2400"/>
            </a:lvl1pPr>
          </a:lstStyle>
          <a:p>
            <a:pPr lvl="0"/>
            <a:r>
              <a:rPr lang="en-US" dirty="0" smtClean="0"/>
              <a:t>Position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ll Head, Text and Content">
    <p:spTree>
      <p:nvGrpSpPr>
        <p:cNvPr id="1" name=""/>
        <p:cNvGrpSpPr/>
        <p:nvPr/>
      </p:nvGrpSpPr>
      <p:grpSpPr>
        <a:xfrm>
          <a:off x="0" y="0"/>
          <a:ext cx="0" cy="0"/>
          <a:chOff x="0" y="0"/>
          <a:chExt cx="0" cy="0"/>
        </a:xfrm>
      </p:grpSpPr>
      <p:grpSp>
        <p:nvGrpSpPr>
          <p:cNvPr id="3" name="Group 14"/>
          <p:cNvGrpSpPr/>
          <p:nvPr/>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3505200" y="990600"/>
            <a:ext cx="5181600" cy="5153025"/>
          </a:xfrm>
        </p:spPr>
        <p:txBody>
          <a:bodyPr/>
          <a:lstStyle>
            <a:lvl1pPr>
              <a:defRPr sz="2400">
                <a:solidFill>
                  <a:schemeClr val="tx1"/>
                </a:solidFill>
              </a:defRPr>
            </a:lvl1pPr>
            <a:lvl2pPr>
              <a:defRPr sz="2000">
                <a:solidFill>
                  <a:schemeClr val="tx1"/>
                </a:solidFill>
              </a:defRPr>
            </a:lvl2pPr>
            <a:lvl3pPr marL="914400" indent="-228600">
              <a:defRPr sz="1800">
                <a:solidFill>
                  <a:schemeClr val="tx1"/>
                </a:solidFill>
              </a:defRPr>
            </a:lvl3pPr>
            <a:lvl4pPr>
              <a:defRPr sz="1600">
                <a:solidFill>
                  <a:schemeClr val="tx1"/>
                </a:solidFill>
              </a:defRPr>
            </a:lvl4pPr>
            <a:lvl5pPr>
              <a:defRPr sz="14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3"/>
          <p:cNvSpPr>
            <a:spLocks noGrp="1"/>
          </p:cNvSpPr>
          <p:nvPr>
            <p:ph type="body" sz="half" idx="2"/>
          </p:nvPr>
        </p:nvSpPr>
        <p:spPr>
          <a:xfrm>
            <a:off x="457201" y="990600"/>
            <a:ext cx="2667000" cy="5153025"/>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Head and Three People">
    <p:spTree>
      <p:nvGrpSpPr>
        <p:cNvPr id="1" name=""/>
        <p:cNvGrpSpPr/>
        <p:nvPr/>
      </p:nvGrpSpPr>
      <p:grpSpPr>
        <a:xfrm>
          <a:off x="0" y="0"/>
          <a:ext cx="0" cy="0"/>
          <a:chOff x="0" y="0"/>
          <a:chExt cx="0" cy="0"/>
        </a:xfrm>
      </p:grpSpPr>
      <p:grpSp>
        <p:nvGrpSpPr>
          <p:cNvPr id="2" name="Group 14"/>
          <p:cNvGrpSpPr/>
          <p:nvPr userDrawn="1"/>
        </p:nvGrpSpPr>
        <p:grpSpPr>
          <a:xfrm>
            <a:off x="0" y="0"/>
            <a:ext cx="9144000" cy="855144"/>
            <a:chOff x="0" y="0"/>
            <a:chExt cx="9144000" cy="855144"/>
          </a:xfrm>
        </p:grpSpPr>
        <p:sp>
          <p:nvSpPr>
            <p:cNvPr id="15" name="Rounded Rectangle 14"/>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6" name="Isosceles Triangle 15"/>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17"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9" name="Text Placeholder 18"/>
          <p:cNvSpPr>
            <a:spLocks noGrp="1"/>
          </p:cNvSpPr>
          <p:nvPr>
            <p:ph type="body" sz="quarter" idx="16"/>
          </p:nvPr>
        </p:nvSpPr>
        <p:spPr>
          <a:xfrm>
            <a:off x="914400" y="4876800"/>
            <a:ext cx="7315200" cy="1219200"/>
          </a:xfrm>
        </p:spPr>
        <p:txBody>
          <a:bodyPr anchor="t"/>
          <a:lstStyle>
            <a:lvl1pPr marL="0" indent="0" algn="ctr">
              <a:buNone/>
              <a:defRPr/>
            </a:lvl1pPr>
          </a:lstStyle>
          <a:p>
            <a:pPr lvl="0"/>
            <a:r>
              <a:rPr lang="en-US" dirty="0" smtClean="0"/>
              <a:t>Click to edit Master text styles</a:t>
            </a:r>
            <a:endParaRPr lang="en-US" dirty="0"/>
          </a:p>
        </p:txBody>
      </p:sp>
      <p:sp>
        <p:nvSpPr>
          <p:cNvPr id="13" name="Picture Placeholder 6"/>
          <p:cNvSpPr>
            <a:spLocks noGrp="1"/>
          </p:cNvSpPr>
          <p:nvPr>
            <p:ph type="pic" sz="quarter" idx="10"/>
          </p:nvPr>
        </p:nvSpPr>
        <p:spPr>
          <a:xfrm>
            <a:off x="9144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a:buNone/>
              <a:defRPr/>
            </a:lvl1pPr>
          </a:lstStyle>
          <a:p>
            <a:endParaRPr lang="en-US" dirty="0"/>
          </a:p>
        </p:txBody>
      </p:sp>
      <p:sp>
        <p:nvSpPr>
          <p:cNvPr id="18" name="Picture Placeholder 6"/>
          <p:cNvSpPr>
            <a:spLocks noGrp="1"/>
          </p:cNvSpPr>
          <p:nvPr>
            <p:ph type="pic" sz="quarter" idx="11"/>
          </p:nvPr>
        </p:nvSpPr>
        <p:spPr>
          <a:xfrm>
            <a:off x="34671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0" name="Picture Placeholder 6"/>
          <p:cNvSpPr>
            <a:spLocks noGrp="1"/>
          </p:cNvSpPr>
          <p:nvPr>
            <p:ph type="pic" sz="quarter" idx="12"/>
          </p:nvPr>
        </p:nvSpPr>
        <p:spPr>
          <a:xfrm>
            <a:off x="6019800" y="1219200"/>
            <a:ext cx="2209800" cy="274320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vert="horz" lIns="91440" tIns="45720" rIns="91440" bIns="45720" rtlCol="0">
            <a:normAutofit/>
          </a:bodyPr>
          <a:lstStyle>
            <a:lvl1pPr marL="233363" indent="-233363" algn="l" defTabSz="457200" rtl="0" eaLnBrk="1" latinLnBrk="0" hangingPunct="1">
              <a:lnSpc>
                <a:spcPct val="110000"/>
              </a:lnSpc>
              <a:spcBef>
                <a:spcPts val="900"/>
              </a:spcBef>
              <a:buClrTx/>
              <a:buFont typeface="Arial"/>
              <a:buNone/>
              <a:defRPr lang="en-US" sz="2400" b="0" i="0" kern="1200">
                <a:solidFill>
                  <a:schemeClr val="tx1"/>
                </a:solidFill>
                <a:latin typeface="Arial"/>
                <a:ea typeface="+mn-ea"/>
                <a:cs typeface="Arial"/>
              </a:defRPr>
            </a:lvl1pPr>
          </a:lstStyle>
          <a:p>
            <a:endParaRPr lang="en-US" dirty="0"/>
          </a:p>
        </p:txBody>
      </p:sp>
      <p:sp>
        <p:nvSpPr>
          <p:cNvPr id="21" name="Text Placeholder 13"/>
          <p:cNvSpPr>
            <a:spLocks noGrp="1"/>
          </p:cNvSpPr>
          <p:nvPr>
            <p:ph type="body" sz="quarter" idx="13" hasCustomPrompt="1"/>
          </p:nvPr>
        </p:nvSpPr>
        <p:spPr>
          <a:xfrm>
            <a:off x="914400" y="4076660"/>
            <a:ext cx="2209800" cy="266740"/>
          </a:xfrm>
        </p:spPr>
        <p:txBody>
          <a:bodyPr vert="horz" wrap="square" lIns="0" tIns="0" rIns="0" bIns="0" rtlCol="0" anchor="t">
            <a:spAutoFit/>
          </a:bodyPr>
          <a:lstStyle>
            <a:lvl1pPr marL="0" indent="0" algn="ctr">
              <a:spcBef>
                <a:spcPts val="2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4" name="Text Placeholder 13"/>
          <p:cNvSpPr>
            <a:spLocks noGrp="1"/>
          </p:cNvSpPr>
          <p:nvPr>
            <p:ph type="body" sz="quarter" idx="14" hasCustomPrompt="1"/>
          </p:nvPr>
        </p:nvSpPr>
        <p:spPr>
          <a:xfrm>
            <a:off x="3475028"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
        <p:nvSpPr>
          <p:cNvPr id="25" name="Text Placeholder 13"/>
          <p:cNvSpPr>
            <a:spLocks noGrp="1"/>
          </p:cNvSpPr>
          <p:nvPr>
            <p:ph type="body" sz="quarter" idx="15" hasCustomPrompt="1"/>
          </p:nvPr>
        </p:nvSpPr>
        <p:spPr>
          <a:xfrm>
            <a:off x="6026522" y="4076660"/>
            <a:ext cx="2209800" cy="266740"/>
          </a:xfrm>
        </p:spPr>
        <p:txBody>
          <a:bodyPr vert="horz" wrap="square" lIns="0" tIns="0" rIns="0" bIns="0" rtlCol="0" anchor="t">
            <a:spAutoFit/>
          </a:bodyPr>
          <a:lstStyle>
            <a:lvl1pPr marL="0" indent="0" algn="ctr">
              <a:spcBef>
                <a:spcPts val="400"/>
              </a:spcBef>
              <a:buNone/>
              <a:defRPr lang="en-US" sz="1600" b="0" i="0" kern="1200" dirty="0" smtClean="0">
                <a:solidFill>
                  <a:schemeClr val="tx1"/>
                </a:solidFill>
                <a:latin typeface="Arial"/>
                <a:ea typeface="+mn-ea"/>
                <a:cs typeface="Arial"/>
              </a:defRPr>
            </a:lvl1pPr>
          </a:lstStyle>
          <a:p>
            <a:pPr marL="0" lvl="0" indent="0" algn="ctr" defTabSz="457200" rtl="0" eaLnBrk="1" latinLnBrk="0" hangingPunct="1">
              <a:lnSpc>
                <a:spcPct val="110000"/>
              </a:lnSpc>
              <a:spcBef>
                <a:spcPts val="300"/>
              </a:spcBef>
              <a:buClrTx/>
              <a:buFont typeface="Arial"/>
              <a:buNone/>
            </a:pPr>
            <a:r>
              <a:rPr lang="en-US" dirty="0" smtClean="0"/>
              <a:t>Name</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10/29/2012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OCLC_H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1"/>
              <a:stretch>
                <a:fillRect/>
              </a:stretch>
            </p:blipFill>
          </mc:Choice>
          <mc:Fallback>
            <p:blipFill>
              <a:blip r:embed="rId42"/>
              <a:stretch>
                <a:fillRect/>
              </a:stretch>
            </p:blipFill>
          </mc:Fallback>
        </mc:AlternateContent>
        <p:spPr>
          <a:xfrm>
            <a:off x="239866" y="6400800"/>
            <a:ext cx="903134" cy="294325"/>
          </a:xfrm>
          <a:prstGeom prst="rect">
            <a:avLst/>
          </a:prstGeom>
        </p:spPr>
      </p:pic>
      <p:sp>
        <p:nvSpPr>
          <p:cNvPr id="2" name="Title Placeholder 1"/>
          <p:cNvSpPr>
            <a:spLocks noGrp="1"/>
          </p:cNvSpPr>
          <p:nvPr>
            <p:ph type="title"/>
          </p:nvPr>
        </p:nvSpPr>
        <p:spPr>
          <a:xfrm>
            <a:off x="457200" y="381000"/>
            <a:ext cx="8229600" cy="914400"/>
          </a:xfrm>
          <a:prstGeom prst="rect">
            <a:avLst/>
          </a:prstGeom>
        </p:spPr>
        <p:txBody>
          <a:bodyPr vert="horz" wrap="square"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038600" y="6400800"/>
            <a:ext cx="2466093" cy="294325"/>
          </a:xfrm>
          <a:prstGeom prst="rect">
            <a:avLst/>
          </a:prstGeom>
        </p:spPr>
        <p:txBody>
          <a:bodyPr vert="horz" lIns="91440" tIns="45720" rIns="91440" bIns="45720" rtlCol="0" anchor="ctr"/>
          <a:lstStyle>
            <a:lvl1pPr algn="l">
              <a:defRPr sz="1200" b="0">
                <a:solidFill>
                  <a:schemeClr val="tx1">
                    <a:tint val="75000"/>
                  </a:schemeClr>
                </a:solidFill>
                <a:latin typeface="Myriad Web Pro"/>
                <a:cs typeface="Myriad Web Pro"/>
              </a:defRPr>
            </a:lvl1pPr>
          </a:lstStyle>
          <a:p>
            <a:endParaRPr lang="en-US" dirty="0"/>
          </a:p>
        </p:txBody>
      </p:sp>
      <p:sp>
        <p:nvSpPr>
          <p:cNvPr id="6" name="Slide Number Placeholder 5"/>
          <p:cNvSpPr>
            <a:spLocks noGrp="1"/>
          </p:cNvSpPr>
          <p:nvPr>
            <p:ph type="sldNum" sz="quarter" idx="4"/>
          </p:nvPr>
        </p:nvSpPr>
        <p:spPr>
          <a:xfrm>
            <a:off x="8115381" y="6400800"/>
            <a:ext cx="571418" cy="294325"/>
          </a:xfrm>
          <a:prstGeom prst="rect">
            <a:avLst/>
          </a:prstGeom>
        </p:spPr>
        <p:txBody>
          <a:bodyPr vert="horz" lIns="91440" tIns="45720" rIns="91440" bIns="45720" rtlCol="0" anchor="ctr"/>
          <a:lstStyle>
            <a:lvl1pPr algn="r">
              <a:defRPr sz="1200" b="0">
                <a:solidFill>
                  <a:schemeClr val="tx1">
                    <a:tint val="75000"/>
                  </a:schemeClr>
                </a:solidFill>
                <a:latin typeface="Myriad Web Pro"/>
                <a:cs typeface="Myriad Web Pro"/>
              </a:defRPr>
            </a:lvl1pPr>
          </a:lstStyle>
          <a:p>
            <a:fld id="{818857F2-102E-5148-ADF3-C396FE20EBDD}" type="slidenum">
              <a:rPr lang="en-US" smtClean="0"/>
              <a:pPr/>
              <a:t>‹#›</a:t>
            </a:fld>
            <a:endParaRPr lang="en-US" dirty="0"/>
          </a:p>
        </p:txBody>
      </p:sp>
      <p:sp>
        <p:nvSpPr>
          <p:cNvPr id="9" name="TextBox 8"/>
          <p:cNvSpPr txBox="1"/>
          <p:nvPr/>
        </p:nvSpPr>
        <p:spPr>
          <a:xfrm>
            <a:off x="1166715" y="6431783"/>
            <a:ext cx="2570903" cy="276999"/>
          </a:xfrm>
          <a:prstGeom prst="rect">
            <a:avLst/>
          </a:prstGeom>
          <a:noFill/>
        </p:spPr>
        <p:txBody>
          <a:bodyPr wrap="square" rtlCol="0" anchor="ctr">
            <a:spAutoFit/>
          </a:bodyPr>
          <a:lstStyle/>
          <a:p>
            <a:r>
              <a:rPr lang="en-US" sz="1200" b="0" i="0" dirty="0" smtClean="0">
                <a:solidFill>
                  <a:schemeClr val="tx1">
                    <a:lumMod val="65000"/>
                    <a:lumOff val="35000"/>
                  </a:schemeClr>
                </a:solidFill>
                <a:latin typeface="Tahoma"/>
                <a:cs typeface="Tahoma"/>
              </a:rPr>
              <a:t>The world’s libraries.</a:t>
            </a:r>
            <a:r>
              <a:rPr lang="en-US" sz="1200" b="0" i="0" baseline="0" dirty="0" smtClean="0">
                <a:solidFill>
                  <a:schemeClr val="tx1">
                    <a:lumMod val="65000"/>
                    <a:lumOff val="35000"/>
                  </a:schemeClr>
                </a:solidFill>
                <a:latin typeface="Tahoma"/>
                <a:cs typeface="Tahoma"/>
              </a:rPr>
              <a:t> Connected.</a:t>
            </a:r>
            <a:endParaRPr lang="en-US" sz="1200" b="0" i="0" dirty="0">
              <a:solidFill>
                <a:schemeClr val="tx1">
                  <a:lumMod val="65000"/>
                  <a:lumOff val="35000"/>
                </a:schemeClr>
              </a:solidFill>
              <a:latin typeface="Tahoma"/>
              <a:cs typeface="Tahoma"/>
            </a:endParaRPr>
          </a:p>
        </p:txBody>
      </p:sp>
      <p:cxnSp>
        <p:nvCxnSpPr>
          <p:cNvPr id="11" name="Straight Connector 10"/>
          <p:cNvCxnSpPr/>
          <p:nvPr userDrawn="1"/>
        </p:nvCxnSpPr>
        <p:spPr>
          <a:xfrm>
            <a:off x="0" y="6248400"/>
            <a:ext cx="9144000" cy="1588"/>
          </a:xfrm>
          <a:prstGeom prst="line">
            <a:avLst/>
          </a:prstGeom>
          <a:ln w="3175" cap="flat" cmpd="sng" algn="ctr">
            <a:solidFill>
              <a:schemeClr val="bg2">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userDrawn="1"/>
        </p:nvPicPr>
        <p:blipFill>
          <a:blip r:embed="rId43">
            <a:extLst>
              <a:ext uri="{28A0092B-C50C-407E-A947-70E740481C1C}">
                <a14:useLocalDpi xmlns:a14="http://schemas.microsoft.com/office/drawing/2010/main" xmlns="" val="0"/>
              </a:ext>
            </a:extLst>
          </a:blip>
          <a:srcRect/>
          <a:stretch>
            <a:fillRect/>
          </a:stretch>
        </p:blipFill>
        <p:spPr bwMode="auto">
          <a:xfrm>
            <a:off x="7086600" y="6336684"/>
            <a:ext cx="1786717" cy="3893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92" r:id="rId1"/>
    <p:sldLayoutId id="2147483690" r:id="rId2"/>
    <p:sldLayoutId id="2147483687" r:id="rId3"/>
    <p:sldLayoutId id="2147483701" r:id="rId4"/>
    <p:sldLayoutId id="2147483713" r:id="rId5"/>
    <p:sldLayoutId id="2147483731" r:id="rId6"/>
    <p:sldLayoutId id="2147483715" r:id="rId7"/>
    <p:sldLayoutId id="2147483730" r:id="rId8"/>
    <p:sldLayoutId id="2147483707" r:id="rId9"/>
    <p:sldLayoutId id="2147483683" r:id="rId10"/>
    <p:sldLayoutId id="2147483682" r:id="rId11"/>
    <p:sldLayoutId id="2147483709" r:id="rId12"/>
    <p:sldLayoutId id="2147483711" r:id="rId13"/>
    <p:sldLayoutId id="2147483712" r:id="rId14"/>
    <p:sldLayoutId id="2147483703" r:id="rId15"/>
    <p:sldLayoutId id="2147483663" r:id="rId16"/>
    <p:sldLayoutId id="2147483668" r:id="rId17"/>
    <p:sldLayoutId id="2147483710" r:id="rId18"/>
    <p:sldLayoutId id="2147483716" r:id="rId19"/>
    <p:sldLayoutId id="2147483704" r:id="rId20"/>
    <p:sldLayoutId id="2147483705" r:id="rId21"/>
    <p:sldLayoutId id="2147483706" r:id="rId22"/>
    <p:sldLayoutId id="2147483702" r:id="rId23"/>
    <p:sldLayoutId id="2147483724" r:id="rId24"/>
    <p:sldLayoutId id="2147483717" r:id="rId25"/>
    <p:sldLayoutId id="2147483725" r:id="rId26"/>
    <p:sldLayoutId id="2147483721" r:id="rId27"/>
    <p:sldLayoutId id="2147483719" r:id="rId28"/>
    <p:sldLayoutId id="2147483691" r:id="rId29"/>
    <p:sldLayoutId id="2147483723" r:id="rId30"/>
    <p:sldLayoutId id="2147483718" r:id="rId31"/>
    <p:sldLayoutId id="2147483726" r:id="rId32"/>
    <p:sldLayoutId id="2147483722" r:id="rId33"/>
    <p:sldLayoutId id="2147483720" r:id="rId34"/>
    <p:sldLayoutId id="2147483727" r:id="rId35"/>
    <p:sldLayoutId id="2147483728" r:id="rId36"/>
    <p:sldLayoutId id="2147483729" r:id="rId37"/>
    <p:sldLayoutId id="2147483732" r:id="rId38"/>
  </p:sldLayoutIdLst>
  <p:transition>
    <p:fade/>
  </p:transition>
  <p:timing>
    <p:tnLst>
      <p:par>
        <p:cTn id="1" dur="indefinite" restart="never" nodeType="tmRoot"/>
      </p:par>
    </p:tnLst>
  </p:timing>
  <p:txStyles>
    <p:titleStyle>
      <a:lvl1pPr algn="l" defTabSz="457200" rtl="0" eaLnBrk="1" latinLnBrk="0" hangingPunct="1">
        <a:spcBef>
          <a:spcPct val="0"/>
        </a:spcBef>
        <a:buNone/>
        <a:defRPr sz="4400" b="0" i="0" kern="1200">
          <a:solidFill>
            <a:schemeClr val="accent1"/>
          </a:solidFill>
          <a:latin typeface="+mj-lt"/>
          <a:ea typeface="+mj-ea"/>
          <a:cs typeface="Georgia"/>
        </a:defRPr>
      </a:lvl1pPr>
    </p:titleStyle>
    <p:bodyStyle>
      <a:lvl1pPr marL="233363" indent="-233363" algn="l" defTabSz="457200" rtl="0" eaLnBrk="1" latinLnBrk="0" hangingPunct="1">
        <a:lnSpc>
          <a:spcPct val="110000"/>
        </a:lnSpc>
        <a:spcBef>
          <a:spcPts val="900"/>
        </a:spcBef>
        <a:buClrTx/>
        <a:buFont typeface="Arial"/>
        <a:buChar char="•"/>
        <a:defRPr sz="2400" b="0" i="0" kern="1200">
          <a:solidFill>
            <a:schemeClr val="tx1"/>
          </a:solidFill>
          <a:latin typeface="Arial"/>
          <a:ea typeface="+mn-ea"/>
          <a:cs typeface="Arial"/>
        </a:defRPr>
      </a:lvl1pPr>
      <a:lvl2pPr marL="690563" indent="-233363" algn="l" defTabSz="457200" rtl="0" eaLnBrk="1" latinLnBrk="0" hangingPunct="1">
        <a:lnSpc>
          <a:spcPct val="110000"/>
        </a:lnSpc>
        <a:spcBef>
          <a:spcPts val="900"/>
        </a:spcBef>
        <a:buClrTx/>
        <a:buFont typeface="Arial"/>
        <a:buChar char="•"/>
        <a:defRPr sz="2000" b="0" i="0" kern="1200">
          <a:solidFill>
            <a:schemeClr val="tx1"/>
          </a:solidFill>
          <a:latin typeface="Arial"/>
          <a:ea typeface="+mn-ea"/>
          <a:cs typeface="Arial"/>
        </a:defRPr>
      </a:lvl2pPr>
      <a:lvl3pPr marL="11430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3pPr>
      <a:lvl4pPr marL="16002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4pPr>
      <a:lvl5pPr marL="2057400" indent="-228600" algn="l" defTabSz="457200" rtl="0" eaLnBrk="1" latinLnBrk="0" hangingPunct="1">
        <a:lnSpc>
          <a:spcPct val="110000"/>
        </a:lnSpc>
        <a:spcBef>
          <a:spcPts val="900"/>
        </a:spcBef>
        <a:buClrTx/>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www.dipir.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Data Reuse and Sensemaking among Novice Social Scientists </a:t>
            </a:r>
            <a:endParaRPr lang="en-US" dirty="0"/>
          </a:p>
        </p:txBody>
      </p:sp>
      <p:sp>
        <p:nvSpPr>
          <p:cNvPr id="3" name="Subtitle 2"/>
          <p:cNvSpPr>
            <a:spLocks noGrp="1"/>
          </p:cNvSpPr>
          <p:nvPr>
            <p:ph type="subTitle" idx="1"/>
          </p:nvPr>
        </p:nvSpPr>
        <p:spPr/>
        <p:txBody>
          <a:bodyPr>
            <a:normAutofit/>
          </a:bodyPr>
          <a:lstStyle/>
          <a:p>
            <a:r>
              <a:rPr lang="en-US" dirty="0" smtClean="0"/>
              <a:t>ASIS&amp;T 75</a:t>
            </a:r>
            <a:r>
              <a:rPr lang="en-US" baseline="30000" dirty="0" smtClean="0"/>
              <a:t>th</a:t>
            </a:r>
            <a:r>
              <a:rPr lang="en-US" dirty="0" smtClean="0"/>
              <a:t> Annual Meeting, October 26-30, 2012</a:t>
            </a:r>
            <a:endParaRPr lang="en-US" dirty="0"/>
          </a:p>
        </p:txBody>
      </p:sp>
      <p:sp>
        <p:nvSpPr>
          <p:cNvPr id="8" name="Text Placeholder 7"/>
          <p:cNvSpPr>
            <a:spLocks noGrp="1"/>
          </p:cNvSpPr>
          <p:nvPr>
            <p:ph type="body" sz="quarter" idx="14"/>
          </p:nvPr>
        </p:nvSpPr>
        <p:spPr/>
        <p:txBody>
          <a:bodyPr>
            <a:normAutofit fontScale="92500" lnSpcReduction="10000"/>
          </a:bodyPr>
          <a:lstStyle/>
          <a:p>
            <a:r>
              <a:rPr lang="en-US" dirty="0" smtClean="0"/>
              <a:t>Baltimore, MD, 29 October  2012</a:t>
            </a:r>
            <a:br>
              <a:rPr lang="en-US" dirty="0" smtClean="0"/>
            </a:br>
            <a:endParaRPr lang="en-US" dirty="0"/>
          </a:p>
        </p:txBody>
      </p:sp>
      <p:sp>
        <p:nvSpPr>
          <p:cNvPr id="6" name="Text Placeholder 5"/>
          <p:cNvSpPr>
            <a:spLocks noGrp="1"/>
          </p:cNvSpPr>
          <p:nvPr>
            <p:ph type="body" sz="quarter" idx="13"/>
          </p:nvPr>
        </p:nvSpPr>
        <p:spPr>
          <a:xfrm>
            <a:off x="685801" y="4256725"/>
            <a:ext cx="2819400" cy="457200"/>
          </a:xfrm>
        </p:spPr>
        <p:txBody>
          <a:bodyPr>
            <a:normAutofit/>
          </a:bodyPr>
          <a:lstStyle/>
          <a:p>
            <a:r>
              <a:rPr lang="en-US" dirty="0" smtClean="0"/>
              <a:t>Ixchel M. Faniel, Ph.D.</a:t>
            </a:r>
            <a:endParaRPr lang="en-US" dirty="0"/>
          </a:p>
        </p:txBody>
      </p:sp>
      <p:sp>
        <p:nvSpPr>
          <p:cNvPr id="18" name="Text Placeholder 17"/>
          <p:cNvSpPr>
            <a:spLocks noGrp="1"/>
          </p:cNvSpPr>
          <p:nvPr>
            <p:ph type="body" sz="quarter" idx="15"/>
          </p:nvPr>
        </p:nvSpPr>
        <p:spPr>
          <a:xfrm>
            <a:off x="685801" y="4713925"/>
            <a:ext cx="2590800" cy="1305875"/>
          </a:xfrm>
        </p:spPr>
        <p:txBody>
          <a:bodyPr/>
          <a:lstStyle/>
          <a:p>
            <a:r>
              <a:rPr lang="en-US" dirty="0" smtClean="0"/>
              <a:t>Postdoctoral Researcher </a:t>
            </a:r>
            <a:br>
              <a:rPr lang="en-US" dirty="0" smtClean="0"/>
            </a:br>
            <a:r>
              <a:rPr lang="en-US" dirty="0" smtClean="0"/>
              <a:t>OCLC Research</a:t>
            </a:r>
          </a:p>
          <a:p>
            <a:r>
              <a:rPr lang="en-US" dirty="0" smtClean="0"/>
              <a:t>fanieli@oclc.org</a:t>
            </a:r>
          </a:p>
        </p:txBody>
      </p:sp>
      <p:sp>
        <p:nvSpPr>
          <p:cNvPr id="7" name="Text Placeholder 5"/>
          <p:cNvSpPr txBox="1">
            <a:spLocks/>
          </p:cNvSpPr>
          <p:nvPr/>
        </p:nvSpPr>
        <p:spPr>
          <a:xfrm>
            <a:off x="3505200" y="4256725"/>
            <a:ext cx="3693697"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bg1"/>
                </a:solidFill>
                <a:effectLst/>
                <a:uLnTx/>
                <a:uFillTx/>
                <a:latin typeface="Arial"/>
                <a:ea typeface="+mn-ea"/>
                <a:cs typeface="Arial"/>
              </a:rPr>
              <a:t>Adam Kriesberg</a:t>
            </a: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
        <p:nvSpPr>
          <p:cNvPr id="9" name="Text Placeholder 17"/>
          <p:cNvSpPr txBox="1">
            <a:spLocks/>
          </p:cNvSpPr>
          <p:nvPr/>
        </p:nvSpPr>
        <p:spPr>
          <a:xfrm>
            <a:off x="3505201" y="4713925"/>
            <a:ext cx="2286000" cy="130587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Ph.D.</a:t>
            </a:r>
            <a:r>
              <a:rPr kumimoji="0" lang="en-US" sz="1400" b="0" i="0" u="none" strike="noStrike" kern="1200" cap="none" spc="0" normalizeH="0" noProof="0" dirty="0" smtClean="0">
                <a:ln>
                  <a:noFill/>
                </a:ln>
                <a:solidFill>
                  <a:schemeClr val="bg1"/>
                </a:solidFill>
                <a:effectLst/>
                <a:uLnTx/>
                <a:uFillTx/>
                <a:latin typeface="Arial"/>
                <a:ea typeface="+mn-ea"/>
                <a:cs typeface="Arial"/>
              </a:rPr>
              <a:t> Student</a:t>
            </a:r>
            <a:br>
              <a:rPr kumimoji="0" lang="en-US" sz="1400" b="0" i="0" u="none" strike="noStrike" kern="1200" cap="none" spc="0" normalizeH="0" noProof="0" dirty="0" smtClean="0">
                <a:ln>
                  <a:noFill/>
                </a:ln>
                <a:solidFill>
                  <a:schemeClr val="bg1"/>
                </a:solidFill>
                <a:effectLst/>
                <a:uLnTx/>
                <a:uFillTx/>
                <a:latin typeface="Arial"/>
                <a:ea typeface="+mn-ea"/>
                <a:cs typeface="Arial"/>
              </a:rPr>
            </a:br>
            <a:r>
              <a:rPr kumimoji="0" lang="en-US" sz="1400" b="0" i="0" u="none" strike="noStrike" kern="1200" cap="none" spc="0" normalizeH="0" noProof="0" dirty="0" smtClean="0">
                <a:ln>
                  <a:noFill/>
                </a:ln>
                <a:solidFill>
                  <a:schemeClr val="bg1"/>
                </a:solidFill>
                <a:effectLst/>
                <a:uLnTx/>
                <a:uFillTx/>
                <a:latin typeface="Arial"/>
                <a:ea typeface="+mn-ea"/>
                <a:cs typeface="Arial"/>
              </a:rPr>
              <a:t>University of Michigan</a:t>
            </a:r>
          </a:p>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akriesbe@umich.edu</a:t>
            </a:r>
          </a:p>
        </p:txBody>
      </p:sp>
      <p:sp>
        <p:nvSpPr>
          <p:cNvPr id="10" name="Text Placeholder 5"/>
          <p:cNvSpPr txBox="1">
            <a:spLocks/>
          </p:cNvSpPr>
          <p:nvPr/>
        </p:nvSpPr>
        <p:spPr>
          <a:xfrm>
            <a:off x="5791201" y="4256725"/>
            <a:ext cx="3048000" cy="4572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2000" b="0" i="0" u="none" strike="noStrike" kern="1200" cap="none" spc="0" normalizeH="0" baseline="0" noProof="0" dirty="0" smtClean="0">
                <a:ln>
                  <a:noFill/>
                </a:ln>
                <a:solidFill>
                  <a:schemeClr val="bg1"/>
                </a:solidFill>
                <a:effectLst/>
                <a:uLnTx/>
                <a:uFillTx/>
                <a:latin typeface="Arial"/>
                <a:ea typeface="+mn-ea"/>
                <a:cs typeface="Arial"/>
              </a:rPr>
              <a:t>Elizabeth Yakel, Ph.D.</a:t>
            </a:r>
            <a:endParaRPr kumimoji="0" lang="en-US" sz="2000" b="0" i="0" u="none" strike="noStrike" kern="1200" cap="none" spc="0" normalizeH="0" baseline="0" noProof="0" dirty="0">
              <a:ln>
                <a:noFill/>
              </a:ln>
              <a:solidFill>
                <a:schemeClr val="bg1"/>
              </a:solidFill>
              <a:effectLst/>
              <a:uLnTx/>
              <a:uFillTx/>
              <a:latin typeface="Arial"/>
              <a:ea typeface="+mn-ea"/>
              <a:cs typeface="Arial"/>
            </a:endParaRPr>
          </a:p>
        </p:txBody>
      </p:sp>
      <p:sp>
        <p:nvSpPr>
          <p:cNvPr id="11" name="Text Placeholder 17"/>
          <p:cNvSpPr txBox="1">
            <a:spLocks/>
          </p:cNvSpPr>
          <p:nvPr/>
        </p:nvSpPr>
        <p:spPr>
          <a:xfrm>
            <a:off x="5791201" y="4713925"/>
            <a:ext cx="2667000" cy="130587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10000"/>
              </a:lnSpc>
              <a:spcBef>
                <a:spcPts val="1200"/>
              </a:spcBef>
              <a:spcAft>
                <a:spcPts val="0"/>
              </a:spcAft>
              <a:buClrTx/>
              <a:buSzTx/>
              <a:buFont typeface="Arial"/>
              <a:buNone/>
              <a:tabLst/>
              <a:defRPr/>
            </a:pPr>
            <a:r>
              <a:rPr kumimoji="0" lang="en-US" sz="1400" b="0" i="0" u="none" strike="noStrike" kern="1200" cap="none" spc="0" normalizeH="0" baseline="0" noProof="0" dirty="0" smtClean="0">
                <a:ln>
                  <a:noFill/>
                </a:ln>
                <a:solidFill>
                  <a:schemeClr val="bg1"/>
                </a:solidFill>
                <a:effectLst/>
                <a:uLnTx/>
                <a:uFillTx/>
                <a:latin typeface="Arial"/>
                <a:ea typeface="+mn-ea"/>
                <a:cs typeface="Arial"/>
              </a:rPr>
              <a:t>Professor</a:t>
            </a:r>
            <a:br>
              <a:rPr kumimoji="0" lang="en-US" sz="1400" b="0" i="0" u="none" strike="noStrike" kern="1200" cap="none" spc="0" normalizeH="0" baseline="0" noProof="0" dirty="0" smtClean="0">
                <a:ln>
                  <a:noFill/>
                </a:ln>
                <a:solidFill>
                  <a:schemeClr val="bg1"/>
                </a:solidFill>
                <a:effectLst/>
                <a:uLnTx/>
                <a:uFillTx/>
                <a:latin typeface="Arial"/>
                <a:ea typeface="+mn-ea"/>
                <a:cs typeface="Arial"/>
              </a:rPr>
            </a:br>
            <a:r>
              <a:rPr kumimoji="0" lang="en-US" sz="1400" b="0" i="0" u="none" strike="noStrike" kern="1200" cap="none" spc="0" normalizeH="0" baseline="0" noProof="0" dirty="0" smtClean="0">
                <a:ln>
                  <a:noFill/>
                </a:ln>
                <a:solidFill>
                  <a:schemeClr val="bg1"/>
                </a:solidFill>
                <a:effectLst/>
                <a:uLnTx/>
                <a:uFillTx/>
                <a:latin typeface="Arial"/>
                <a:ea typeface="+mn-ea"/>
                <a:cs typeface="Arial"/>
              </a:rPr>
              <a:t>University of Michigan</a:t>
            </a:r>
          </a:p>
          <a:p>
            <a:pPr marL="0" marR="0" lvl="0" indent="0" algn="l" defTabSz="457200" rtl="0" eaLnBrk="1" fontAlgn="auto" latinLnBrk="0" hangingPunct="1">
              <a:lnSpc>
                <a:spcPct val="110000"/>
              </a:lnSpc>
              <a:spcBef>
                <a:spcPts val="1200"/>
              </a:spcBef>
              <a:spcAft>
                <a:spcPts val="0"/>
              </a:spcAft>
              <a:buClrTx/>
              <a:buSzTx/>
              <a:buFont typeface="Arial"/>
              <a:buNone/>
              <a:tabLst/>
              <a:defRPr/>
            </a:pPr>
            <a:r>
              <a:rPr lang="en-US" sz="1400" dirty="0" smtClean="0">
                <a:solidFill>
                  <a:schemeClr val="bg1"/>
                </a:solidFill>
                <a:latin typeface="Arial"/>
                <a:cs typeface="Arial"/>
              </a:rPr>
              <a:t>yakel@umich.edu</a:t>
            </a:r>
            <a:endParaRPr kumimoji="0" lang="en-US" sz="1400" b="0" i="0" u="none" strike="noStrike" kern="1200" cap="none" spc="0" normalizeH="0" baseline="0" noProof="0" dirty="0" smtClean="0">
              <a:ln>
                <a:noFill/>
              </a:ln>
              <a:solidFill>
                <a:schemeClr val="bg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a:t>
            </a:r>
            <a:endParaRPr lang="en-US" dirty="0"/>
          </a:p>
        </p:txBody>
      </p:sp>
      <p:grpSp>
        <p:nvGrpSpPr>
          <p:cNvPr id="9" name="Group 8"/>
          <p:cNvGrpSpPr/>
          <p:nvPr/>
        </p:nvGrpSpPr>
        <p:grpSpPr>
          <a:xfrm>
            <a:off x="838200" y="1828800"/>
            <a:ext cx="3276600" cy="3639364"/>
            <a:chOff x="838200" y="2228036"/>
            <a:chExt cx="3276600" cy="3639364"/>
          </a:xfrm>
        </p:grpSpPr>
        <p:pic>
          <p:nvPicPr>
            <p:cNvPr id="4104" name="Picture 8" descr="C:\Users\gomezj\Desktop\lemoyne-edu.jpg"/>
            <p:cNvPicPr>
              <a:picLocks noChangeAspect="1" noChangeArrowheads="1"/>
            </p:cNvPicPr>
            <p:nvPr/>
          </p:nvPicPr>
          <p:blipFill>
            <a:blip r:embed="rId3">
              <a:lum bright="10000"/>
            </a:blip>
            <a:srcRect l="33171" r="5154" b="10196"/>
            <a:stretch>
              <a:fillRect/>
            </a:stretch>
          </p:blipFill>
          <p:spPr bwMode="auto">
            <a:xfrm>
              <a:off x="914400" y="2228036"/>
              <a:ext cx="3200400" cy="333456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838200" y="5651956"/>
              <a:ext cx="2828925" cy="215444"/>
            </a:xfrm>
            <a:prstGeom prst="rect">
              <a:avLst/>
            </a:prstGeom>
            <a:noFill/>
          </p:spPr>
          <p:txBody>
            <a:bodyPr wrap="square" rtlCol="0">
              <a:spAutoFit/>
            </a:bodyPr>
            <a:lstStyle/>
            <a:p>
              <a:r>
                <a:rPr lang="en-US" sz="800" dirty="0" smtClean="0"/>
                <a:t>http://www.lemoyne.edu</a:t>
              </a:r>
            </a:p>
          </p:txBody>
        </p:sp>
      </p:grpSp>
      <p:sp>
        <p:nvSpPr>
          <p:cNvPr id="7" name="TextBox 6"/>
          <p:cNvSpPr txBox="1"/>
          <p:nvPr/>
        </p:nvSpPr>
        <p:spPr>
          <a:xfrm>
            <a:off x="4603631" y="2740541"/>
            <a:ext cx="4083169" cy="1815882"/>
          </a:xfrm>
          <a:prstGeom prst="rect">
            <a:avLst/>
          </a:prstGeom>
          <a:noFill/>
        </p:spPr>
        <p:txBody>
          <a:bodyPr wrap="none" rtlCol="0">
            <a:spAutoFit/>
          </a:bodyPr>
          <a:lstStyle/>
          <a:p>
            <a:r>
              <a:rPr lang="en-US" sz="2800" dirty="0" smtClean="0"/>
              <a:t>Novices relied on </a:t>
            </a:r>
            <a:br>
              <a:rPr lang="en-US" sz="2800" dirty="0" smtClean="0"/>
            </a:br>
            <a:r>
              <a:rPr lang="en-US" sz="2800" dirty="0" smtClean="0"/>
              <a:t>human scaffolding </a:t>
            </a:r>
          </a:p>
          <a:p>
            <a:r>
              <a:rPr lang="en-US" sz="2800" dirty="0" smtClean="0"/>
              <a:t>in the form of faculty </a:t>
            </a:r>
          </a:p>
          <a:p>
            <a:r>
              <a:rPr lang="en-US" sz="2800" dirty="0" smtClean="0"/>
              <a:t>advisors and instructors.</a:t>
            </a:r>
            <a:endParaRPr lang="en-US" sz="28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a:t>
            </a:r>
            <a:endParaRPr lang="en-US" dirty="0"/>
          </a:p>
        </p:txBody>
      </p:sp>
      <p:grpSp>
        <p:nvGrpSpPr>
          <p:cNvPr id="10" name="Group 9"/>
          <p:cNvGrpSpPr/>
          <p:nvPr/>
        </p:nvGrpSpPr>
        <p:grpSpPr>
          <a:xfrm>
            <a:off x="4724400" y="1765756"/>
            <a:ext cx="5114150" cy="3322023"/>
            <a:chOff x="4648975" y="2438400"/>
            <a:chExt cx="5114150" cy="3322023"/>
          </a:xfrm>
        </p:grpSpPr>
        <p:pic>
          <p:nvPicPr>
            <p:cNvPr id="2050" name="Picture 2" descr="C:\Users\gomezj\Desktop\Journals_Publications_Documents_Research_Studies_iStock_000010182180Small_0.jpg"/>
            <p:cNvPicPr>
              <a:picLocks noChangeAspect="1" noChangeArrowheads="1"/>
            </p:cNvPicPr>
            <p:nvPr/>
          </p:nvPicPr>
          <p:blipFill>
            <a:blip r:embed="rId3"/>
            <a:srcRect r="10002"/>
            <a:stretch>
              <a:fillRect/>
            </a:stretch>
          </p:blipFill>
          <p:spPr bwMode="auto">
            <a:xfrm>
              <a:off x="4648975" y="2438400"/>
              <a:ext cx="4114025" cy="3029764"/>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934200" y="5544979"/>
              <a:ext cx="2828925" cy="215444"/>
            </a:xfrm>
            <a:prstGeom prst="rect">
              <a:avLst/>
            </a:prstGeom>
            <a:noFill/>
          </p:spPr>
          <p:txBody>
            <a:bodyPr wrap="square" rtlCol="0">
              <a:spAutoFit/>
            </a:bodyPr>
            <a:lstStyle/>
            <a:p>
              <a:r>
                <a:rPr lang="en-US" sz="800" dirty="0" smtClean="0"/>
                <a:t>http://www.texasenterprise.utexas.edu</a:t>
              </a:r>
              <a:endParaRPr lang="en-US" sz="800" dirty="0"/>
            </a:p>
          </p:txBody>
        </p:sp>
      </p:grpSp>
      <p:sp>
        <p:nvSpPr>
          <p:cNvPr id="6" name="TextBox 5"/>
          <p:cNvSpPr txBox="1"/>
          <p:nvPr/>
        </p:nvSpPr>
        <p:spPr>
          <a:xfrm>
            <a:off x="152400" y="2303383"/>
            <a:ext cx="3657600" cy="2246769"/>
          </a:xfrm>
          <a:prstGeom prst="rect">
            <a:avLst/>
          </a:prstGeom>
          <a:noFill/>
        </p:spPr>
        <p:txBody>
          <a:bodyPr wrap="square" rtlCol="0">
            <a:spAutoFit/>
          </a:bodyPr>
          <a:lstStyle/>
          <a:p>
            <a:r>
              <a:rPr lang="en-US" sz="2800" dirty="0" smtClean="0"/>
              <a:t>Human scaffolding </a:t>
            </a:r>
            <a:br>
              <a:rPr lang="en-US" sz="2800" dirty="0" smtClean="0"/>
            </a:br>
            <a:r>
              <a:rPr lang="en-US" sz="2800" dirty="0" smtClean="0"/>
              <a:t>also came from </a:t>
            </a:r>
            <a:br>
              <a:rPr lang="en-US" sz="2800" dirty="0" smtClean="0"/>
            </a:br>
            <a:r>
              <a:rPr lang="en-US" sz="2800" dirty="0" smtClean="0"/>
              <a:t>the community as represented in the </a:t>
            </a:r>
            <a:br>
              <a:rPr lang="en-US" sz="2800" dirty="0" smtClean="0"/>
            </a:br>
            <a:r>
              <a:rPr lang="en-US" sz="2800" dirty="0" smtClean="0"/>
              <a:t>literature.</a:t>
            </a:r>
            <a:endParaRPr lang="en-US" sz="280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Steps</a:t>
            </a:r>
            <a:endParaRPr lang="en-US" dirty="0"/>
          </a:p>
        </p:txBody>
      </p:sp>
      <p:graphicFrame>
        <p:nvGraphicFramePr>
          <p:cNvPr id="17" name="Diagram 16"/>
          <p:cNvGraphicFramePr/>
          <p:nvPr>
            <p:extLst>
              <p:ext uri="{D42A27DB-BD31-4B8C-83A1-F6EECF244321}">
                <p14:modId xmlns:p14="http://schemas.microsoft.com/office/powerpoint/2010/main" xmlns="" val="3921117264"/>
              </p:ext>
            </p:extLst>
          </p:nvPr>
        </p:nvGraphicFramePr>
        <p:xfrm>
          <a:off x="381000" y="609600"/>
          <a:ext cx="83058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p:cNvSpPr txBox="1"/>
          <p:nvPr/>
        </p:nvSpPr>
        <p:spPr>
          <a:xfrm>
            <a:off x="1828800" y="2895600"/>
            <a:ext cx="1828800" cy="1323439"/>
          </a:xfrm>
          <a:prstGeom prst="rect">
            <a:avLst/>
          </a:prstGeom>
          <a:noFill/>
        </p:spPr>
        <p:txBody>
          <a:bodyPr wrap="square" rtlCol="0">
            <a:spAutoFit/>
          </a:bodyPr>
          <a:lstStyle/>
          <a:p>
            <a:pPr algn="ctr"/>
            <a:r>
              <a:rPr lang="en-US" sz="1600" dirty="0" smtClean="0">
                <a:solidFill>
                  <a:schemeClr val="bg1"/>
                </a:solidFill>
              </a:rPr>
              <a:t>Map significant properties of data as representation information </a:t>
            </a:r>
          </a:p>
          <a:p>
            <a:endParaRPr lang="en-US" sz="1600" dirty="0"/>
          </a:p>
        </p:txBody>
      </p:sp>
      <p:sp>
        <p:nvSpPr>
          <p:cNvPr id="19" name="TextBox 18"/>
          <p:cNvSpPr txBox="1"/>
          <p:nvPr/>
        </p:nvSpPr>
        <p:spPr>
          <a:xfrm>
            <a:off x="990600" y="4572000"/>
            <a:ext cx="3429000" cy="261610"/>
          </a:xfrm>
          <a:prstGeom prst="rect">
            <a:avLst/>
          </a:prstGeom>
          <a:noFill/>
        </p:spPr>
        <p:txBody>
          <a:bodyPr wrap="square" rtlCol="0">
            <a:spAutoFit/>
          </a:bodyPr>
          <a:lstStyle/>
          <a:p>
            <a:r>
              <a:rPr lang="en-US" sz="1100" dirty="0" smtClean="0"/>
              <a:t>Faniel &amp; Yakel 2011</a:t>
            </a:r>
            <a:endParaRPr lang="en-US" sz="1100"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Acknowledgements </a:t>
            </a:r>
            <a:endParaRPr lang="en-US" dirty="0"/>
          </a:p>
        </p:txBody>
      </p:sp>
      <p:sp>
        <p:nvSpPr>
          <p:cNvPr id="2" name="Content Placeholder 1"/>
          <p:cNvSpPr>
            <a:spLocks noGrp="1"/>
          </p:cNvSpPr>
          <p:nvPr>
            <p:ph idx="4294967295"/>
          </p:nvPr>
        </p:nvSpPr>
        <p:spPr>
          <a:xfrm>
            <a:off x="186689" y="1219199"/>
            <a:ext cx="8229600" cy="4953001"/>
          </a:xfrm>
        </p:spPr>
        <p:txBody>
          <a:bodyPr>
            <a:normAutofit fontScale="92500" lnSpcReduction="10000"/>
          </a:bodyPr>
          <a:lstStyle/>
          <a:p>
            <a:r>
              <a:rPr lang="en-US" dirty="0" smtClean="0"/>
              <a:t>Institute of Museum and Library Services </a:t>
            </a:r>
          </a:p>
          <a:p>
            <a:endParaRPr lang="en-US" dirty="0" smtClean="0"/>
          </a:p>
          <a:p>
            <a:r>
              <a:rPr lang="en-US" dirty="0" smtClean="0"/>
              <a:t>Co-PI: Elizabeth Yakel, Ph.D.</a:t>
            </a:r>
          </a:p>
          <a:p>
            <a:endParaRPr lang="en-US" dirty="0" smtClean="0"/>
          </a:p>
          <a:p>
            <a:r>
              <a:rPr lang="en-US" dirty="0" smtClean="0"/>
              <a:t>Partners: Nancy McGovern, Ph.D. (MIT), </a:t>
            </a:r>
            <a:r>
              <a:rPr lang="en-US" dirty="0"/>
              <a:t>Eric Kansa, Ph.D</a:t>
            </a:r>
            <a:r>
              <a:rPr lang="en-US" dirty="0" smtClean="0"/>
              <a:t>. (Open Context), </a:t>
            </a:r>
            <a:r>
              <a:rPr lang="en-US" dirty="0"/>
              <a:t>William Fink, Ph.D</a:t>
            </a:r>
            <a:r>
              <a:rPr lang="en-US" dirty="0" smtClean="0"/>
              <a:t>. (University of Michigan Museum of Zoology)</a:t>
            </a:r>
          </a:p>
          <a:p>
            <a:endParaRPr lang="en-US" dirty="0" smtClean="0"/>
          </a:p>
          <a:p>
            <a:r>
              <a:rPr lang="en-US" dirty="0" smtClean="0"/>
              <a:t>Students: </a:t>
            </a:r>
            <a:r>
              <a:rPr lang="en-US" dirty="0"/>
              <a:t>Morgan Daniels, Rebecca </a:t>
            </a:r>
            <a:r>
              <a:rPr lang="en-US" dirty="0" smtClean="0"/>
              <a:t>Frank, Julianna Barrera-Gomez, Adam Kriesberg, Jessica Schaengold, Gavin Strassel, Michele DeLia, Kathleen Fear, Mallory Hood, </a:t>
            </a:r>
            <a:r>
              <a:rPr lang="en-US" dirty="0"/>
              <a:t>Molly Haig, Annelise </a:t>
            </a:r>
            <a:r>
              <a:rPr lang="en-US" dirty="0" smtClean="0"/>
              <a:t>Doll, Monique Lowe</a:t>
            </a:r>
          </a:p>
        </p:txBody>
      </p:sp>
      <p:pic>
        <p:nvPicPr>
          <p:cNvPr id="4" name="Picture 1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1200" y="990600"/>
            <a:ext cx="1752600" cy="7949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17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EEECE1"/>
                  </a:outerShdw>
                </a:effectLst>
              </a14:hiddenEffects>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Questions?</a:t>
            </a:r>
          </a:p>
        </p:txBody>
      </p:sp>
      <p:sp>
        <p:nvSpPr>
          <p:cNvPr id="3" name="Content Placeholder 2"/>
          <p:cNvSpPr>
            <a:spLocks noGrp="1"/>
          </p:cNvSpPr>
          <p:nvPr>
            <p:ph type="body" idx="1"/>
          </p:nvPr>
        </p:nvSpPr>
        <p:spPr/>
        <p:txBody>
          <a:bodyPr/>
          <a:lstStyle/>
          <a:p>
            <a:r>
              <a:rPr lang="en-US" dirty="0" smtClean="0"/>
              <a:t>Ixchel M. Faniel</a:t>
            </a:r>
            <a:br>
              <a:rPr lang="en-US" dirty="0" smtClean="0"/>
            </a:br>
            <a:r>
              <a:rPr lang="en-US" dirty="0" smtClean="0"/>
              <a:t>fanieli@oclc.org</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25000" lnSpcReduction="20000"/>
          </a:bodyPr>
          <a:lstStyle/>
          <a:p>
            <a:endParaRPr lang="en-US" dirty="0" smtClean="0"/>
          </a:p>
          <a:p>
            <a:r>
              <a:rPr lang="en-US" sz="7200" dirty="0" smtClean="0"/>
              <a:t>An IMLS-funded project led by Dr. Ixchel Faniel and Dr. Elizabeth Yakel. </a:t>
            </a:r>
          </a:p>
          <a:p>
            <a:endParaRPr lang="en-US" sz="7200" dirty="0" smtClean="0"/>
          </a:p>
          <a:p>
            <a:r>
              <a:rPr lang="en-US" sz="7200" dirty="0" smtClean="0"/>
              <a:t>Studying data reuse in three academic disciplines to identify how contextual information about the data that supports reuse can best be created and preserved. </a:t>
            </a:r>
          </a:p>
          <a:p>
            <a:endParaRPr lang="en-US" sz="7200" dirty="0" smtClean="0"/>
          </a:p>
          <a:p>
            <a:r>
              <a:rPr lang="en-US" sz="7200" dirty="0" smtClean="0"/>
              <a:t>Focuses on research data produced and used by quantitative social scientists, archaeologists, and zoologists. </a:t>
            </a:r>
          </a:p>
          <a:p>
            <a:endParaRPr lang="en-US" sz="7200" dirty="0" smtClean="0"/>
          </a:p>
          <a:p>
            <a:r>
              <a:rPr lang="en-US" sz="7200" dirty="0" smtClean="0"/>
              <a:t>The intended audiences of this project are researchers who use secondary data and the digital curators, digital repository managers, data center staff, and others who collect, manage, and store digital information. </a:t>
            </a:r>
          </a:p>
          <a:p>
            <a:endParaRPr lang="en-US" sz="7200" dirty="0" smtClean="0"/>
          </a:p>
        </p:txBody>
      </p:sp>
      <p:pic>
        <p:nvPicPr>
          <p:cNvPr id="4" name="Picture 3" descr="dipir_header.jpg"/>
          <p:cNvPicPr>
            <a:picLocks noChangeAspect="1"/>
          </p:cNvPicPr>
          <p:nvPr/>
        </p:nvPicPr>
        <p:blipFill>
          <a:blip r:embed="rId3"/>
          <a:stretch>
            <a:fillRect/>
          </a:stretch>
        </p:blipFill>
        <p:spPr>
          <a:xfrm>
            <a:off x="0" y="0"/>
            <a:ext cx="9144000" cy="1371600"/>
          </a:xfrm>
          <a:prstGeom prst="rect">
            <a:avLst/>
          </a:prstGeom>
        </p:spPr>
      </p:pic>
      <p:sp>
        <p:nvSpPr>
          <p:cNvPr id="12" name="TextBox 11"/>
          <p:cNvSpPr txBox="1"/>
          <p:nvPr/>
        </p:nvSpPr>
        <p:spPr>
          <a:xfrm>
            <a:off x="1524000" y="5756831"/>
            <a:ext cx="5673476" cy="369332"/>
          </a:xfrm>
          <a:prstGeom prst="rect">
            <a:avLst/>
          </a:prstGeom>
          <a:noFill/>
        </p:spPr>
        <p:txBody>
          <a:bodyPr wrap="none" rtlCol="0">
            <a:spAutoFit/>
          </a:bodyPr>
          <a:lstStyle/>
          <a:p>
            <a:r>
              <a:rPr lang="en-US" dirty="0" smtClean="0"/>
              <a:t>For more information, please visit </a:t>
            </a:r>
            <a:r>
              <a:rPr lang="en-US" dirty="0" smtClean="0">
                <a:hlinkClick r:id="rId4"/>
              </a:rPr>
              <a:t>http://www.dipir.org</a:t>
            </a:r>
            <a:r>
              <a:rPr lang="en-US" dirty="0" smtClean="0"/>
              <a:t> </a:t>
            </a:r>
            <a:endParaRPr lang="en-US" dirty="0"/>
          </a:p>
        </p:txBody>
      </p:sp>
    </p:spTree>
    <p:extLst>
      <p:ext uri="{BB962C8B-B14F-4D97-AF65-F5344CB8AC3E}">
        <p14:creationId xmlns:p14="http://schemas.microsoft.com/office/powerpoint/2010/main" xmlns="" val="31460078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gomezj\Desktop\ICPSR.png"/>
          <p:cNvPicPr>
            <a:picLocks noChangeAspect="1" noChangeArrowheads="1"/>
          </p:cNvPicPr>
          <p:nvPr/>
        </p:nvPicPr>
        <p:blipFill>
          <a:blip r:embed="rId2"/>
          <a:srcRect b="3626"/>
          <a:stretch>
            <a:fillRect/>
          </a:stretch>
        </p:blipFill>
        <p:spPr bwMode="auto">
          <a:xfrm>
            <a:off x="104727" y="19731"/>
            <a:ext cx="8934546" cy="6076269"/>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Study</a:t>
            </a:r>
            <a:endParaRPr lang="en-US" dirty="0"/>
          </a:p>
        </p:txBody>
      </p:sp>
      <p:sp>
        <p:nvSpPr>
          <p:cNvPr id="4" name="Text Placeholder 3"/>
          <p:cNvSpPr>
            <a:spLocks noGrp="1"/>
          </p:cNvSpPr>
          <p:nvPr>
            <p:ph type="body" sz="half" idx="2"/>
          </p:nvPr>
        </p:nvSpPr>
        <p:spPr>
          <a:xfrm>
            <a:off x="457200" y="990600"/>
            <a:ext cx="4876800" cy="5153025"/>
          </a:xfrm>
        </p:spPr>
        <p:txBody>
          <a:bodyPr>
            <a:normAutofit lnSpcReduction="10000"/>
          </a:bodyPr>
          <a:lstStyle/>
          <a:p>
            <a:r>
              <a:rPr lang="en-US" sz="2400" u="sng" dirty="0" smtClean="0"/>
              <a:t>Research Question</a:t>
            </a:r>
          </a:p>
          <a:p>
            <a:r>
              <a:rPr lang="en-US" sz="2400" dirty="0" smtClean="0"/>
              <a:t>How do novice social science researchers make sense of </a:t>
            </a:r>
            <a:br>
              <a:rPr lang="en-US" sz="2400" dirty="0" smtClean="0"/>
            </a:br>
            <a:r>
              <a:rPr lang="en-US" sz="2400" dirty="0" smtClean="0"/>
              <a:t>social science data? </a:t>
            </a:r>
          </a:p>
          <a:p>
            <a:endParaRPr lang="en-US" sz="2400" u="sng" dirty="0" smtClean="0"/>
          </a:p>
          <a:p>
            <a:r>
              <a:rPr lang="en-US" sz="2400" u="sng" dirty="0" smtClean="0"/>
              <a:t>Data Collection</a:t>
            </a:r>
          </a:p>
          <a:p>
            <a:r>
              <a:rPr lang="en-US" sz="2400" dirty="0" smtClean="0"/>
              <a:t>22 Interviews</a:t>
            </a:r>
          </a:p>
          <a:p>
            <a:endParaRPr lang="en-US" sz="2400" u="sng" dirty="0" smtClean="0"/>
          </a:p>
          <a:p>
            <a:r>
              <a:rPr lang="en-US" sz="2400" u="sng" dirty="0" smtClean="0"/>
              <a:t>Data Analysis</a:t>
            </a:r>
          </a:p>
          <a:p>
            <a:r>
              <a:rPr lang="en-US" sz="2400" dirty="0" smtClean="0"/>
              <a:t>Code set developed and expanded from interview protocol</a:t>
            </a:r>
          </a:p>
          <a:p>
            <a:endParaRPr lang="en-US" dirty="0" smtClean="0"/>
          </a:p>
          <a:p>
            <a:endParaRPr lang="en-US" dirty="0" smtClean="0"/>
          </a:p>
        </p:txBody>
      </p:sp>
      <p:pic>
        <p:nvPicPr>
          <p:cNvPr id="5" name="Picture 18" descr="C:\Users\gomezj\Desktop\library.tiff"/>
          <p:cNvPicPr>
            <a:picLocks noGrp="1" noChangeAspect="1" noChangeArrowheads="1"/>
          </p:cNvPicPr>
          <p:nvPr>
            <p:ph idx="1"/>
          </p:nvPr>
        </p:nvPicPr>
        <p:blipFill>
          <a:blip r:embed="rId3"/>
          <a:srcRect l="41810"/>
          <a:stretch>
            <a:fillRect/>
          </a:stretch>
        </p:blipFill>
        <p:spPr bwMode="auto">
          <a:xfrm>
            <a:off x="5507002" y="1752600"/>
            <a:ext cx="2951198" cy="304299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162800" y="4876800"/>
            <a:ext cx="1503398" cy="215444"/>
          </a:xfrm>
          <a:prstGeom prst="rect">
            <a:avLst/>
          </a:prstGeom>
          <a:noFill/>
        </p:spPr>
        <p:txBody>
          <a:bodyPr wrap="square" rtlCol="0">
            <a:spAutoFit/>
          </a:bodyPr>
          <a:lstStyle/>
          <a:p>
            <a:r>
              <a:rPr lang="en-US" sz="800" dirty="0" smtClean="0"/>
              <a:t>http://www.english.sxu.edu</a:t>
            </a:r>
            <a:endParaRPr lang="en-US" sz="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Findings </a:t>
            </a:r>
            <a:endParaRPr lang="en-US" dirty="0"/>
          </a:p>
        </p:txBody>
      </p:sp>
      <p:sp>
        <p:nvSpPr>
          <p:cNvPr id="13" name="TextBox 12"/>
          <p:cNvSpPr txBox="1"/>
          <p:nvPr/>
        </p:nvSpPr>
        <p:spPr>
          <a:xfrm>
            <a:off x="339236" y="1828800"/>
            <a:ext cx="4613764" cy="3323987"/>
          </a:xfrm>
          <a:prstGeom prst="rect">
            <a:avLst/>
          </a:prstGeom>
          <a:noFill/>
        </p:spPr>
        <p:txBody>
          <a:bodyPr wrap="none" rtlCol="0">
            <a:spAutoFit/>
          </a:bodyPr>
          <a:lstStyle/>
          <a:p>
            <a:pPr marL="12700" indent="0">
              <a:buNone/>
            </a:pPr>
            <a:r>
              <a:rPr lang="en-US" sz="2400" i="1" dirty="0" smtClean="0"/>
              <a:t>“…it's numerical value on </a:t>
            </a:r>
            <a:br>
              <a:rPr lang="en-US" sz="2400" i="1" dirty="0" smtClean="0"/>
            </a:br>
            <a:r>
              <a:rPr lang="en-US" sz="2400" i="1" dirty="0" smtClean="0"/>
              <a:t>things that don't have </a:t>
            </a:r>
            <a:br>
              <a:rPr lang="en-US" sz="2400" i="1" dirty="0" smtClean="0"/>
            </a:br>
            <a:r>
              <a:rPr lang="en-US" sz="2400" i="1" dirty="0" smtClean="0"/>
              <a:t>numerical value. So it's not </a:t>
            </a:r>
            <a:br>
              <a:rPr lang="en-US" sz="2400" i="1" dirty="0" smtClean="0"/>
            </a:br>
            <a:r>
              <a:rPr lang="en-US" sz="2400" i="1" dirty="0" smtClean="0"/>
              <a:t>like a sort of thing is worth </a:t>
            </a:r>
            <a:br>
              <a:rPr lang="en-US" sz="2400" i="1" dirty="0" smtClean="0"/>
            </a:br>
            <a:r>
              <a:rPr lang="en-US" sz="2400" i="1" dirty="0" smtClean="0"/>
              <a:t>a certain amount, that </a:t>
            </a:r>
            <a:br>
              <a:rPr lang="en-US" sz="2400" i="1" dirty="0" smtClean="0"/>
            </a:br>
            <a:r>
              <a:rPr lang="en-US" sz="2400" i="1" dirty="0" smtClean="0"/>
              <a:t>numerical value is something </a:t>
            </a:r>
            <a:br>
              <a:rPr lang="en-US" sz="2400" i="1" dirty="0" smtClean="0"/>
            </a:br>
            <a:r>
              <a:rPr lang="en-US" sz="2400" i="1" dirty="0" smtClean="0"/>
              <a:t>that everybody can understand” </a:t>
            </a:r>
            <a:br>
              <a:rPr lang="en-US" sz="2400" i="1" dirty="0" smtClean="0"/>
            </a:br>
            <a:r>
              <a:rPr lang="en-US" sz="2400" dirty="0" smtClean="0"/>
              <a:t>(CBU14).</a:t>
            </a:r>
          </a:p>
          <a:p>
            <a:endParaRPr lang="en-US" dirty="0"/>
          </a:p>
        </p:txBody>
      </p:sp>
      <p:grpSp>
        <p:nvGrpSpPr>
          <p:cNvPr id="10" name="Group 9"/>
          <p:cNvGrpSpPr/>
          <p:nvPr/>
        </p:nvGrpSpPr>
        <p:grpSpPr>
          <a:xfrm>
            <a:off x="685800" y="1414681"/>
            <a:ext cx="8226974" cy="4300319"/>
            <a:chOff x="391073" y="1676291"/>
            <a:chExt cx="8600527" cy="4452719"/>
          </a:xfrm>
        </p:grpSpPr>
        <p:pic>
          <p:nvPicPr>
            <p:cNvPr id="4098" name="Picture 2" descr="C:\Users\gomezj\Desktop\Picture2.png"/>
            <p:cNvPicPr>
              <a:picLocks noChangeAspect="1" noChangeArrowheads="1"/>
            </p:cNvPicPr>
            <p:nvPr/>
          </p:nvPicPr>
          <p:blipFill>
            <a:blip r:embed="rId3"/>
            <a:srcRect/>
            <a:stretch>
              <a:fillRect/>
            </a:stretch>
          </p:blipFill>
          <p:spPr bwMode="auto">
            <a:xfrm>
              <a:off x="391073" y="1676291"/>
              <a:ext cx="8521700" cy="4237037"/>
            </a:xfrm>
            <a:prstGeom prst="rect">
              <a:avLst/>
            </a:prstGeom>
            <a:noFill/>
          </p:spPr>
        </p:pic>
        <p:sp>
          <p:nvSpPr>
            <p:cNvPr id="9" name="TextBox 8"/>
            <p:cNvSpPr txBox="1"/>
            <p:nvPr/>
          </p:nvSpPr>
          <p:spPr>
            <a:xfrm>
              <a:off x="6629400" y="5867400"/>
              <a:ext cx="2362200" cy="261610"/>
            </a:xfrm>
            <a:prstGeom prst="rect">
              <a:avLst/>
            </a:prstGeom>
            <a:noFill/>
          </p:spPr>
          <p:txBody>
            <a:bodyPr wrap="square" rtlCol="0">
              <a:spAutoFit/>
            </a:bodyPr>
            <a:lstStyle/>
            <a:p>
              <a:r>
                <a:rPr lang="en-US" sz="1100" dirty="0" smtClean="0"/>
                <a:t>Faniel, Kriesberg &amp; Yakel 2012</a:t>
              </a:r>
              <a:endParaRPr lang="en-US" sz="1100" dirty="0"/>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Making sense of transformations from qualitative to quantitative data</a:t>
            </a:r>
            <a:endParaRPr lang="en-US" dirty="0"/>
          </a:p>
        </p:txBody>
      </p:sp>
      <p:sp>
        <p:nvSpPr>
          <p:cNvPr id="3" name="Content Placeholder 1"/>
          <p:cNvSpPr txBox="1">
            <a:spLocks/>
          </p:cNvSpPr>
          <p:nvPr/>
        </p:nvSpPr>
        <p:spPr>
          <a:xfrm>
            <a:off x="152400" y="1143000"/>
            <a:ext cx="8763000" cy="5105400"/>
          </a:xfrm>
          <a:prstGeom prst="rect">
            <a:avLst/>
          </a:prstGeom>
        </p:spPr>
        <p:txBody>
          <a:bodyPr/>
          <a:lstStyle/>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Direct maps </a:t>
            </a:r>
            <a:r>
              <a:rPr kumimoji="0" lang="en-US" sz="2000" b="0" i="0" u="none" strike="noStrike" kern="1200" cap="none" spc="0" normalizeH="0" baseline="0" noProof="0" dirty="0" smtClean="0">
                <a:ln>
                  <a:noFill/>
                </a:ln>
                <a:solidFill>
                  <a:schemeClr val="tx1"/>
                </a:solidFill>
                <a:effectLst/>
                <a:uLnTx/>
                <a:uFillTx/>
                <a:latin typeface="Arial"/>
                <a:ea typeface="+mn-ea"/>
                <a:cs typeface="Arial"/>
              </a:rPr>
              <a:t>(e.g. White=0, Black=1, Asian=2, etc.)</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 not enough</a:t>
            </a:r>
          </a:p>
          <a:p>
            <a:pPr marL="690563" marR="0" lvl="1"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000" b="0" i="1" u="none" strike="noStrike" kern="1200" cap="none" spc="0" normalizeH="0" baseline="0" noProof="0" dirty="0" smtClean="0">
                <a:ln>
                  <a:noFill/>
                </a:ln>
                <a:solidFill>
                  <a:schemeClr val="tx1"/>
                </a:solidFill>
                <a:effectLst/>
                <a:uLnTx/>
                <a:uFillTx/>
                <a:latin typeface="Arial"/>
                <a:ea typeface="+mn-ea"/>
                <a:cs typeface="Arial"/>
              </a:rPr>
              <a:t>“…I want to find out when they ask the question to the parent or to the student, how was that question asked and was there follow-up questions in terms of did they ask what is your race as opposed to allowing the parent or the student to tell them what their race was” </a:t>
            </a:r>
            <a:r>
              <a:rPr kumimoji="0" lang="en-US" sz="2000" b="0" u="none" strike="noStrike" kern="1200" cap="none" spc="0" normalizeH="0" baseline="0" noProof="0" dirty="0" smtClean="0">
                <a:ln>
                  <a:noFill/>
                </a:ln>
                <a:solidFill>
                  <a:schemeClr val="tx1"/>
                </a:solidFill>
                <a:effectLst/>
                <a:uLnTx/>
                <a:uFillTx/>
                <a:latin typeface="Arial"/>
                <a:ea typeface="+mn-ea"/>
                <a:cs typeface="Arial"/>
              </a:rPr>
              <a:t>(CBU10).</a:t>
            </a:r>
          </a:p>
          <a:p>
            <a:pPr marL="690563" marR="0" lvl="1" indent="-233363" algn="l" defTabSz="457200" rtl="0" eaLnBrk="1" fontAlgn="auto" latinLnBrk="0" hangingPunct="1">
              <a:lnSpc>
                <a:spcPct val="110000"/>
              </a:lnSpc>
              <a:spcBef>
                <a:spcPts val="9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Arial"/>
                <a:ea typeface="+mn-ea"/>
                <a:cs typeface="Arial"/>
              </a:rPr>
              <a:t>Interested in how direct maps </a:t>
            </a:r>
            <a:r>
              <a:rPr kumimoji="0" lang="en-US" sz="2400" b="0" i="0" u="none" strike="noStrike" kern="1200" cap="none" spc="0" normalizeH="0" noProof="0" dirty="0" smtClean="0">
                <a:ln>
                  <a:noFill/>
                </a:ln>
                <a:solidFill>
                  <a:schemeClr val="tx1"/>
                </a:solidFill>
                <a:effectLst/>
                <a:uLnTx/>
                <a:uFillTx/>
                <a:latin typeface="Arial"/>
                <a:ea typeface="+mn-ea"/>
                <a:cs typeface="Arial"/>
              </a:rPr>
              <a:t>developed </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 </a:t>
            </a:r>
          </a:p>
          <a:p>
            <a:pPr marL="690563" marR="0" lvl="1"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000" b="0" i="1" u="none" strike="noStrike" kern="1200" cap="none" spc="0" normalizeH="0" baseline="0" noProof="0" dirty="0" smtClean="0">
                <a:ln>
                  <a:noFill/>
                </a:ln>
                <a:solidFill>
                  <a:schemeClr val="tx1"/>
                </a:solidFill>
                <a:effectLst/>
                <a:uLnTx/>
                <a:uFillTx/>
                <a:latin typeface="Arial"/>
                <a:ea typeface="+mn-ea"/>
                <a:cs typeface="Arial"/>
              </a:rPr>
              <a:t>“So they use New York Times continuously for like the 30 years. New York Times, it has changed. So I want to know like what years New York Times was used to gather data. I'm sure they used more than one newspaper. Also, I want to know which ones those were, for example” </a:t>
            </a:r>
            <a:r>
              <a:rPr kumimoji="0" lang="en-US" sz="2000" b="0" u="none" strike="noStrike" kern="1200" cap="none" spc="0" normalizeH="0" baseline="0" noProof="0" dirty="0" smtClean="0">
                <a:ln>
                  <a:noFill/>
                </a:ln>
                <a:solidFill>
                  <a:schemeClr val="tx1"/>
                </a:solidFill>
                <a:effectLst/>
                <a:uLnTx/>
                <a:uFillTx/>
                <a:latin typeface="Arial"/>
                <a:ea typeface="+mn-ea"/>
                <a:cs typeface="Arial"/>
              </a:rPr>
              <a:t>(CBU03).</a:t>
            </a:r>
            <a:endParaRPr kumimoji="0" lang="en-US" sz="2000" b="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Making sense of concepts not well-established in the literature </a:t>
            </a:r>
            <a:endParaRPr lang="en-US" dirty="0"/>
          </a:p>
        </p:txBody>
      </p:sp>
      <p:sp>
        <p:nvSpPr>
          <p:cNvPr id="3" name="Content Placeholder 1"/>
          <p:cNvSpPr txBox="1">
            <a:spLocks/>
          </p:cNvSpPr>
          <p:nvPr/>
        </p:nvSpPr>
        <p:spPr>
          <a:xfrm>
            <a:off x="152400" y="1143000"/>
            <a:ext cx="8763000" cy="5105400"/>
          </a:xfrm>
          <a:prstGeom prst="rect">
            <a:avLst/>
          </a:prstGeom>
        </p:spPr>
        <p:txBody>
          <a:bodyPr/>
          <a:lstStyle/>
          <a:p>
            <a:pPr marL="233363" lvl="0" indent="-233363">
              <a:lnSpc>
                <a:spcPct val="110000"/>
              </a:lnSpc>
              <a:spcBef>
                <a:spcPts val="900"/>
              </a:spcBef>
              <a:buFont typeface="Arial"/>
              <a:buChar char="•"/>
            </a:pPr>
            <a:r>
              <a:rPr lang="en-US" sz="2400" dirty="0" smtClean="0"/>
              <a:t>Do beliefs match data producer actions</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690563" marR="0" lvl="1" indent="-233363" algn="l" defTabSz="457200" rtl="0" eaLnBrk="1" fontAlgn="auto" latinLnBrk="0" hangingPunct="1">
              <a:lnSpc>
                <a:spcPct val="110000"/>
              </a:lnSpc>
              <a:spcBef>
                <a:spcPts val="900"/>
              </a:spcBef>
              <a:spcAft>
                <a:spcPts val="0"/>
              </a:spcAft>
              <a:buClrTx/>
              <a:buSzTx/>
              <a:buFont typeface="Arial"/>
              <a:buChar char="•"/>
              <a:tabLst/>
              <a:defRPr/>
            </a:pPr>
            <a:r>
              <a:rPr kumimoji="0" lang="en-US" sz="2000" b="0" i="1" u="none" strike="noStrike" kern="1200" cap="none" spc="0" normalizeH="0" baseline="0" noProof="0" dirty="0" smtClean="0">
                <a:ln>
                  <a:noFill/>
                </a:ln>
                <a:solidFill>
                  <a:schemeClr val="tx1"/>
                </a:solidFill>
                <a:effectLst/>
                <a:uLnTx/>
                <a:uFillTx/>
                <a:latin typeface="Arial"/>
                <a:ea typeface="+mn-ea"/>
                <a:cs typeface="Arial"/>
              </a:rPr>
              <a:t>“And</a:t>
            </a:r>
            <a:r>
              <a:rPr kumimoji="0" lang="en-US" sz="2000" b="0" i="1" u="none" strike="noStrike" kern="1200" cap="none" spc="0" normalizeH="0" noProof="0" dirty="0" smtClean="0">
                <a:ln>
                  <a:noFill/>
                </a:ln>
                <a:solidFill>
                  <a:schemeClr val="tx1"/>
                </a:solidFill>
                <a:effectLst/>
                <a:uLnTx/>
                <a:uFillTx/>
                <a:latin typeface="Arial"/>
                <a:ea typeface="+mn-ea"/>
                <a:cs typeface="Arial"/>
              </a:rPr>
              <a:t> </a:t>
            </a:r>
            <a:r>
              <a:rPr kumimoji="0" lang="en-US" sz="2000" b="0" i="1" u="none" strike="noStrike" kern="1200" cap="none" spc="0" normalizeH="0" baseline="0" noProof="0" dirty="0" smtClean="0">
                <a:ln>
                  <a:noFill/>
                </a:ln>
                <a:solidFill>
                  <a:schemeClr val="tx1"/>
                </a:solidFill>
                <a:effectLst/>
                <a:uLnTx/>
                <a:uFillTx/>
                <a:latin typeface="Arial"/>
                <a:ea typeface="+mn-ea"/>
                <a:cs typeface="Arial"/>
              </a:rPr>
              <a:t>that’s not to exclude</a:t>
            </a:r>
            <a:r>
              <a:rPr kumimoji="0" lang="en-US" sz="2000" b="0" i="1" u="none" strike="noStrike" kern="1200" cap="none" spc="0" normalizeH="0" noProof="0" dirty="0" smtClean="0">
                <a:ln>
                  <a:noFill/>
                </a:ln>
                <a:solidFill>
                  <a:schemeClr val="tx1"/>
                </a:solidFill>
                <a:effectLst/>
                <a:uLnTx/>
                <a:uFillTx/>
                <a:latin typeface="Arial"/>
                <a:ea typeface="+mn-ea"/>
                <a:cs typeface="Arial"/>
              </a:rPr>
              <a:t> it just by the nature of it being a right wing organization, but I would want to evaluate their methods to see if that’s the methods that I would’ve chosen…</a:t>
            </a:r>
            <a:r>
              <a:rPr kumimoji="0" lang="en-US" sz="2000" b="0" i="1" u="none" strike="noStrike" kern="1200" cap="none" spc="0" normalizeH="0" baseline="0" noProof="0" dirty="0" smtClean="0">
                <a:ln>
                  <a:noFill/>
                </a:ln>
                <a:solidFill>
                  <a:schemeClr val="tx1"/>
                </a:solidFill>
                <a:effectLst/>
                <a:uLnTx/>
                <a:uFillTx/>
                <a:latin typeface="Arial"/>
                <a:ea typeface="+mn-ea"/>
                <a:cs typeface="Arial"/>
              </a:rPr>
              <a:t>” </a:t>
            </a:r>
            <a:r>
              <a:rPr kumimoji="0" lang="en-US" sz="2000" b="0" u="none" strike="noStrike" kern="1200" cap="none" spc="0" normalizeH="0" baseline="0" noProof="0" dirty="0" smtClean="0">
                <a:ln>
                  <a:noFill/>
                </a:ln>
                <a:solidFill>
                  <a:schemeClr val="tx1"/>
                </a:solidFill>
                <a:effectLst/>
                <a:uLnTx/>
                <a:uFillTx/>
                <a:latin typeface="Arial"/>
                <a:ea typeface="+mn-ea"/>
                <a:cs typeface="Arial"/>
              </a:rPr>
              <a:t>(CBU09).</a:t>
            </a:r>
          </a:p>
          <a:p>
            <a:pPr marL="690563" marR="0" lvl="1" indent="-233363" algn="l" defTabSz="457200" rtl="0" eaLnBrk="1" fontAlgn="auto" latinLnBrk="0" hangingPunct="1">
              <a:lnSpc>
                <a:spcPct val="110000"/>
              </a:lnSpc>
              <a:spcBef>
                <a:spcPts val="900"/>
              </a:spcBef>
              <a:spcAft>
                <a:spcPts val="0"/>
              </a:spcAft>
              <a:buClrTx/>
              <a:buSzTx/>
              <a:tabLst/>
              <a:defRPr/>
            </a:pP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lang="en-US" sz="2400" dirty="0" smtClean="0">
                <a:latin typeface="Arial"/>
                <a:cs typeface="Arial"/>
              </a:rPr>
              <a:t>How will reusing data impact </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research</a:t>
            </a:r>
            <a:r>
              <a:rPr kumimoji="0" lang="en-US" sz="2400" b="0" i="0" u="none" strike="noStrike" kern="1200" cap="none" spc="0" normalizeH="0" noProof="0" dirty="0" smtClean="0">
                <a:ln>
                  <a:noFill/>
                </a:ln>
                <a:solidFill>
                  <a:schemeClr val="tx1"/>
                </a:solidFill>
                <a:effectLst/>
                <a:uLnTx/>
                <a:uFillTx/>
                <a:latin typeface="Arial"/>
                <a:ea typeface="+mn-ea"/>
                <a:cs typeface="Arial"/>
              </a:rPr>
              <a:t> </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 </a:t>
            </a:r>
          </a:p>
          <a:p>
            <a:pPr marL="690563" lvl="1" indent="-233363">
              <a:lnSpc>
                <a:spcPct val="110000"/>
              </a:lnSpc>
              <a:spcBef>
                <a:spcPts val="900"/>
              </a:spcBef>
              <a:buFont typeface="Arial"/>
              <a:buChar char="•"/>
            </a:pPr>
            <a:r>
              <a:rPr lang="en-US" sz="2000" i="1" dirty="0" smtClean="0"/>
              <a:t>“some parties,… had only like one or two experts rating them, in the Dutch case, which makes it not super reliable, so that’s what’s kind of like [it made me think,…] ‘Oh I should really pay attention that that’s not going to hurt me…” </a:t>
            </a:r>
            <a:r>
              <a:rPr lang="en-US" sz="2000" dirty="0" smtClean="0"/>
              <a:t>(CBU17).</a:t>
            </a:r>
            <a:endParaRPr kumimoji="0" lang="en-US" sz="2400" b="0" i="0" u="none" strike="noStrike" kern="1200" cap="none" spc="0" normalizeH="0" baseline="0" noProof="0" dirty="0">
              <a:ln>
                <a:noFill/>
              </a:ln>
              <a:solidFill>
                <a:schemeClr val="tx1"/>
              </a:solidFill>
              <a:effectLst/>
              <a:uLnTx/>
              <a:uFillTx/>
              <a:latin typeface="Arial"/>
              <a:ea typeface="+mn-ea"/>
              <a:cs typeface="Aria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Making sense of matching and merging capabilities across multiple datasets</a:t>
            </a:r>
            <a:endParaRPr lang="en-US" dirty="0"/>
          </a:p>
        </p:txBody>
      </p:sp>
      <p:sp>
        <p:nvSpPr>
          <p:cNvPr id="3" name="Content Placeholder 1"/>
          <p:cNvSpPr txBox="1">
            <a:spLocks/>
          </p:cNvSpPr>
          <p:nvPr/>
        </p:nvSpPr>
        <p:spPr>
          <a:xfrm>
            <a:off x="152400" y="1143000"/>
            <a:ext cx="8763000" cy="5105400"/>
          </a:xfrm>
          <a:prstGeom prst="rect">
            <a:avLst/>
          </a:prstGeom>
        </p:spPr>
        <p:txBody>
          <a:bodyPr/>
          <a:lstStyle/>
          <a:p>
            <a:pPr marL="233363" lvl="0" indent="-233363">
              <a:lnSpc>
                <a:spcPct val="110000"/>
              </a:lnSpc>
              <a:spcBef>
                <a:spcPts val="900"/>
              </a:spcBef>
              <a:buFont typeface="Arial"/>
              <a:buChar char="•"/>
            </a:pPr>
            <a:r>
              <a:rPr lang="en-US" sz="2400" dirty="0" smtClean="0"/>
              <a:t>Combining longitudinal data</a:t>
            </a:r>
            <a:endParaRPr kumimoji="0" lang="en-US" sz="2400" b="0" i="0" u="none" strike="noStrike" kern="1200" cap="none" spc="0" normalizeH="0" baseline="0" noProof="0" dirty="0" smtClean="0">
              <a:ln>
                <a:noFill/>
              </a:ln>
              <a:solidFill>
                <a:schemeClr val="tx1"/>
              </a:solidFill>
              <a:effectLst/>
              <a:uLnTx/>
              <a:uFillTx/>
              <a:latin typeface="Arial"/>
              <a:ea typeface="+mn-ea"/>
              <a:cs typeface="Arial"/>
            </a:endParaRPr>
          </a:p>
          <a:p>
            <a:pPr marL="690563" lvl="1" indent="-233363">
              <a:lnSpc>
                <a:spcPct val="110000"/>
              </a:lnSpc>
              <a:spcBef>
                <a:spcPts val="900"/>
              </a:spcBef>
              <a:buFont typeface="Arial"/>
              <a:buChar char="•"/>
            </a:pPr>
            <a:r>
              <a:rPr lang="en-US" sz="2000" i="1" dirty="0" smtClean="0"/>
              <a:t>“If they're not asking the same question over years,… [it’s] particularly difficult because if they’ve changed the question wording, are then people answering differently and so there were several discussions that I had with my dissertation advisor…” </a:t>
            </a:r>
            <a:r>
              <a:rPr lang="en-US" sz="2000" dirty="0" smtClean="0"/>
              <a:t>(CBU18).</a:t>
            </a:r>
          </a:p>
          <a:p>
            <a:pPr marL="690563" lvl="1" indent="-233363">
              <a:lnSpc>
                <a:spcPct val="110000"/>
              </a:lnSpc>
              <a:spcBef>
                <a:spcPts val="900"/>
              </a:spcBef>
            </a:pPr>
            <a:endParaRPr kumimoji="0" lang="en-US" sz="2000" b="0" i="0" u="none" strike="noStrike" kern="1200" cap="none" spc="0" normalizeH="0" baseline="0" noProof="0" dirty="0" smtClean="0">
              <a:ln>
                <a:noFill/>
              </a:ln>
              <a:solidFill>
                <a:schemeClr val="tx1"/>
              </a:solidFill>
              <a:effectLst/>
              <a:uLnTx/>
              <a:uFillTx/>
              <a:latin typeface="Arial"/>
              <a:ea typeface="+mn-ea"/>
              <a:cs typeface="Arial"/>
            </a:endParaRPr>
          </a:p>
          <a:p>
            <a:pPr marL="233363" marR="0" lvl="0" indent="-233363" algn="l" defTabSz="457200" rtl="0" eaLnBrk="1" fontAlgn="auto" latinLnBrk="0" hangingPunct="1">
              <a:lnSpc>
                <a:spcPct val="110000"/>
              </a:lnSpc>
              <a:spcBef>
                <a:spcPts val="900"/>
              </a:spcBef>
              <a:spcAft>
                <a:spcPts val="0"/>
              </a:spcAft>
              <a:buClrTx/>
              <a:buSzTx/>
              <a:buFont typeface="Arial"/>
              <a:buChar char="•"/>
              <a:tabLst/>
              <a:defRPr/>
            </a:pPr>
            <a:r>
              <a:rPr lang="en-US" sz="2400" dirty="0" smtClean="0">
                <a:latin typeface="Arial"/>
                <a:cs typeface="Arial"/>
              </a:rPr>
              <a:t>Merging data from different sources  </a:t>
            </a:r>
            <a:r>
              <a:rPr kumimoji="0" lang="en-US" sz="2400" b="0" i="0" u="none" strike="noStrike" kern="1200" cap="none" spc="0" normalizeH="0" noProof="0" dirty="0" smtClean="0">
                <a:ln>
                  <a:noFill/>
                </a:ln>
                <a:solidFill>
                  <a:schemeClr val="tx1"/>
                </a:solidFill>
                <a:effectLst/>
                <a:uLnTx/>
                <a:uFillTx/>
                <a:latin typeface="Arial"/>
                <a:ea typeface="+mn-ea"/>
                <a:cs typeface="Arial"/>
              </a:rPr>
              <a:t> </a:t>
            </a:r>
            <a:r>
              <a:rPr kumimoji="0" lang="en-US" sz="2400" b="0" i="0" u="none" strike="noStrike" kern="1200" cap="none" spc="0" normalizeH="0" baseline="0" noProof="0" dirty="0" smtClean="0">
                <a:ln>
                  <a:noFill/>
                </a:ln>
                <a:solidFill>
                  <a:schemeClr val="tx1"/>
                </a:solidFill>
                <a:effectLst/>
                <a:uLnTx/>
                <a:uFillTx/>
                <a:latin typeface="Arial"/>
                <a:ea typeface="+mn-ea"/>
                <a:cs typeface="Arial"/>
              </a:rPr>
              <a:t> </a:t>
            </a:r>
          </a:p>
          <a:p>
            <a:pPr marL="690563" lvl="1" indent="-233363">
              <a:lnSpc>
                <a:spcPct val="110000"/>
              </a:lnSpc>
              <a:spcBef>
                <a:spcPts val="900"/>
              </a:spcBef>
              <a:buFont typeface="Arial"/>
              <a:buChar char="•"/>
            </a:pPr>
            <a:r>
              <a:rPr lang="en-US" sz="2000" i="1" dirty="0" smtClean="0"/>
              <a:t>“…authors will create a variable, they’ll average across a four or five year period, and I’m trying to match that with a variable that was coded for a single year period. So making an argument…that these two things should be put together …, is something I always have to be wary of …So when dealing with that,…I’ll see if it’s been done by others” </a:t>
            </a:r>
            <a:r>
              <a:rPr lang="en-US" sz="2000" dirty="0" smtClean="0"/>
              <a:t>(CBU04).</a:t>
            </a:r>
            <a:endParaRPr kumimoji="0" lang="en-US" sz="2400" b="0" u="none" strike="noStrike" kern="1200" cap="none" spc="0" normalizeH="0" baseline="0" noProof="0" dirty="0">
              <a:ln>
                <a:noFill/>
              </a:ln>
              <a:solidFill>
                <a:schemeClr val="tx1"/>
              </a:solidFill>
              <a:effectLst/>
              <a:uLnTx/>
              <a:uFillTx/>
              <a:latin typeface="Arial"/>
              <a:cs typeface="Aria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a:t>
            </a:r>
            <a:endParaRPr lang="en-US" dirty="0"/>
          </a:p>
        </p:txBody>
      </p:sp>
      <p:sp>
        <p:nvSpPr>
          <p:cNvPr id="6" name="Content Placeholder 5"/>
          <p:cNvSpPr>
            <a:spLocks noGrp="1"/>
          </p:cNvSpPr>
          <p:nvPr>
            <p:ph type="body" sz="half" idx="2"/>
          </p:nvPr>
        </p:nvSpPr>
        <p:spPr>
          <a:xfrm>
            <a:off x="457200" y="2270047"/>
            <a:ext cx="3810000" cy="2209800"/>
          </a:xfrm>
        </p:spPr>
        <p:txBody>
          <a:bodyPr>
            <a:normAutofit fontScale="85000" lnSpcReduction="10000"/>
          </a:bodyPr>
          <a:lstStyle/>
          <a:p>
            <a:r>
              <a:rPr lang="en-US" sz="3300" dirty="0" smtClean="0"/>
              <a:t>Novices engaged in careful articulation of the data producer’s research process. </a:t>
            </a:r>
          </a:p>
          <a:p>
            <a:endParaRPr lang="en-US" dirty="0"/>
          </a:p>
        </p:txBody>
      </p:sp>
      <p:pic>
        <p:nvPicPr>
          <p:cNvPr id="1027" name="Picture 3" descr="C:\Users\gomezj\AppData\Local\Microsoft\Windows\Temporary Internet Files\Content.IE5\F4D6W7VZ\MP900444381[1].jpg"/>
          <p:cNvPicPr>
            <a:picLocks noChangeAspect="1" noChangeArrowheads="1"/>
          </p:cNvPicPr>
          <p:nvPr/>
        </p:nvPicPr>
        <p:blipFill>
          <a:blip r:embed="rId2"/>
          <a:srcRect/>
          <a:stretch>
            <a:fillRect/>
          </a:stretch>
        </p:blipFill>
        <p:spPr bwMode="auto">
          <a:xfrm>
            <a:off x="5257800" y="1600200"/>
            <a:ext cx="2743200" cy="3549494"/>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CLC Redesign 2011-01">
  <a:themeElements>
    <a:clrScheme name="OCLC">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34EA2"/>
      </a:hlink>
      <a:folHlink>
        <a:srgbClr val="A9316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C13F594A2FC74EADD29D0AF2FC40B8" ma:contentTypeVersion="0" ma:contentTypeDescription="Create a new document." ma:contentTypeScope="" ma:versionID="f6b9a7984d90970c0d0e973507f274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AC843D3-24B5-44CD-B3F2-6FF1341FC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666D8B9-669F-4142-B8FC-2F14E25C84FA}">
  <ds:schemaRefs>
    <ds:schemaRef ds:uri="http://schemas.microsoft.com/sharepoint/v3/contenttype/forms"/>
  </ds:schemaRefs>
</ds:datastoreItem>
</file>

<file path=customXml/itemProps3.xml><?xml version="1.0" encoding="utf-8"?>
<ds:datastoreItem xmlns:ds="http://schemas.openxmlformats.org/officeDocument/2006/customXml" ds:itemID="{F7939786-C169-4F7A-810B-4BE8BCB61B43}">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9346</TotalTime>
  <Words>748</Words>
  <Application>Microsoft Office PowerPoint</Application>
  <PresentationFormat>On-screen Show (4:3)</PresentationFormat>
  <Paragraphs>99</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OCLC Redesign 2011-01</vt:lpstr>
      <vt:lpstr>Data Reuse and Sensemaking among Novice Social Scientists </vt:lpstr>
      <vt:lpstr>Slide 2</vt:lpstr>
      <vt:lpstr>Slide 3</vt:lpstr>
      <vt:lpstr>The Study</vt:lpstr>
      <vt:lpstr>Findings </vt:lpstr>
      <vt:lpstr>Making sense of transformations from qualitative to quantitative data</vt:lpstr>
      <vt:lpstr>Making sense of concepts not well-established in the literature </vt:lpstr>
      <vt:lpstr>Making sense of matching and merging capabilities across multiple datasets</vt:lpstr>
      <vt:lpstr>Discussion</vt:lpstr>
      <vt:lpstr>Discussion</vt:lpstr>
      <vt:lpstr>Discussion</vt:lpstr>
      <vt:lpstr>Next Steps</vt:lpstr>
      <vt:lpstr>Acknowledgements </vt:lpstr>
      <vt:lpstr>Questions?</vt:lpstr>
    </vt:vector>
  </TitlesOfParts>
  <Manager>Jenny Johnson, Director, Branding and Creative Services</Manager>
  <Company>OCLC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show and example presentation slides using OCLC PowerPoint template</dc:title>
  <dc:creator>Mickey Hawk, Manager, Design</dc:creator>
  <cp:lastModifiedBy>fanieli</cp:lastModifiedBy>
  <cp:revision>686</cp:revision>
  <cp:lastPrinted>2012-01-18T22:20:44Z</cp:lastPrinted>
  <dcterms:created xsi:type="dcterms:W3CDTF">2012-03-27T16:06:48Z</dcterms:created>
  <dcterms:modified xsi:type="dcterms:W3CDTF">2012-10-29T13:11:36Z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0x0101009EC13F594A2FC74EADD29D0AF2FC40B8</vt:lpwstr>
  </property>
</Properties>
</file>