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03" r:id="rId4"/>
    <p:sldMasterId id="2147483718" r:id="rId5"/>
  </p:sldMasterIdLst>
  <p:notesMasterIdLst>
    <p:notesMasterId r:id="rId38"/>
  </p:notesMasterIdLst>
  <p:handoutMasterIdLst>
    <p:handoutMasterId r:id="rId39"/>
  </p:handoutMasterIdLst>
  <p:sldIdLst>
    <p:sldId id="310" r:id="rId6"/>
    <p:sldId id="317" r:id="rId7"/>
    <p:sldId id="315" r:id="rId8"/>
    <p:sldId id="348" r:id="rId9"/>
    <p:sldId id="320" r:id="rId10"/>
    <p:sldId id="335" r:id="rId11"/>
    <p:sldId id="319" r:id="rId12"/>
    <p:sldId id="331" r:id="rId13"/>
    <p:sldId id="282" r:id="rId14"/>
    <p:sldId id="283" r:id="rId15"/>
    <p:sldId id="284" r:id="rId16"/>
    <p:sldId id="336" r:id="rId17"/>
    <p:sldId id="286" r:id="rId18"/>
    <p:sldId id="338" r:id="rId19"/>
    <p:sldId id="337" r:id="rId20"/>
    <p:sldId id="288" r:id="rId21"/>
    <p:sldId id="291" r:id="rId22"/>
    <p:sldId id="292" r:id="rId23"/>
    <p:sldId id="293" r:id="rId24"/>
    <p:sldId id="290" r:id="rId25"/>
    <p:sldId id="294" r:id="rId26"/>
    <p:sldId id="345" r:id="rId27"/>
    <p:sldId id="344" r:id="rId28"/>
    <p:sldId id="342" r:id="rId29"/>
    <p:sldId id="339" r:id="rId30"/>
    <p:sldId id="340" r:id="rId31"/>
    <p:sldId id="341" r:id="rId32"/>
    <p:sldId id="349" r:id="rId33"/>
    <p:sldId id="332" r:id="rId34"/>
    <p:sldId id="325" r:id="rId35"/>
    <p:sldId id="302" r:id="rId36"/>
    <p:sldId id="347" r:id="rId37"/>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3567" autoAdjust="0"/>
  </p:normalViewPr>
  <p:slideViewPr>
    <p:cSldViewPr>
      <p:cViewPr varScale="1">
        <p:scale>
          <a:sx n="60" d="100"/>
          <a:sy n="60" d="100"/>
        </p:scale>
        <p:origin x="-1434" y="-84"/>
      </p:cViewPr>
      <p:guideLst>
        <p:guide orient="horz" pos="2160"/>
        <p:guide pos="2880"/>
      </p:guideLst>
    </p:cSldViewPr>
  </p:slideViewPr>
  <p:notesTextViewPr>
    <p:cViewPr>
      <p:scale>
        <a:sx n="100" d="100"/>
        <a:sy n="100" d="100"/>
      </p:scale>
      <p:origin x="0" y="0"/>
    </p:cViewPr>
  </p:notesTextViewPr>
  <p:sorterViewPr>
    <p:cViewPr>
      <p:scale>
        <a:sx n="52" d="100"/>
        <a:sy n="52" d="100"/>
      </p:scale>
      <p:origin x="0" y="0"/>
    </p:cViewPr>
  </p:sorterViewPr>
  <p:notesViewPr>
    <p:cSldViewPr>
      <p:cViewPr varScale="1">
        <p:scale>
          <a:sx n="56" d="100"/>
          <a:sy n="56" d="100"/>
        </p:scale>
        <p:origin x="-2628" y="-84"/>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3129898E-1170-49C8-8E43-BE9FC8A6D5CB}" type="datetimeFigureOut">
              <a:rPr lang="en-US" smtClean="0"/>
              <a:pPr/>
              <a:t>2/1/2012</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E29FB4E5-9329-4E1B-B831-C24434A3CAF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E446A59A-1DC2-4279-B4C5-875E6013ADAE}" type="datetimeFigureOut">
              <a:rPr lang="en-US" smtClean="0"/>
              <a:pPr/>
              <a:t>2/1/2012</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5109475D-44F5-4F98-8266-C267B00E326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pPr eaLnBrk="1" hangingPunct="1"/>
            <a:r>
              <a:rPr lang="en-US" smtClean="0"/>
              <a:t>Licensed content will dominate in years to come.  </a:t>
            </a:r>
          </a:p>
          <a:p>
            <a:pPr eaLnBrk="1" hangingPunct="1"/>
            <a:r>
              <a:rPr lang="en-US" dirty="0" smtClean="0"/>
              <a:t>Special collections will grow but only modestly (and only at some institutions); mostly growth in managing archival resources including institutional.</a:t>
            </a:r>
          </a:p>
          <a:p>
            <a:pPr eaLnBrk="1" hangingPunct="1"/>
            <a:r>
              <a:rPr lang="en-US" dirty="0" smtClean="0"/>
              <a:t>Much greater investment in managing research outputs.</a:t>
            </a:r>
          </a:p>
          <a:p>
            <a:pPr eaLnBrk="1" hangingPunct="1"/>
            <a:r>
              <a:rPr lang="en-US" dirty="0" smtClean="0"/>
              <a:t>No change in web archiving.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 y="-274320"/>
            <a:ext cx="9144000" cy="1280160"/>
          </a:xfrm>
        </p:spPr>
        <p:txBody>
          <a:bodyPr/>
          <a:lstStyle>
            <a:lvl1pPr>
              <a:defRPr cap="small" baseline="0">
                <a:solidFill>
                  <a:schemeClr val="bg1">
                    <a:lumMod val="50000"/>
                    <a:lumOff val="50000"/>
                  </a:schemeClr>
                </a:solidFill>
                <a:latin typeface="Segoe UI Semibold"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5720" y="1097280"/>
            <a:ext cx="6400800" cy="640080"/>
          </a:xfrm>
        </p:spPr>
        <p:txBody>
          <a:bodyPr/>
          <a:lstStyle>
            <a:lvl1pPr marL="0" indent="0" algn="l">
              <a:buNone/>
              <a:defRPr b="1">
                <a:solidFill>
                  <a:schemeClr val="accent3"/>
                </a:solidFill>
                <a:latin typeface="Segoe UI Semi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ext Placeholder 10"/>
          <p:cNvSpPr>
            <a:spLocks noGrp="1"/>
          </p:cNvSpPr>
          <p:nvPr>
            <p:ph type="body" sz="quarter" idx="10" hasCustomPrompt="1"/>
          </p:nvPr>
        </p:nvSpPr>
        <p:spPr>
          <a:xfrm>
            <a:off x="-45720" y="6263640"/>
            <a:ext cx="6400800" cy="640080"/>
          </a:xfrm>
        </p:spPr>
        <p:txBody>
          <a:bodyPr/>
          <a:lstStyle>
            <a:lvl1pPr>
              <a:defRPr>
                <a:solidFill>
                  <a:schemeClr val="bg1">
                    <a:lumMod val="50000"/>
                    <a:lumOff val="50000"/>
                  </a:schemeClr>
                </a:solidFill>
                <a:latin typeface="Segoe UI Semibold" pitchFamily="34" charset="0"/>
              </a:defRPr>
            </a:lvl1pPr>
          </a:lstStyle>
          <a:p>
            <a:pPr lvl="0"/>
            <a:r>
              <a:rPr lang="en-US" dirty="0" smtClean="0"/>
              <a:t>author</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 y="-274320"/>
            <a:ext cx="9144000" cy="1280160"/>
          </a:xfrm>
        </p:spPr>
        <p:txBody>
          <a:bodyPr/>
          <a:lstStyle>
            <a:lvl1pPr>
              <a:defRPr cap="small" baseline="0">
                <a:latin typeface="Segoe UI Light"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5720" y="1097280"/>
            <a:ext cx="6400800" cy="640080"/>
          </a:xfrm>
        </p:spPr>
        <p:txBody>
          <a:bodyPr/>
          <a:lstStyle>
            <a:lvl1pPr marL="0" indent="0" algn="l">
              <a:buNone/>
              <a:defRPr b="1">
                <a:solidFill>
                  <a:schemeClr val="tx1">
                    <a:lumMod val="5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ext Placeholder 10"/>
          <p:cNvSpPr>
            <a:spLocks noGrp="1"/>
          </p:cNvSpPr>
          <p:nvPr>
            <p:ph type="body" sz="quarter" idx="10" hasCustomPrompt="1"/>
          </p:nvPr>
        </p:nvSpPr>
        <p:spPr>
          <a:xfrm>
            <a:off x="-45720" y="6263640"/>
            <a:ext cx="6400800" cy="640080"/>
          </a:xfrm>
        </p:spPr>
        <p:txBody>
          <a:bodyPr/>
          <a:lstStyle>
            <a:lvl1pPr>
              <a:defRPr/>
            </a:lvl1pPr>
          </a:lstStyle>
          <a:p>
            <a:pPr lvl="0"/>
            <a:r>
              <a:rPr lang="en-US" dirty="0" smtClean="0"/>
              <a:t>author</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63A24E1-CD9C-42EC-9636-0776E52F0212}" type="datetimeFigureOut">
              <a:rPr lang="en-US" smtClean="0"/>
              <a:pPr/>
              <a:t>2/1/2012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50DA72A-0372-4A38-8100-0C357A64DAA0}" type="slidenum">
              <a:rPr lang="en-US" smtClean="0"/>
              <a:pPr/>
              <a:t>‹#›</a:t>
            </a:fld>
            <a:endParaRPr lang="en-US"/>
          </a:p>
        </p:txBody>
      </p:sp>
    </p:spTree>
  </p:cSld>
  <p:clrMapOvr>
    <a:masterClrMapping/>
  </p:clrMapOvr>
  <p:transition>
    <p:push/>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63A24E1-CD9C-42EC-9636-0776E52F0212}" type="datetimeFigureOut">
              <a:rPr lang="en-US" smtClean="0"/>
              <a:pPr/>
              <a:t>2/1/2012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50DA72A-0372-4A38-8100-0C357A64DAA0}" type="slidenum">
              <a:rPr lang="en-US" smtClean="0"/>
              <a:pPr/>
              <a:t>‹#›</a:t>
            </a:fld>
            <a:endParaRPr lang="en-US"/>
          </a:p>
        </p:txBody>
      </p:sp>
    </p:spTree>
  </p:cSld>
  <p:clrMapOvr>
    <a:masterClrMapping/>
  </p:clrMapOvr>
  <p:transition>
    <p:pu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6600">
                <a:latin typeface="Segoe UI Light" pitchFamily="34" charset="0"/>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2846FE6-1AA1-4A3F-A195-A892770EA57A}" type="datetimeFigureOut">
              <a:rPr lang="en-US"/>
              <a:pPr>
                <a:defRPr/>
              </a:pPr>
              <a:t>2/1/2012</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AFC1BAF-26AD-4725-879A-9CC18AB4B40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A1C93C-B721-4AA4-9956-AFD6A472A8B6}" type="datetimeFigureOut">
              <a:rPr lang="en-US" smtClean="0">
                <a:solidFill>
                  <a:srgbClr val="7F7F7F">
                    <a:tint val="75000"/>
                  </a:srgbClr>
                </a:solidFill>
              </a:rPr>
              <a:pPr/>
              <a:t>2/1/2012</a:t>
            </a:fld>
            <a:endParaRPr lang="en-US">
              <a:solidFill>
                <a:srgbClr val="7F7F7F">
                  <a:tint val="75000"/>
                </a:srgbClr>
              </a:solidFill>
            </a:endParaRPr>
          </a:p>
        </p:txBody>
      </p:sp>
      <p:sp>
        <p:nvSpPr>
          <p:cNvPr id="5" name="Footer Placeholder 4"/>
          <p:cNvSpPr>
            <a:spLocks noGrp="1"/>
          </p:cNvSpPr>
          <p:nvPr>
            <p:ph type="ftr" sz="quarter" idx="11"/>
          </p:nvPr>
        </p:nvSpPr>
        <p:spPr/>
        <p:txBody>
          <a:bodyPr/>
          <a:lstStyle/>
          <a:p>
            <a:endParaRPr lang="en-US">
              <a:solidFill>
                <a:srgbClr val="7F7F7F">
                  <a:tint val="75000"/>
                </a:srgbClr>
              </a:solidFill>
            </a:endParaRPr>
          </a:p>
        </p:txBody>
      </p:sp>
      <p:sp>
        <p:nvSpPr>
          <p:cNvPr id="6" name="Slide Number Placeholder 5"/>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91CF6C-15D1-4EB0-8B32-48FE1102FB61}" type="datetimeFigureOut">
              <a:rPr lang="en-US" smtClean="0">
                <a:solidFill>
                  <a:srgbClr val="7F7F7F">
                    <a:tint val="75000"/>
                  </a:srgbClr>
                </a:solidFill>
              </a:rPr>
              <a:pPr/>
              <a:t>2/1/2012</a:t>
            </a:fld>
            <a:endParaRPr lang="en-US">
              <a:solidFill>
                <a:srgbClr val="7F7F7F">
                  <a:tint val="75000"/>
                </a:srgbClr>
              </a:solidFill>
            </a:endParaRPr>
          </a:p>
        </p:txBody>
      </p:sp>
      <p:sp>
        <p:nvSpPr>
          <p:cNvPr id="5" name="Footer Placeholder 4"/>
          <p:cNvSpPr>
            <a:spLocks noGrp="1"/>
          </p:cNvSpPr>
          <p:nvPr>
            <p:ph type="ftr" sz="quarter" idx="11"/>
          </p:nvPr>
        </p:nvSpPr>
        <p:spPr/>
        <p:txBody>
          <a:bodyPr/>
          <a:lstStyle/>
          <a:p>
            <a:endParaRPr lang="en-US">
              <a:solidFill>
                <a:srgbClr val="7F7F7F">
                  <a:tint val="75000"/>
                </a:srgbClr>
              </a:solidFill>
            </a:endParaRPr>
          </a:p>
        </p:txBody>
      </p:sp>
      <p:sp>
        <p:nvSpPr>
          <p:cNvPr id="6" name="Slide Number Placeholder 5"/>
          <p:cNvSpPr>
            <a:spLocks noGrp="1"/>
          </p:cNvSpPr>
          <p:nvPr>
            <p:ph type="sldNum" sz="quarter" idx="12"/>
          </p:nvPr>
        </p:nvSpPr>
        <p:spPr/>
        <p:txBody>
          <a:bodyPr/>
          <a:lstStyle/>
          <a:p>
            <a:fld id="{23C66158-905D-4A16-BB09-7C1AF0FDCAB3}"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A1C93C-B721-4AA4-9956-AFD6A472A8B6}" type="datetimeFigureOut">
              <a:rPr lang="en-US" smtClean="0">
                <a:solidFill>
                  <a:srgbClr val="7F7F7F">
                    <a:tint val="75000"/>
                  </a:srgbClr>
                </a:solidFill>
              </a:rPr>
              <a:pPr/>
              <a:t>2/1/2012</a:t>
            </a:fld>
            <a:endParaRPr lang="en-US">
              <a:solidFill>
                <a:srgbClr val="7F7F7F">
                  <a:tint val="75000"/>
                </a:srgbClr>
              </a:solidFill>
            </a:endParaRPr>
          </a:p>
        </p:txBody>
      </p:sp>
      <p:sp>
        <p:nvSpPr>
          <p:cNvPr id="5" name="Footer Placeholder 4"/>
          <p:cNvSpPr>
            <a:spLocks noGrp="1"/>
          </p:cNvSpPr>
          <p:nvPr>
            <p:ph type="ftr" sz="quarter" idx="11"/>
          </p:nvPr>
        </p:nvSpPr>
        <p:spPr/>
        <p:txBody>
          <a:bodyPr/>
          <a:lstStyle/>
          <a:p>
            <a:endParaRPr lang="en-US">
              <a:solidFill>
                <a:srgbClr val="7F7F7F">
                  <a:tint val="75000"/>
                </a:srgbClr>
              </a:solidFill>
            </a:endParaRPr>
          </a:p>
        </p:txBody>
      </p:sp>
      <p:sp>
        <p:nvSpPr>
          <p:cNvPr id="6" name="Slide Number Placeholder 5"/>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A1C93C-B721-4AA4-9956-AFD6A472A8B6}" type="datetimeFigureOut">
              <a:rPr lang="en-US" smtClean="0">
                <a:solidFill>
                  <a:srgbClr val="7F7F7F">
                    <a:tint val="75000"/>
                  </a:srgbClr>
                </a:solidFill>
              </a:rPr>
              <a:pPr/>
              <a:t>2/1/2012</a:t>
            </a:fld>
            <a:endParaRPr lang="en-US">
              <a:solidFill>
                <a:srgbClr val="7F7F7F">
                  <a:tint val="75000"/>
                </a:srgbClr>
              </a:solidFill>
            </a:endParaRPr>
          </a:p>
        </p:txBody>
      </p:sp>
      <p:sp>
        <p:nvSpPr>
          <p:cNvPr id="6" name="Footer Placeholder 5"/>
          <p:cNvSpPr>
            <a:spLocks noGrp="1"/>
          </p:cNvSpPr>
          <p:nvPr>
            <p:ph type="ftr" sz="quarter" idx="11"/>
          </p:nvPr>
        </p:nvSpPr>
        <p:spPr/>
        <p:txBody>
          <a:bodyPr/>
          <a:lstStyle/>
          <a:p>
            <a:endParaRPr lang="en-US">
              <a:solidFill>
                <a:srgbClr val="7F7F7F">
                  <a:tint val="75000"/>
                </a:srgbClr>
              </a:solidFill>
            </a:endParaRPr>
          </a:p>
        </p:txBody>
      </p:sp>
      <p:sp>
        <p:nvSpPr>
          <p:cNvPr id="7" name="Slide Number Placeholder 6"/>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A1C93C-B721-4AA4-9956-AFD6A472A8B6}" type="datetimeFigureOut">
              <a:rPr lang="en-US" smtClean="0">
                <a:solidFill>
                  <a:srgbClr val="7F7F7F">
                    <a:tint val="75000"/>
                  </a:srgbClr>
                </a:solidFill>
              </a:rPr>
              <a:pPr/>
              <a:t>2/1/2012</a:t>
            </a:fld>
            <a:endParaRPr lang="en-US">
              <a:solidFill>
                <a:srgbClr val="7F7F7F">
                  <a:tint val="75000"/>
                </a:srgbClr>
              </a:solidFill>
            </a:endParaRPr>
          </a:p>
        </p:txBody>
      </p:sp>
      <p:sp>
        <p:nvSpPr>
          <p:cNvPr id="8" name="Footer Placeholder 7"/>
          <p:cNvSpPr>
            <a:spLocks noGrp="1"/>
          </p:cNvSpPr>
          <p:nvPr>
            <p:ph type="ftr" sz="quarter" idx="11"/>
          </p:nvPr>
        </p:nvSpPr>
        <p:spPr/>
        <p:txBody>
          <a:bodyPr/>
          <a:lstStyle/>
          <a:p>
            <a:endParaRPr lang="en-US">
              <a:solidFill>
                <a:srgbClr val="7F7F7F">
                  <a:tint val="75000"/>
                </a:srgbClr>
              </a:solidFill>
            </a:endParaRPr>
          </a:p>
        </p:txBody>
      </p:sp>
      <p:sp>
        <p:nvSpPr>
          <p:cNvPr id="9" name="Slide Number Placeholder 8"/>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1" name="Text Placeholder 20"/>
          <p:cNvSpPr>
            <a:spLocks noGrp="1"/>
          </p:cNvSpPr>
          <p:nvPr>
            <p:ph type="body" sz="quarter" idx="26"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7" name="Title 1"/>
          <p:cNvSpPr>
            <a:spLocks noGrp="1"/>
          </p:cNvSpPr>
          <p:nvPr>
            <p:ph type="title" hasCustomPrompt="1"/>
          </p:nvPr>
        </p:nvSpPr>
        <p:spPr>
          <a:xfrm>
            <a:off x="-45720" y="-274320"/>
            <a:ext cx="9144000" cy="1280160"/>
          </a:xfrm>
        </p:spPr>
        <p:txBody>
          <a:bodyPr/>
          <a:lstStyle>
            <a:lvl1pPr>
              <a:defRPr cap="small" baseline="0">
                <a:solidFill>
                  <a:schemeClr val="bg1">
                    <a:lumMod val="50000"/>
                    <a:lumOff val="50000"/>
                  </a:schemeClr>
                </a:solidFill>
                <a:latin typeface="Segoe UI Semibold" pitchFamily="34" charset="0"/>
              </a:defRPr>
            </a:lvl1pPr>
          </a:lstStyle>
          <a:p>
            <a:r>
              <a:rPr lang="en-US" dirty="0" smtClean="0"/>
              <a:t>title</a:t>
            </a:r>
            <a:endParaRPr lang="en-US" dirty="0"/>
          </a:p>
        </p:txBody>
      </p:sp>
      <p:sp>
        <p:nvSpPr>
          <p:cNvPr id="8"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Segoe UI Semi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9" name="Text Placeholder 7"/>
          <p:cNvSpPr>
            <a:spLocks noGrp="1"/>
          </p:cNvSpPr>
          <p:nvPr>
            <p:ph type="body" sz="quarter" idx="14" hasCustomPrompt="1"/>
          </p:nvPr>
        </p:nvSpPr>
        <p:spPr>
          <a:xfrm>
            <a:off x="-45720" y="2057400"/>
            <a:ext cx="9189720" cy="457200"/>
          </a:xfrm>
        </p:spPr>
        <p:txBody>
          <a:bodyPr anchor="ctr">
            <a:normAutofit/>
          </a:bodyPr>
          <a:lstStyle>
            <a:lvl1pPr>
              <a:defRPr sz="2400" b="1" baseline="0">
                <a:solidFill>
                  <a:schemeClr val="bg1">
                    <a:lumMod val="50000"/>
                    <a:lumOff val="50000"/>
                  </a:schemeClr>
                </a:solidFill>
                <a:latin typeface="Segoe UI Semibold" pitchFamily="34" charset="0"/>
              </a:defRPr>
            </a:lvl1pPr>
          </a:lstStyle>
          <a:p>
            <a:pPr lvl="0"/>
            <a:r>
              <a:rPr lang="en-US" dirty="0" smtClean="0"/>
              <a:t>Topic</a:t>
            </a:r>
          </a:p>
        </p:txBody>
      </p:sp>
      <p:sp>
        <p:nvSpPr>
          <p:cNvPr id="10" name="Text Placeholder 7"/>
          <p:cNvSpPr>
            <a:spLocks noGrp="1"/>
          </p:cNvSpPr>
          <p:nvPr>
            <p:ph type="body" sz="quarter" idx="15" hasCustomPrompt="1"/>
          </p:nvPr>
        </p:nvSpPr>
        <p:spPr>
          <a:xfrm>
            <a:off x="-45720" y="2438400"/>
            <a:ext cx="9189720" cy="381000"/>
          </a:xfrm>
        </p:spPr>
        <p:txBody>
          <a:bodyPr anchor="ctr">
            <a:normAutofit/>
          </a:bodyPr>
          <a:lstStyle>
            <a:lvl1pPr>
              <a:defRPr sz="2000" baseline="0">
                <a:solidFill>
                  <a:schemeClr val="accent3"/>
                </a:solidFill>
                <a:latin typeface="Segoe UI Semibold" pitchFamily="34" charset="0"/>
              </a:defRPr>
            </a:lvl1pPr>
          </a:lstStyle>
          <a:p>
            <a:pPr lvl="0"/>
            <a:r>
              <a:rPr lang="en-US" dirty="0" smtClean="0"/>
              <a:t>Description</a:t>
            </a:r>
          </a:p>
        </p:txBody>
      </p:sp>
      <p:sp>
        <p:nvSpPr>
          <p:cNvPr id="11" name="Text Placeholder 7"/>
          <p:cNvSpPr>
            <a:spLocks noGrp="1"/>
          </p:cNvSpPr>
          <p:nvPr>
            <p:ph type="body" sz="quarter" idx="16" hasCustomPrompt="1"/>
          </p:nvPr>
        </p:nvSpPr>
        <p:spPr>
          <a:xfrm>
            <a:off x="-45720" y="2743200"/>
            <a:ext cx="9189720" cy="381000"/>
          </a:xfrm>
        </p:spPr>
        <p:txBody>
          <a:bodyPr anchor="ctr">
            <a:normAutofit/>
          </a:bodyPr>
          <a:lstStyle>
            <a:lvl1pPr>
              <a:defRPr sz="2000" baseline="0">
                <a:solidFill>
                  <a:schemeClr val="bg1">
                    <a:lumMod val="50000"/>
                    <a:lumOff val="50000"/>
                  </a:schemeClr>
                </a:solidFill>
                <a:latin typeface="Segoe UI Semibold" pitchFamily="34" charset="0"/>
              </a:defRPr>
            </a:lvl1pPr>
          </a:lstStyle>
          <a:p>
            <a:pPr lvl="0"/>
            <a:r>
              <a:rPr lang="en-US" dirty="0" smtClean="0"/>
              <a:t>Further Description </a:t>
            </a:r>
          </a:p>
        </p:txBody>
      </p:sp>
      <p:sp>
        <p:nvSpPr>
          <p:cNvPr id="12" name="Text Placeholder 7"/>
          <p:cNvSpPr>
            <a:spLocks noGrp="1"/>
          </p:cNvSpPr>
          <p:nvPr>
            <p:ph type="body" sz="quarter" idx="17" hasCustomPrompt="1"/>
          </p:nvPr>
        </p:nvSpPr>
        <p:spPr>
          <a:xfrm>
            <a:off x="-45720" y="3048000"/>
            <a:ext cx="9189720" cy="381000"/>
          </a:xfrm>
        </p:spPr>
        <p:txBody>
          <a:bodyPr anchor="ctr">
            <a:normAutofit/>
          </a:bodyPr>
          <a:lstStyle>
            <a:lvl1pPr>
              <a:defRPr sz="2000" baseline="0">
                <a:solidFill>
                  <a:schemeClr val="bg1">
                    <a:lumMod val="50000"/>
                    <a:lumOff val="50000"/>
                  </a:schemeClr>
                </a:solidFill>
                <a:latin typeface="Segoe UI Semibold" pitchFamily="34" charset="0"/>
              </a:defRPr>
            </a:lvl1pPr>
          </a:lstStyle>
          <a:p>
            <a:pPr lvl="0"/>
            <a:r>
              <a:rPr lang="en-US" dirty="0" smtClean="0"/>
              <a:t>Even Further Description</a:t>
            </a:r>
          </a:p>
        </p:txBody>
      </p:sp>
      <p:sp>
        <p:nvSpPr>
          <p:cNvPr id="13" name="Text Placeholder 7"/>
          <p:cNvSpPr>
            <a:spLocks noGrp="1"/>
          </p:cNvSpPr>
          <p:nvPr>
            <p:ph type="body" sz="quarter" idx="18" hasCustomPrompt="1"/>
          </p:nvPr>
        </p:nvSpPr>
        <p:spPr>
          <a:xfrm>
            <a:off x="-45720" y="3505200"/>
            <a:ext cx="9189720" cy="457200"/>
          </a:xfrm>
        </p:spPr>
        <p:txBody>
          <a:bodyPr anchor="ctr">
            <a:normAutofit/>
          </a:bodyPr>
          <a:lstStyle>
            <a:lvl1pPr>
              <a:defRPr sz="2400" b="1" baseline="0">
                <a:solidFill>
                  <a:schemeClr val="bg1">
                    <a:lumMod val="50000"/>
                    <a:lumOff val="50000"/>
                  </a:schemeClr>
                </a:solidFill>
                <a:latin typeface="Segoe UI Semibold" pitchFamily="34" charset="0"/>
              </a:defRPr>
            </a:lvl1pPr>
          </a:lstStyle>
          <a:p>
            <a:pPr lvl="0"/>
            <a:r>
              <a:rPr lang="en-US" dirty="0" smtClean="0"/>
              <a:t>Topic</a:t>
            </a:r>
          </a:p>
        </p:txBody>
      </p:sp>
      <p:sp>
        <p:nvSpPr>
          <p:cNvPr id="14" name="Text Placeholder 7"/>
          <p:cNvSpPr>
            <a:spLocks noGrp="1"/>
          </p:cNvSpPr>
          <p:nvPr>
            <p:ph type="body" sz="quarter" idx="19" hasCustomPrompt="1"/>
          </p:nvPr>
        </p:nvSpPr>
        <p:spPr>
          <a:xfrm>
            <a:off x="-45720" y="3886200"/>
            <a:ext cx="9189720" cy="381000"/>
          </a:xfrm>
        </p:spPr>
        <p:txBody>
          <a:bodyPr anchor="ctr">
            <a:normAutofit/>
          </a:bodyPr>
          <a:lstStyle>
            <a:lvl1pPr>
              <a:defRPr sz="2000" baseline="0">
                <a:solidFill>
                  <a:schemeClr val="accent3"/>
                </a:solidFill>
                <a:latin typeface="Segoe UI Semibold" pitchFamily="34" charset="0"/>
              </a:defRPr>
            </a:lvl1pPr>
          </a:lstStyle>
          <a:p>
            <a:pPr lvl="0"/>
            <a:r>
              <a:rPr lang="en-US" dirty="0" smtClean="0"/>
              <a:t>Description</a:t>
            </a:r>
          </a:p>
        </p:txBody>
      </p:sp>
      <p:sp>
        <p:nvSpPr>
          <p:cNvPr id="15" name="Text Placeholder 7"/>
          <p:cNvSpPr>
            <a:spLocks noGrp="1"/>
          </p:cNvSpPr>
          <p:nvPr>
            <p:ph type="body" sz="quarter" idx="20" hasCustomPrompt="1"/>
          </p:nvPr>
        </p:nvSpPr>
        <p:spPr>
          <a:xfrm>
            <a:off x="-45720" y="4191000"/>
            <a:ext cx="9189720" cy="381000"/>
          </a:xfrm>
        </p:spPr>
        <p:txBody>
          <a:bodyPr anchor="ctr">
            <a:normAutofit/>
          </a:bodyPr>
          <a:lstStyle>
            <a:lvl1pPr>
              <a:defRPr sz="2000" baseline="0">
                <a:solidFill>
                  <a:schemeClr val="bg1">
                    <a:lumMod val="50000"/>
                    <a:lumOff val="50000"/>
                  </a:schemeClr>
                </a:solidFill>
                <a:latin typeface="Segoe UI Semibold" pitchFamily="34" charset="0"/>
              </a:defRPr>
            </a:lvl1pPr>
          </a:lstStyle>
          <a:p>
            <a:pPr lvl="0"/>
            <a:r>
              <a:rPr lang="en-US" dirty="0" smtClean="0"/>
              <a:t>Further Description </a:t>
            </a:r>
          </a:p>
        </p:txBody>
      </p:sp>
      <p:sp>
        <p:nvSpPr>
          <p:cNvPr id="16" name="Text Placeholder 7"/>
          <p:cNvSpPr>
            <a:spLocks noGrp="1"/>
          </p:cNvSpPr>
          <p:nvPr>
            <p:ph type="body" sz="quarter" idx="21" hasCustomPrompt="1"/>
          </p:nvPr>
        </p:nvSpPr>
        <p:spPr>
          <a:xfrm>
            <a:off x="-45720" y="4495800"/>
            <a:ext cx="9189720" cy="381000"/>
          </a:xfrm>
        </p:spPr>
        <p:txBody>
          <a:bodyPr anchor="ctr">
            <a:normAutofit/>
          </a:bodyPr>
          <a:lstStyle>
            <a:lvl1pPr>
              <a:defRPr sz="2000" baseline="0">
                <a:solidFill>
                  <a:schemeClr val="bg1">
                    <a:lumMod val="50000"/>
                    <a:lumOff val="50000"/>
                  </a:schemeClr>
                </a:solidFill>
                <a:latin typeface="Segoe UI Semibold" pitchFamily="34" charset="0"/>
              </a:defRPr>
            </a:lvl1pPr>
          </a:lstStyle>
          <a:p>
            <a:pPr lvl="0"/>
            <a:r>
              <a:rPr lang="en-US" dirty="0" smtClean="0"/>
              <a:t>Even Further Description</a:t>
            </a:r>
          </a:p>
        </p:txBody>
      </p:sp>
      <p:sp>
        <p:nvSpPr>
          <p:cNvPr id="17" name="Text Placeholder 7"/>
          <p:cNvSpPr>
            <a:spLocks noGrp="1"/>
          </p:cNvSpPr>
          <p:nvPr>
            <p:ph type="body" sz="quarter" idx="22" hasCustomPrompt="1"/>
          </p:nvPr>
        </p:nvSpPr>
        <p:spPr>
          <a:xfrm>
            <a:off x="-45720" y="4953000"/>
            <a:ext cx="9189720" cy="457200"/>
          </a:xfrm>
        </p:spPr>
        <p:txBody>
          <a:bodyPr anchor="ctr">
            <a:normAutofit/>
          </a:bodyPr>
          <a:lstStyle>
            <a:lvl1pPr>
              <a:defRPr sz="2400" b="1" baseline="0">
                <a:solidFill>
                  <a:schemeClr val="bg1">
                    <a:lumMod val="50000"/>
                    <a:lumOff val="50000"/>
                  </a:schemeClr>
                </a:solidFill>
                <a:latin typeface="Segoe UI Semibold" pitchFamily="34" charset="0"/>
              </a:defRPr>
            </a:lvl1pPr>
          </a:lstStyle>
          <a:p>
            <a:pPr lvl="0"/>
            <a:r>
              <a:rPr lang="en-US" dirty="0" smtClean="0"/>
              <a:t>Topic</a:t>
            </a:r>
          </a:p>
        </p:txBody>
      </p:sp>
      <p:sp>
        <p:nvSpPr>
          <p:cNvPr id="18" name="Text Placeholder 7"/>
          <p:cNvSpPr>
            <a:spLocks noGrp="1"/>
          </p:cNvSpPr>
          <p:nvPr>
            <p:ph type="body" sz="quarter" idx="23" hasCustomPrompt="1"/>
          </p:nvPr>
        </p:nvSpPr>
        <p:spPr>
          <a:xfrm>
            <a:off x="-45720" y="5334000"/>
            <a:ext cx="9189720" cy="381000"/>
          </a:xfrm>
        </p:spPr>
        <p:txBody>
          <a:bodyPr anchor="ctr">
            <a:normAutofit/>
          </a:bodyPr>
          <a:lstStyle>
            <a:lvl1pPr>
              <a:defRPr sz="2000" baseline="0">
                <a:solidFill>
                  <a:schemeClr val="accent3"/>
                </a:solidFill>
                <a:latin typeface="Segoe UI Semibold" pitchFamily="34" charset="0"/>
              </a:defRPr>
            </a:lvl1pPr>
          </a:lstStyle>
          <a:p>
            <a:pPr lvl="0"/>
            <a:r>
              <a:rPr lang="en-US" dirty="0" smtClean="0"/>
              <a:t>Description</a:t>
            </a:r>
          </a:p>
        </p:txBody>
      </p:sp>
      <p:sp>
        <p:nvSpPr>
          <p:cNvPr id="19" name="Text Placeholder 7"/>
          <p:cNvSpPr>
            <a:spLocks noGrp="1"/>
          </p:cNvSpPr>
          <p:nvPr>
            <p:ph type="body" sz="quarter" idx="24" hasCustomPrompt="1"/>
          </p:nvPr>
        </p:nvSpPr>
        <p:spPr>
          <a:xfrm>
            <a:off x="-45720" y="5638800"/>
            <a:ext cx="9189720" cy="381000"/>
          </a:xfrm>
        </p:spPr>
        <p:txBody>
          <a:bodyPr anchor="ctr">
            <a:normAutofit/>
          </a:bodyPr>
          <a:lstStyle>
            <a:lvl1pPr>
              <a:defRPr sz="2000" baseline="0">
                <a:solidFill>
                  <a:schemeClr val="bg1">
                    <a:lumMod val="50000"/>
                    <a:lumOff val="50000"/>
                  </a:schemeClr>
                </a:solidFill>
                <a:latin typeface="Segoe UI Semibold" pitchFamily="34" charset="0"/>
              </a:defRPr>
            </a:lvl1pPr>
          </a:lstStyle>
          <a:p>
            <a:pPr lvl="0"/>
            <a:r>
              <a:rPr lang="en-US" dirty="0" smtClean="0"/>
              <a:t>Further Description </a:t>
            </a:r>
          </a:p>
        </p:txBody>
      </p:sp>
      <p:sp>
        <p:nvSpPr>
          <p:cNvPr id="20" name="Text Placeholder 7"/>
          <p:cNvSpPr>
            <a:spLocks noGrp="1"/>
          </p:cNvSpPr>
          <p:nvPr>
            <p:ph type="body" sz="quarter" idx="25" hasCustomPrompt="1"/>
          </p:nvPr>
        </p:nvSpPr>
        <p:spPr>
          <a:xfrm>
            <a:off x="-45720" y="5943600"/>
            <a:ext cx="9189720" cy="381000"/>
          </a:xfrm>
        </p:spPr>
        <p:txBody>
          <a:bodyPr anchor="ctr">
            <a:normAutofit/>
          </a:bodyPr>
          <a:lstStyle>
            <a:lvl1pPr>
              <a:defRPr sz="2000" baseline="0">
                <a:solidFill>
                  <a:schemeClr val="bg1">
                    <a:lumMod val="50000"/>
                    <a:lumOff val="50000"/>
                  </a:schemeClr>
                </a:solidFill>
                <a:latin typeface="Segoe UI Semibold" pitchFamily="34" charset="0"/>
              </a:defRPr>
            </a:lvl1pPr>
          </a:lstStyle>
          <a:p>
            <a:pPr lvl="0"/>
            <a:r>
              <a:rPr lang="en-US" dirty="0" smtClean="0"/>
              <a:t>Even Further Description</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additive="base">
                                        <p:cTn id="2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2">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additive="base">
                                        <p:cTn id="2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3">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5">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 calcmode="lin" valueType="num">
                                      <p:cBhvr additive="base">
                                        <p:cTn id="39"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 calcmode="lin" valueType="num">
                                      <p:cBhvr additive="base">
                                        <p:cTn id="43"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 calcmode="lin" valueType="num">
                                      <p:cBhvr additive="base">
                                        <p:cTn id="4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 calcmode="lin" valueType="num">
                                      <p:cBhvr additive="base">
                                        <p:cTn id="51"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9">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 calcmode="lin" valueType="num">
                                      <p:cBhvr additive="base">
                                        <p:cTn id="55"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allAtOnce">
        <p:tmplLst>
          <p:tmpl lvl="1">
            <p:tnLst>
              <p:par>
                <p:cTn presetID="2" presetClass="entr" presetSubtype="2"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allAtOnce">
        <p:tmplLst>
          <p:tmpl lvl="1">
            <p:tnLst>
              <p:par>
                <p:cTn presetID="2" presetClass="entr" presetSubtype="2"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allAtOnce">
        <p:tmplLst>
          <p:tmpl lvl="1">
            <p:tnLst>
              <p:par>
                <p:cTn presetID="2" presetClass="entr" presetSubtype="2"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allAtOnce">
        <p:tmplLst>
          <p:tmpl lvl="1">
            <p:tnLst>
              <p:par>
                <p:cTn presetID="2" presetClass="entr" presetSubtype="2"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allAtOnce">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allAtOnce">
        <p:tmplLst>
          <p:tmpl lvl="1">
            <p:tnLst>
              <p:par>
                <p:cTn presetID="2" presetClass="entr" presetSubtype="2"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allAtOnce">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allAtOnce">
        <p:tmplLst>
          <p:tmpl lvl="1">
            <p:tnLst>
              <p:par>
                <p:cTn presetID="2" presetClass="entr" presetSubtype="2"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allAtOnce">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allAtOnce">
        <p:tmplLst>
          <p:tmpl lvl="1">
            <p:tnLst>
              <p:par>
                <p:cTn presetID="2" presetClass="entr" presetSubtype="2"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lvl1pPr>
              <a:defRPr sz="11500">
                <a:latin typeface="Segoe UI" pitchFamily="34" charset="0"/>
                <a:cs typeface="Segoe UI"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A1C93C-B721-4AA4-9956-AFD6A472A8B6}" type="datetimeFigureOut">
              <a:rPr lang="en-US" smtClean="0">
                <a:solidFill>
                  <a:srgbClr val="7F7F7F">
                    <a:tint val="75000"/>
                  </a:srgbClr>
                </a:solidFill>
              </a:rPr>
              <a:pPr/>
              <a:t>2/1/2012</a:t>
            </a:fld>
            <a:endParaRPr lang="en-US">
              <a:solidFill>
                <a:srgbClr val="7F7F7F">
                  <a:tint val="75000"/>
                </a:srgbClr>
              </a:solidFill>
            </a:endParaRPr>
          </a:p>
        </p:txBody>
      </p:sp>
      <p:sp>
        <p:nvSpPr>
          <p:cNvPr id="4" name="Footer Placeholder 3"/>
          <p:cNvSpPr>
            <a:spLocks noGrp="1"/>
          </p:cNvSpPr>
          <p:nvPr>
            <p:ph type="ftr" sz="quarter" idx="11"/>
          </p:nvPr>
        </p:nvSpPr>
        <p:spPr/>
        <p:txBody>
          <a:bodyPr/>
          <a:lstStyle/>
          <a:p>
            <a:endParaRPr lang="en-US">
              <a:solidFill>
                <a:srgbClr val="7F7F7F">
                  <a:tint val="75000"/>
                </a:srgbClr>
              </a:solidFill>
            </a:endParaRPr>
          </a:p>
        </p:txBody>
      </p:sp>
      <p:sp>
        <p:nvSpPr>
          <p:cNvPr id="5" name="Slide Number Placeholder 4"/>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1C93C-B721-4AA4-9956-AFD6A472A8B6}" type="datetimeFigureOut">
              <a:rPr lang="en-US" smtClean="0">
                <a:solidFill>
                  <a:srgbClr val="7F7F7F">
                    <a:tint val="75000"/>
                  </a:srgbClr>
                </a:solidFill>
              </a:rPr>
              <a:pPr/>
              <a:t>2/1/2012</a:t>
            </a:fld>
            <a:endParaRPr lang="en-US">
              <a:solidFill>
                <a:srgbClr val="7F7F7F">
                  <a:tint val="75000"/>
                </a:srgbClr>
              </a:solidFill>
            </a:endParaRPr>
          </a:p>
        </p:txBody>
      </p:sp>
      <p:sp>
        <p:nvSpPr>
          <p:cNvPr id="3" name="Footer Placeholder 2"/>
          <p:cNvSpPr>
            <a:spLocks noGrp="1"/>
          </p:cNvSpPr>
          <p:nvPr>
            <p:ph type="ftr" sz="quarter" idx="11"/>
          </p:nvPr>
        </p:nvSpPr>
        <p:spPr/>
        <p:txBody>
          <a:bodyPr/>
          <a:lstStyle/>
          <a:p>
            <a:endParaRPr lang="en-US">
              <a:solidFill>
                <a:srgbClr val="7F7F7F">
                  <a:tint val="75000"/>
                </a:srgbClr>
              </a:solidFill>
            </a:endParaRPr>
          </a:p>
        </p:txBody>
      </p:sp>
      <p:sp>
        <p:nvSpPr>
          <p:cNvPr id="4" name="Slide Number Placeholder 3"/>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1C93C-B721-4AA4-9956-AFD6A472A8B6}" type="datetimeFigureOut">
              <a:rPr lang="en-US" smtClean="0">
                <a:solidFill>
                  <a:srgbClr val="7F7F7F">
                    <a:tint val="75000"/>
                  </a:srgbClr>
                </a:solidFill>
              </a:rPr>
              <a:pPr/>
              <a:t>2/1/2012</a:t>
            </a:fld>
            <a:endParaRPr lang="en-US">
              <a:solidFill>
                <a:srgbClr val="7F7F7F">
                  <a:tint val="75000"/>
                </a:srgbClr>
              </a:solidFill>
            </a:endParaRPr>
          </a:p>
        </p:txBody>
      </p:sp>
      <p:sp>
        <p:nvSpPr>
          <p:cNvPr id="6" name="Footer Placeholder 5"/>
          <p:cNvSpPr>
            <a:spLocks noGrp="1"/>
          </p:cNvSpPr>
          <p:nvPr>
            <p:ph type="ftr" sz="quarter" idx="11"/>
          </p:nvPr>
        </p:nvSpPr>
        <p:spPr/>
        <p:txBody>
          <a:bodyPr/>
          <a:lstStyle/>
          <a:p>
            <a:endParaRPr lang="en-US">
              <a:solidFill>
                <a:srgbClr val="7F7F7F">
                  <a:tint val="75000"/>
                </a:srgbClr>
              </a:solidFill>
            </a:endParaRPr>
          </a:p>
        </p:txBody>
      </p:sp>
      <p:sp>
        <p:nvSpPr>
          <p:cNvPr id="7" name="Slide Number Placeholder 6"/>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1C93C-B721-4AA4-9956-AFD6A472A8B6}" type="datetimeFigureOut">
              <a:rPr lang="en-US" smtClean="0">
                <a:solidFill>
                  <a:srgbClr val="7F7F7F">
                    <a:tint val="75000"/>
                  </a:srgbClr>
                </a:solidFill>
              </a:rPr>
              <a:pPr/>
              <a:t>2/1/2012</a:t>
            </a:fld>
            <a:endParaRPr lang="en-US">
              <a:solidFill>
                <a:srgbClr val="7F7F7F">
                  <a:tint val="75000"/>
                </a:srgbClr>
              </a:solidFill>
            </a:endParaRPr>
          </a:p>
        </p:txBody>
      </p:sp>
      <p:sp>
        <p:nvSpPr>
          <p:cNvPr id="6" name="Footer Placeholder 5"/>
          <p:cNvSpPr>
            <a:spLocks noGrp="1"/>
          </p:cNvSpPr>
          <p:nvPr>
            <p:ph type="ftr" sz="quarter" idx="11"/>
          </p:nvPr>
        </p:nvSpPr>
        <p:spPr/>
        <p:txBody>
          <a:bodyPr/>
          <a:lstStyle/>
          <a:p>
            <a:endParaRPr lang="en-US">
              <a:solidFill>
                <a:srgbClr val="7F7F7F">
                  <a:tint val="75000"/>
                </a:srgbClr>
              </a:solidFill>
            </a:endParaRPr>
          </a:p>
        </p:txBody>
      </p:sp>
      <p:sp>
        <p:nvSpPr>
          <p:cNvPr id="7" name="Slide Number Placeholder 6"/>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1C93C-B721-4AA4-9956-AFD6A472A8B6}" type="datetimeFigureOut">
              <a:rPr lang="en-US" smtClean="0">
                <a:solidFill>
                  <a:srgbClr val="7F7F7F">
                    <a:tint val="75000"/>
                  </a:srgbClr>
                </a:solidFill>
              </a:rPr>
              <a:pPr/>
              <a:t>2/1/2012</a:t>
            </a:fld>
            <a:endParaRPr lang="en-US">
              <a:solidFill>
                <a:srgbClr val="7F7F7F">
                  <a:tint val="75000"/>
                </a:srgbClr>
              </a:solidFill>
            </a:endParaRPr>
          </a:p>
        </p:txBody>
      </p:sp>
      <p:sp>
        <p:nvSpPr>
          <p:cNvPr id="5" name="Footer Placeholder 4"/>
          <p:cNvSpPr>
            <a:spLocks noGrp="1"/>
          </p:cNvSpPr>
          <p:nvPr>
            <p:ph type="ftr" sz="quarter" idx="11"/>
          </p:nvPr>
        </p:nvSpPr>
        <p:spPr/>
        <p:txBody>
          <a:bodyPr/>
          <a:lstStyle/>
          <a:p>
            <a:endParaRPr lang="en-US">
              <a:solidFill>
                <a:srgbClr val="7F7F7F">
                  <a:tint val="75000"/>
                </a:srgbClr>
              </a:solidFill>
            </a:endParaRPr>
          </a:p>
        </p:txBody>
      </p:sp>
      <p:sp>
        <p:nvSpPr>
          <p:cNvPr id="6" name="Slide Number Placeholder 5"/>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1C93C-B721-4AA4-9956-AFD6A472A8B6}" type="datetimeFigureOut">
              <a:rPr lang="en-US" smtClean="0">
                <a:solidFill>
                  <a:srgbClr val="7F7F7F">
                    <a:tint val="75000"/>
                  </a:srgbClr>
                </a:solidFill>
              </a:rPr>
              <a:pPr/>
              <a:t>2/1/2012</a:t>
            </a:fld>
            <a:endParaRPr lang="en-US">
              <a:solidFill>
                <a:srgbClr val="7F7F7F">
                  <a:tint val="75000"/>
                </a:srgbClr>
              </a:solidFill>
            </a:endParaRPr>
          </a:p>
        </p:txBody>
      </p:sp>
      <p:sp>
        <p:nvSpPr>
          <p:cNvPr id="5" name="Footer Placeholder 4"/>
          <p:cNvSpPr>
            <a:spLocks noGrp="1"/>
          </p:cNvSpPr>
          <p:nvPr>
            <p:ph type="ftr" sz="quarter" idx="11"/>
          </p:nvPr>
        </p:nvSpPr>
        <p:spPr/>
        <p:txBody>
          <a:bodyPr/>
          <a:lstStyle/>
          <a:p>
            <a:endParaRPr lang="en-US">
              <a:solidFill>
                <a:srgbClr val="7F7F7F">
                  <a:tint val="75000"/>
                </a:srgbClr>
              </a:solidFill>
            </a:endParaRPr>
          </a:p>
        </p:txBody>
      </p:sp>
      <p:sp>
        <p:nvSpPr>
          <p:cNvPr id="6" name="Slide Number Placeholder 5"/>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 y="-274320"/>
            <a:ext cx="914400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ext Placeholder 10"/>
          <p:cNvSpPr>
            <a:spLocks noGrp="1"/>
          </p:cNvSpPr>
          <p:nvPr>
            <p:ph type="body" sz="quarter" idx="10" hasCustomPrompt="1"/>
          </p:nvPr>
        </p:nvSpPr>
        <p:spPr>
          <a:xfrm>
            <a:off x="-45720" y="6263640"/>
            <a:ext cx="6400800" cy="640080"/>
          </a:xfrm>
        </p:spPr>
        <p:txBody>
          <a:bodyPr/>
          <a:lstStyle>
            <a:lvl1pPr>
              <a:defRPr>
                <a:solidFill>
                  <a:schemeClr val="bg1">
                    <a:lumMod val="50000"/>
                    <a:lumOff val="50000"/>
                  </a:schemeClr>
                </a:solidFill>
              </a:defRPr>
            </a:lvl1pPr>
          </a:lstStyle>
          <a:p>
            <a:pPr lvl="0"/>
            <a:r>
              <a:rPr lang="en-US" dirty="0" smtClean="0"/>
              <a:t>author</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1" name="Text Placeholder 20"/>
          <p:cNvSpPr>
            <a:spLocks noGrp="1"/>
          </p:cNvSpPr>
          <p:nvPr>
            <p:ph type="body" sz="quarter" idx="26"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7" name="Title 1"/>
          <p:cNvSpPr>
            <a:spLocks noGrp="1"/>
          </p:cNvSpPr>
          <p:nvPr>
            <p:ph type="title" hasCustomPrompt="1"/>
          </p:nvPr>
        </p:nvSpPr>
        <p:spPr>
          <a:xfrm>
            <a:off x="-45720" y="-274320"/>
            <a:ext cx="914400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8"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9" name="Text Placeholder 7"/>
          <p:cNvSpPr>
            <a:spLocks noGrp="1"/>
          </p:cNvSpPr>
          <p:nvPr>
            <p:ph type="body" sz="quarter" idx="14" hasCustomPrompt="1"/>
          </p:nvPr>
        </p:nvSpPr>
        <p:spPr>
          <a:xfrm>
            <a:off x="-45720" y="20574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0" name="Text Placeholder 7"/>
          <p:cNvSpPr>
            <a:spLocks noGrp="1"/>
          </p:cNvSpPr>
          <p:nvPr>
            <p:ph type="body" sz="quarter" idx="15" hasCustomPrompt="1"/>
          </p:nvPr>
        </p:nvSpPr>
        <p:spPr>
          <a:xfrm>
            <a:off x="-45720" y="24384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1" name="Text Placeholder 7"/>
          <p:cNvSpPr>
            <a:spLocks noGrp="1"/>
          </p:cNvSpPr>
          <p:nvPr>
            <p:ph type="body" sz="quarter" idx="16" hasCustomPrompt="1"/>
          </p:nvPr>
        </p:nvSpPr>
        <p:spPr>
          <a:xfrm>
            <a:off x="-45720" y="27432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12" name="Text Placeholder 7"/>
          <p:cNvSpPr>
            <a:spLocks noGrp="1"/>
          </p:cNvSpPr>
          <p:nvPr>
            <p:ph type="body" sz="quarter" idx="17" hasCustomPrompt="1"/>
          </p:nvPr>
        </p:nvSpPr>
        <p:spPr>
          <a:xfrm>
            <a:off x="-45720" y="30480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
        <p:nvSpPr>
          <p:cNvPr id="13" name="Text Placeholder 7"/>
          <p:cNvSpPr>
            <a:spLocks noGrp="1"/>
          </p:cNvSpPr>
          <p:nvPr>
            <p:ph type="body" sz="quarter" idx="18" hasCustomPrompt="1"/>
          </p:nvPr>
        </p:nvSpPr>
        <p:spPr>
          <a:xfrm>
            <a:off x="-45720" y="35052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4" name="Text Placeholder 7"/>
          <p:cNvSpPr>
            <a:spLocks noGrp="1"/>
          </p:cNvSpPr>
          <p:nvPr>
            <p:ph type="body" sz="quarter" idx="19" hasCustomPrompt="1"/>
          </p:nvPr>
        </p:nvSpPr>
        <p:spPr>
          <a:xfrm>
            <a:off x="-45720" y="38862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5" name="Text Placeholder 7"/>
          <p:cNvSpPr>
            <a:spLocks noGrp="1"/>
          </p:cNvSpPr>
          <p:nvPr>
            <p:ph type="body" sz="quarter" idx="20" hasCustomPrompt="1"/>
          </p:nvPr>
        </p:nvSpPr>
        <p:spPr>
          <a:xfrm>
            <a:off x="-45720" y="41910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16" name="Text Placeholder 7"/>
          <p:cNvSpPr>
            <a:spLocks noGrp="1"/>
          </p:cNvSpPr>
          <p:nvPr>
            <p:ph type="body" sz="quarter" idx="21" hasCustomPrompt="1"/>
          </p:nvPr>
        </p:nvSpPr>
        <p:spPr>
          <a:xfrm>
            <a:off x="-45720" y="44958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
        <p:nvSpPr>
          <p:cNvPr id="17" name="Text Placeholder 7"/>
          <p:cNvSpPr>
            <a:spLocks noGrp="1"/>
          </p:cNvSpPr>
          <p:nvPr>
            <p:ph type="body" sz="quarter" idx="22" hasCustomPrompt="1"/>
          </p:nvPr>
        </p:nvSpPr>
        <p:spPr>
          <a:xfrm>
            <a:off x="-45720" y="49530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8" name="Text Placeholder 7"/>
          <p:cNvSpPr>
            <a:spLocks noGrp="1"/>
          </p:cNvSpPr>
          <p:nvPr>
            <p:ph type="body" sz="quarter" idx="23" hasCustomPrompt="1"/>
          </p:nvPr>
        </p:nvSpPr>
        <p:spPr>
          <a:xfrm>
            <a:off x="-45720" y="53340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9" name="Text Placeholder 7"/>
          <p:cNvSpPr>
            <a:spLocks noGrp="1"/>
          </p:cNvSpPr>
          <p:nvPr>
            <p:ph type="body" sz="quarter" idx="24" hasCustomPrompt="1"/>
          </p:nvPr>
        </p:nvSpPr>
        <p:spPr>
          <a:xfrm>
            <a:off x="-45720" y="56388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20" name="Text Placeholder 7"/>
          <p:cNvSpPr>
            <a:spLocks noGrp="1"/>
          </p:cNvSpPr>
          <p:nvPr>
            <p:ph type="body" sz="quarter" idx="25" hasCustomPrompt="1"/>
          </p:nvPr>
        </p:nvSpPr>
        <p:spPr>
          <a:xfrm>
            <a:off x="-45720" y="59436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additive="base">
                                        <p:cTn id="2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2">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additive="base">
                                        <p:cTn id="2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3">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5">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 calcmode="lin" valueType="num">
                                      <p:cBhvr additive="base">
                                        <p:cTn id="39"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 calcmode="lin" valueType="num">
                                      <p:cBhvr additive="base">
                                        <p:cTn id="43"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 calcmode="lin" valueType="num">
                                      <p:cBhvr additive="base">
                                        <p:cTn id="4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 calcmode="lin" valueType="num">
                                      <p:cBhvr additive="base">
                                        <p:cTn id="51"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9">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 calcmode="lin" valueType="num">
                                      <p:cBhvr additive="base">
                                        <p:cTn id="55"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allAtOnce">
        <p:tmplLst>
          <p:tmpl lvl="1">
            <p:tnLst>
              <p:par>
                <p:cTn presetID="2" presetClass="entr" presetSubtype="2"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allAtOnce">
        <p:tmplLst>
          <p:tmpl lvl="1">
            <p:tnLst>
              <p:par>
                <p:cTn presetID="2" presetClass="entr" presetSubtype="2"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allAtOnce">
        <p:tmplLst>
          <p:tmpl lvl="1">
            <p:tnLst>
              <p:par>
                <p:cTn presetID="2" presetClass="entr" presetSubtype="2"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allAtOnce">
        <p:tmplLst>
          <p:tmpl lvl="1">
            <p:tnLst>
              <p:par>
                <p:cTn presetID="2" presetClass="entr" presetSubtype="2"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allAtOnce">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allAtOnce">
        <p:tmplLst>
          <p:tmpl lvl="1">
            <p:tnLst>
              <p:par>
                <p:cTn presetID="2" presetClass="entr" presetSubtype="2"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allAtOnce">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allAtOnce">
        <p:tmplLst>
          <p:tmpl lvl="1">
            <p:tnLst>
              <p:par>
                <p:cTn presetID="2" presetClass="entr" presetSubtype="2"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allAtOnce">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allAtOnce">
        <p:tmplLst>
          <p:tmpl lvl="1">
            <p:tnLst>
              <p:par>
                <p:cTn presetID="2" presetClass="entr" presetSubtype="2"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ock of Text">
    <p:spTree>
      <p:nvGrpSpPr>
        <p:cNvPr id="1" name=""/>
        <p:cNvGrpSpPr/>
        <p:nvPr/>
      </p:nvGrpSpPr>
      <p:grpSpPr>
        <a:xfrm>
          <a:off x="0" y="0"/>
          <a:ext cx="0" cy="0"/>
          <a:chOff x="0" y="0"/>
          <a:chExt cx="0" cy="0"/>
        </a:xfrm>
      </p:grpSpPr>
      <p:sp>
        <p:nvSpPr>
          <p:cNvPr id="9"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defRPr>
            </a:lvl1pPr>
          </a:lstStyle>
          <a:p>
            <a:pPr lvl="0"/>
            <a:r>
              <a:rPr lang="en-US" dirty="0" smtClean="0"/>
              <a:t>title 2</a:t>
            </a:r>
            <a:endParaRPr lang="en-US" dirty="0"/>
          </a:p>
        </p:txBody>
      </p:sp>
      <p:sp>
        <p:nvSpPr>
          <p:cNvPr id="2" name="Title 1"/>
          <p:cNvSpPr>
            <a:spLocks noGrp="1"/>
          </p:cNvSpPr>
          <p:nvPr>
            <p:ph type="title" hasCustomPrompt="1"/>
          </p:nvPr>
        </p:nvSpPr>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7"/>
          <p:cNvSpPr>
            <a:spLocks noGrp="1"/>
          </p:cNvSpPr>
          <p:nvPr>
            <p:ph type="body" sz="quarter" idx="14" hasCustomPrompt="1"/>
          </p:nvPr>
        </p:nvSpPr>
        <p:spPr>
          <a:xfrm>
            <a:off x="-45720" y="2057400"/>
            <a:ext cx="6400800" cy="4495800"/>
          </a:xfrm>
        </p:spPr>
        <p:txBody>
          <a:bodyPr>
            <a:normAutofit/>
          </a:bodyPr>
          <a:lstStyle>
            <a:lvl1pPr marL="0" indent="0">
              <a:defRPr sz="2400" baseline="0">
                <a:latin typeface="+mj-lt"/>
              </a:defRPr>
            </a:lvl1pPr>
          </a:lstStyle>
          <a:p>
            <a:pPr lvl="0"/>
            <a:r>
              <a:rPr lang="en-US" dirty="0" smtClean="0"/>
              <a:t>Insert some text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umbnails and Overview">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502920" y="20574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5" name="Text Placeholder 7"/>
          <p:cNvSpPr>
            <a:spLocks noGrp="1"/>
          </p:cNvSpPr>
          <p:nvPr>
            <p:ph type="body" sz="quarter" idx="17" hasCustomPrompt="1"/>
          </p:nvPr>
        </p:nvSpPr>
        <p:spPr>
          <a:xfrm>
            <a:off x="502920" y="25908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6" name="Picture Placeholder 23"/>
          <p:cNvSpPr>
            <a:spLocks noGrp="1"/>
          </p:cNvSpPr>
          <p:nvPr>
            <p:ph type="pic" sz="quarter" idx="18" hasCustomPrompt="1"/>
          </p:nvPr>
        </p:nvSpPr>
        <p:spPr>
          <a:xfrm>
            <a:off x="45720" y="25908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7" name="Text Placeholder 7"/>
          <p:cNvSpPr>
            <a:spLocks noGrp="1"/>
          </p:cNvSpPr>
          <p:nvPr>
            <p:ph type="body" sz="quarter" idx="19" hasCustomPrompt="1"/>
          </p:nvPr>
        </p:nvSpPr>
        <p:spPr>
          <a:xfrm>
            <a:off x="502920" y="31242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8" name="Picture Placeholder 23"/>
          <p:cNvSpPr>
            <a:spLocks noGrp="1"/>
          </p:cNvSpPr>
          <p:nvPr>
            <p:ph type="pic" sz="quarter" idx="20" hasCustomPrompt="1"/>
          </p:nvPr>
        </p:nvSpPr>
        <p:spPr>
          <a:xfrm>
            <a:off x="45720" y="31242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9" name="Text Placeholder 7"/>
          <p:cNvSpPr>
            <a:spLocks noGrp="1"/>
          </p:cNvSpPr>
          <p:nvPr>
            <p:ph type="body" sz="quarter" idx="21" hasCustomPrompt="1"/>
          </p:nvPr>
        </p:nvSpPr>
        <p:spPr>
          <a:xfrm>
            <a:off x="502920" y="36576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0" name="Picture Placeholder 23"/>
          <p:cNvSpPr>
            <a:spLocks noGrp="1"/>
          </p:cNvSpPr>
          <p:nvPr>
            <p:ph type="pic" sz="quarter" idx="22" hasCustomPrompt="1"/>
          </p:nvPr>
        </p:nvSpPr>
        <p:spPr>
          <a:xfrm>
            <a:off x="45720" y="36576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1" name="Text Placeholder 7"/>
          <p:cNvSpPr>
            <a:spLocks noGrp="1"/>
          </p:cNvSpPr>
          <p:nvPr>
            <p:ph type="body" sz="quarter" idx="23" hasCustomPrompt="1"/>
          </p:nvPr>
        </p:nvSpPr>
        <p:spPr>
          <a:xfrm>
            <a:off x="502920" y="41910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2" name="Picture Placeholder 23"/>
          <p:cNvSpPr>
            <a:spLocks noGrp="1"/>
          </p:cNvSpPr>
          <p:nvPr>
            <p:ph type="pic" sz="quarter" idx="24" hasCustomPrompt="1"/>
          </p:nvPr>
        </p:nvSpPr>
        <p:spPr>
          <a:xfrm>
            <a:off x="45720" y="41910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3" name="Text Placeholder 7"/>
          <p:cNvSpPr>
            <a:spLocks noGrp="1"/>
          </p:cNvSpPr>
          <p:nvPr>
            <p:ph type="body" sz="quarter" idx="25" hasCustomPrompt="1"/>
          </p:nvPr>
        </p:nvSpPr>
        <p:spPr>
          <a:xfrm>
            <a:off x="502920" y="47244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4" name="Picture Placeholder 23"/>
          <p:cNvSpPr>
            <a:spLocks noGrp="1"/>
          </p:cNvSpPr>
          <p:nvPr>
            <p:ph type="pic" sz="quarter" idx="26" hasCustomPrompt="1"/>
          </p:nvPr>
        </p:nvSpPr>
        <p:spPr>
          <a:xfrm>
            <a:off x="45720" y="47244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5" name="Text Placeholder 7"/>
          <p:cNvSpPr>
            <a:spLocks noGrp="1"/>
          </p:cNvSpPr>
          <p:nvPr>
            <p:ph type="body" sz="quarter" idx="27" hasCustomPrompt="1"/>
          </p:nvPr>
        </p:nvSpPr>
        <p:spPr>
          <a:xfrm>
            <a:off x="502920" y="52578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6" name="Picture Placeholder 23"/>
          <p:cNvSpPr>
            <a:spLocks noGrp="1"/>
          </p:cNvSpPr>
          <p:nvPr>
            <p:ph type="pic" sz="quarter" idx="28" hasCustomPrompt="1"/>
          </p:nvPr>
        </p:nvSpPr>
        <p:spPr>
          <a:xfrm>
            <a:off x="45720" y="52578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7" name="Text Placeholder 7"/>
          <p:cNvSpPr>
            <a:spLocks noGrp="1"/>
          </p:cNvSpPr>
          <p:nvPr>
            <p:ph type="body" sz="quarter" idx="29" hasCustomPrompt="1"/>
          </p:nvPr>
        </p:nvSpPr>
        <p:spPr>
          <a:xfrm>
            <a:off x="502920" y="57912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8" name="Picture Placeholder 23"/>
          <p:cNvSpPr>
            <a:spLocks noGrp="1"/>
          </p:cNvSpPr>
          <p:nvPr>
            <p:ph type="pic" sz="quarter" idx="30" hasCustomPrompt="1"/>
          </p:nvPr>
        </p:nvSpPr>
        <p:spPr>
          <a:xfrm>
            <a:off x="45720" y="57912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9" name="Text Placeholder 7"/>
          <p:cNvSpPr>
            <a:spLocks noGrp="1"/>
          </p:cNvSpPr>
          <p:nvPr>
            <p:ph type="body" sz="quarter" idx="31" hasCustomPrompt="1"/>
          </p:nvPr>
        </p:nvSpPr>
        <p:spPr>
          <a:xfrm>
            <a:off x="502920" y="63246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40" name="Picture Placeholder 23"/>
          <p:cNvSpPr>
            <a:spLocks noGrp="1"/>
          </p:cNvSpPr>
          <p:nvPr>
            <p:ph type="pic" sz="quarter" idx="32" hasCustomPrompt="1"/>
          </p:nvPr>
        </p:nvSpPr>
        <p:spPr>
          <a:xfrm>
            <a:off x="45720" y="63246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 calcmode="lin" valueType="num">
                                      <p:cBhvr additive="base">
                                        <p:cTn id="23"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5">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 calcmode="lin" valueType="num">
                                      <p:cBhvr additive="base">
                                        <p:cTn id="27"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6">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6">
                                            <p:txEl>
                                              <p:pRg st="1" end="1"/>
                                            </p:txEl>
                                          </p:spTgt>
                                        </p:tgtEl>
                                        <p:attrNameLst>
                                          <p:attrName>style.visibility</p:attrName>
                                        </p:attrNameLst>
                                      </p:cBhvr>
                                      <p:to>
                                        <p:strVal val="visible"/>
                                      </p:to>
                                    </p:set>
                                    <p:anim calcmode="lin" valueType="num">
                                      <p:cBhvr additive="base">
                                        <p:cTn id="31" dur="500" fill="hold"/>
                                        <p:tgtEl>
                                          <p:spTgt spid="26">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7">
                                            <p:txEl>
                                              <p:pRg st="0" end="0"/>
                                            </p:txEl>
                                          </p:spTgt>
                                        </p:tgtEl>
                                        <p:attrNameLst>
                                          <p:attrName>style.visibility</p:attrName>
                                        </p:attrNameLst>
                                      </p:cBhvr>
                                      <p:to>
                                        <p:strVal val="visible"/>
                                      </p:to>
                                    </p:set>
                                    <p:anim calcmode="lin" valueType="num">
                                      <p:cBhvr additive="base">
                                        <p:cTn id="35"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7">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 calcmode="lin" valueType="num">
                                      <p:cBhvr additive="base">
                                        <p:cTn id="39"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8">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8">
                                            <p:txEl>
                                              <p:pRg st="1" end="1"/>
                                            </p:txEl>
                                          </p:spTgt>
                                        </p:tgtEl>
                                        <p:attrNameLst>
                                          <p:attrName>style.visibility</p:attrName>
                                        </p:attrNameLst>
                                      </p:cBhvr>
                                      <p:to>
                                        <p:strVal val="visible"/>
                                      </p:to>
                                    </p:set>
                                    <p:anim calcmode="lin" valueType="num">
                                      <p:cBhvr additive="base">
                                        <p:cTn id="43" dur="500" fill="hold"/>
                                        <p:tgtEl>
                                          <p:spTgt spid="28">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8">
                                            <p:txEl>
                                              <p:pRg st="1" end="1"/>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additive="base">
                                        <p:cTn id="47"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9">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30">
                                            <p:txEl>
                                              <p:pRg st="0" end="0"/>
                                            </p:txEl>
                                          </p:spTgt>
                                        </p:tgtEl>
                                        <p:attrNameLst>
                                          <p:attrName>style.visibility</p:attrName>
                                        </p:attrNameLst>
                                      </p:cBhvr>
                                      <p:to>
                                        <p:strVal val="visible"/>
                                      </p:to>
                                    </p:set>
                                    <p:anim calcmode="lin" valueType="num">
                                      <p:cBhvr additive="base">
                                        <p:cTn id="51"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30">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30">
                                            <p:txEl>
                                              <p:pRg st="1" end="1"/>
                                            </p:txEl>
                                          </p:spTgt>
                                        </p:tgtEl>
                                        <p:attrNameLst>
                                          <p:attrName>style.visibility</p:attrName>
                                        </p:attrNameLst>
                                      </p:cBhvr>
                                      <p:to>
                                        <p:strVal val="visible"/>
                                      </p:to>
                                    </p:set>
                                    <p:anim calcmode="lin" valueType="num">
                                      <p:cBhvr additive="base">
                                        <p:cTn id="55" dur="500" fill="hold"/>
                                        <p:tgtEl>
                                          <p:spTgt spid="30">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0">
                                            <p:txEl>
                                              <p:pRg st="1" end="1"/>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31">
                                            <p:txEl>
                                              <p:pRg st="0" end="0"/>
                                            </p:txEl>
                                          </p:spTgt>
                                        </p:tgtEl>
                                        <p:attrNameLst>
                                          <p:attrName>style.visibility</p:attrName>
                                        </p:attrNameLst>
                                      </p:cBhvr>
                                      <p:to>
                                        <p:strVal val="visible"/>
                                      </p:to>
                                    </p:set>
                                    <p:anim calcmode="lin" valueType="num">
                                      <p:cBhvr additive="base">
                                        <p:cTn id="59"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32">
                                            <p:txEl>
                                              <p:pRg st="0" end="0"/>
                                            </p:txEl>
                                          </p:spTgt>
                                        </p:tgtEl>
                                        <p:attrNameLst>
                                          <p:attrName>style.visibility</p:attrName>
                                        </p:attrNameLst>
                                      </p:cBhvr>
                                      <p:to>
                                        <p:strVal val="visible"/>
                                      </p:to>
                                    </p:set>
                                    <p:anim calcmode="lin" valueType="num">
                                      <p:cBhvr additive="base">
                                        <p:cTn id="63"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32">
                                            <p:txEl>
                                              <p:pRg st="1" end="1"/>
                                            </p:txEl>
                                          </p:spTgt>
                                        </p:tgtEl>
                                        <p:attrNameLst>
                                          <p:attrName>style.visibility</p:attrName>
                                        </p:attrNameLst>
                                      </p:cBhvr>
                                      <p:to>
                                        <p:strVal val="visible"/>
                                      </p:to>
                                    </p:set>
                                    <p:anim calcmode="lin" valueType="num">
                                      <p:cBhvr additive="base">
                                        <p:cTn id="67" dur="500" fill="hold"/>
                                        <p:tgtEl>
                                          <p:spTgt spid="3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3">
                                            <p:txEl>
                                              <p:pRg st="0" end="0"/>
                                            </p:txEl>
                                          </p:spTgt>
                                        </p:tgtEl>
                                        <p:attrNameLst>
                                          <p:attrName>style.visibility</p:attrName>
                                        </p:attrNameLst>
                                      </p:cBhvr>
                                      <p:to>
                                        <p:strVal val="visible"/>
                                      </p:to>
                                    </p:set>
                                    <p:anim calcmode="lin" valueType="num">
                                      <p:cBhvr additive="base">
                                        <p:cTn id="71"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34">
                                            <p:txEl>
                                              <p:pRg st="0" end="0"/>
                                            </p:txEl>
                                          </p:spTgt>
                                        </p:tgtEl>
                                        <p:attrNameLst>
                                          <p:attrName>style.visibility</p:attrName>
                                        </p:attrNameLst>
                                      </p:cBhvr>
                                      <p:to>
                                        <p:strVal val="visible"/>
                                      </p:to>
                                    </p:set>
                                    <p:anim calcmode="lin" valueType="num">
                                      <p:cBhvr additive="base">
                                        <p:cTn id="75"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3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34">
                                            <p:txEl>
                                              <p:pRg st="1" end="1"/>
                                            </p:txEl>
                                          </p:spTgt>
                                        </p:tgtEl>
                                        <p:attrNameLst>
                                          <p:attrName>style.visibility</p:attrName>
                                        </p:attrNameLst>
                                      </p:cBhvr>
                                      <p:to>
                                        <p:strVal val="visible"/>
                                      </p:to>
                                    </p:set>
                                    <p:anim calcmode="lin" valueType="num">
                                      <p:cBhvr additive="base">
                                        <p:cTn id="79" dur="500" fill="hold"/>
                                        <p:tgtEl>
                                          <p:spTgt spid="34">
                                            <p:txEl>
                                              <p:pRg st="1" end="1"/>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34">
                                            <p:txEl>
                                              <p:pRg st="1" end="1"/>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35">
                                            <p:txEl>
                                              <p:pRg st="0" end="0"/>
                                            </p:txEl>
                                          </p:spTgt>
                                        </p:tgtEl>
                                        <p:attrNameLst>
                                          <p:attrName>style.visibility</p:attrName>
                                        </p:attrNameLst>
                                      </p:cBhvr>
                                      <p:to>
                                        <p:strVal val="visible"/>
                                      </p:to>
                                    </p:set>
                                    <p:anim calcmode="lin" valueType="num">
                                      <p:cBhvr additive="base">
                                        <p:cTn id="83"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5">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36">
                                            <p:txEl>
                                              <p:pRg st="0" end="0"/>
                                            </p:txEl>
                                          </p:spTgt>
                                        </p:tgtEl>
                                        <p:attrNameLst>
                                          <p:attrName>style.visibility</p:attrName>
                                        </p:attrNameLst>
                                      </p:cBhvr>
                                      <p:to>
                                        <p:strVal val="visible"/>
                                      </p:to>
                                    </p:set>
                                    <p:anim calcmode="lin" valueType="num">
                                      <p:cBhvr additive="base">
                                        <p:cTn id="87"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3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36">
                                            <p:txEl>
                                              <p:pRg st="1" end="1"/>
                                            </p:txEl>
                                          </p:spTgt>
                                        </p:tgtEl>
                                        <p:attrNameLst>
                                          <p:attrName>style.visibility</p:attrName>
                                        </p:attrNameLst>
                                      </p:cBhvr>
                                      <p:to>
                                        <p:strVal val="visible"/>
                                      </p:to>
                                    </p:set>
                                    <p:anim calcmode="lin" valueType="num">
                                      <p:cBhvr additive="base">
                                        <p:cTn id="91" dur="500" fill="hold"/>
                                        <p:tgtEl>
                                          <p:spTgt spid="36">
                                            <p:txEl>
                                              <p:pRg st="1" end="1"/>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36">
                                            <p:txEl>
                                              <p:pRg st="1" end="1"/>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37">
                                            <p:txEl>
                                              <p:pRg st="0" end="0"/>
                                            </p:txEl>
                                          </p:spTgt>
                                        </p:tgtEl>
                                        <p:attrNameLst>
                                          <p:attrName>style.visibility</p:attrName>
                                        </p:attrNameLst>
                                      </p:cBhvr>
                                      <p:to>
                                        <p:strVal val="visible"/>
                                      </p:to>
                                    </p:set>
                                    <p:anim calcmode="lin" valueType="num">
                                      <p:cBhvr additive="base">
                                        <p:cTn id="95"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37">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38">
                                            <p:txEl>
                                              <p:pRg st="0" end="0"/>
                                            </p:txEl>
                                          </p:spTgt>
                                        </p:tgtEl>
                                        <p:attrNameLst>
                                          <p:attrName>style.visibility</p:attrName>
                                        </p:attrNameLst>
                                      </p:cBhvr>
                                      <p:to>
                                        <p:strVal val="visible"/>
                                      </p:to>
                                    </p:set>
                                    <p:anim calcmode="lin" valueType="num">
                                      <p:cBhvr additive="base">
                                        <p:cTn id="9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38">
                                            <p:txEl>
                                              <p:pRg st="1" end="1"/>
                                            </p:txEl>
                                          </p:spTgt>
                                        </p:tgtEl>
                                        <p:attrNameLst>
                                          <p:attrName>style.visibility</p:attrName>
                                        </p:attrNameLst>
                                      </p:cBhvr>
                                      <p:to>
                                        <p:strVal val="visible"/>
                                      </p:to>
                                    </p:set>
                                    <p:anim calcmode="lin" valueType="num">
                                      <p:cBhvr additive="base">
                                        <p:cTn id="103" dur="500" fill="hold"/>
                                        <p:tgtEl>
                                          <p:spTgt spid="38">
                                            <p:txEl>
                                              <p:pRg st="1" end="1"/>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38">
                                            <p:txEl>
                                              <p:pRg st="1" end="1"/>
                                            </p:txEl>
                                          </p:spTgt>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39">
                                            <p:txEl>
                                              <p:pRg st="0" end="0"/>
                                            </p:txEl>
                                          </p:spTgt>
                                        </p:tgtEl>
                                        <p:attrNameLst>
                                          <p:attrName>style.visibility</p:attrName>
                                        </p:attrNameLst>
                                      </p:cBhvr>
                                      <p:to>
                                        <p:strVal val="visible"/>
                                      </p:to>
                                    </p:set>
                                    <p:anim calcmode="lin" valueType="num">
                                      <p:cBhvr additive="base">
                                        <p:cTn id="107"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08" dur="500" fill="hold"/>
                                        <p:tgtEl>
                                          <p:spTgt spid="39">
                                            <p:txEl>
                                              <p:pRg st="0" end="0"/>
                                            </p:txEl>
                                          </p:spTgt>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40">
                                            <p:txEl>
                                              <p:pRg st="0" end="0"/>
                                            </p:txEl>
                                          </p:spTgt>
                                        </p:tgtEl>
                                        <p:attrNameLst>
                                          <p:attrName>style.visibility</p:attrName>
                                        </p:attrNameLst>
                                      </p:cBhvr>
                                      <p:to>
                                        <p:strVal val="visible"/>
                                      </p:to>
                                    </p:set>
                                    <p:anim calcmode="lin" valueType="num">
                                      <p:cBhvr additive="base">
                                        <p:cTn id="111"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12" dur="500" fill="hold"/>
                                        <p:tgtEl>
                                          <p:spTgt spid="40">
                                            <p:txEl>
                                              <p:pRg st="0" end="0"/>
                                            </p:txEl>
                                          </p:spTgt>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40">
                                            <p:txEl>
                                              <p:pRg st="1" end="1"/>
                                            </p:txEl>
                                          </p:spTgt>
                                        </p:tgtEl>
                                        <p:attrNameLst>
                                          <p:attrName>style.visibility</p:attrName>
                                        </p:attrNameLst>
                                      </p:cBhvr>
                                      <p:to>
                                        <p:strVal val="visible"/>
                                      </p:to>
                                    </p:set>
                                    <p:anim calcmode="lin" valueType="num">
                                      <p:cBhvr additive="base">
                                        <p:cTn id="115" dur="500" fill="hold"/>
                                        <p:tgtEl>
                                          <p:spTgt spid="40">
                                            <p:txEl>
                                              <p:pRg st="1" end="1"/>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4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5" grpId="0" build="allAtOnce">
        <p:tmplLst>
          <p:tmpl lvl="1">
            <p:tnLst>
              <p:par>
                <p:cTn presetID="2" presetClass="entr" presetSubtype="2"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allAtOnce"/>
      <p:bldP spid="27" grpId="0" build="allAtOnce">
        <p:tmplLst>
          <p:tmpl lvl="1">
            <p:tnLst>
              <p:par>
                <p:cTn presetID="2" presetClass="entr" presetSubtype="2"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allAtOnce"/>
      <p:bldP spid="29" grpId="0" build="allAtOnce">
        <p:tmplLst>
          <p:tmpl lvl="1">
            <p:tnLst>
              <p:par>
                <p:cTn presetID="2" presetClass="entr" presetSubtype="2"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allAtOnce"/>
      <p:bldP spid="31" grpId="0" build="allAtOnce">
        <p:tmplLst>
          <p:tmpl lvl="1">
            <p:tnLst>
              <p:par>
                <p:cTn presetID="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allAtOnce"/>
      <p:bldP spid="33" grpId="0" build="allAtOnce">
        <p:tmplLst>
          <p:tmpl lvl="1">
            <p:tnLst>
              <p:par>
                <p:cTn presetID="2" presetClass="entr" presetSubtype="2"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allAtOnce"/>
      <p:bldP spid="35" grpId="0" build="allAtOnce">
        <p:tmplLst>
          <p:tmpl lvl="1">
            <p:tnLst>
              <p:par>
                <p:cTn presetID="2" presetClass="entr" presetSubtype="2"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allAtOnce"/>
      <p:bldP spid="37" grpId="0" build="allAtOnce">
        <p:tmplLst>
          <p:tmpl lvl="1">
            <p:tnLst>
              <p:par>
                <p:cTn presetID="2" presetClass="entr" presetSubtype="2"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allAtOnce"/>
      <p:bldP spid="39" grpId="0" build="allAtOnce">
        <p:tmplLst>
          <p:tmpl lvl="1">
            <p:tnLst>
              <p:par>
                <p:cTn presetID="2" presetClass="entr" presetSubtype="2"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allAtOnce"/>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ock of Text">
    <p:spTree>
      <p:nvGrpSpPr>
        <p:cNvPr id="1" name=""/>
        <p:cNvGrpSpPr/>
        <p:nvPr/>
      </p:nvGrpSpPr>
      <p:grpSpPr>
        <a:xfrm>
          <a:off x="0" y="0"/>
          <a:ext cx="0" cy="0"/>
          <a:chOff x="0" y="0"/>
          <a:chExt cx="0" cy="0"/>
        </a:xfrm>
      </p:grpSpPr>
      <p:sp>
        <p:nvSpPr>
          <p:cNvPr id="9"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defRPr>
            </a:lvl1pPr>
          </a:lstStyle>
          <a:p>
            <a:pPr lvl="0"/>
            <a:r>
              <a:rPr lang="en-US" dirty="0" smtClean="0"/>
              <a:t>title 2</a:t>
            </a:r>
            <a:endParaRPr lang="en-US" dirty="0"/>
          </a:p>
        </p:txBody>
      </p:sp>
      <p:sp>
        <p:nvSpPr>
          <p:cNvPr id="2" name="Title 1"/>
          <p:cNvSpPr>
            <a:spLocks noGrp="1"/>
          </p:cNvSpPr>
          <p:nvPr>
            <p:ph type="title" hasCustomPrompt="1"/>
          </p:nvPr>
        </p:nvSpPr>
        <p:spPr/>
        <p:txBody>
          <a:bodyPr/>
          <a:lstStyle>
            <a:lvl1pPr>
              <a:defRPr cap="small" baseline="0">
                <a:solidFill>
                  <a:schemeClr val="bg1">
                    <a:lumMod val="50000"/>
                    <a:lumOff val="50000"/>
                  </a:schemeClr>
                </a:solidFill>
                <a:latin typeface="Segoe UI Semibold" pitchFamily="34" charset="0"/>
              </a:defRPr>
            </a:lvl1pPr>
          </a:lstStyle>
          <a:p>
            <a:r>
              <a:rPr lang="en-US" dirty="0" smtClean="0"/>
              <a:t>title</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Segoe UI Semi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7"/>
          <p:cNvSpPr>
            <a:spLocks noGrp="1"/>
          </p:cNvSpPr>
          <p:nvPr>
            <p:ph type="body" sz="quarter" idx="14" hasCustomPrompt="1"/>
          </p:nvPr>
        </p:nvSpPr>
        <p:spPr>
          <a:xfrm>
            <a:off x="-45720" y="2057400"/>
            <a:ext cx="6400800" cy="4495800"/>
          </a:xfrm>
        </p:spPr>
        <p:txBody>
          <a:bodyPr>
            <a:normAutofit/>
          </a:bodyPr>
          <a:lstStyle>
            <a:lvl1pPr marL="0" indent="0">
              <a:defRPr sz="2400" baseline="0">
                <a:latin typeface="Segoe UI Semibold" pitchFamily="34" charset="0"/>
              </a:defRPr>
            </a:lvl1pPr>
          </a:lstStyle>
          <a:p>
            <a:pPr lvl="0"/>
            <a:r>
              <a:rPr lang="en-US" dirty="0" smtClean="0"/>
              <a:t>Insert some text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s and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
        <p:nvSpPr>
          <p:cNvPr id="44" name="Text Placeholder 7"/>
          <p:cNvSpPr>
            <a:spLocks noGrp="1"/>
          </p:cNvSpPr>
          <p:nvPr>
            <p:ph type="body" sz="quarter" idx="18" hasCustomPrompt="1"/>
          </p:nvPr>
        </p:nvSpPr>
        <p:spPr>
          <a:xfrm>
            <a:off x="914400" y="324612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45" name="Picture Placeholder 23"/>
          <p:cNvSpPr>
            <a:spLocks noGrp="1"/>
          </p:cNvSpPr>
          <p:nvPr>
            <p:ph type="pic" sz="quarter" idx="19" hasCustomPrompt="1"/>
          </p:nvPr>
        </p:nvSpPr>
        <p:spPr>
          <a:xfrm>
            <a:off x="45720"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
        <p:nvSpPr>
          <p:cNvPr id="47" name="Text Placeholder 7"/>
          <p:cNvSpPr>
            <a:spLocks noGrp="1"/>
          </p:cNvSpPr>
          <p:nvPr>
            <p:ph type="body" sz="quarter" idx="21" hasCustomPrompt="1"/>
          </p:nvPr>
        </p:nvSpPr>
        <p:spPr>
          <a:xfrm>
            <a:off x="914400" y="454152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48" name="Picture Placeholder 23"/>
          <p:cNvSpPr>
            <a:spLocks noGrp="1"/>
          </p:cNvSpPr>
          <p:nvPr>
            <p:ph type="pic" sz="quarter" idx="22" hasCustomPrompt="1"/>
          </p:nvPr>
        </p:nvSpPr>
        <p:spPr>
          <a:xfrm>
            <a:off x="45720"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tures and Short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1"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44" name="Text Placeholder 7"/>
          <p:cNvSpPr>
            <a:spLocks noGrp="1"/>
          </p:cNvSpPr>
          <p:nvPr>
            <p:ph type="body" sz="quarter" idx="18" hasCustomPrompt="1"/>
          </p:nvPr>
        </p:nvSpPr>
        <p:spPr>
          <a:xfrm>
            <a:off x="914400" y="32461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45" name="Picture Placeholder 23"/>
          <p:cNvSpPr>
            <a:spLocks noGrp="1"/>
          </p:cNvSpPr>
          <p:nvPr>
            <p:ph type="pic" sz="quarter" idx="19" hasCustomPrompt="1"/>
          </p:nvPr>
        </p:nvSpPr>
        <p:spPr>
          <a:xfrm>
            <a:off x="45721"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47" name="Text Placeholder 7"/>
          <p:cNvSpPr>
            <a:spLocks noGrp="1"/>
          </p:cNvSpPr>
          <p:nvPr>
            <p:ph type="body" sz="quarter" idx="21" hasCustomPrompt="1"/>
          </p:nvPr>
        </p:nvSpPr>
        <p:spPr>
          <a:xfrm>
            <a:off x="914400" y="45415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48" name="Picture Placeholder 23"/>
          <p:cNvSpPr>
            <a:spLocks noGrp="1"/>
          </p:cNvSpPr>
          <p:nvPr>
            <p:ph type="pic" sz="quarter" idx="22" hasCustomPrompt="1"/>
          </p:nvPr>
        </p:nvSpPr>
        <p:spPr>
          <a:xfrm>
            <a:off x="45721"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1" name="Text Placeholder 7"/>
          <p:cNvSpPr>
            <a:spLocks noGrp="1"/>
          </p:cNvSpPr>
          <p:nvPr>
            <p:ph type="body" sz="quarter" idx="24" hasCustomPrompt="1"/>
          </p:nvPr>
        </p:nvSpPr>
        <p:spPr>
          <a:xfrm>
            <a:off x="5562600" y="196596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2" name="Picture Placeholder 23"/>
          <p:cNvSpPr>
            <a:spLocks noGrp="1"/>
          </p:cNvSpPr>
          <p:nvPr>
            <p:ph type="pic" sz="quarter" idx="25" hasCustomPrompt="1"/>
          </p:nvPr>
        </p:nvSpPr>
        <p:spPr>
          <a:xfrm>
            <a:off x="4693921"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3" name="Text Placeholder 7"/>
          <p:cNvSpPr>
            <a:spLocks noGrp="1"/>
          </p:cNvSpPr>
          <p:nvPr>
            <p:ph type="body" sz="quarter" idx="26" hasCustomPrompt="1"/>
          </p:nvPr>
        </p:nvSpPr>
        <p:spPr>
          <a:xfrm>
            <a:off x="5562600" y="237744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4" name="Text Placeholder 7"/>
          <p:cNvSpPr>
            <a:spLocks noGrp="1"/>
          </p:cNvSpPr>
          <p:nvPr>
            <p:ph type="body" sz="quarter" idx="27" hasCustomPrompt="1"/>
          </p:nvPr>
        </p:nvSpPr>
        <p:spPr>
          <a:xfrm>
            <a:off x="5562600" y="32461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5" name="Picture Placeholder 23"/>
          <p:cNvSpPr>
            <a:spLocks noGrp="1"/>
          </p:cNvSpPr>
          <p:nvPr>
            <p:ph type="pic" sz="quarter" idx="28" hasCustomPrompt="1"/>
          </p:nvPr>
        </p:nvSpPr>
        <p:spPr>
          <a:xfrm>
            <a:off x="4693921"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6" name="Text Placeholder 7"/>
          <p:cNvSpPr>
            <a:spLocks noGrp="1"/>
          </p:cNvSpPr>
          <p:nvPr>
            <p:ph type="body" sz="quarter" idx="29" hasCustomPrompt="1"/>
          </p:nvPr>
        </p:nvSpPr>
        <p:spPr>
          <a:xfrm>
            <a:off x="5562600" y="36576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7" name="Text Placeholder 7"/>
          <p:cNvSpPr>
            <a:spLocks noGrp="1"/>
          </p:cNvSpPr>
          <p:nvPr>
            <p:ph type="body" sz="quarter" idx="30" hasCustomPrompt="1"/>
          </p:nvPr>
        </p:nvSpPr>
        <p:spPr>
          <a:xfrm>
            <a:off x="5562600" y="45415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8" name="Picture Placeholder 23"/>
          <p:cNvSpPr>
            <a:spLocks noGrp="1"/>
          </p:cNvSpPr>
          <p:nvPr>
            <p:ph type="pic" sz="quarter" idx="31" hasCustomPrompt="1"/>
          </p:nvPr>
        </p:nvSpPr>
        <p:spPr>
          <a:xfrm>
            <a:off x="4693921"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9" name="Text Placeholder 7"/>
          <p:cNvSpPr>
            <a:spLocks noGrp="1"/>
          </p:cNvSpPr>
          <p:nvPr>
            <p:ph type="body" sz="quarter" idx="32" hasCustomPrompt="1"/>
          </p:nvPr>
        </p:nvSpPr>
        <p:spPr>
          <a:xfrm>
            <a:off x="5562600" y="49530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1">
                                            <p:txEl>
                                              <p:pRg st="0" end="0"/>
                                            </p:txEl>
                                          </p:spTgt>
                                        </p:tgtEl>
                                        <p:attrNameLst>
                                          <p:attrName>style.visibility</p:attrName>
                                        </p:attrNameLst>
                                      </p:cBhvr>
                                      <p:to>
                                        <p:strVal val="visible"/>
                                      </p:to>
                                    </p:set>
                                    <p:anim calcmode="lin" valueType="num">
                                      <p:cBhvr additive="base">
                                        <p:cTn id="59" dur="500" fill="hold"/>
                                        <p:tgtEl>
                                          <p:spTgt spid="5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5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2">
                                            <p:txEl>
                                              <p:pRg st="0" end="0"/>
                                            </p:txEl>
                                          </p:spTgt>
                                        </p:tgtEl>
                                        <p:attrNameLst>
                                          <p:attrName>style.visibility</p:attrName>
                                        </p:attrNameLst>
                                      </p:cBhvr>
                                      <p:to>
                                        <p:strVal val="visible"/>
                                      </p:to>
                                    </p:set>
                                    <p:anim calcmode="lin" valueType="num">
                                      <p:cBhvr additive="base">
                                        <p:cTn id="63"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5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2">
                                            <p:txEl>
                                              <p:pRg st="1" end="1"/>
                                            </p:txEl>
                                          </p:spTgt>
                                        </p:tgtEl>
                                        <p:attrNameLst>
                                          <p:attrName>style.visibility</p:attrName>
                                        </p:attrNameLst>
                                      </p:cBhvr>
                                      <p:to>
                                        <p:strVal val="visible"/>
                                      </p:to>
                                    </p:set>
                                    <p:anim calcmode="lin" valueType="num">
                                      <p:cBhvr additive="base">
                                        <p:cTn id="67" dur="500" fill="hold"/>
                                        <p:tgtEl>
                                          <p:spTgt spid="5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3">
                                            <p:txEl>
                                              <p:pRg st="0" end="0"/>
                                            </p:txEl>
                                          </p:spTgt>
                                        </p:tgtEl>
                                        <p:attrNameLst>
                                          <p:attrName>style.visibility</p:attrName>
                                        </p:attrNameLst>
                                      </p:cBhvr>
                                      <p:to>
                                        <p:strVal val="visible"/>
                                      </p:to>
                                    </p:set>
                                    <p:anim calcmode="lin" valueType="num">
                                      <p:cBhvr additive="base">
                                        <p:cTn id="71" dur="5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5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54">
                                            <p:txEl>
                                              <p:pRg st="0" end="0"/>
                                            </p:txEl>
                                          </p:spTgt>
                                        </p:tgtEl>
                                        <p:attrNameLst>
                                          <p:attrName>style.visibility</p:attrName>
                                        </p:attrNameLst>
                                      </p:cBhvr>
                                      <p:to>
                                        <p:strVal val="visible"/>
                                      </p:to>
                                    </p:set>
                                    <p:anim calcmode="lin" valueType="num">
                                      <p:cBhvr additive="base">
                                        <p:cTn id="75" dur="50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5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5">
                                            <p:txEl>
                                              <p:pRg st="0" end="0"/>
                                            </p:txEl>
                                          </p:spTgt>
                                        </p:tgtEl>
                                        <p:attrNameLst>
                                          <p:attrName>style.visibility</p:attrName>
                                        </p:attrNameLst>
                                      </p:cBhvr>
                                      <p:to>
                                        <p:strVal val="visible"/>
                                      </p:to>
                                    </p:set>
                                    <p:anim calcmode="lin" valueType="num">
                                      <p:cBhvr additive="base">
                                        <p:cTn id="79" dur="5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55">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55">
                                            <p:txEl>
                                              <p:pRg st="1" end="1"/>
                                            </p:txEl>
                                          </p:spTgt>
                                        </p:tgtEl>
                                        <p:attrNameLst>
                                          <p:attrName>style.visibility</p:attrName>
                                        </p:attrNameLst>
                                      </p:cBhvr>
                                      <p:to>
                                        <p:strVal val="visible"/>
                                      </p:to>
                                    </p:set>
                                    <p:anim calcmode="lin" valueType="num">
                                      <p:cBhvr additive="base">
                                        <p:cTn id="83" dur="500" fill="hold"/>
                                        <p:tgtEl>
                                          <p:spTgt spid="55">
                                            <p:txEl>
                                              <p:pRg st="1" end="1"/>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55">
                                            <p:txEl>
                                              <p:pRg st="1" end="1"/>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56">
                                            <p:txEl>
                                              <p:pRg st="0" end="0"/>
                                            </p:txEl>
                                          </p:spTgt>
                                        </p:tgtEl>
                                        <p:attrNameLst>
                                          <p:attrName>style.visibility</p:attrName>
                                        </p:attrNameLst>
                                      </p:cBhvr>
                                      <p:to>
                                        <p:strVal val="visible"/>
                                      </p:to>
                                    </p:set>
                                    <p:anim calcmode="lin" valueType="num">
                                      <p:cBhvr additive="base">
                                        <p:cTn id="87"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5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57">
                                            <p:txEl>
                                              <p:pRg st="0" end="0"/>
                                            </p:txEl>
                                          </p:spTgt>
                                        </p:tgtEl>
                                        <p:attrNameLst>
                                          <p:attrName>style.visibility</p:attrName>
                                        </p:attrNameLst>
                                      </p:cBhvr>
                                      <p:to>
                                        <p:strVal val="visible"/>
                                      </p:to>
                                    </p:set>
                                    <p:anim calcmode="lin" valueType="num">
                                      <p:cBhvr additive="base">
                                        <p:cTn id="91"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57">
                                            <p:txEl>
                                              <p:pRg st="0" end="0"/>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58">
                                            <p:txEl>
                                              <p:pRg st="0" end="0"/>
                                            </p:txEl>
                                          </p:spTgt>
                                        </p:tgtEl>
                                        <p:attrNameLst>
                                          <p:attrName>style.visibility</p:attrName>
                                        </p:attrNameLst>
                                      </p:cBhvr>
                                      <p:to>
                                        <p:strVal val="visible"/>
                                      </p:to>
                                    </p:set>
                                    <p:anim calcmode="lin" valueType="num">
                                      <p:cBhvr additive="base">
                                        <p:cTn id="95" dur="500" fill="hold"/>
                                        <p:tgtEl>
                                          <p:spTgt spid="58">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58">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58">
                                            <p:txEl>
                                              <p:pRg st="1" end="1"/>
                                            </p:txEl>
                                          </p:spTgt>
                                        </p:tgtEl>
                                        <p:attrNameLst>
                                          <p:attrName>style.visibility</p:attrName>
                                        </p:attrNameLst>
                                      </p:cBhvr>
                                      <p:to>
                                        <p:strVal val="visible"/>
                                      </p:to>
                                    </p:set>
                                    <p:anim calcmode="lin" valueType="num">
                                      <p:cBhvr additive="base">
                                        <p:cTn id="99" dur="500" fill="hold"/>
                                        <p:tgtEl>
                                          <p:spTgt spid="58">
                                            <p:txEl>
                                              <p:pRg st="1" end="1"/>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58">
                                            <p:txEl>
                                              <p:pRg st="1" end="1"/>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59">
                                            <p:txEl>
                                              <p:pRg st="0" end="0"/>
                                            </p:txEl>
                                          </p:spTgt>
                                        </p:tgtEl>
                                        <p:attrNameLst>
                                          <p:attrName>style.visibility</p:attrName>
                                        </p:attrNameLst>
                                      </p:cBhvr>
                                      <p:to>
                                        <p:strVal val="visible"/>
                                      </p:to>
                                    </p:set>
                                    <p:anim calcmode="lin" valueType="num">
                                      <p:cBhvr additive="base">
                                        <p:cTn id="103" dur="5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5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1" grpId="0" build="allAtOnce">
        <p:tmplLst>
          <p:tmpl lvl="1">
            <p:tnLst>
              <p:par>
                <p:cTn presetID="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1+#ppt_w/2"/>
                          </p:val>
                        </p:tav>
                        <p:tav tm="100000">
                          <p:val>
                            <p:strVal val="#ppt_x"/>
                          </p:val>
                        </p:tav>
                      </p:tavLst>
                    </p:anim>
                    <p:anim calcmode="lin" valueType="num">
                      <p:cBhvr additive="base">
                        <p:cTn dur="500" fill="hold"/>
                        <p:tgtEl>
                          <p:spTgt spid="51"/>
                        </p:tgtEl>
                        <p:attrNameLst>
                          <p:attrName>ppt_y</p:attrName>
                        </p:attrNameLst>
                      </p:cBhvr>
                      <p:tavLst>
                        <p:tav tm="0">
                          <p:val>
                            <p:strVal val="#ppt_y"/>
                          </p:val>
                        </p:tav>
                        <p:tav tm="100000">
                          <p:val>
                            <p:strVal val="#ppt_y"/>
                          </p:val>
                        </p:tav>
                      </p:tavLst>
                    </p:anim>
                  </p:childTnLst>
                </p:cTn>
              </p:par>
            </p:tnLst>
          </p:tmpl>
        </p:tmplLst>
      </p:bldP>
      <p:bldP spid="52" grpId="0" build="allAtOnce"/>
      <p:bldP spid="53" grpId="0" build="allAtOnce">
        <p:tmplLst>
          <p:tmpl lvl="1">
            <p:tnLst>
              <p:par>
                <p:cTn presetID="2" presetClass="entr" presetSubtype="2"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1+#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allAtOnce">
        <p:tmplLst>
          <p:tmpl lvl="1">
            <p:tnLst>
              <p:par>
                <p:cTn presetID="2" presetClass="entr" presetSubtype="2" fill="hold" nodeType="with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1+#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allAtOnce"/>
      <p:bldP spid="56" grpId="0" build="allAtOnce">
        <p:tmplLst>
          <p:tmpl lvl="1">
            <p:tnLst>
              <p:par>
                <p:cTn presetID="2" presetClass="entr" presetSubtype="2" fill="hold" nodeType="with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7" grpId="0" build="allAtOnce">
        <p:tmplLst>
          <p:tmpl lvl="1">
            <p:tnLst>
              <p:par>
                <p:cTn presetID="2" presetClass="entr" presetSubtype="2" fill="hold" nodeType="with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allAtOnce"/>
      <p:bldP spid="59" grpId="0" build="allAtOnce">
        <p:tmplLst>
          <p:tmpl lvl="1">
            <p:tnLst>
              <p:par>
                <p:cTn presetID="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1+#ppt_w/2"/>
                          </p:val>
                        </p:tav>
                        <p:tav tm="100000">
                          <p:val>
                            <p:strVal val="#ppt_x"/>
                          </p:val>
                        </p:tav>
                      </p:tavLst>
                    </p:anim>
                    <p:anim calcmode="lin" valueType="num">
                      <p:cBhvr additive="base">
                        <p:cTn dur="500" fill="hold"/>
                        <p:tgtEl>
                          <p:spTgt spid="5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ture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11" name="Picture Placeholder 10"/>
          <p:cNvSpPr>
            <a:spLocks noGrp="1" noChangeAspect="1"/>
          </p:cNvSpPr>
          <p:nvPr>
            <p:ph type="pic" sz="quarter" idx="16"/>
          </p:nvPr>
        </p:nvSpPr>
        <p:spPr>
          <a:xfrm>
            <a:off x="45720" y="2057400"/>
            <a:ext cx="2103120" cy="2103120"/>
          </a:xfrm>
        </p:spPr>
        <p:txBody>
          <a:bodyPr/>
          <a:lstStyle/>
          <a:p>
            <a:r>
              <a:rPr lang="en-US" smtClean="0"/>
              <a:t>Click icon to add picture</a:t>
            </a:r>
            <a:endParaRPr lang="en-US"/>
          </a:p>
        </p:txBody>
      </p:sp>
      <p:sp>
        <p:nvSpPr>
          <p:cNvPr id="13" name="Picture Placeholder 10"/>
          <p:cNvSpPr>
            <a:spLocks noGrp="1" noChangeAspect="1"/>
          </p:cNvSpPr>
          <p:nvPr>
            <p:ph type="pic" sz="quarter" idx="17"/>
          </p:nvPr>
        </p:nvSpPr>
        <p:spPr>
          <a:xfrm>
            <a:off x="45720" y="4343400"/>
            <a:ext cx="2103120" cy="2103120"/>
          </a:xfrm>
        </p:spPr>
        <p:txBody>
          <a:bodyPr/>
          <a:lstStyle/>
          <a:p>
            <a:r>
              <a:rPr lang="en-US" smtClean="0"/>
              <a:t>Click icon to add picture</a:t>
            </a:r>
            <a:endParaRPr lang="en-US"/>
          </a:p>
        </p:txBody>
      </p:sp>
      <p:sp>
        <p:nvSpPr>
          <p:cNvPr id="14" name="Picture Placeholder 10"/>
          <p:cNvSpPr>
            <a:spLocks noGrp="1" noChangeAspect="1"/>
          </p:cNvSpPr>
          <p:nvPr>
            <p:ph type="pic" sz="quarter" idx="18"/>
          </p:nvPr>
        </p:nvSpPr>
        <p:spPr>
          <a:xfrm>
            <a:off x="2286000" y="2057400"/>
            <a:ext cx="2103120" cy="2103120"/>
          </a:xfrm>
        </p:spPr>
        <p:txBody>
          <a:bodyPr/>
          <a:lstStyle/>
          <a:p>
            <a:r>
              <a:rPr lang="en-US" smtClean="0"/>
              <a:t>Click icon to add picture</a:t>
            </a:r>
            <a:endParaRPr lang="en-US"/>
          </a:p>
        </p:txBody>
      </p:sp>
      <p:sp>
        <p:nvSpPr>
          <p:cNvPr id="15" name="Picture Placeholder 10"/>
          <p:cNvSpPr>
            <a:spLocks noGrp="1" noChangeAspect="1"/>
          </p:cNvSpPr>
          <p:nvPr>
            <p:ph type="pic" sz="quarter" idx="19"/>
          </p:nvPr>
        </p:nvSpPr>
        <p:spPr>
          <a:xfrm>
            <a:off x="2286000" y="4343400"/>
            <a:ext cx="2103120" cy="2103120"/>
          </a:xfrm>
        </p:spPr>
        <p:txBody>
          <a:bodyPr/>
          <a:lstStyle/>
          <a:p>
            <a:r>
              <a:rPr lang="en-US" smtClean="0"/>
              <a:t>Click icon to add picture</a:t>
            </a:r>
            <a:endParaRPr lang="en-US"/>
          </a:p>
        </p:txBody>
      </p:sp>
      <p:sp>
        <p:nvSpPr>
          <p:cNvPr id="16" name="Picture Placeholder 10"/>
          <p:cNvSpPr>
            <a:spLocks noGrp="1" noChangeAspect="1"/>
          </p:cNvSpPr>
          <p:nvPr>
            <p:ph type="pic" sz="quarter" idx="20"/>
          </p:nvPr>
        </p:nvSpPr>
        <p:spPr>
          <a:xfrm>
            <a:off x="4572000" y="2057400"/>
            <a:ext cx="2103120" cy="2103120"/>
          </a:xfrm>
        </p:spPr>
        <p:txBody>
          <a:bodyPr/>
          <a:lstStyle/>
          <a:p>
            <a:r>
              <a:rPr lang="en-US" smtClean="0"/>
              <a:t>Click icon to add picture</a:t>
            </a:r>
            <a:endParaRPr lang="en-US"/>
          </a:p>
        </p:txBody>
      </p:sp>
      <p:sp>
        <p:nvSpPr>
          <p:cNvPr id="17" name="Picture Placeholder 10"/>
          <p:cNvSpPr>
            <a:spLocks noGrp="1" noChangeAspect="1"/>
          </p:cNvSpPr>
          <p:nvPr>
            <p:ph type="pic" sz="quarter" idx="21"/>
          </p:nvPr>
        </p:nvSpPr>
        <p:spPr>
          <a:xfrm>
            <a:off x="4572000" y="4343400"/>
            <a:ext cx="2103120" cy="2103120"/>
          </a:xfrm>
        </p:spPr>
        <p:txBody>
          <a:bodyPr/>
          <a:lstStyle/>
          <a:p>
            <a:r>
              <a:rPr lang="en-US" smtClean="0"/>
              <a:t>Click icon to add picture</a:t>
            </a:r>
            <a:endParaRPr lang="en-US"/>
          </a:p>
        </p:txBody>
      </p:sp>
      <p:sp>
        <p:nvSpPr>
          <p:cNvPr id="18" name="Picture Placeholder 10"/>
          <p:cNvSpPr>
            <a:spLocks noGrp="1" noChangeAspect="1"/>
          </p:cNvSpPr>
          <p:nvPr>
            <p:ph type="pic" sz="quarter" idx="22"/>
          </p:nvPr>
        </p:nvSpPr>
        <p:spPr>
          <a:xfrm>
            <a:off x="6858000" y="2057400"/>
            <a:ext cx="2103120" cy="2103120"/>
          </a:xfrm>
        </p:spPr>
        <p:txBody>
          <a:bodyPr/>
          <a:lstStyle/>
          <a:p>
            <a:r>
              <a:rPr lang="en-US" smtClean="0"/>
              <a:t>Click icon to add picture</a:t>
            </a:r>
            <a:endParaRPr lang="en-US"/>
          </a:p>
        </p:txBody>
      </p:sp>
      <p:sp>
        <p:nvSpPr>
          <p:cNvPr id="19" name="Picture Placeholder 10"/>
          <p:cNvSpPr>
            <a:spLocks noGrp="1" noChangeAspect="1"/>
          </p:cNvSpPr>
          <p:nvPr>
            <p:ph type="pic" sz="quarter" idx="23"/>
          </p:nvPr>
        </p:nvSpPr>
        <p:spPr>
          <a:xfrm>
            <a:off x="6858000" y="4343400"/>
            <a:ext cx="2103120" cy="2103120"/>
          </a:xfrm>
        </p:spPr>
        <p:txBody>
          <a:bodyPr/>
          <a:lstStyle/>
          <a:p>
            <a:r>
              <a:rPr lang="en-US" smtClean="0"/>
              <a:t>Click icon to add picture</a:t>
            </a:r>
            <a:endParaRPr lang="en-US"/>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nodePh="1">
                                  <p:stCondLst>
                                    <p:cond delay="0"/>
                                  </p:stCondLst>
                                  <p:endCondLst>
                                    <p:cond evt="begin" delay="0">
                                      <p:tn val="21"/>
                                    </p:cond>
                                  </p:end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nodePh="1">
                                  <p:stCondLst>
                                    <p:cond delay="0"/>
                                  </p:stCondLst>
                                  <p:endCondLst>
                                    <p:cond evt="begin" delay="0">
                                      <p:tn val="25"/>
                                    </p:cond>
                                  </p:end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nodePh="1">
                                  <p:stCondLst>
                                    <p:cond delay="0"/>
                                  </p:stCondLst>
                                  <p:endCondLst>
                                    <p:cond evt="begin" delay="0">
                                      <p:tn val="29"/>
                                    </p:cond>
                                  </p:end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nodePh="1">
                                  <p:stCondLst>
                                    <p:cond delay="0"/>
                                  </p:stCondLst>
                                  <p:endCondLst>
                                    <p:cond evt="begin" delay="0">
                                      <p:tn val="33"/>
                                    </p:cond>
                                  </p:end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nodePh="1">
                                  <p:stCondLst>
                                    <p:cond delay="0"/>
                                  </p:stCondLst>
                                  <p:endCondLst>
                                    <p:cond evt="begin" delay="0">
                                      <p:tn val="37"/>
                                    </p:cond>
                                  </p:end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1+#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11" grpId="0"/>
      <p:bldP spid="13" grpId="0"/>
      <p:bldP spid="14" grpId="0"/>
      <p:bldP spid="15" grpId="0"/>
      <p:bldP spid="16" grpId="0"/>
      <p:bldP spid="17" grpId="0"/>
      <p:bldP spid="18" grpId="0"/>
      <p:bldP spid="19"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arge Picture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6858000" y="1965960"/>
            <a:ext cx="2286000" cy="457200"/>
          </a:xfrm>
        </p:spPr>
        <p:txBody>
          <a:bodyPr anchor="ctr">
            <a:normAutofit/>
          </a:bodyPr>
          <a:lstStyle>
            <a:lvl1pPr>
              <a:defRPr sz="2400" b="1" baseline="0">
                <a:solidFill>
                  <a:schemeClr val="tx1"/>
                </a:solidFill>
                <a:latin typeface="+mj-lt"/>
              </a:defRPr>
            </a:lvl1pPr>
          </a:lstStyle>
          <a:p>
            <a:pPr lvl="0"/>
            <a:r>
              <a:rPr lang="en-US" dirty="0" smtClean="0"/>
              <a:t>Picture Name</a:t>
            </a:r>
          </a:p>
        </p:txBody>
      </p:sp>
      <p:sp>
        <p:nvSpPr>
          <p:cNvPr id="19" name="Text Placeholder 7"/>
          <p:cNvSpPr>
            <a:spLocks noGrp="1"/>
          </p:cNvSpPr>
          <p:nvPr>
            <p:ph type="body" sz="quarter" idx="26" hasCustomPrompt="1"/>
          </p:nvPr>
        </p:nvSpPr>
        <p:spPr>
          <a:xfrm>
            <a:off x="6934200" y="2590800"/>
            <a:ext cx="2209800" cy="4114800"/>
          </a:xfrm>
        </p:spPr>
        <p:txBody>
          <a:bodyPr anchor="t">
            <a:normAutofit/>
          </a:bodyPr>
          <a:lstStyle>
            <a:lvl1pPr marL="0" indent="0">
              <a:lnSpc>
                <a:spcPct val="80000"/>
              </a:lnSpc>
              <a:defRPr sz="2000" b="1" baseline="0">
                <a:solidFill>
                  <a:schemeClr val="tx1">
                    <a:lumMod val="65000"/>
                  </a:schemeClr>
                </a:solidFill>
                <a:latin typeface="+mj-lt"/>
              </a:defRPr>
            </a:lvl1pPr>
          </a:lstStyle>
          <a:p>
            <a:pPr lvl="0"/>
            <a:r>
              <a:rPr lang="en-US" dirty="0" smtClean="0"/>
              <a:t>Explanation of picture</a:t>
            </a:r>
          </a:p>
        </p:txBody>
      </p:sp>
      <p:sp>
        <p:nvSpPr>
          <p:cNvPr id="27" name="Picture Placeholder 26"/>
          <p:cNvSpPr>
            <a:spLocks noGrp="1"/>
          </p:cNvSpPr>
          <p:nvPr>
            <p:ph type="pic" sz="quarter" idx="33" hasCustomPrompt="1"/>
          </p:nvPr>
        </p:nvSpPr>
        <p:spPr>
          <a:xfrm>
            <a:off x="45720" y="1981200"/>
            <a:ext cx="6736080" cy="4648200"/>
          </a:xfrm>
        </p:spPr>
        <p:txBody>
          <a:bodyPr/>
          <a:lstStyle>
            <a:lvl1pPr>
              <a:defRPr baseline="0"/>
            </a:lvl1pPr>
          </a:lstStyle>
          <a:p>
            <a:r>
              <a:rPr lang="en-US" dirty="0" smtClean="0"/>
              <a:t>Square picture works best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 calcmode="lin" valueType="num">
                                      <p:cBhvr additive="base">
                                        <p:cTn id="19"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7" grpId="0" bui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hart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45720" y="1965960"/>
            <a:ext cx="45720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Chart Title</a:t>
            </a:r>
          </a:p>
        </p:txBody>
      </p:sp>
      <p:sp>
        <p:nvSpPr>
          <p:cNvPr id="19" name="Text Placeholder 7"/>
          <p:cNvSpPr>
            <a:spLocks noGrp="1"/>
          </p:cNvSpPr>
          <p:nvPr>
            <p:ph type="body" sz="quarter" idx="26" hasCustomPrompt="1"/>
          </p:nvPr>
        </p:nvSpPr>
        <p:spPr>
          <a:xfrm>
            <a:off x="-45720" y="2377440"/>
            <a:ext cx="4572000" cy="4328160"/>
          </a:xfrm>
        </p:spPr>
        <p:txBody>
          <a:bodyPr anchor="t">
            <a:normAutofit/>
          </a:bodyPr>
          <a:lstStyle>
            <a:lvl1pPr marL="0" indent="0">
              <a:lnSpc>
                <a:spcPct val="80000"/>
              </a:lnSpc>
              <a:defRPr sz="2000" b="1" baseline="0">
                <a:solidFill>
                  <a:schemeClr val="accent1"/>
                </a:solidFill>
                <a:latin typeface="+mj-lt"/>
              </a:defRPr>
            </a:lvl1pPr>
          </a:lstStyle>
          <a:p>
            <a:pPr lvl="0"/>
            <a:r>
              <a:rPr lang="en-US" dirty="0" smtClean="0"/>
              <a:t>Chart description</a:t>
            </a:r>
          </a:p>
        </p:txBody>
      </p:sp>
      <p:sp>
        <p:nvSpPr>
          <p:cNvPr id="9" name="Chart Placeholder 8"/>
          <p:cNvSpPr>
            <a:spLocks noGrp="1"/>
          </p:cNvSpPr>
          <p:nvPr>
            <p:ph type="chart" sz="quarter" idx="27"/>
          </p:nvPr>
        </p:nvSpPr>
        <p:spPr>
          <a:xfrm>
            <a:off x="4572000" y="2057400"/>
            <a:ext cx="4572000" cy="4572000"/>
          </a:xfrm>
        </p:spPr>
        <p:txBody>
          <a:bodyPr/>
          <a:lstStyle/>
          <a:p>
            <a:r>
              <a:rPr lang="en-US" smtClean="0"/>
              <a:t>Click icon to add chart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9"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 y="-274320"/>
            <a:ext cx="9144000" cy="1280160"/>
          </a:xfrm>
        </p:spPr>
        <p:txBody>
          <a:bodyPr/>
          <a:lstStyle>
            <a:lvl1pPr>
              <a:defRPr cap="small" baseline="0">
                <a:latin typeface="Segoe UI Light"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5720" y="1097280"/>
            <a:ext cx="6400800" cy="640080"/>
          </a:xfrm>
        </p:spPr>
        <p:txBody>
          <a:bodyPr/>
          <a:lstStyle>
            <a:lvl1pPr marL="0" indent="0" algn="l">
              <a:buNone/>
              <a:defRPr b="1">
                <a:solidFill>
                  <a:schemeClr val="tx1">
                    <a:lumMod val="5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ext Placeholder 10"/>
          <p:cNvSpPr>
            <a:spLocks noGrp="1"/>
          </p:cNvSpPr>
          <p:nvPr>
            <p:ph type="body" sz="quarter" idx="10" hasCustomPrompt="1"/>
          </p:nvPr>
        </p:nvSpPr>
        <p:spPr>
          <a:xfrm>
            <a:off x="-45720" y="6263640"/>
            <a:ext cx="6400800" cy="640080"/>
          </a:xfrm>
        </p:spPr>
        <p:txBody>
          <a:bodyPr/>
          <a:lstStyle>
            <a:lvl1pPr>
              <a:defRPr/>
            </a:lvl1pPr>
          </a:lstStyle>
          <a:p>
            <a:pPr lvl="0"/>
            <a:r>
              <a:rPr lang="en-US" dirty="0" smtClean="0"/>
              <a:t>author</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2CE818C-33C5-49A2-A721-3DEBA7611745}" type="datetimeFigureOut">
              <a:rPr lang="en-US" smtClean="0">
                <a:solidFill>
                  <a:srgbClr val="FFFFFF"/>
                </a:solidFill>
              </a:rPr>
              <a:pPr/>
              <a:t>2/1/2012</a:t>
            </a:fld>
            <a:endParaRPr lang="en-US">
              <a:solidFill>
                <a:srgbClr val="FFFFFF"/>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D66590A-0000-4F78-A566-B4B7EECEE5DE}" type="slidenum">
              <a:rPr lang="en-US" smtClean="0">
                <a:solidFill>
                  <a:srgbClr val="FFFFFF"/>
                </a:solidFill>
              </a:rPr>
              <a:pPr/>
              <a:t>‹#›</a:t>
            </a:fld>
            <a:endParaRPr lang="en-US">
              <a:solidFill>
                <a:srgbClr val="FFFFFF"/>
              </a:solidFill>
            </a:endParaRPr>
          </a:p>
        </p:txBody>
      </p:sp>
    </p:spTree>
  </p:cSld>
  <p:clrMapOvr>
    <a:masterClrMapping/>
  </p:clrMapOvr>
  <p:transition>
    <p:push/>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CE818C-33C5-49A2-A721-3DEBA7611745}" type="datetimeFigureOut">
              <a:rPr lang="en-US" smtClean="0">
                <a:solidFill>
                  <a:srgbClr val="FFFFFF"/>
                </a:solidFill>
              </a:rPr>
              <a:pPr/>
              <a:t>2/1/2012</a:t>
            </a:fld>
            <a:endParaRPr lang="en-US">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66590A-0000-4F78-A566-B4B7EECEE5DE}" type="slidenum">
              <a:rPr lang="en-US" smtClean="0">
                <a:solidFill>
                  <a:srgbClr val="FFFFFF"/>
                </a:solidFill>
              </a:rPr>
              <a:pPr/>
              <a:t>‹#›</a:t>
            </a:fld>
            <a:endParaRPr lang="en-US">
              <a:solidFill>
                <a:srgbClr val="FFFFFF"/>
              </a:solidFill>
            </a:endParaRPr>
          </a:p>
        </p:txBody>
      </p:sp>
    </p:spTree>
  </p:cSld>
  <p:clrMapOvr>
    <a:masterClrMapping/>
  </p:clrMapOvr>
  <p:transition>
    <p:push/>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CE818C-33C5-49A2-A721-3DEBA7611745}" type="datetimeFigureOut">
              <a:rPr lang="en-US" smtClean="0">
                <a:solidFill>
                  <a:srgbClr val="FFFFFF"/>
                </a:solidFill>
              </a:rPr>
              <a:pPr/>
              <a:t>2/1/2012</a:t>
            </a:fld>
            <a:endParaRPr lang="en-US">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66590A-0000-4F78-A566-B4B7EECEE5DE}"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6600">
                <a:latin typeface="Segoe UI Light" pitchFamily="34" charset="0"/>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umbnails and Overview">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Semibold"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Segoe UI Semi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502920" y="2057400"/>
            <a:ext cx="7955280" cy="457200"/>
          </a:xfrm>
        </p:spPr>
        <p:txBody>
          <a:bodyPr anchor="ctr">
            <a:normAutofit/>
          </a:bodyPr>
          <a:lstStyle>
            <a:lvl1pPr>
              <a:defRPr sz="2400" b="1" baseline="0">
                <a:solidFill>
                  <a:schemeClr val="accent3"/>
                </a:solidFill>
                <a:latin typeface="Segoe UI Semibold" pitchFamily="34" charset="0"/>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Segoe UI Semibold" pitchFamily="34" charset="0"/>
                <a:ea typeface="Segoe UI Semibold" pitchFamily="34" charset="0"/>
                <a:cs typeface="Courier New" pitchFamily="49" charset="0"/>
              </a:defRPr>
            </a:lvl1pPr>
          </a:lstStyle>
          <a:p>
            <a:r>
              <a:rPr lang="en-US" dirty="0" smtClean="0"/>
              <a:t>Zoom</a:t>
            </a:r>
          </a:p>
          <a:p>
            <a:r>
              <a:rPr lang="en-US" dirty="0" smtClean="0"/>
              <a:t>In</a:t>
            </a:r>
            <a:endParaRPr lang="en-US" dirty="0"/>
          </a:p>
        </p:txBody>
      </p:sp>
      <p:sp>
        <p:nvSpPr>
          <p:cNvPr id="25" name="Text Placeholder 7"/>
          <p:cNvSpPr>
            <a:spLocks noGrp="1"/>
          </p:cNvSpPr>
          <p:nvPr>
            <p:ph type="body" sz="quarter" idx="17" hasCustomPrompt="1"/>
          </p:nvPr>
        </p:nvSpPr>
        <p:spPr>
          <a:xfrm>
            <a:off x="502920" y="2590800"/>
            <a:ext cx="7955280" cy="457200"/>
          </a:xfrm>
        </p:spPr>
        <p:txBody>
          <a:bodyPr anchor="ctr">
            <a:normAutofit/>
          </a:bodyPr>
          <a:lstStyle>
            <a:lvl1pPr>
              <a:defRPr sz="2400" b="1" baseline="0">
                <a:solidFill>
                  <a:schemeClr val="accent3"/>
                </a:solidFill>
                <a:latin typeface="Segoe UI Semibold" pitchFamily="34" charset="0"/>
              </a:defRPr>
            </a:lvl1pPr>
          </a:lstStyle>
          <a:p>
            <a:pPr lvl="0"/>
            <a:r>
              <a:rPr lang="en-US" dirty="0" smtClean="0"/>
              <a:t>Topic</a:t>
            </a:r>
          </a:p>
        </p:txBody>
      </p:sp>
      <p:sp>
        <p:nvSpPr>
          <p:cNvPr id="26" name="Picture Placeholder 23"/>
          <p:cNvSpPr>
            <a:spLocks noGrp="1"/>
          </p:cNvSpPr>
          <p:nvPr>
            <p:ph type="pic" sz="quarter" idx="18" hasCustomPrompt="1"/>
          </p:nvPr>
        </p:nvSpPr>
        <p:spPr>
          <a:xfrm>
            <a:off x="45720" y="25908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Segoe UI Semibold" pitchFamily="34" charset="0"/>
                <a:ea typeface="Segoe UI Semibold" pitchFamily="34" charset="0"/>
                <a:cs typeface="Courier New" pitchFamily="49" charset="0"/>
              </a:defRPr>
            </a:lvl1pPr>
          </a:lstStyle>
          <a:p>
            <a:r>
              <a:rPr lang="en-US" dirty="0" smtClean="0"/>
              <a:t>Zoom</a:t>
            </a:r>
          </a:p>
          <a:p>
            <a:r>
              <a:rPr lang="en-US" dirty="0" smtClean="0"/>
              <a:t>In</a:t>
            </a:r>
            <a:endParaRPr lang="en-US" dirty="0"/>
          </a:p>
        </p:txBody>
      </p:sp>
      <p:sp>
        <p:nvSpPr>
          <p:cNvPr id="27" name="Text Placeholder 7"/>
          <p:cNvSpPr>
            <a:spLocks noGrp="1"/>
          </p:cNvSpPr>
          <p:nvPr>
            <p:ph type="body" sz="quarter" idx="19" hasCustomPrompt="1"/>
          </p:nvPr>
        </p:nvSpPr>
        <p:spPr>
          <a:xfrm>
            <a:off x="502920" y="3124200"/>
            <a:ext cx="7955280" cy="457200"/>
          </a:xfrm>
        </p:spPr>
        <p:txBody>
          <a:bodyPr anchor="ctr">
            <a:normAutofit/>
          </a:bodyPr>
          <a:lstStyle>
            <a:lvl1pPr>
              <a:defRPr sz="2400" b="1" baseline="0">
                <a:solidFill>
                  <a:schemeClr val="accent3"/>
                </a:solidFill>
                <a:latin typeface="Segoe UI Semibold" pitchFamily="34" charset="0"/>
              </a:defRPr>
            </a:lvl1pPr>
          </a:lstStyle>
          <a:p>
            <a:pPr lvl="0"/>
            <a:r>
              <a:rPr lang="en-US" dirty="0" smtClean="0"/>
              <a:t>Topic</a:t>
            </a:r>
          </a:p>
        </p:txBody>
      </p:sp>
      <p:sp>
        <p:nvSpPr>
          <p:cNvPr id="28" name="Picture Placeholder 23"/>
          <p:cNvSpPr>
            <a:spLocks noGrp="1"/>
          </p:cNvSpPr>
          <p:nvPr>
            <p:ph type="pic" sz="quarter" idx="20" hasCustomPrompt="1"/>
          </p:nvPr>
        </p:nvSpPr>
        <p:spPr>
          <a:xfrm>
            <a:off x="45720" y="31242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Segoe UI Semibold" pitchFamily="34" charset="0"/>
                <a:ea typeface="Segoe UI Semibold" pitchFamily="34" charset="0"/>
                <a:cs typeface="Courier New" pitchFamily="49" charset="0"/>
              </a:defRPr>
            </a:lvl1pPr>
          </a:lstStyle>
          <a:p>
            <a:r>
              <a:rPr lang="en-US" dirty="0" smtClean="0"/>
              <a:t>Zoom</a:t>
            </a:r>
          </a:p>
          <a:p>
            <a:r>
              <a:rPr lang="en-US" dirty="0" smtClean="0"/>
              <a:t>In</a:t>
            </a:r>
            <a:endParaRPr lang="en-US" dirty="0"/>
          </a:p>
        </p:txBody>
      </p:sp>
      <p:sp>
        <p:nvSpPr>
          <p:cNvPr id="29" name="Text Placeholder 7"/>
          <p:cNvSpPr>
            <a:spLocks noGrp="1"/>
          </p:cNvSpPr>
          <p:nvPr>
            <p:ph type="body" sz="quarter" idx="21" hasCustomPrompt="1"/>
          </p:nvPr>
        </p:nvSpPr>
        <p:spPr>
          <a:xfrm>
            <a:off x="502920" y="3657600"/>
            <a:ext cx="7955280" cy="457200"/>
          </a:xfrm>
        </p:spPr>
        <p:txBody>
          <a:bodyPr anchor="ctr">
            <a:normAutofit/>
          </a:bodyPr>
          <a:lstStyle>
            <a:lvl1pPr>
              <a:defRPr sz="2400" b="1" baseline="0">
                <a:solidFill>
                  <a:schemeClr val="accent3"/>
                </a:solidFill>
                <a:latin typeface="Segoe UI Semibold" pitchFamily="34" charset="0"/>
              </a:defRPr>
            </a:lvl1pPr>
          </a:lstStyle>
          <a:p>
            <a:pPr lvl="0"/>
            <a:r>
              <a:rPr lang="en-US" dirty="0" smtClean="0"/>
              <a:t>Topic</a:t>
            </a:r>
          </a:p>
        </p:txBody>
      </p:sp>
      <p:sp>
        <p:nvSpPr>
          <p:cNvPr id="30" name="Picture Placeholder 23"/>
          <p:cNvSpPr>
            <a:spLocks noGrp="1"/>
          </p:cNvSpPr>
          <p:nvPr>
            <p:ph type="pic" sz="quarter" idx="22" hasCustomPrompt="1"/>
          </p:nvPr>
        </p:nvSpPr>
        <p:spPr>
          <a:xfrm>
            <a:off x="45720" y="36576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Segoe UI Semibold" pitchFamily="34" charset="0"/>
                <a:ea typeface="Segoe UI Semibold" pitchFamily="34" charset="0"/>
                <a:cs typeface="Courier New" pitchFamily="49" charset="0"/>
              </a:defRPr>
            </a:lvl1pPr>
          </a:lstStyle>
          <a:p>
            <a:r>
              <a:rPr lang="en-US" dirty="0" smtClean="0"/>
              <a:t>Zoom</a:t>
            </a:r>
          </a:p>
          <a:p>
            <a:r>
              <a:rPr lang="en-US" dirty="0" smtClean="0"/>
              <a:t>In</a:t>
            </a:r>
            <a:endParaRPr lang="en-US" dirty="0"/>
          </a:p>
        </p:txBody>
      </p:sp>
      <p:sp>
        <p:nvSpPr>
          <p:cNvPr id="31" name="Text Placeholder 7"/>
          <p:cNvSpPr>
            <a:spLocks noGrp="1"/>
          </p:cNvSpPr>
          <p:nvPr>
            <p:ph type="body" sz="quarter" idx="23" hasCustomPrompt="1"/>
          </p:nvPr>
        </p:nvSpPr>
        <p:spPr>
          <a:xfrm>
            <a:off x="502920" y="4191000"/>
            <a:ext cx="7955280" cy="457200"/>
          </a:xfrm>
        </p:spPr>
        <p:txBody>
          <a:bodyPr anchor="ctr">
            <a:normAutofit/>
          </a:bodyPr>
          <a:lstStyle>
            <a:lvl1pPr>
              <a:defRPr sz="2400" b="1" baseline="0">
                <a:solidFill>
                  <a:schemeClr val="accent3"/>
                </a:solidFill>
                <a:latin typeface="Segoe UI Semibold" pitchFamily="34" charset="0"/>
              </a:defRPr>
            </a:lvl1pPr>
          </a:lstStyle>
          <a:p>
            <a:pPr lvl="0"/>
            <a:r>
              <a:rPr lang="en-US" dirty="0" smtClean="0"/>
              <a:t>Topic</a:t>
            </a:r>
          </a:p>
        </p:txBody>
      </p:sp>
      <p:sp>
        <p:nvSpPr>
          <p:cNvPr id="32" name="Picture Placeholder 23"/>
          <p:cNvSpPr>
            <a:spLocks noGrp="1"/>
          </p:cNvSpPr>
          <p:nvPr>
            <p:ph type="pic" sz="quarter" idx="24" hasCustomPrompt="1"/>
          </p:nvPr>
        </p:nvSpPr>
        <p:spPr>
          <a:xfrm>
            <a:off x="45720" y="41910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Segoe UI Semibold" pitchFamily="34" charset="0"/>
                <a:ea typeface="Segoe UI Semibold" pitchFamily="34" charset="0"/>
                <a:cs typeface="Courier New" pitchFamily="49" charset="0"/>
              </a:defRPr>
            </a:lvl1pPr>
          </a:lstStyle>
          <a:p>
            <a:r>
              <a:rPr lang="en-US" dirty="0" smtClean="0"/>
              <a:t>Zoom</a:t>
            </a:r>
          </a:p>
          <a:p>
            <a:r>
              <a:rPr lang="en-US" dirty="0" smtClean="0"/>
              <a:t>In</a:t>
            </a:r>
            <a:endParaRPr lang="en-US" dirty="0"/>
          </a:p>
        </p:txBody>
      </p:sp>
      <p:sp>
        <p:nvSpPr>
          <p:cNvPr id="33" name="Text Placeholder 7"/>
          <p:cNvSpPr>
            <a:spLocks noGrp="1"/>
          </p:cNvSpPr>
          <p:nvPr>
            <p:ph type="body" sz="quarter" idx="25" hasCustomPrompt="1"/>
          </p:nvPr>
        </p:nvSpPr>
        <p:spPr>
          <a:xfrm>
            <a:off x="502920" y="4724400"/>
            <a:ext cx="7955280" cy="457200"/>
          </a:xfrm>
        </p:spPr>
        <p:txBody>
          <a:bodyPr anchor="ctr">
            <a:normAutofit/>
          </a:bodyPr>
          <a:lstStyle>
            <a:lvl1pPr>
              <a:defRPr sz="2400" b="1" baseline="0">
                <a:solidFill>
                  <a:schemeClr val="accent3"/>
                </a:solidFill>
                <a:latin typeface="Segoe UI Semibold" pitchFamily="34" charset="0"/>
              </a:defRPr>
            </a:lvl1pPr>
          </a:lstStyle>
          <a:p>
            <a:pPr lvl="0"/>
            <a:r>
              <a:rPr lang="en-US" dirty="0" smtClean="0"/>
              <a:t>Topic</a:t>
            </a:r>
          </a:p>
        </p:txBody>
      </p:sp>
      <p:sp>
        <p:nvSpPr>
          <p:cNvPr id="34" name="Picture Placeholder 23"/>
          <p:cNvSpPr>
            <a:spLocks noGrp="1"/>
          </p:cNvSpPr>
          <p:nvPr>
            <p:ph type="pic" sz="quarter" idx="26" hasCustomPrompt="1"/>
          </p:nvPr>
        </p:nvSpPr>
        <p:spPr>
          <a:xfrm>
            <a:off x="45720" y="47244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Segoe UI Semibold" pitchFamily="34" charset="0"/>
                <a:ea typeface="Segoe UI Semibold" pitchFamily="34" charset="0"/>
                <a:cs typeface="Courier New" pitchFamily="49" charset="0"/>
              </a:defRPr>
            </a:lvl1pPr>
          </a:lstStyle>
          <a:p>
            <a:r>
              <a:rPr lang="en-US" dirty="0" smtClean="0"/>
              <a:t>Zoom</a:t>
            </a:r>
          </a:p>
          <a:p>
            <a:r>
              <a:rPr lang="en-US" dirty="0" smtClean="0"/>
              <a:t>In</a:t>
            </a:r>
            <a:endParaRPr lang="en-US" dirty="0"/>
          </a:p>
        </p:txBody>
      </p:sp>
      <p:sp>
        <p:nvSpPr>
          <p:cNvPr id="35" name="Text Placeholder 7"/>
          <p:cNvSpPr>
            <a:spLocks noGrp="1"/>
          </p:cNvSpPr>
          <p:nvPr>
            <p:ph type="body" sz="quarter" idx="27" hasCustomPrompt="1"/>
          </p:nvPr>
        </p:nvSpPr>
        <p:spPr>
          <a:xfrm>
            <a:off x="502920" y="5257800"/>
            <a:ext cx="7955280" cy="457200"/>
          </a:xfrm>
        </p:spPr>
        <p:txBody>
          <a:bodyPr anchor="ctr">
            <a:normAutofit/>
          </a:bodyPr>
          <a:lstStyle>
            <a:lvl1pPr>
              <a:defRPr sz="2400" b="1" baseline="0">
                <a:solidFill>
                  <a:schemeClr val="accent3"/>
                </a:solidFill>
                <a:latin typeface="Segoe UI Semibold" pitchFamily="34" charset="0"/>
              </a:defRPr>
            </a:lvl1pPr>
          </a:lstStyle>
          <a:p>
            <a:pPr lvl="0"/>
            <a:r>
              <a:rPr lang="en-US" dirty="0" smtClean="0"/>
              <a:t>Topic</a:t>
            </a:r>
          </a:p>
        </p:txBody>
      </p:sp>
      <p:sp>
        <p:nvSpPr>
          <p:cNvPr id="36" name="Picture Placeholder 23"/>
          <p:cNvSpPr>
            <a:spLocks noGrp="1"/>
          </p:cNvSpPr>
          <p:nvPr>
            <p:ph type="pic" sz="quarter" idx="28" hasCustomPrompt="1"/>
          </p:nvPr>
        </p:nvSpPr>
        <p:spPr>
          <a:xfrm>
            <a:off x="45720" y="52578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Segoe UI Semibold" pitchFamily="34" charset="0"/>
                <a:ea typeface="Segoe UI Semibold" pitchFamily="34" charset="0"/>
                <a:cs typeface="Courier New" pitchFamily="49" charset="0"/>
              </a:defRPr>
            </a:lvl1pPr>
          </a:lstStyle>
          <a:p>
            <a:r>
              <a:rPr lang="en-US" dirty="0" smtClean="0"/>
              <a:t>Zoom</a:t>
            </a:r>
          </a:p>
          <a:p>
            <a:r>
              <a:rPr lang="en-US" dirty="0" smtClean="0"/>
              <a:t>In</a:t>
            </a:r>
            <a:endParaRPr lang="en-US" dirty="0"/>
          </a:p>
        </p:txBody>
      </p:sp>
      <p:sp>
        <p:nvSpPr>
          <p:cNvPr id="37" name="Text Placeholder 7"/>
          <p:cNvSpPr>
            <a:spLocks noGrp="1"/>
          </p:cNvSpPr>
          <p:nvPr>
            <p:ph type="body" sz="quarter" idx="29" hasCustomPrompt="1"/>
          </p:nvPr>
        </p:nvSpPr>
        <p:spPr>
          <a:xfrm>
            <a:off x="502920" y="5791200"/>
            <a:ext cx="7955280" cy="457200"/>
          </a:xfrm>
        </p:spPr>
        <p:txBody>
          <a:bodyPr anchor="ctr">
            <a:normAutofit/>
          </a:bodyPr>
          <a:lstStyle>
            <a:lvl1pPr>
              <a:defRPr sz="2400" b="1" baseline="0">
                <a:solidFill>
                  <a:schemeClr val="accent3"/>
                </a:solidFill>
                <a:latin typeface="Segoe UI Semibold" pitchFamily="34" charset="0"/>
              </a:defRPr>
            </a:lvl1pPr>
          </a:lstStyle>
          <a:p>
            <a:pPr lvl="0"/>
            <a:r>
              <a:rPr lang="en-US" dirty="0" smtClean="0"/>
              <a:t>Topic</a:t>
            </a:r>
          </a:p>
        </p:txBody>
      </p:sp>
      <p:sp>
        <p:nvSpPr>
          <p:cNvPr id="38" name="Picture Placeholder 23"/>
          <p:cNvSpPr>
            <a:spLocks noGrp="1"/>
          </p:cNvSpPr>
          <p:nvPr>
            <p:ph type="pic" sz="quarter" idx="30" hasCustomPrompt="1"/>
          </p:nvPr>
        </p:nvSpPr>
        <p:spPr>
          <a:xfrm>
            <a:off x="45720" y="57912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Segoe UI Semibold" pitchFamily="34" charset="0"/>
                <a:ea typeface="Segoe UI Semibold" pitchFamily="34" charset="0"/>
                <a:cs typeface="Courier New" pitchFamily="49" charset="0"/>
              </a:defRPr>
            </a:lvl1pPr>
          </a:lstStyle>
          <a:p>
            <a:r>
              <a:rPr lang="en-US" dirty="0" smtClean="0"/>
              <a:t>Zoom</a:t>
            </a:r>
          </a:p>
          <a:p>
            <a:r>
              <a:rPr lang="en-US" dirty="0" smtClean="0"/>
              <a:t>In</a:t>
            </a:r>
            <a:endParaRPr lang="en-US" dirty="0"/>
          </a:p>
        </p:txBody>
      </p:sp>
      <p:sp>
        <p:nvSpPr>
          <p:cNvPr id="39" name="Text Placeholder 7"/>
          <p:cNvSpPr>
            <a:spLocks noGrp="1"/>
          </p:cNvSpPr>
          <p:nvPr>
            <p:ph type="body" sz="quarter" idx="31" hasCustomPrompt="1"/>
          </p:nvPr>
        </p:nvSpPr>
        <p:spPr>
          <a:xfrm>
            <a:off x="502920" y="6324600"/>
            <a:ext cx="7955280" cy="457200"/>
          </a:xfrm>
        </p:spPr>
        <p:txBody>
          <a:bodyPr anchor="ctr">
            <a:normAutofit/>
          </a:bodyPr>
          <a:lstStyle>
            <a:lvl1pPr>
              <a:defRPr sz="2400" b="1" baseline="0">
                <a:solidFill>
                  <a:schemeClr val="accent3"/>
                </a:solidFill>
                <a:latin typeface="Segoe UI Semibold" pitchFamily="34" charset="0"/>
              </a:defRPr>
            </a:lvl1pPr>
          </a:lstStyle>
          <a:p>
            <a:pPr lvl="0"/>
            <a:r>
              <a:rPr lang="en-US" dirty="0" smtClean="0"/>
              <a:t>Topic</a:t>
            </a:r>
          </a:p>
        </p:txBody>
      </p:sp>
      <p:sp>
        <p:nvSpPr>
          <p:cNvPr id="40" name="Picture Placeholder 23"/>
          <p:cNvSpPr>
            <a:spLocks noGrp="1"/>
          </p:cNvSpPr>
          <p:nvPr>
            <p:ph type="pic" sz="quarter" idx="32" hasCustomPrompt="1"/>
          </p:nvPr>
        </p:nvSpPr>
        <p:spPr>
          <a:xfrm>
            <a:off x="45720" y="63246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Segoe UI Semibold" pitchFamily="34" charset="0"/>
                <a:ea typeface="Segoe UI Semibold" pitchFamily="34" charset="0"/>
                <a:cs typeface="Courier New" pitchFamily="49" charset="0"/>
              </a:defRPr>
            </a:lvl1pPr>
          </a:lstStyle>
          <a:p>
            <a:r>
              <a:rPr lang="en-US" dirty="0" smtClean="0"/>
              <a:t>Zoom</a:t>
            </a:r>
          </a:p>
          <a:p>
            <a:r>
              <a:rPr lang="en-US" dirty="0" smtClean="0"/>
              <a:t>In</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 calcmode="lin" valueType="num">
                                      <p:cBhvr additive="base">
                                        <p:cTn id="23"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5">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 calcmode="lin" valueType="num">
                                      <p:cBhvr additive="base">
                                        <p:cTn id="27"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6">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6">
                                            <p:txEl>
                                              <p:pRg st="1" end="1"/>
                                            </p:txEl>
                                          </p:spTgt>
                                        </p:tgtEl>
                                        <p:attrNameLst>
                                          <p:attrName>style.visibility</p:attrName>
                                        </p:attrNameLst>
                                      </p:cBhvr>
                                      <p:to>
                                        <p:strVal val="visible"/>
                                      </p:to>
                                    </p:set>
                                    <p:anim calcmode="lin" valueType="num">
                                      <p:cBhvr additive="base">
                                        <p:cTn id="31" dur="500" fill="hold"/>
                                        <p:tgtEl>
                                          <p:spTgt spid="26">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7">
                                            <p:txEl>
                                              <p:pRg st="0" end="0"/>
                                            </p:txEl>
                                          </p:spTgt>
                                        </p:tgtEl>
                                        <p:attrNameLst>
                                          <p:attrName>style.visibility</p:attrName>
                                        </p:attrNameLst>
                                      </p:cBhvr>
                                      <p:to>
                                        <p:strVal val="visible"/>
                                      </p:to>
                                    </p:set>
                                    <p:anim calcmode="lin" valueType="num">
                                      <p:cBhvr additive="base">
                                        <p:cTn id="35"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7">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 calcmode="lin" valueType="num">
                                      <p:cBhvr additive="base">
                                        <p:cTn id="39"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8">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8">
                                            <p:txEl>
                                              <p:pRg st="1" end="1"/>
                                            </p:txEl>
                                          </p:spTgt>
                                        </p:tgtEl>
                                        <p:attrNameLst>
                                          <p:attrName>style.visibility</p:attrName>
                                        </p:attrNameLst>
                                      </p:cBhvr>
                                      <p:to>
                                        <p:strVal val="visible"/>
                                      </p:to>
                                    </p:set>
                                    <p:anim calcmode="lin" valueType="num">
                                      <p:cBhvr additive="base">
                                        <p:cTn id="43" dur="500" fill="hold"/>
                                        <p:tgtEl>
                                          <p:spTgt spid="28">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8">
                                            <p:txEl>
                                              <p:pRg st="1" end="1"/>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additive="base">
                                        <p:cTn id="47"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9">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30">
                                            <p:txEl>
                                              <p:pRg st="0" end="0"/>
                                            </p:txEl>
                                          </p:spTgt>
                                        </p:tgtEl>
                                        <p:attrNameLst>
                                          <p:attrName>style.visibility</p:attrName>
                                        </p:attrNameLst>
                                      </p:cBhvr>
                                      <p:to>
                                        <p:strVal val="visible"/>
                                      </p:to>
                                    </p:set>
                                    <p:anim calcmode="lin" valueType="num">
                                      <p:cBhvr additive="base">
                                        <p:cTn id="51"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30">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30">
                                            <p:txEl>
                                              <p:pRg st="1" end="1"/>
                                            </p:txEl>
                                          </p:spTgt>
                                        </p:tgtEl>
                                        <p:attrNameLst>
                                          <p:attrName>style.visibility</p:attrName>
                                        </p:attrNameLst>
                                      </p:cBhvr>
                                      <p:to>
                                        <p:strVal val="visible"/>
                                      </p:to>
                                    </p:set>
                                    <p:anim calcmode="lin" valueType="num">
                                      <p:cBhvr additive="base">
                                        <p:cTn id="55" dur="500" fill="hold"/>
                                        <p:tgtEl>
                                          <p:spTgt spid="30">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0">
                                            <p:txEl>
                                              <p:pRg st="1" end="1"/>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31">
                                            <p:txEl>
                                              <p:pRg st="0" end="0"/>
                                            </p:txEl>
                                          </p:spTgt>
                                        </p:tgtEl>
                                        <p:attrNameLst>
                                          <p:attrName>style.visibility</p:attrName>
                                        </p:attrNameLst>
                                      </p:cBhvr>
                                      <p:to>
                                        <p:strVal val="visible"/>
                                      </p:to>
                                    </p:set>
                                    <p:anim calcmode="lin" valueType="num">
                                      <p:cBhvr additive="base">
                                        <p:cTn id="59"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32">
                                            <p:txEl>
                                              <p:pRg st="0" end="0"/>
                                            </p:txEl>
                                          </p:spTgt>
                                        </p:tgtEl>
                                        <p:attrNameLst>
                                          <p:attrName>style.visibility</p:attrName>
                                        </p:attrNameLst>
                                      </p:cBhvr>
                                      <p:to>
                                        <p:strVal val="visible"/>
                                      </p:to>
                                    </p:set>
                                    <p:anim calcmode="lin" valueType="num">
                                      <p:cBhvr additive="base">
                                        <p:cTn id="63"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32">
                                            <p:txEl>
                                              <p:pRg st="1" end="1"/>
                                            </p:txEl>
                                          </p:spTgt>
                                        </p:tgtEl>
                                        <p:attrNameLst>
                                          <p:attrName>style.visibility</p:attrName>
                                        </p:attrNameLst>
                                      </p:cBhvr>
                                      <p:to>
                                        <p:strVal val="visible"/>
                                      </p:to>
                                    </p:set>
                                    <p:anim calcmode="lin" valueType="num">
                                      <p:cBhvr additive="base">
                                        <p:cTn id="67" dur="500" fill="hold"/>
                                        <p:tgtEl>
                                          <p:spTgt spid="3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3">
                                            <p:txEl>
                                              <p:pRg st="0" end="0"/>
                                            </p:txEl>
                                          </p:spTgt>
                                        </p:tgtEl>
                                        <p:attrNameLst>
                                          <p:attrName>style.visibility</p:attrName>
                                        </p:attrNameLst>
                                      </p:cBhvr>
                                      <p:to>
                                        <p:strVal val="visible"/>
                                      </p:to>
                                    </p:set>
                                    <p:anim calcmode="lin" valueType="num">
                                      <p:cBhvr additive="base">
                                        <p:cTn id="71"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34">
                                            <p:txEl>
                                              <p:pRg st="0" end="0"/>
                                            </p:txEl>
                                          </p:spTgt>
                                        </p:tgtEl>
                                        <p:attrNameLst>
                                          <p:attrName>style.visibility</p:attrName>
                                        </p:attrNameLst>
                                      </p:cBhvr>
                                      <p:to>
                                        <p:strVal val="visible"/>
                                      </p:to>
                                    </p:set>
                                    <p:anim calcmode="lin" valueType="num">
                                      <p:cBhvr additive="base">
                                        <p:cTn id="75"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3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34">
                                            <p:txEl>
                                              <p:pRg st="1" end="1"/>
                                            </p:txEl>
                                          </p:spTgt>
                                        </p:tgtEl>
                                        <p:attrNameLst>
                                          <p:attrName>style.visibility</p:attrName>
                                        </p:attrNameLst>
                                      </p:cBhvr>
                                      <p:to>
                                        <p:strVal val="visible"/>
                                      </p:to>
                                    </p:set>
                                    <p:anim calcmode="lin" valueType="num">
                                      <p:cBhvr additive="base">
                                        <p:cTn id="79" dur="500" fill="hold"/>
                                        <p:tgtEl>
                                          <p:spTgt spid="34">
                                            <p:txEl>
                                              <p:pRg st="1" end="1"/>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34">
                                            <p:txEl>
                                              <p:pRg st="1" end="1"/>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35">
                                            <p:txEl>
                                              <p:pRg st="0" end="0"/>
                                            </p:txEl>
                                          </p:spTgt>
                                        </p:tgtEl>
                                        <p:attrNameLst>
                                          <p:attrName>style.visibility</p:attrName>
                                        </p:attrNameLst>
                                      </p:cBhvr>
                                      <p:to>
                                        <p:strVal val="visible"/>
                                      </p:to>
                                    </p:set>
                                    <p:anim calcmode="lin" valueType="num">
                                      <p:cBhvr additive="base">
                                        <p:cTn id="83"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5">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36">
                                            <p:txEl>
                                              <p:pRg st="0" end="0"/>
                                            </p:txEl>
                                          </p:spTgt>
                                        </p:tgtEl>
                                        <p:attrNameLst>
                                          <p:attrName>style.visibility</p:attrName>
                                        </p:attrNameLst>
                                      </p:cBhvr>
                                      <p:to>
                                        <p:strVal val="visible"/>
                                      </p:to>
                                    </p:set>
                                    <p:anim calcmode="lin" valueType="num">
                                      <p:cBhvr additive="base">
                                        <p:cTn id="87"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3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36">
                                            <p:txEl>
                                              <p:pRg st="1" end="1"/>
                                            </p:txEl>
                                          </p:spTgt>
                                        </p:tgtEl>
                                        <p:attrNameLst>
                                          <p:attrName>style.visibility</p:attrName>
                                        </p:attrNameLst>
                                      </p:cBhvr>
                                      <p:to>
                                        <p:strVal val="visible"/>
                                      </p:to>
                                    </p:set>
                                    <p:anim calcmode="lin" valueType="num">
                                      <p:cBhvr additive="base">
                                        <p:cTn id="91" dur="500" fill="hold"/>
                                        <p:tgtEl>
                                          <p:spTgt spid="36">
                                            <p:txEl>
                                              <p:pRg st="1" end="1"/>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36">
                                            <p:txEl>
                                              <p:pRg st="1" end="1"/>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37">
                                            <p:txEl>
                                              <p:pRg st="0" end="0"/>
                                            </p:txEl>
                                          </p:spTgt>
                                        </p:tgtEl>
                                        <p:attrNameLst>
                                          <p:attrName>style.visibility</p:attrName>
                                        </p:attrNameLst>
                                      </p:cBhvr>
                                      <p:to>
                                        <p:strVal val="visible"/>
                                      </p:to>
                                    </p:set>
                                    <p:anim calcmode="lin" valueType="num">
                                      <p:cBhvr additive="base">
                                        <p:cTn id="95"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37">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38">
                                            <p:txEl>
                                              <p:pRg st="0" end="0"/>
                                            </p:txEl>
                                          </p:spTgt>
                                        </p:tgtEl>
                                        <p:attrNameLst>
                                          <p:attrName>style.visibility</p:attrName>
                                        </p:attrNameLst>
                                      </p:cBhvr>
                                      <p:to>
                                        <p:strVal val="visible"/>
                                      </p:to>
                                    </p:set>
                                    <p:anim calcmode="lin" valueType="num">
                                      <p:cBhvr additive="base">
                                        <p:cTn id="9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38">
                                            <p:txEl>
                                              <p:pRg st="1" end="1"/>
                                            </p:txEl>
                                          </p:spTgt>
                                        </p:tgtEl>
                                        <p:attrNameLst>
                                          <p:attrName>style.visibility</p:attrName>
                                        </p:attrNameLst>
                                      </p:cBhvr>
                                      <p:to>
                                        <p:strVal val="visible"/>
                                      </p:to>
                                    </p:set>
                                    <p:anim calcmode="lin" valueType="num">
                                      <p:cBhvr additive="base">
                                        <p:cTn id="103" dur="500" fill="hold"/>
                                        <p:tgtEl>
                                          <p:spTgt spid="38">
                                            <p:txEl>
                                              <p:pRg st="1" end="1"/>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38">
                                            <p:txEl>
                                              <p:pRg st="1" end="1"/>
                                            </p:txEl>
                                          </p:spTgt>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39">
                                            <p:txEl>
                                              <p:pRg st="0" end="0"/>
                                            </p:txEl>
                                          </p:spTgt>
                                        </p:tgtEl>
                                        <p:attrNameLst>
                                          <p:attrName>style.visibility</p:attrName>
                                        </p:attrNameLst>
                                      </p:cBhvr>
                                      <p:to>
                                        <p:strVal val="visible"/>
                                      </p:to>
                                    </p:set>
                                    <p:anim calcmode="lin" valueType="num">
                                      <p:cBhvr additive="base">
                                        <p:cTn id="107"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08" dur="500" fill="hold"/>
                                        <p:tgtEl>
                                          <p:spTgt spid="39">
                                            <p:txEl>
                                              <p:pRg st="0" end="0"/>
                                            </p:txEl>
                                          </p:spTgt>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40">
                                            <p:txEl>
                                              <p:pRg st="0" end="0"/>
                                            </p:txEl>
                                          </p:spTgt>
                                        </p:tgtEl>
                                        <p:attrNameLst>
                                          <p:attrName>style.visibility</p:attrName>
                                        </p:attrNameLst>
                                      </p:cBhvr>
                                      <p:to>
                                        <p:strVal val="visible"/>
                                      </p:to>
                                    </p:set>
                                    <p:anim calcmode="lin" valueType="num">
                                      <p:cBhvr additive="base">
                                        <p:cTn id="111"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12" dur="500" fill="hold"/>
                                        <p:tgtEl>
                                          <p:spTgt spid="40">
                                            <p:txEl>
                                              <p:pRg st="0" end="0"/>
                                            </p:txEl>
                                          </p:spTgt>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40">
                                            <p:txEl>
                                              <p:pRg st="1" end="1"/>
                                            </p:txEl>
                                          </p:spTgt>
                                        </p:tgtEl>
                                        <p:attrNameLst>
                                          <p:attrName>style.visibility</p:attrName>
                                        </p:attrNameLst>
                                      </p:cBhvr>
                                      <p:to>
                                        <p:strVal val="visible"/>
                                      </p:to>
                                    </p:set>
                                    <p:anim calcmode="lin" valueType="num">
                                      <p:cBhvr additive="base">
                                        <p:cTn id="115" dur="500" fill="hold"/>
                                        <p:tgtEl>
                                          <p:spTgt spid="40">
                                            <p:txEl>
                                              <p:pRg st="1" end="1"/>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4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5" grpId="0" build="allAtOnce">
        <p:tmplLst>
          <p:tmpl lvl="1">
            <p:tnLst>
              <p:par>
                <p:cTn presetID="2" presetClass="entr" presetSubtype="2"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allAtOnce"/>
      <p:bldP spid="27" grpId="0" build="allAtOnce">
        <p:tmplLst>
          <p:tmpl lvl="1">
            <p:tnLst>
              <p:par>
                <p:cTn presetID="2" presetClass="entr" presetSubtype="2"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allAtOnce"/>
      <p:bldP spid="29" grpId="0" build="allAtOnce">
        <p:tmplLst>
          <p:tmpl lvl="1">
            <p:tnLst>
              <p:par>
                <p:cTn presetID="2" presetClass="entr" presetSubtype="2"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allAtOnce"/>
      <p:bldP spid="31" grpId="0" build="allAtOnce">
        <p:tmplLst>
          <p:tmpl lvl="1">
            <p:tnLst>
              <p:par>
                <p:cTn presetID="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allAtOnce"/>
      <p:bldP spid="33" grpId="0" build="allAtOnce">
        <p:tmplLst>
          <p:tmpl lvl="1">
            <p:tnLst>
              <p:par>
                <p:cTn presetID="2" presetClass="entr" presetSubtype="2"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allAtOnce"/>
      <p:bldP spid="35" grpId="0" build="allAtOnce">
        <p:tmplLst>
          <p:tmpl lvl="1">
            <p:tnLst>
              <p:par>
                <p:cTn presetID="2" presetClass="entr" presetSubtype="2"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allAtOnce"/>
      <p:bldP spid="37" grpId="0" build="allAtOnce">
        <p:tmplLst>
          <p:tmpl lvl="1">
            <p:tnLst>
              <p:par>
                <p:cTn presetID="2" presetClass="entr" presetSubtype="2"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allAtOnce"/>
      <p:bldP spid="39" grpId="0" build="allAtOnce">
        <p:tmplLst>
          <p:tmpl lvl="1">
            <p:tnLst>
              <p:par>
                <p:cTn presetID="2" presetClass="entr" presetSubtype="2"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allAtOnce"/>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 y="-274320"/>
            <a:ext cx="914400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ext Placeholder 10"/>
          <p:cNvSpPr>
            <a:spLocks noGrp="1"/>
          </p:cNvSpPr>
          <p:nvPr>
            <p:ph type="body" sz="quarter" idx="10" hasCustomPrompt="1"/>
          </p:nvPr>
        </p:nvSpPr>
        <p:spPr>
          <a:xfrm>
            <a:off x="-45720" y="6263640"/>
            <a:ext cx="6400800" cy="640080"/>
          </a:xfrm>
        </p:spPr>
        <p:txBody>
          <a:bodyPr/>
          <a:lstStyle>
            <a:lvl1pPr>
              <a:defRPr>
                <a:solidFill>
                  <a:schemeClr val="bg1">
                    <a:lumMod val="50000"/>
                    <a:lumOff val="50000"/>
                  </a:schemeClr>
                </a:solidFill>
              </a:defRPr>
            </a:lvl1pPr>
          </a:lstStyle>
          <a:p>
            <a:pPr lvl="0"/>
            <a:r>
              <a:rPr lang="en-US" dirty="0" smtClean="0"/>
              <a:t>author</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1" name="Text Placeholder 20"/>
          <p:cNvSpPr>
            <a:spLocks noGrp="1"/>
          </p:cNvSpPr>
          <p:nvPr>
            <p:ph type="body" sz="quarter" idx="26"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7" name="Title 1"/>
          <p:cNvSpPr>
            <a:spLocks noGrp="1"/>
          </p:cNvSpPr>
          <p:nvPr>
            <p:ph type="title" hasCustomPrompt="1"/>
          </p:nvPr>
        </p:nvSpPr>
        <p:spPr>
          <a:xfrm>
            <a:off x="-45720" y="-274320"/>
            <a:ext cx="914400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8"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9" name="Text Placeholder 7"/>
          <p:cNvSpPr>
            <a:spLocks noGrp="1"/>
          </p:cNvSpPr>
          <p:nvPr>
            <p:ph type="body" sz="quarter" idx="14" hasCustomPrompt="1"/>
          </p:nvPr>
        </p:nvSpPr>
        <p:spPr>
          <a:xfrm>
            <a:off x="-45720" y="20574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0" name="Text Placeholder 7"/>
          <p:cNvSpPr>
            <a:spLocks noGrp="1"/>
          </p:cNvSpPr>
          <p:nvPr>
            <p:ph type="body" sz="quarter" idx="15" hasCustomPrompt="1"/>
          </p:nvPr>
        </p:nvSpPr>
        <p:spPr>
          <a:xfrm>
            <a:off x="-45720" y="24384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1" name="Text Placeholder 7"/>
          <p:cNvSpPr>
            <a:spLocks noGrp="1"/>
          </p:cNvSpPr>
          <p:nvPr>
            <p:ph type="body" sz="quarter" idx="16" hasCustomPrompt="1"/>
          </p:nvPr>
        </p:nvSpPr>
        <p:spPr>
          <a:xfrm>
            <a:off x="-45720" y="27432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12" name="Text Placeholder 7"/>
          <p:cNvSpPr>
            <a:spLocks noGrp="1"/>
          </p:cNvSpPr>
          <p:nvPr>
            <p:ph type="body" sz="quarter" idx="17" hasCustomPrompt="1"/>
          </p:nvPr>
        </p:nvSpPr>
        <p:spPr>
          <a:xfrm>
            <a:off x="-45720" y="30480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
        <p:nvSpPr>
          <p:cNvPr id="13" name="Text Placeholder 7"/>
          <p:cNvSpPr>
            <a:spLocks noGrp="1"/>
          </p:cNvSpPr>
          <p:nvPr>
            <p:ph type="body" sz="quarter" idx="18" hasCustomPrompt="1"/>
          </p:nvPr>
        </p:nvSpPr>
        <p:spPr>
          <a:xfrm>
            <a:off x="-45720" y="35052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4" name="Text Placeholder 7"/>
          <p:cNvSpPr>
            <a:spLocks noGrp="1"/>
          </p:cNvSpPr>
          <p:nvPr>
            <p:ph type="body" sz="quarter" idx="19" hasCustomPrompt="1"/>
          </p:nvPr>
        </p:nvSpPr>
        <p:spPr>
          <a:xfrm>
            <a:off x="-45720" y="38862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5" name="Text Placeholder 7"/>
          <p:cNvSpPr>
            <a:spLocks noGrp="1"/>
          </p:cNvSpPr>
          <p:nvPr>
            <p:ph type="body" sz="quarter" idx="20" hasCustomPrompt="1"/>
          </p:nvPr>
        </p:nvSpPr>
        <p:spPr>
          <a:xfrm>
            <a:off x="-45720" y="41910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16" name="Text Placeholder 7"/>
          <p:cNvSpPr>
            <a:spLocks noGrp="1"/>
          </p:cNvSpPr>
          <p:nvPr>
            <p:ph type="body" sz="quarter" idx="21" hasCustomPrompt="1"/>
          </p:nvPr>
        </p:nvSpPr>
        <p:spPr>
          <a:xfrm>
            <a:off x="-45720" y="44958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
        <p:nvSpPr>
          <p:cNvPr id="17" name="Text Placeholder 7"/>
          <p:cNvSpPr>
            <a:spLocks noGrp="1"/>
          </p:cNvSpPr>
          <p:nvPr>
            <p:ph type="body" sz="quarter" idx="22" hasCustomPrompt="1"/>
          </p:nvPr>
        </p:nvSpPr>
        <p:spPr>
          <a:xfrm>
            <a:off x="-45720" y="49530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8" name="Text Placeholder 7"/>
          <p:cNvSpPr>
            <a:spLocks noGrp="1"/>
          </p:cNvSpPr>
          <p:nvPr>
            <p:ph type="body" sz="quarter" idx="23" hasCustomPrompt="1"/>
          </p:nvPr>
        </p:nvSpPr>
        <p:spPr>
          <a:xfrm>
            <a:off x="-45720" y="53340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9" name="Text Placeholder 7"/>
          <p:cNvSpPr>
            <a:spLocks noGrp="1"/>
          </p:cNvSpPr>
          <p:nvPr>
            <p:ph type="body" sz="quarter" idx="24" hasCustomPrompt="1"/>
          </p:nvPr>
        </p:nvSpPr>
        <p:spPr>
          <a:xfrm>
            <a:off x="-45720" y="56388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20" name="Text Placeholder 7"/>
          <p:cNvSpPr>
            <a:spLocks noGrp="1"/>
          </p:cNvSpPr>
          <p:nvPr>
            <p:ph type="body" sz="quarter" idx="25" hasCustomPrompt="1"/>
          </p:nvPr>
        </p:nvSpPr>
        <p:spPr>
          <a:xfrm>
            <a:off x="-45720" y="59436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additive="base">
                                        <p:cTn id="2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2">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additive="base">
                                        <p:cTn id="2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3">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5">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 calcmode="lin" valueType="num">
                                      <p:cBhvr additive="base">
                                        <p:cTn id="39"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 calcmode="lin" valueType="num">
                                      <p:cBhvr additive="base">
                                        <p:cTn id="43"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 calcmode="lin" valueType="num">
                                      <p:cBhvr additive="base">
                                        <p:cTn id="4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 calcmode="lin" valueType="num">
                                      <p:cBhvr additive="base">
                                        <p:cTn id="51"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9">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 calcmode="lin" valueType="num">
                                      <p:cBhvr additive="base">
                                        <p:cTn id="55"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allAtOnce">
        <p:tmplLst>
          <p:tmpl lvl="1">
            <p:tnLst>
              <p:par>
                <p:cTn presetID="2" presetClass="entr" presetSubtype="2"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allAtOnce">
        <p:tmplLst>
          <p:tmpl lvl="1">
            <p:tnLst>
              <p:par>
                <p:cTn presetID="2" presetClass="entr" presetSubtype="2"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allAtOnce">
        <p:tmplLst>
          <p:tmpl lvl="1">
            <p:tnLst>
              <p:par>
                <p:cTn presetID="2" presetClass="entr" presetSubtype="2"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allAtOnce">
        <p:tmplLst>
          <p:tmpl lvl="1">
            <p:tnLst>
              <p:par>
                <p:cTn presetID="2" presetClass="entr" presetSubtype="2"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allAtOnce">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allAtOnce">
        <p:tmplLst>
          <p:tmpl lvl="1">
            <p:tnLst>
              <p:par>
                <p:cTn presetID="2" presetClass="entr" presetSubtype="2"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allAtOnce">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allAtOnce">
        <p:tmplLst>
          <p:tmpl lvl="1">
            <p:tnLst>
              <p:par>
                <p:cTn presetID="2" presetClass="entr" presetSubtype="2"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allAtOnce">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allAtOnce">
        <p:tmplLst>
          <p:tmpl lvl="1">
            <p:tnLst>
              <p:par>
                <p:cTn presetID="2" presetClass="entr" presetSubtype="2"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ock of Text">
    <p:spTree>
      <p:nvGrpSpPr>
        <p:cNvPr id="1" name=""/>
        <p:cNvGrpSpPr/>
        <p:nvPr/>
      </p:nvGrpSpPr>
      <p:grpSpPr>
        <a:xfrm>
          <a:off x="0" y="0"/>
          <a:ext cx="0" cy="0"/>
          <a:chOff x="0" y="0"/>
          <a:chExt cx="0" cy="0"/>
        </a:xfrm>
      </p:grpSpPr>
      <p:sp>
        <p:nvSpPr>
          <p:cNvPr id="9"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defRPr>
            </a:lvl1pPr>
          </a:lstStyle>
          <a:p>
            <a:pPr lvl="0"/>
            <a:r>
              <a:rPr lang="en-US" dirty="0" smtClean="0"/>
              <a:t>title 2</a:t>
            </a:r>
            <a:endParaRPr lang="en-US" dirty="0"/>
          </a:p>
        </p:txBody>
      </p:sp>
      <p:sp>
        <p:nvSpPr>
          <p:cNvPr id="2" name="Title 1"/>
          <p:cNvSpPr>
            <a:spLocks noGrp="1"/>
          </p:cNvSpPr>
          <p:nvPr>
            <p:ph type="title" hasCustomPrompt="1"/>
          </p:nvPr>
        </p:nvSpPr>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7"/>
          <p:cNvSpPr>
            <a:spLocks noGrp="1"/>
          </p:cNvSpPr>
          <p:nvPr>
            <p:ph type="body" sz="quarter" idx="14" hasCustomPrompt="1"/>
          </p:nvPr>
        </p:nvSpPr>
        <p:spPr>
          <a:xfrm>
            <a:off x="-45720" y="2057400"/>
            <a:ext cx="6400800" cy="4495800"/>
          </a:xfrm>
        </p:spPr>
        <p:txBody>
          <a:bodyPr>
            <a:normAutofit/>
          </a:bodyPr>
          <a:lstStyle>
            <a:lvl1pPr marL="0" indent="0">
              <a:defRPr sz="2400" baseline="0">
                <a:latin typeface="+mj-lt"/>
              </a:defRPr>
            </a:lvl1pPr>
          </a:lstStyle>
          <a:p>
            <a:pPr lvl="0"/>
            <a:r>
              <a:rPr lang="en-US" dirty="0" smtClean="0"/>
              <a:t>Insert some text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humbnails and Overview">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502920" y="20574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5" name="Text Placeholder 7"/>
          <p:cNvSpPr>
            <a:spLocks noGrp="1"/>
          </p:cNvSpPr>
          <p:nvPr>
            <p:ph type="body" sz="quarter" idx="17" hasCustomPrompt="1"/>
          </p:nvPr>
        </p:nvSpPr>
        <p:spPr>
          <a:xfrm>
            <a:off x="502920" y="25908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6" name="Picture Placeholder 23"/>
          <p:cNvSpPr>
            <a:spLocks noGrp="1"/>
          </p:cNvSpPr>
          <p:nvPr>
            <p:ph type="pic" sz="quarter" idx="18" hasCustomPrompt="1"/>
          </p:nvPr>
        </p:nvSpPr>
        <p:spPr>
          <a:xfrm>
            <a:off x="45720" y="25908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7" name="Text Placeholder 7"/>
          <p:cNvSpPr>
            <a:spLocks noGrp="1"/>
          </p:cNvSpPr>
          <p:nvPr>
            <p:ph type="body" sz="quarter" idx="19" hasCustomPrompt="1"/>
          </p:nvPr>
        </p:nvSpPr>
        <p:spPr>
          <a:xfrm>
            <a:off x="502920" y="31242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8" name="Picture Placeholder 23"/>
          <p:cNvSpPr>
            <a:spLocks noGrp="1"/>
          </p:cNvSpPr>
          <p:nvPr>
            <p:ph type="pic" sz="quarter" idx="20" hasCustomPrompt="1"/>
          </p:nvPr>
        </p:nvSpPr>
        <p:spPr>
          <a:xfrm>
            <a:off x="45720" y="31242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9" name="Text Placeholder 7"/>
          <p:cNvSpPr>
            <a:spLocks noGrp="1"/>
          </p:cNvSpPr>
          <p:nvPr>
            <p:ph type="body" sz="quarter" idx="21" hasCustomPrompt="1"/>
          </p:nvPr>
        </p:nvSpPr>
        <p:spPr>
          <a:xfrm>
            <a:off x="502920" y="36576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0" name="Picture Placeholder 23"/>
          <p:cNvSpPr>
            <a:spLocks noGrp="1"/>
          </p:cNvSpPr>
          <p:nvPr>
            <p:ph type="pic" sz="quarter" idx="22" hasCustomPrompt="1"/>
          </p:nvPr>
        </p:nvSpPr>
        <p:spPr>
          <a:xfrm>
            <a:off x="45720" y="36576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1" name="Text Placeholder 7"/>
          <p:cNvSpPr>
            <a:spLocks noGrp="1"/>
          </p:cNvSpPr>
          <p:nvPr>
            <p:ph type="body" sz="quarter" idx="23" hasCustomPrompt="1"/>
          </p:nvPr>
        </p:nvSpPr>
        <p:spPr>
          <a:xfrm>
            <a:off x="502920" y="41910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2" name="Picture Placeholder 23"/>
          <p:cNvSpPr>
            <a:spLocks noGrp="1"/>
          </p:cNvSpPr>
          <p:nvPr>
            <p:ph type="pic" sz="quarter" idx="24" hasCustomPrompt="1"/>
          </p:nvPr>
        </p:nvSpPr>
        <p:spPr>
          <a:xfrm>
            <a:off x="45720" y="41910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3" name="Text Placeholder 7"/>
          <p:cNvSpPr>
            <a:spLocks noGrp="1"/>
          </p:cNvSpPr>
          <p:nvPr>
            <p:ph type="body" sz="quarter" idx="25" hasCustomPrompt="1"/>
          </p:nvPr>
        </p:nvSpPr>
        <p:spPr>
          <a:xfrm>
            <a:off x="502920" y="47244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4" name="Picture Placeholder 23"/>
          <p:cNvSpPr>
            <a:spLocks noGrp="1"/>
          </p:cNvSpPr>
          <p:nvPr>
            <p:ph type="pic" sz="quarter" idx="26" hasCustomPrompt="1"/>
          </p:nvPr>
        </p:nvSpPr>
        <p:spPr>
          <a:xfrm>
            <a:off x="45720" y="47244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5" name="Text Placeholder 7"/>
          <p:cNvSpPr>
            <a:spLocks noGrp="1"/>
          </p:cNvSpPr>
          <p:nvPr>
            <p:ph type="body" sz="quarter" idx="27" hasCustomPrompt="1"/>
          </p:nvPr>
        </p:nvSpPr>
        <p:spPr>
          <a:xfrm>
            <a:off x="502920" y="52578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6" name="Picture Placeholder 23"/>
          <p:cNvSpPr>
            <a:spLocks noGrp="1"/>
          </p:cNvSpPr>
          <p:nvPr>
            <p:ph type="pic" sz="quarter" idx="28" hasCustomPrompt="1"/>
          </p:nvPr>
        </p:nvSpPr>
        <p:spPr>
          <a:xfrm>
            <a:off x="45720" y="52578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7" name="Text Placeholder 7"/>
          <p:cNvSpPr>
            <a:spLocks noGrp="1"/>
          </p:cNvSpPr>
          <p:nvPr>
            <p:ph type="body" sz="quarter" idx="29" hasCustomPrompt="1"/>
          </p:nvPr>
        </p:nvSpPr>
        <p:spPr>
          <a:xfrm>
            <a:off x="502920" y="57912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8" name="Picture Placeholder 23"/>
          <p:cNvSpPr>
            <a:spLocks noGrp="1"/>
          </p:cNvSpPr>
          <p:nvPr>
            <p:ph type="pic" sz="quarter" idx="30" hasCustomPrompt="1"/>
          </p:nvPr>
        </p:nvSpPr>
        <p:spPr>
          <a:xfrm>
            <a:off x="45720" y="57912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9" name="Text Placeholder 7"/>
          <p:cNvSpPr>
            <a:spLocks noGrp="1"/>
          </p:cNvSpPr>
          <p:nvPr>
            <p:ph type="body" sz="quarter" idx="31" hasCustomPrompt="1"/>
          </p:nvPr>
        </p:nvSpPr>
        <p:spPr>
          <a:xfrm>
            <a:off x="502920" y="63246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40" name="Picture Placeholder 23"/>
          <p:cNvSpPr>
            <a:spLocks noGrp="1"/>
          </p:cNvSpPr>
          <p:nvPr>
            <p:ph type="pic" sz="quarter" idx="32" hasCustomPrompt="1"/>
          </p:nvPr>
        </p:nvSpPr>
        <p:spPr>
          <a:xfrm>
            <a:off x="45720" y="63246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 calcmode="lin" valueType="num">
                                      <p:cBhvr additive="base">
                                        <p:cTn id="23"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5">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 calcmode="lin" valueType="num">
                                      <p:cBhvr additive="base">
                                        <p:cTn id="27"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6">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6">
                                            <p:txEl>
                                              <p:pRg st="1" end="1"/>
                                            </p:txEl>
                                          </p:spTgt>
                                        </p:tgtEl>
                                        <p:attrNameLst>
                                          <p:attrName>style.visibility</p:attrName>
                                        </p:attrNameLst>
                                      </p:cBhvr>
                                      <p:to>
                                        <p:strVal val="visible"/>
                                      </p:to>
                                    </p:set>
                                    <p:anim calcmode="lin" valueType="num">
                                      <p:cBhvr additive="base">
                                        <p:cTn id="31" dur="500" fill="hold"/>
                                        <p:tgtEl>
                                          <p:spTgt spid="26">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7">
                                            <p:txEl>
                                              <p:pRg st="0" end="0"/>
                                            </p:txEl>
                                          </p:spTgt>
                                        </p:tgtEl>
                                        <p:attrNameLst>
                                          <p:attrName>style.visibility</p:attrName>
                                        </p:attrNameLst>
                                      </p:cBhvr>
                                      <p:to>
                                        <p:strVal val="visible"/>
                                      </p:to>
                                    </p:set>
                                    <p:anim calcmode="lin" valueType="num">
                                      <p:cBhvr additive="base">
                                        <p:cTn id="35"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7">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 calcmode="lin" valueType="num">
                                      <p:cBhvr additive="base">
                                        <p:cTn id="39"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8">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8">
                                            <p:txEl>
                                              <p:pRg st="1" end="1"/>
                                            </p:txEl>
                                          </p:spTgt>
                                        </p:tgtEl>
                                        <p:attrNameLst>
                                          <p:attrName>style.visibility</p:attrName>
                                        </p:attrNameLst>
                                      </p:cBhvr>
                                      <p:to>
                                        <p:strVal val="visible"/>
                                      </p:to>
                                    </p:set>
                                    <p:anim calcmode="lin" valueType="num">
                                      <p:cBhvr additive="base">
                                        <p:cTn id="43" dur="500" fill="hold"/>
                                        <p:tgtEl>
                                          <p:spTgt spid="28">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8">
                                            <p:txEl>
                                              <p:pRg st="1" end="1"/>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additive="base">
                                        <p:cTn id="47"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9">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30">
                                            <p:txEl>
                                              <p:pRg st="0" end="0"/>
                                            </p:txEl>
                                          </p:spTgt>
                                        </p:tgtEl>
                                        <p:attrNameLst>
                                          <p:attrName>style.visibility</p:attrName>
                                        </p:attrNameLst>
                                      </p:cBhvr>
                                      <p:to>
                                        <p:strVal val="visible"/>
                                      </p:to>
                                    </p:set>
                                    <p:anim calcmode="lin" valueType="num">
                                      <p:cBhvr additive="base">
                                        <p:cTn id="51"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30">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30">
                                            <p:txEl>
                                              <p:pRg st="1" end="1"/>
                                            </p:txEl>
                                          </p:spTgt>
                                        </p:tgtEl>
                                        <p:attrNameLst>
                                          <p:attrName>style.visibility</p:attrName>
                                        </p:attrNameLst>
                                      </p:cBhvr>
                                      <p:to>
                                        <p:strVal val="visible"/>
                                      </p:to>
                                    </p:set>
                                    <p:anim calcmode="lin" valueType="num">
                                      <p:cBhvr additive="base">
                                        <p:cTn id="55" dur="500" fill="hold"/>
                                        <p:tgtEl>
                                          <p:spTgt spid="30">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0">
                                            <p:txEl>
                                              <p:pRg st="1" end="1"/>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31">
                                            <p:txEl>
                                              <p:pRg st="0" end="0"/>
                                            </p:txEl>
                                          </p:spTgt>
                                        </p:tgtEl>
                                        <p:attrNameLst>
                                          <p:attrName>style.visibility</p:attrName>
                                        </p:attrNameLst>
                                      </p:cBhvr>
                                      <p:to>
                                        <p:strVal val="visible"/>
                                      </p:to>
                                    </p:set>
                                    <p:anim calcmode="lin" valueType="num">
                                      <p:cBhvr additive="base">
                                        <p:cTn id="59"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32">
                                            <p:txEl>
                                              <p:pRg st="0" end="0"/>
                                            </p:txEl>
                                          </p:spTgt>
                                        </p:tgtEl>
                                        <p:attrNameLst>
                                          <p:attrName>style.visibility</p:attrName>
                                        </p:attrNameLst>
                                      </p:cBhvr>
                                      <p:to>
                                        <p:strVal val="visible"/>
                                      </p:to>
                                    </p:set>
                                    <p:anim calcmode="lin" valueType="num">
                                      <p:cBhvr additive="base">
                                        <p:cTn id="63"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32">
                                            <p:txEl>
                                              <p:pRg st="1" end="1"/>
                                            </p:txEl>
                                          </p:spTgt>
                                        </p:tgtEl>
                                        <p:attrNameLst>
                                          <p:attrName>style.visibility</p:attrName>
                                        </p:attrNameLst>
                                      </p:cBhvr>
                                      <p:to>
                                        <p:strVal val="visible"/>
                                      </p:to>
                                    </p:set>
                                    <p:anim calcmode="lin" valueType="num">
                                      <p:cBhvr additive="base">
                                        <p:cTn id="67" dur="500" fill="hold"/>
                                        <p:tgtEl>
                                          <p:spTgt spid="3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3">
                                            <p:txEl>
                                              <p:pRg st="0" end="0"/>
                                            </p:txEl>
                                          </p:spTgt>
                                        </p:tgtEl>
                                        <p:attrNameLst>
                                          <p:attrName>style.visibility</p:attrName>
                                        </p:attrNameLst>
                                      </p:cBhvr>
                                      <p:to>
                                        <p:strVal val="visible"/>
                                      </p:to>
                                    </p:set>
                                    <p:anim calcmode="lin" valueType="num">
                                      <p:cBhvr additive="base">
                                        <p:cTn id="71"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34">
                                            <p:txEl>
                                              <p:pRg st="0" end="0"/>
                                            </p:txEl>
                                          </p:spTgt>
                                        </p:tgtEl>
                                        <p:attrNameLst>
                                          <p:attrName>style.visibility</p:attrName>
                                        </p:attrNameLst>
                                      </p:cBhvr>
                                      <p:to>
                                        <p:strVal val="visible"/>
                                      </p:to>
                                    </p:set>
                                    <p:anim calcmode="lin" valueType="num">
                                      <p:cBhvr additive="base">
                                        <p:cTn id="75"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3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34">
                                            <p:txEl>
                                              <p:pRg st="1" end="1"/>
                                            </p:txEl>
                                          </p:spTgt>
                                        </p:tgtEl>
                                        <p:attrNameLst>
                                          <p:attrName>style.visibility</p:attrName>
                                        </p:attrNameLst>
                                      </p:cBhvr>
                                      <p:to>
                                        <p:strVal val="visible"/>
                                      </p:to>
                                    </p:set>
                                    <p:anim calcmode="lin" valueType="num">
                                      <p:cBhvr additive="base">
                                        <p:cTn id="79" dur="500" fill="hold"/>
                                        <p:tgtEl>
                                          <p:spTgt spid="34">
                                            <p:txEl>
                                              <p:pRg st="1" end="1"/>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34">
                                            <p:txEl>
                                              <p:pRg st="1" end="1"/>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35">
                                            <p:txEl>
                                              <p:pRg st="0" end="0"/>
                                            </p:txEl>
                                          </p:spTgt>
                                        </p:tgtEl>
                                        <p:attrNameLst>
                                          <p:attrName>style.visibility</p:attrName>
                                        </p:attrNameLst>
                                      </p:cBhvr>
                                      <p:to>
                                        <p:strVal val="visible"/>
                                      </p:to>
                                    </p:set>
                                    <p:anim calcmode="lin" valueType="num">
                                      <p:cBhvr additive="base">
                                        <p:cTn id="83"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5">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36">
                                            <p:txEl>
                                              <p:pRg st="0" end="0"/>
                                            </p:txEl>
                                          </p:spTgt>
                                        </p:tgtEl>
                                        <p:attrNameLst>
                                          <p:attrName>style.visibility</p:attrName>
                                        </p:attrNameLst>
                                      </p:cBhvr>
                                      <p:to>
                                        <p:strVal val="visible"/>
                                      </p:to>
                                    </p:set>
                                    <p:anim calcmode="lin" valueType="num">
                                      <p:cBhvr additive="base">
                                        <p:cTn id="87"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3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36">
                                            <p:txEl>
                                              <p:pRg st="1" end="1"/>
                                            </p:txEl>
                                          </p:spTgt>
                                        </p:tgtEl>
                                        <p:attrNameLst>
                                          <p:attrName>style.visibility</p:attrName>
                                        </p:attrNameLst>
                                      </p:cBhvr>
                                      <p:to>
                                        <p:strVal val="visible"/>
                                      </p:to>
                                    </p:set>
                                    <p:anim calcmode="lin" valueType="num">
                                      <p:cBhvr additive="base">
                                        <p:cTn id="91" dur="500" fill="hold"/>
                                        <p:tgtEl>
                                          <p:spTgt spid="36">
                                            <p:txEl>
                                              <p:pRg st="1" end="1"/>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36">
                                            <p:txEl>
                                              <p:pRg st="1" end="1"/>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37">
                                            <p:txEl>
                                              <p:pRg st="0" end="0"/>
                                            </p:txEl>
                                          </p:spTgt>
                                        </p:tgtEl>
                                        <p:attrNameLst>
                                          <p:attrName>style.visibility</p:attrName>
                                        </p:attrNameLst>
                                      </p:cBhvr>
                                      <p:to>
                                        <p:strVal val="visible"/>
                                      </p:to>
                                    </p:set>
                                    <p:anim calcmode="lin" valueType="num">
                                      <p:cBhvr additive="base">
                                        <p:cTn id="95"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37">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38">
                                            <p:txEl>
                                              <p:pRg st="0" end="0"/>
                                            </p:txEl>
                                          </p:spTgt>
                                        </p:tgtEl>
                                        <p:attrNameLst>
                                          <p:attrName>style.visibility</p:attrName>
                                        </p:attrNameLst>
                                      </p:cBhvr>
                                      <p:to>
                                        <p:strVal val="visible"/>
                                      </p:to>
                                    </p:set>
                                    <p:anim calcmode="lin" valueType="num">
                                      <p:cBhvr additive="base">
                                        <p:cTn id="9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38">
                                            <p:txEl>
                                              <p:pRg st="1" end="1"/>
                                            </p:txEl>
                                          </p:spTgt>
                                        </p:tgtEl>
                                        <p:attrNameLst>
                                          <p:attrName>style.visibility</p:attrName>
                                        </p:attrNameLst>
                                      </p:cBhvr>
                                      <p:to>
                                        <p:strVal val="visible"/>
                                      </p:to>
                                    </p:set>
                                    <p:anim calcmode="lin" valueType="num">
                                      <p:cBhvr additive="base">
                                        <p:cTn id="103" dur="500" fill="hold"/>
                                        <p:tgtEl>
                                          <p:spTgt spid="38">
                                            <p:txEl>
                                              <p:pRg st="1" end="1"/>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38">
                                            <p:txEl>
                                              <p:pRg st="1" end="1"/>
                                            </p:txEl>
                                          </p:spTgt>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39">
                                            <p:txEl>
                                              <p:pRg st="0" end="0"/>
                                            </p:txEl>
                                          </p:spTgt>
                                        </p:tgtEl>
                                        <p:attrNameLst>
                                          <p:attrName>style.visibility</p:attrName>
                                        </p:attrNameLst>
                                      </p:cBhvr>
                                      <p:to>
                                        <p:strVal val="visible"/>
                                      </p:to>
                                    </p:set>
                                    <p:anim calcmode="lin" valueType="num">
                                      <p:cBhvr additive="base">
                                        <p:cTn id="107"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08" dur="500" fill="hold"/>
                                        <p:tgtEl>
                                          <p:spTgt spid="39">
                                            <p:txEl>
                                              <p:pRg st="0" end="0"/>
                                            </p:txEl>
                                          </p:spTgt>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40">
                                            <p:txEl>
                                              <p:pRg st="0" end="0"/>
                                            </p:txEl>
                                          </p:spTgt>
                                        </p:tgtEl>
                                        <p:attrNameLst>
                                          <p:attrName>style.visibility</p:attrName>
                                        </p:attrNameLst>
                                      </p:cBhvr>
                                      <p:to>
                                        <p:strVal val="visible"/>
                                      </p:to>
                                    </p:set>
                                    <p:anim calcmode="lin" valueType="num">
                                      <p:cBhvr additive="base">
                                        <p:cTn id="111"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12" dur="500" fill="hold"/>
                                        <p:tgtEl>
                                          <p:spTgt spid="40">
                                            <p:txEl>
                                              <p:pRg st="0" end="0"/>
                                            </p:txEl>
                                          </p:spTgt>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40">
                                            <p:txEl>
                                              <p:pRg st="1" end="1"/>
                                            </p:txEl>
                                          </p:spTgt>
                                        </p:tgtEl>
                                        <p:attrNameLst>
                                          <p:attrName>style.visibility</p:attrName>
                                        </p:attrNameLst>
                                      </p:cBhvr>
                                      <p:to>
                                        <p:strVal val="visible"/>
                                      </p:to>
                                    </p:set>
                                    <p:anim calcmode="lin" valueType="num">
                                      <p:cBhvr additive="base">
                                        <p:cTn id="115" dur="500" fill="hold"/>
                                        <p:tgtEl>
                                          <p:spTgt spid="40">
                                            <p:txEl>
                                              <p:pRg st="1" end="1"/>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4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5" grpId="0" build="allAtOnce">
        <p:tmplLst>
          <p:tmpl lvl="1">
            <p:tnLst>
              <p:par>
                <p:cTn presetID="2" presetClass="entr" presetSubtype="2"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allAtOnce"/>
      <p:bldP spid="27" grpId="0" build="allAtOnce">
        <p:tmplLst>
          <p:tmpl lvl="1">
            <p:tnLst>
              <p:par>
                <p:cTn presetID="2" presetClass="entr" presetSubtype="2"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allAtOnce"/>
      <p:bldP spid="29" grpId="0" build="allAtOnce">
        <p:tmplLst>
          <p:tmpl lvl="1">
            <p:tnLst>
              <p:par>
                <p:cTn presetID="2" presetClass="entr" presetSubtype="2"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allAtOnce"/>
      <p:bldP spid="31" grpId="0" build="allAtOnce">
        <p:tmplLst>
          <p:tmpl lvl="1">
            <p:tnLst>
              <p:par>
                <p:cTn presetID="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allAtOnce"/>
      <p:bldP spid="33" grpId="0" build="allAtOnce">
        <p:tmplLst>
          <p:tmpl lvl="1">
            <p:tnLst>
              <p:par>
                <p:cTn presetID="2" presetClass="entr" presetSubtype="2"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allAtOnce"/>
      <p:bldP spid="35" grpId="0" build="allAtOnce">
        <p:tmplLst>
          <p:tmpl lvl="1">
            <p:tnLst>
              <p:par>
                <p:cTn presetID="2" presetClass="entr" presetSubtype="2"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allAtOnce"/>
      <p:bldP spid="37" grpId="0" build="allAtOnce">
        <p:tmplLst>
          <p:tmpl lvl="1">
            <p:tnLst>
              <p:par>
                <p:cTn presetID="2" presetClass="entr" presetSubtype="2"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allAtOnce"/>
      <p:bldP spid="39" grpId="0" build="allAtOnce">
        <p:tmplLst>
          <p:tmpl lvl="1">
            <p:tnLst>
              <p:par>
                <p:cTn presetID="2" presetClass="entr" presetSubtype="2"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allAtOnce"/>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ictures and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
        <p:nvSpPr>
          <p:cNvPr id="44" name="Text Placeholder 7"/>
          <p:cNvSpPr>
            <a:spLocks noGrp="1"/>
          </p:cNvSpPr>
          <p:nvPr>
            <p:ph type="body" sz="quarter" idx="18" hasCustomPrompt="1"/>
          </p:nvPr>
        </p:nvSpPr>
        <p:spPr>
          <a:xfrm>
            <a:off x="914400" y="324612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45" name="Picture Placeholder 23"/>
          <p:cNvSpPr>
            <a:spLocks noGrp="1"/>
          </p:cNvSpPr>
          <p:nvPr>
            <p:ph type="pic" sz="quarter" idx="19" hasCustomPrompt="1"/>
          </p:nvPr>
        </p:nvSpPr>
        <p:spPr>
          <a:xfrm>
            <a:off x="45720"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
        <p:nvSpPr>
          <p:cNvPr id="47" name="Text Placeholder 7"/>
          <p:cNvSpPr>
            <a:spLocks noGrp="1"/>
          </p:cNvSpPr>
          <p:nvPr>
            <p:ph type="body" sz="quarter" idx="21" hasCustomPrompt="1"/>
          </p:nvPr>
        </p:nvSpPr>
        <p:spPr>
          <a:xfrm>
            <a:off x="914400" y="454152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48" name="Picture Placeholder 23"/>
          <p:cNvSpPr>
            <a:spLocks noGrp="1"/>
          </p:cNvSpPr>
          <p:nvPr>
            <p:ph type="pic" sz="quarter" idx="22" hasCustomPrompt="1"/>
          </p:nvPr>
        </p:nvSpPr>
        <p:spPr>
          <a:xfrm>
            <a:off x="45720"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ictures and Short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1"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44" name="Text Placeholder 7"/>
          <p:cNvSpPr>
            <a:spLocks noGrp="1"/>
          </p:cNvSpPr>
          <p:nvPr>
            <p:ph type="body" sz="quarter" idx="18" hasCustomPrompt="1"/>
          </p:nvPr>
        </p:nvSpPr>
        <p:spPr>
          <a:xfrm>
            <a:off x="914400" y="32461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45" name="Picture Placeholder 23"/>
          <p:cNvSpPr>
            <a:spLocks noGrp="1"/>
          </p:cNvSpPr>
          <p:nvPr>
            <p:ph type="pic" sz="quarter" idx="19" hasCustomPrompt="1"/>
          </p:nvPr>
        </p:nvSpPr>
        <p:spPr>
          <a:xfrm>
            <a:off x="45721"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47" name="Text Placeholder 7"/>
          <p:cNvSpPr>
            <a:spLocks noGrp="1"/>
          </p:cNvSpPr>
          <p:nvPr>
            <p:ph type="body" sz="quarter" idx="21" hasCustomPrompt="1"/>
          </p:nvPr>
        </p:nvSpPr>
        <p:spPr>
          <a:xfrm>
            <a:off x="914400" y="45415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48" name="Picture Placeholder 23"/>
          <p:cNvSpPr>
            <a:spLocks noGrp="1"/>
          </p:cNvSpPr>
          <p:nvPr>
            <p:ph type="pic" sz="quarter" idx="22" hasCustomPrompt="1"/>
          </p:nvPr>
        </p:nvSpPr>
        <p:spPr>
          <a:xfrm>
            <a:off x="45721"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1" name="Text Placeholder 7"/>
          <p:cNvSpPr>
            <a:spLocks noGrp="1"/>
          </p:cNvSpPr>
          <p:nvPr>
            <p:ph type="body" sz="quarter" idx="24" hasCustomPrompt="1"/>
          </p:nvPr>
        </p:nvSpPr>
        <p:spPr>
          <a:xfrm>
            <a:off x="5562600" y="196596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2" name="Picture Placeholder 23"/>
          <p:cNvSpPr>
            <a:spLocks noGrp="1"/>
          </p:cNvSpPr>
          <p:nvPr>
            <p:ph type="pic" sz="quarter" idx="25" hasCustomPrompt="1"/>
          </p:nvPr>
        </p:nvSpPr>
        <p:spPr>
          <a:xfrm>
            <a:off x="4693921"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3" name="Text Placeholder 7"/>
          <p:cNvSpPr>
            <a:spLocks noGrp="1"/>
          </p:cNvSpPr>
          <p:nvPr>
            <p:ph type="body" sz="quarter" idx="26" hasCustomPrompt="1"/>
          </p:nvPr>
        </p:nvSpPr>
        <p:spPr>
          <a:xfrm>
            <a:off x="5562600" y="237744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4" name="Text Placeholder 7"/>
          <p:cNvSpPr>
            <a:spLocks noGrp="1"/>
          </p:cNvSpPr>
          <p:nvPr>
            <p:ph type="body" sz="quarter" idx="27" hasCustomPrompt="1"/>
          </p:nvPr>
        </p:nvSpPr>
        <p:spPr>
          <a:xfrm>
            <a:off x="5562600" y="32461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5" name="Picture Placeholder 23"/>
          <p:cNvSpPr>
            <a:spLocks noGrp="1"/>
          </p:cNvSpPr>
          <p:nvPr>
            <p:ph type="pic" sz="quarter" idx="28" hasCustomPrompt="1"/>
          </p:nvPr>
        </p:nvSpPr>
        <p:spPr>
          <a:xfrm>
            <a:off x="4693921"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6" name="Text Placeholder 7"/>
          <p:cNvSpPr>
            <a:spLocks noGrp="1"/>
          </p:cNvSpPr>
          <p:nvPr>
            <p:ph type="body" sz="quarter" idx="29" hasCustomPrompt="1"/>
          </p:nvPr>
        </p:nvSpPr>
        <p:spPr>
          <a:xfrm>
            <a:off x="5562600" y="36576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7" name="Text Placeholder 7"/>
          <p:cNvSpPr>
            <a:spLocks noGrp="1"/>
          </p:cNvSpPr>
          <p:nvPr>
            <p:ph type="body" sz="quarter" idx="30" hasCustomPrompt="1"/>
          </p:nvPr>
        </p:nvSpPr>
        <p:spPr>
          <a:xfrm>
            <a:off x="5562600" y="45415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8" name="Picture Placeholder 23"/>
          <p:cNvSpPr>
            <a:spLocks noGrp="1"/>
          </p:cNvSpPr>
          <p:nvPr>
            <p:ph type="pic" sz="quarter" idx="31" hasCustomPrompt="1"/>
          </p:nvPr>
        </p:nvSpPr>
        <p:spPr>
          <a:xfrm>
            <a:off x="4693921"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9" name="Text Placeholder 7"/>
          <p:cNvSpPr>
            <a:spLocks noGrp="1"/>
          </p:cNvSpPr>
          <p:nvPr>
            <p:ph type="body" sz="quarter" idx="32" hasCustomPrompt="1"/>
          </p:nvPr>
        </p:nvSpPr>
        <p:spPr>
          <a:xfrm>
            <a:off x="5562600" y="49530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1">
                                            <p:txEl>
                                              <p:pRg st="0" end="0"/>
                                            </p:txEl>
                                          </p:spTgt>
                                        </p:tgtEl>
                                        <p:attrNameLst>
                                          <p:attrName>style.visibility</p:attrName>
                                        </p:attrNameLst>
                                      </p:cBhvr>
                                      <p:to>
                                        <p:strVal val="visible"/>
                                      </p:to>
                                    </p:set>
                                    <p:anim calcmode="lin" valueType="num">
                                      <p:cBhvr additive="base">
                                        <p:cTn id="59" dur="500" fill="hold"/>
                                        <p:tgtEl>
                                          <p:spTgt spid="5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5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2">
                                            <p:txEl>
                                              <p:pRg st="0" end="0"/>
                                            </p:txEl>
                                          </p:spTgt>
                                        </p:tgtEl>
                                        <p:attrNameLst>
                                          <p:attrName>style.visibility</p:attrName>
                                        </p:attrNameLst>
                                      </p:cBhvr>
                                      <p:to>
                                        <p:strVal val="visible"/>
                                      </p:to>
                                    </p:set>
                                    <p:anim calcmode="lin" valueType="num">
                                      <p:cBhvr additive="base">
                                        <p:cTn id="63"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5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2">
                                            <p:txEl>
                                              <p:pRg st="1" end="1"/>
                                            </p:txEl>
                                          </p:spTgt>
                                        </p:tgtEl>
                                        <p:attrNameLst>
                                          <p:attrName>style.visibility</p:attrName>
                                        </p:attrNameLst>
                                      </p:cBhvr>
                                      <p:to>
                                        <p:strVal val="visible"/>
                                      </p:to>
                                    </p:set>
                                    <p:anim calcmode="lin" valueType="num">
                                      <p:cBhvr additive="base">
                                        <p:cTn id="67" dur="500" fill="hold"/>
                                        <p:tgtEl>
                                          <p:spTgt spid="5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3">
                                            <p:txEl>
                                              <p:pRg st="0" end="0"/>
                                            </p:txEl>
                                          </p:spTgt>
                                        </p:tgtEl>
                                        <p:attrNameLst>
                                          <p:attrName>style.visibility</p:attrName>
                                        </p:attrNameLst>
                                      </p:cBhvr>
                                      <p:to>
                                        <p:strVal val="visible"/>
                                      </p:to>
                                    </p:set>
                                    <p:anim calcmode="lin" valueType="num">
                                      <p:cBhvr additive="base">
                                        <p:cTn id="71" dur="5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5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54">
                                            <p:txEl>
                                              <p:pRg st="0" end="0"/>
                                            </p:txEl>
                                          </p:spTgt>
                                        </p:tgtEl>
                                        <p:attrNameLst>
                                          <p:attrName>style.visibility</p:attrName>
                                        </p:attrNameLst>
                                      </p:cBhvr>
                                      <p:to>
                                        <p:strVal val="visible"/>
                                      </p:to>
                                    </p:set>
                                    <p:anim calcmode="lin" valueType="num">
                                      <p:cBhvr additive="base">
                                        <p:cTn id="75" dur="50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5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5">
                                            <p:txEl>
                                              <p:pRg st="0" end="0"/>
                                            </p:txEl>
                                          </p:spTgt>
                                        </p:tgtEl>
                                        <p:attrNameLst>
                                          <p:attrName>style.visibility</p:attrName>
                                        </p:attrNameLst>
                                      </p:cBhvr>
                                      <p:to>
                                        <p:strVal val="visible"/>
                                      </p:to>
                                    </p:set>
                                    <p:anim calcmode="lin" valueType="num">
                                      <p:cBhvr additive="base">
                                        <p:cTn id="79" dur="5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55">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55">
                                            <p:txEl>
                                              <p:pRg st="1" end="1"/>
                                            </p:txEl>
                                          </p:spTgt>
                                        </p:tgtEl>
                                        <p:attrNameLst>
                                          <p:attrName>style.visibility</p:attrName>
                                        </p:attrNameLst>
                                      </p:cBhvr>
                                      <p:to>
                                        <p:strVal val="visible"/>
                                      </p:to>
                                    </p:set>
                                    <p:anim calcmode="lin" valueType="num">
                                      <p:cBhvr additive="base">
                                        <p:cTn id="83" dur="500" fill="hold"/>
                                        <p:tgtEl>
                                          <p:spTgt spid="55">
                                            <p:txEl>
                                              <p:pRg st="1" end="1"/>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55">
                                            <p:txEl>
                                              <p:pRg st="1" end="1"/>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56">
                                            <p:txEl>
                                              <p:pRg st="0" end="0"/>
                                            </p:txEl>
                                          </p:spTgt>
                                        </p:tgtEl>
                                        <p:attrNameLst>
                                          <p:attrName>style.visibility</p:attrName>
                                        </p:attrNameLst>
                                      </p:cBhvr>
                                      <p:to>
                                        <p:strVal val="visible"/>
                                      </p:to>
                                    </p:set>
                                    <p:anim calcmode="lin" valueType="num">
                                      <p:cBhvr additive="base">
                                        <p:cTn id="87"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5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57">
                                            <p:txEl>
                                              <p:pRg st="0" end="0"/>
                                            </p:txEl>
                                          </p:spTgt>
                                        </p:tgtEl>
                                        <p:attrNameLst>
                                          <p:attrName>style.visibility</p:attrName>
                                        </p:attrNameLst>
                                      </p:cBhvr>
                                      <p:to>
                                        <p:strVal val="visible"/>
                                      </p:to>
                                    </p:set>
                                    <p:anim calcmode="lin" valueType="num">
                                      <p:cBhvr additive="base">
                                        <p:cTn id="91"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57">
                                            <p:txEl>
                                              <p:pRg st="0" end="0"/>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58">
                                            <p:txEl>
                                              <p:pRg st="0" end="0"/>
                                            </p:txEl>
                                          </p:spTgt>
                                        </p:tgtEl>
                                        <p:attrNameLst>
                                          <p:attrName>style.visibility</p:attrName>
                                        </p:attrNameLst>
                                      </p:cBhvr>
                                      <p:to>
                                        <p:strVal val="visible"/>
                                      </p:to>
                                    </p:set>
                                    <p:anim calcmode="lin" valueType="num">
                                      <p:cBhvr additive="base">
                                        <p:cTn id="95" dur="500" fill="hold"/>
                                        <p:tgtEl>
                                          <p:spTgt spid="58">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58">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58">
                                            <p:txEl>
                                              <p:pRg st="1" end="1"/>
                                            </p:txEl>
                                          </p:spTgt>
                                        </p:tgtEl>
                                        <p:attrNameLst>
                                          <p:attrName>style.visibility</p:attrName>
                                        </p:attrNameLst>
                                      </p:cBhvr>
                                      <p:to>
                                        <p:strVal val="visible"/>
                                      </p:to>
                                    </p:set>
                                    <p:anim calcmode="lin" valueType="num">
                                      <p:cBhvr additive="base">
                                        <p:cTn id="99" dur="500" fill="hold"/>
                                        <p:tgtEl>
                                          <p:spTgt spid="58">
                                            <p:txEl>
                                              <p:pRg st="1" end="1"/>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58">
                                            <p:txEl>
                                              <p:pRg st="1" end="1"/>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59">
                                            <p:txEl>
                                              <p:pRg st="0" end="0"/>
                                            </p:txEl>
                                          </p:spTgt>
                                        </p:tgtEl>
                                        <p:attrNameLst>
                                          <p:attrName>style.visibility</p:attrName>
                                        </p:attrNameLst>
                                      </p:cBhvr>
                                      <p:to>
                                        <p:strVal val="visible"/>
                                      </p:to>
                                    </p:set>
                                    <p:anim calcmode="lin" valueType="num">
                                      <p:cBhvr additive="base">
                                        <p:cTn id="103" dur="5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5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1" grpId="0" build="allAtOnce">
        <p:tmplLst>
          <p:tmpl lvl="1">
            <p:tnLst>
              <p:par>
                <p:cTn presetID="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1+#ppt_w/2"/>
                          </p:val>
                        </p:tav>
                        <p:tav tm="100000">
                          <p:val>
                            <p:strVal val="#ppt_x"/>
                          </p:val>
                        </p:tav>
                      </p:tavLst>
                    </p:anim>
                    <p:anim calcmode="lin" valueType="num">
                      <p:cBhvr additive="base">
                        <p:cTn dur="500" fill="hold"/>
                        <p:tgtEl>
                          <p:spTgt spid="51"/>
                        </p:tgtEl>
                        <p:attrNameLst>
                          <p:attrName>ppt_y</p:attrName>
                        </p:attrNameLst>
                      </p:cBhvr>
                      <p:tavLst>
                        <p:tav tm="0">
                          <p:val>
                            <p:strVal val="#ppt_y"/>
                          </p:val>
                        </p:tav>
                        <p:tav tm="100000">
                          <p:val>
                            <p:strVal val="#ppt_y"/>
                          </p:val>
                        </p:tav>
                      </p:tavLst>
                    </p:anim>
                  </p:childTnLst>
                </p:cTn>
              </p:par>
            </p:tnLst>
          </p:tmpl>
        </p:tmplLst>
      </p:bldP>
      <p:bldP spid="52" grpId="0" build="allAtOnce"/>
      <p:bldP spid="53" grpId="0" build="allAtOnce">
        <p:tmplLst>
          <p:tmpl lvl="1">
            <p:tnLst>
              <p:par>
                <p:cTn presetID="2" presetClass="entr" presetSubtype="2"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1+#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allAtOnce">
        <p:tmplLst>
          <p:tmpl lvl="1">
            <p:tnLst>
              <p:par>
                <p:cTn presetID="2" presetClass="entr" presetSubtype="2" fill="hold" nodeType="with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1+#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allAtOnce"/>
      <p:bldP spid="56" grpId="0" build="allAtOnce">
        <p:tmplLst>
          <p:tmpl lvl="1">
            <p:tnLst>
              <p:par>
                <p:cTn presetID="2" presetClass="entr" presetSubtype="2" fill="hold" nodeType="with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7" grpId="0" build="allAtOnce">
        <p:tmplLst>
          <p:tmpl lvl="1">
            <p:tnLst>
              <p:par>
                <p:cTn presetID="2" presetClass="entr" presetSubtype="2" fill="hold" nodeType="with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allAtOnce"/>
      <p:bldP spid="59" grpId="0" build="allAtOnce">
        <p:tmplLst>
          <p:tmpl lvl="1">
            <p:tnLst>
              <p:par>
                <p:cTn presetID="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1+#ppt_w/2"/>
                          </p:val>
                        </p:tav>
                        <p:tav tm="100000">
                          <p:val>
                            <p:strVal val="#ppt_x"/>
                          </p:val>
                        </p:tav>
                      </p:tavLst>
                    </p:anim>
                    <p:anim calcmode="lin" valueType="num">
                      <p:cBhvr additive="base">
                        <p:cTn dur="500" fill="hold"/>
                        <p:tgtEl>
                          <p:spTgt spid="5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icture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11" name="Picture Placeholder 10"/>
          <p:cNvSpPr>
            <a:spLocks noGrp="1" noChangeAspect="1"/>
          </p:cNvSpPr>
          <p:nvPr>
            <p:ph type="pic" sz="quarter" idx="16"/>
          </p:nvPr>
        </p:nvSpPr>
        <p:spPr>
          <a:xfrm>
            <a:off x="45720" y="2057400"/>
            <a:ext cx="2103120" cy="2103120"/>
          </a:xfrm>
        </p:spPr>
        <p:txBody>
          <a:bodyPr/>
          <a:lstStyle/>
          <a:p>
            <a:r>
              <a:rPr lang="en-US" smtClean="0"/>
              <a:t>Click icon to add picture</a:t>
            </a:r>
            <a:endParaRPr lang="en-US"/>
          </a:p>
        </p:txBody>
      </p:sp>
      <p:sp>
        <p:nvSpPr>
          <p:cNvPr id="13" name="Picture Placeholder 10"/>
          <p:cNvSpPr>
            <a:spLocks noGrp="1" noChangeAspect="1"/>
          </p:cNvSpPr>
          <p:nvPr>
            <p:ph type="pic" sz="quarter" idx="17"/>
          </p:nvPr>
        </p:nvSpPr>
        <p:spPr>
          <a:xfrm>
            <a:off x="45720" y="4343400"/>
            <a:ext cx="2103120" cy="2103120"/>
          </a:xfrm>
        </p:spPr>
        <p:txBody>
          <a:bodyPr/>
          <a:lstStyle/>
          <a:p>
            <a:r>
              <a:rPr lang="en-US" smtClean="0"/>
              <a:t>Click icon to add picture</a:t>
            </a:r>
            <a:endParaRPr lang="en-US"/>
          </a:p>
        </p:txBody>
      </p:sp>
      <p:sp>
        <p:nvSpPr>
          <p:cNvPr id="14" name="Picture Placeholder 10"/>
          <p:cNvSpPr>
            <a:spLocks noGrp="1" noChangeAspect="1"/>
          </p:cNvSpPr>
          <p:nvPr>
            <p:ph type="pic" sz="quarter" idx="18"/>
          </p:nvPr>
        </p:nvSpPr>
        <p:spPr>
          <a:xfrm>
            <a:off x="2286000" y="2057400"/>
            <a:ext cx="2103120" cy="2103120"/>
          </a:xfrm>
        </p:spPr>
        <p:txBody>
          <a:bodyPr/>
          <a:lstStyle/>
          <a:p>
            <a:r>
              <a:rPr lang="en-US" smtClean="0"/>
              <a:t>Click icon to add picture</a:t>
            </a:r>
            <a:endParaRPr lang="en-US"/>
          </a:p>
        </p:txBody>
      </p:sp>
      <p:sp>
        <p:nvSpPr>
          <p:cNvPr id="15" name="Picture Placeholder 10"/>
          <p:cNvSpPr>
            <a:spLocks noGrp="1" noChangeAspect="1"/>
          </p:cNvSpPr>
          <p:nvPr>
            <p:ph type="pic" sz="quarter" idx="19"/>
          </p:nvPr>
        </p:nvSpPr>
        <p:spPr>
          <a:xfrm>
            <a:off x="2286000" y="4343400"/>
            <a:ext cx="2103120" cy="2103120"/>
          </a:xfrm>
        </p:spPr>
        <p:txBody>
          <a:bodyPr/>
          <a:lstStyle/>
          <a:p>
            <a:r>
              <a:rPr lang="en-US" smtClean="0"/>
              <a:t>Click icon to add picture</a:t>
            </a:r>
            <a:endParaRPr lang="en-US"/>
          </a:p>
        </p:txBody>
      </p:sp>
      <p:sp>
        <p:nvSpPr>
          <p:cNvPr id="16" name="Picture Placeholder 10"/>
          <p:cNvSpPr>
            <a:spLocks noGrp="1" noChangeAspect="1"/>
          </p:cNvSpPr>
          <p:nvPr>
            <p:ph type="pic" sz="quarter" idx="20"/>
          </p:nvPr>
        </p:nvSpPr>
        <p:spPr>
          <a:xfrm>
            <a:off x="4572000" y="2057400"/>
            <a:ext cx="2103120" cy="2103120"/>
          </a:xfrm>
        </p:spPr>
        <p:txBody>
          <a:bodyPr/>
          <a:lstStyle/>
          <a:p>
            <a:r>
              <a:rPr lang="en-US" smtClean="0"/>
              <a:t>Click icon to add picture</a:t>
            </a:r>
            <a:endParaRPr lang="en-US"/>
          </a:p>
        </p:txBody>
      </p:sp>
      <p:sp>
        <p:nvSpPr>
          <p:cNvPr id="17" name="Picture Placeholder 10"/>
          <p:cNvSpPr>
            <a:spLocks noGrp="1" noChangeAspect="1"/>
          </p:cNvSpPr>
          <p:nvPr>
            <p:ph type="pic" sz="quarter" idx="21"/>
          </p:nvPr>
        </p:nvSpPr>
        <p:spPr>
          <a:xfrm>
            <a:off x="4572000" y="4343400"/>
            <a:ext cx="2103120" cy="2103120"/>
          </a:xfrm>
        </p:spPr>
        <p:txBody>
          <a:bodyPr/>
          <a:lstStyle/>
          <a:p>
            <a:r>
              <a:rPr lang="en-US" smtClean="0"/>
              <a:t>Click icon to add picture</a:t>
            </a:r>
            <a:endParaRPr lang="en-US"/>
          </a:p>
        </p:txBody>
      </p:sp>
      <p:sp>
        <p:nvSpPr>
          <p:cNvPr id="18" name="Picture Placeholder 10"/>
          <p:cNvSpPr>
            <a:spLocks noGrp="1" noChangeAspect="1"/>
          </p:cNvSpPr>
          <p:nvPr>
            <p:ph type="pic" sz="quarter" idx="22"/>
          </p:nvPr>
        </p:nvSpPr>
        <p:spPr>
          <a:xfrm>
            <a:off x="6858000" y="2057400"/>
            <a:ext cx="2103120" cy="2103120"/>
          </a:xfrm>
        </p:spPr>
        <p:txBody>
          <a:bodyPr/>
          <a:lstStyle/>
          <a:p>
            <a:r>
              <a:rPr lang="en-US" smtClean="0"/>
              <a:t>Click icon to add picture</a:t>
            </a:r>
            <a:endParaRPr lang="en-US"/>
          </a:p>
        </p:txBody>
      </p:sp>
      <p:sp>
        <p:nvSpPr>
          <p:cNvPr id="19" name="Picture Placeholder 10"/>
          <p:cNvSpPr>
            <a:spLocks noGrp="1" noChangeAspect="1"/>
          </p:cNvSpPr>
          <p:nvPr>
            <p:ph type="pic" sz="quarter" idx="23"/>
          </p:nvPr>
        </p:nvSpPr>
        <p:spPr>
          <a:xfrm>
            <a:off x="6858000" y="4343400"/>
            <a:ext cx="2103120" cy="2103120"/>
          </a:xfrm>
        </p:spPr>
        <p:txBody>
          <a:bodyPr/>
          <a:lstStyle/>
          <a:p>
            <a:r>
              <a:rPr lang="en-US" smtClean="0"/>
              <a:t>Click icon to add picture</a:t>
            </a:r>
            <a:endParaRPr lang="en-US"/>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nodePh="1">
                                  <p:stCondLst>
                                    <p:cond delay="0"/>
                                  </p:stCondLst>
                                  <p:endCondLst>
                                    <p:cond evt="begin" delay="0">
                                      <p:tn val="21"/>
                                    </p:cond>
                                  </p:end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nodePh="1">
                                  <p:stCondLst>
                                    <p:cond delay="0"/>
                                  </p:stCondLst>
                                  <p:endCondLst>
                                    <p:cond evt="begin" delay="0">
                                      <p:tn val="25"/>
                                    </p:cond>
                                  </p:end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nodePh="1">
                                  <p:stCondLst>
                                    <p:cond delay="0"/>
                                  </p:stCondLst>
                                  <p:endCondLst>
                                    <p:cond evt="begin" delay="0">
                                      <p:tn val="29"/>
                                    </p:cond>
                                  </p:end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nodePh="1">
                                  <p:stCondLst>
                                    <p:cond delay="0"/>
                                  </p:stCondLst>
                                  <p:endCondLst>
                                    <p:cond evt="begin" delay="0">
                                      <p:tn val="33"/>
                                    </p:cond>
                                  </p:end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nodePh="1">
                                  <p:stCondLst>
                                    <p:cond delay="0"/>
                                  </p:stCondLst>
                                  <p:endCondLst>
                                    <p:cond evt="begin" delay="0">
                                      <p:tn val="37"/>
                                    </p:cond>
                                  </p:end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1+#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11" grpId="0"/>
      <p:bldP spid="13" grpId="0"/>
      <p:bldP spid="14" grpId="0"/>
      <p:bldP spid="15" grpId="0"/>
      <p:bldP spid="16" grpId="0"/>
      <p:bldP spid="17" grpId="0"/>
      <p:bldP spid="18" grpId="0"/>
      <p:bldP spid="19"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Large Picture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6858000" y="1965960"/>
            <a:ext cx="2286000" cy="457200"/>
          </a:xfrm>
        </p:spPr>
        <p:txBody>
          <a:bodyPr anchor="ctr">
            <a:normAutofit/>
          </a:bodyPr>
          <a:lstStyle>
            <a:lvl1pPr>
              <a:defRPr sz="2400" b="1" baseline="0">
                <a:solidFill>
                  <a:schemeClr val="tx1"/>
                </a:solidFill>
                <a:latin typeface="+mj-lt"/>
              </a:defRPr>
            </a:lvl1pPr>
          </a:lstStyle>
          <a:p>
            <a:pPr lvl="0"/>
            <a:r>
              <a:rPr lang="en-US" dirty="0" smtClean="0"/>
              <a:t>Picture Name</a:t>
            </a:r>
          </a:p>
        </p:txBody>
      </p:sp>
      <p:sp>
        <p:nvSpPr>
          <p:cNvPr id="19" name="Text Placeholder 7"/>
          <p:cNvSpPr>
            <a:spLocks noGrp="1"/>
          </p:cNvSpPr>
          <p:nvPr>
            <p:ph type="body" sz="quarter" idx="26" hasCustomPrompt="1"/>
          </p:nvPr>
        </p:nvSpPr>
        <p:spPr>
          <a:xfrm>
            <a:off x="6934200" y="2590800"/>
            <a:ext cx="2209800" cy="4114800"/>
          </a:xfrm>
        </p:spPr>
        <p:txBody>
          <a:bodyPr anchor="t">
            <a:normAutofit/>
          </a:bodyPr>
          <a:lstStyle>
            <a:lvl1pPr marL="0" indent="0">
              <a:lnSpc>
                <a:spcPct val="80000"/>
              </a:lnSpc>
              <a:defRPr sz="2000" b="1" baseline="0">
                <a:solidFill>
                  <a:schemeClr val="tx1">
                    <a:lumMod val="65000"/>
                  </a:schemeClr>
                </a:solidFill>
                <a:latin typeface="+mj-lt"/>
              </a:defRPr>
            </a:lvl1pPr>
          </a:lstStyle>
          <a:p>
            <a:pPr lvl="0"/>
            <a:r>
              <a:rPr lang="en-US" dirty="0" smtClean="0"/>
              <a:t>Explanation of picture</a:t>
            </a:r>
          </a:p>
        </p:txBody>
      </p:sp>
      <p:sp>
        <p:nvSpPr>
          <p:cNvPr id="27" name="Picture Placeholder 26"/>
          <p:cNvSpPr>
            <a:spLocks noGrp="1"/>
          </p:cNvSpPr>
          <p:nvPr>
            <p:ph type="pic" sz="quarter" idx="33" hasCustomPrompt="1"/>
          </p:nvPr>
        </p:nvSpPr>
        <p:spPr>
          <a:xfrm>
            <a:off x="45720" y="1981200"/>
            <a:ext cx="6736080" cy="4648200"/>
          </a:xfrm>
        </p:spPr>
        <p:txBody>
          <a:bodyPr/>
          <a:lstStyle>
            <a:lvl1pPr>
              <a:defRPr baseline="0"/>
            </a:lvl1pPr>
          </a:lstStyle>
          <a:p>
            <a:r>
              <a:rPr lang="en-US" dirty="0" smtClean="0"/>
              <a:t>Square picture works best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 calcmode="lin" valueType="num">
                                      <p:cBhvr additive="base">
                                        <p:cTn id="19"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7" grpId="0" bui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hart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45720" y="1965960"/>
            <a:ext cx="45720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Chart Title</a:t>
            </a:r>
          </a:p>
        </p:txBody>
      </p:sp>
      <p:sp>
        <p:nvSpPr>
          <p:cNvPr id="19" name="Text Placeholder 7"/>
          <p:cNvSpPr>
            <a:spLocks noGrp="1"/>
          </p:cNvSpPr>
          <p:nvPr>
            <p:ph type="body" sz="quarter" idx="26" hasCustomPrompt="1"/>
          </p:nvPr>
        </p:nvSpPr>
        <p:spPr>
          <a:xfrm>
            <a:off x="-45720" y="2377440"/>
            <a:ext cx="4572000" cy="4328160"/>
          </a:xfrm>
        </p:spPr>
        <p:txBody>
          <a:bodyPr anchor="t">
            <a:normAutofit/>
          </a:bodyPr>
          <a:lstStyle>
            <a:lvl1pPr marL="0" indent="0">
              <a:lnSpc>
                <a:spcPct val="80000"/>
              </a:lnSpc>
              <a:defRPr sz="2000" b="1" baseline="0">
                <a:solidFill>
                  <a:schemeClr val="accent1"/>
                </a:solidFill>
                <a:latin typeface="+mj-lt"/>
              </a:defRPr>
            </a:lvl1pPr>
          </a:lstStyle>
          <a:p>
            <a:pPr lvl="0"/>
            <a:r>
              <a:rPr lang="en-US" dirty="0" smtClean="0"/>
              <a:t>Chart description</a:t>
            </a:r>
          </a:p>
        </p:txBody>
      </p:sp>
      <p:sp>
        <p:nvSpPr>
          <p:cNvPr id="9" name="Chart Placeholder 8"/>
          <p:cNvSpPr>
            <a:spLocks noGrp="1"/>
          </p:cNvSpPr>
          <p:nvPr>
            <p:ph type="chart" sz="quarter" idx="27"/>
          </p:nvPr>
        </p:nvSpPr>
        <p:spPr>
          <a:xfrm>
            <a:off x="4572000" y="2057400"/>
            <a:ext cx="4572000" cy="4572000"/>
          </a:xfrm>
        </p:spPr>
        <p:txBody>
          <a:bodyPr/>
          <a:lstStyle/>
          <a:p>
            <a:r>
              <a:rPr lang="en-US" smtClean="0"/>
              <a:t>Click icon to add chart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9"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 y="-274320"/>
            <a:ext cx="9144000" cy="1280160"/>
          </a:xfrm>
        </p:spPr>
        <p:txBody>
          <a:bodyPr/>
          <a:lstStyle>
            <a:lvl1pPr>
              <a:defRPr cap="small" baseline="0">
                <a:latin typeface="Segoe UI Light"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5720" y="1097280"/>
            <a:ext cx="6400800" cy="640080"/>
          </a:xfrm>
        </p:spPr>
        <p:txBody>
          <a:bodyPr/>
          <a:lstStyle>
            <a:lvl1pPr marL="0" indent="0" algn="l">
              <a:buNone/>
              <a:defRPr b="1">
                <a:solidFill>
                  <a:schemeClr val="tx1">
                    <a:lumMod val="5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ext Placeholder 10"/>
          <p:cNvSpPr>
            <a:spLocks noGrp="1"/>
          </p:cNvSpPr>
          <p:nvPr>
            <p:ph type="body" sz="quarter" idx="10" hasCustomPrompt="1"/>
          </p:nvPr>
        </p:nvSpPr>
        <p:spPr>
          <a:xfrm>
            <a:off x="-45720" y="6263640"/>
            <a:ext cx="6400800" cy="640080"/>
          </a:xfrm>
        </p:spPr>
        <p:txBody>
          <a:bodyPr/>
          <a:lstStyle>
            <a:lvl1pPr>
              <a:defRPr/>
            </a:lvl1pPr>
          </a:lstStyle>
          <a:p>
            <a:pPr lvl="0"/>
            <a:r>
              <a:rPr lang="en-US" dirty="0" smtClean="0"/>
              <a:t>author</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s and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Semibold"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Segoe UI Semi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7543800" cy="457200"/>
          </a:xfrm>
        </p:spPr>
        <p:txBody>
          <a:bodyPr anchor="ctr">
            <a:normAutofit/>
          </a:bodyPr>
          <a:lstStyle>
            <a:lvl1pPr>
              <a:defRPr sz="2400" b="1" baseline="0">
                <a:solidFill>
                  <a:schemeClr val="bg1">
                    <a:lumMod val="50000"/>
                    <a:lumOff val="50000"/>
                  </a:schemeClr>
                </a:solidFill>
                <a:latin typeface="Segoe UI Semibold" pitchFamily="34" charset="0"/>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Segoe UI Semibold" pitchFamily="34" charset="0"/>
                <a:ea typeface="Segoe UI Semibold" pitchFamily="34"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7543800" cy="762000"/>
          </a:xfrm>
        </p:spPr>
        <p:txBody>
          <a:bodyPr anchor="ctr">
            <a:normAutofit/>
          </a:bodyPr>
          <a:lstStyle>
            <a:lvl1pPr marL="0" indent="0">
              <a:lnSpc>
                <a:spcPct val="80000"/>
              </a:lnSpc>
              <a:defRPr sz="2000" b="1" baseline="0">
                <a:solidFill>
                  <a:schemeClr val="accent3"/>
                </a:solidFill>
                <a:latin typeface="Segoe UI Semibold" pitchFamily="34" charset="0"/>
              </a:defRPr>
            </a:lvl1pPr>
          </a:lstStyle>
          <a:p>
            <a:pPr lvl="0"/>
            <a:r>
              <a:rPr lang="en-US" dirty="0" smtClean="0"/>
              <a:t>Up to two lines of text can fit here.</a:t>
            </a:r>
          </a:p>
        </p:txBody>
      </p:sp>
      <p:sp>
        <p:nvSpPr>
          <p:cNvPr id="44" name="Text Placeholder 7"/>
          <p:cNvSpPr>
            <a:spLocks noGrp="1"/>
          </p:cNvSpPr>
          <p:nvPr>
            <p:ph type="body" sz="quarter" idx="18" hasCustomPrompt="1"/>
          </p:nvPr>
        </p:nvSpPr>
        <p:spPr>
          <a:xfrm>
            <a:off x="914400" y="3246120"/>
            <a:ext cx="7543800" cy="457200"/>
          </a:xfrm>
        </p:spPr>
        <p:txBody>
          <a:bodyPr anchor="ctr">
            <a:normAutofit/>
          </a:bodyPr>
          <a:lstStyle>
            <a:lvl1pPr>
              <a:defRPr sz="2400" b="1" baseline="0">
                <a:solidFill>
                  <a:schemeClr val="bg1">
                    <a:lumMod val="50000"/>
                    <a:lumOff val="50000"/>
                  </a:schemeClr>
                </a:solidFill>
                <a:latin typeface="Segoe UI Semibold" pitchFamily="34" charset="0"/>
              </a:defRPr>
            </a:lvl1pPr>
          </a:lstStyle>
          <a:p>
            <a:pPr lvl="0"/>
            <a:r>
              <a:rPr lang="en-US" dirty="0" smtClean="0"/>
              <a:t>Topic</a:t>
            </a:r>
          </a:p>
        </p:txBody>
      </p:sp>
      <p:sp>
        <p:nvSpPr>
          <p:cNvPr id="45" name="Picture Placeholder 23"/>
          <p:cNvSpPr>
            <a:spLocks noGrp="1"/>
          </p:cNvSpPr>
          <p:nvPr>
            <p:ph type="pic" sz="quarter" idx="19" hasCustomPrompt="1"/>
          </p:nvPr>
        </p:nvSpPr>
        <p:spPr>
          <a:xfrm>
            <a:off x="45720"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Segoe UI Semibold" pitchFamily="34" charset="0"/>
                <a:ea typeface="Segoe UI Semibold" pitchFamily="34"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7543800" cy="762000"/>
          </a:xfrm>
        </p:spPr>
        <p:txBody>
          <a:bodyPr anchor="ctr">
            <a:normAutofit/>
          </a:bodyPr>
          <a:lstStyle>
            <a:lvl1pPr marL="0" indent="0">
              <a:lnSpc>
                <a:spcPct val="80000"/>
              </a:lnSpc>
              <a:defRPr sz="2000" b="1" baseline="0">
                <a:solidFill>
                  <a:schemeClr val="accent3"/>
                </a:solidFill>
                <a:latin typeface="Segoe UI Semibold" pitchFamily="34" charset="0"/>
              </a:defRPr>
            </a:lvl1pPr>
          </a:lstStyle>
          <a:p>
            <a:pPr lvl="0"/>
            <a:r>
              <a:rPr lang="en-US" dirty="0" smtClean="0"/>
              <a:t>Up to two lines of text can fit here.</a:t>
            </a:r>
          </a:p>
        </p:txBody>
      </p:sp>
      <p:sp>
        <p:nvSpPr>
          <p:cNvPr id="47" name="Text Placeholder 7"/>
          <p:cNvSpPr>
            <a:spLocks noGrp="1"/>
          </p:cNvSpPr>
          <p:nvPr>
            <p:ph type="body" sz="quarter" idx="21" hasCustomPrompt="1"/>
          </p:nvPr>
        </p:nvSpPr>
        <p:spPr>
          <a:xfrm>
            <a:off x="914400" y="4541520"/>
            <a:ext cx="7543800" cy="457200"/>
          </a:xfrm>
        </p:spPr>
        <p:txBody>
          <a:bodyPr anchor="ctr">
            <a:normAutofit/>
          </a:bodyPr>
          <a:lstStyle>
            <a:lvl1pPr>
              <a:defRPr sz="2400" b="1" baseline="0">
                <a:solidFill>
                  <a:schemeClr val="bg1">
                    <a:lumMod val="50000"/>
                    <a:lumOff val="50000"/>
                  </a:schemeClr>
                </a:solidFill>
                <a:latin typeface="Segoe UI Semibold" pitchFamily="34" charset="0"/>
              </a:defRPr>
            </a:lvl1pPr>
          </a:lstStyle>
          <a:p>
            <a:pPr lvl="0"/>
            <a:r>
              <a:rPr lang="en-US" dirty="0" smtClean="0"/>
              <a:t>Topic</a:t>
            </a:r>
          </a:p>
        </p:txBody>
      </p:sp>
      <p:sp>
        <p:nvSpPr>
          <p:cNvPr id="48" name="Picture Placeholder 23"/>
          <p:cNvSpPr>
            <a:spLocks noGrp="1"/>
          </p:cNvSpPr>
          <p:nvPr>
            <p:ph type="pic" sz="quarter" idx="22" hasCustomPrompt="1"/>
          </p:nvPr>
        </p:nvSpPr>
        <p:spPr>
          <a:xfrm>
            <a:off x="45720"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Segoe UI Semibold" pitchFamily="34" charset="0"/>
                <a:ea typeface="Segoe UI Semibold" pitchFamily="34"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7543800" cy="762000"/>
          </a:xfrm>
        </p:spPr>
        <p:txBody>
          <a:bodyPr anchor="ctr">
            <a:normAutofit/>
          </a:bodyPr>
          <a:lstStyle>
            <a:lvl1pPr marL="0" indent="0">
              <a:lnSpc>
                <a:spcPct val="80000"/>
              </a:lnSpc>
              <a:defRPr sz="2000" b="1" baseline="0">
                <a:solidFill>
                  <a:schemeClr val="accent3"/>
                </a:solidFill>
                <a:latin typeface="Segoe UI Semibold" pitchFamily="34" charset="0"/>
              </a:defRPr>
            </a:lvl1pPr>
          </a:lstStyle>
          <a:p>
            <a:pPr lvl="0"/>
            <a:r>
              <a:rPr lang="en-US" dirty="0" smtClean="0"/>
              <a:t>Up to two lines of text can fit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2CE818C-33C5-49A2-A721-3DEBA7611745}" type="datetimeFigureOut">
              <a:rPr lang="en-US" smtClean="0">
                <a:solidFill>
                  <a:srgbClr val="FFFFFF"/>
                </a:solidFill>
              </a:rPr>
              <a:pPr/>
              <a:t>2/1/2012</a:t>
            </a:fld>
            <a:endParaRPr lang="en-US">
              <a:solidFill>
                <a:srgbClr val="FFFFFF"/>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D66590A-0000-4F78-A566-B4B7EECEE5DE}" type="slidenum">
              <a:rPr lang="en-US" smtClean="0">
                <a:solidFill>
                  <a:srgbClr val="FFFFFF"/>
                </a:solidFill>
              </a:rPr>
              <a:pPr/>
              <a:t>‹#›</a:t>
            </a:fld>
            <a:endParaRPr lang="en-US">
              <a:solidFill>
                <a:srgbClr val="FFFFFF"/>
              </a:solidFill>
            </a:endParaRPr>
          </a:p>
        </p:txBody>
      </p:sp>
    </p:spTree>
  </p:cSld>
  <p:clrMapOvr>
    <a:masterClrMapping/>
  </p:clrMapOvr>
  <p:transition>
    <p:push/>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CE818C-33C5-49A2-A721-3DEBA7611745}" type="datetimeFigureOut">
              <a:rPr lang="en-US" smtClean="0">
                <a:solidFill>
                  <a:srgbClr val="FFFFFF"/>
                </a:solidFill>
              </a:rPr>
              <a:pPr/>
              <a:t>2/1/2012</a:t>
            </a:fld>
            <a:endParaRPr lang="en-US">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66590A-0000-4F78-A566-B4B7EECEE5DE}" type="slidenum">
              <a:rPr lang="en-US" smtClean="0">
                <a:solidFill>
                  <a:srgbClr val="FFFFFF"/>
                </a:solidFill>
              </a:rPr>
              <a:pPr/>
              <a:t>‹#›</a:t>
            </a:fld>
            <a:endParaRPr lang="en-US">
              <a:solidFill>
                <a:srgbClr val="FFFFFF"/>
              </a:solidFill>
            </a:endParaRPr>
          </a:p>
        </p:txBody>
      </p:sp>
    </p:spTree>
  </p:cSld>
  <p:clrMapOvr>
    <a:masterClrMapping/>
  </p:clrMapOvr>
  <p:transition>
    <p:push/>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6600">
                <a:latin typeface="Segoe UI Light" pitchFamily="34" charset="0"/>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 y="-274320"/>
            <a:ext cx="914400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ext Placeholder 10"/>
          <p:cNvSpPr>
            <a:spLocks noGrp="1"/>
          </p:cNvSpPr>
          <p:nvPr>
            <p:ph type="body" sz="quarter" idx="10" hasCustomPrompt="1"/>
          </p:nvPr>
        </p:nvSpPr>
        <p:spPr>
          <a:xfrm>
            <a:off x="-45720" y="6263640"/>
            <a:ext cx="6400800" cy="640080"/>
          </a:xfrm>
        </p:spPr>
        <p:txBody>
          <a:bodyPr/>
          <a:lstStyle>
            <a:lvl1pPr>
              <a:defRPr>
                <a:solidFill>
                  <a:schemeClr val="bg1">
                    <a:lumMod val="50000"/>
                    <a:lumOff val="50000"/>
                  </a:schemeClr>
                </a:solidFill>
              </a:defRPr>
            </a:lvl1pPr>
          </a:lstStyle>
          <a:p>
            <a:pPr lvl="0"/>
            <a:r>
              <a:rPr lang="en-US" dirty="0" smtClean="0"/>
              <a:t>author</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1" name="Text Placeholder 20"/>
          <p:cNvSpPr>
            <a:spLocks noGrp="1"/>
          </p:cNvSpPr>
          <p:nvPr>
            <p:ph type="body" sz="quarter" idx="26"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7" name="Title 1"/>
          <p:cNvSpPr>
            <a:spLocks noGrp="1"/>
          </p:cNvSpPr>
          <p:nvPr>
            <p:ph type="title" hasCustomPrompt="1"/>
          </p:nvPr>
        </p:nvSpPr>
        <p:spPr>
          <a:xfrm>
            <a:off x="-45720" y="-274320"/>
            <a:ext cx="914400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8"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9" name="Text Placeholder 7"/>
          <p:cNvSpPr>
            <a:spLocks noGrp="1"/>
          </p:cNvSpPr>
          <p:nvPr>
            <p:ph type="body" sz="quarter" idx="14" hasCustomPrompt="1"/>
          </p:nvPr>
        </p:nvSpPr>
        <p:spPr>
          <a:xfrm>
            <a:off x="-45720" y="20574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0" name="Text Placeholder 7"/>
          <p:cNvSpPr>
            <a:spLocks noGrp="1"/>
          </p:cNvSpPr>
          <p:nvPr>
            <p:ph type="body" sz="quarter" idx="15" hasCustomPrompt="1"/>
          </p:nvPr>
        </p:nvSpPr>
        <p:spPr>
          <a:xfrm>
            <a:off x="-45720" y="24384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1" name="Text Placeholder 7"/>
          <p:cNvSpPr>
            <a:spLocks noGrp="1"/>
          </p:cNvSpPr>
          <p:nvPr>
            <p:ph type="body" sz="quarter" idx="16" hasCustomPrompt="1"/>
          </p:nvPr>
        </p:nvSpPr>
        <p:spPr>
          <a:xfrm>
            <a:off x="-45720" y="27432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12" name="Text Placeholder 7"/>
          <p:cNvSpPr>
            <a:spLocks noGrp="1"/>
          </p:cNvSpPr>
          <p:nvPr>
            <p:ph type="body" sz="quarter" idx="17" hasCustomPrompt="1"/>
          </p:nvPr>
        </p:nvSpPr>
        <p:spPr>
          <a:xfrm>
            <a:off x="-45720" y="30480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
        <p:nvSpPr>
          <p:cNvPr id="13" name="Text Placeholder 7"/>
          <p:cNvSpPr>
            <a:spLocks noGrp="1"/>
          </p:cNvSpPr>
          <p:nvPr>
            <p:ph type="body" sz="quarter" idx="18" hasCustomPrompt="1"/>
          </p:nvPr>
        </p:nvSpPr>
        <p:spPr>
          <a:xfrm>
            <a:off x="-45720" y="35052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4" name="Text Placeholder 7"/>
          <p:cNvSpPr>
            <a:spLocks noGrp="1"/>
          </p:cNvSpPr>
          <p:nvPr>
            <p:ph type="body" sz="quarter" idx="19" hasCustomPrompt="1"/>
          </p:nvPr>
        </p:nvSpPr>
        <p:spPr>
          <a:xfrm>
            <a:off x="-45720" y="38862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5" name="Text Placeholder 7"/>
          <p:cNvSpPr>
            <a:spLocks noGrp="1"/>
          </p:cNvSpPr>
          <p:nvPr>
            <p:ph type="body" sz="quarter" idx="20" hasCustomPrompt="1"/>
          </p:nvPr>
        </p:nvSpPr>
        <p:spPr>
          <a:xfrm>
            <a:off x="-45720" y="41910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16" name="Text Placeholder 7"/>
          <p:cNvSpPr>
            <a:spLocks noGrp="1"/>
          </p:cNvSpPr>
          <p:nvPr>
            <p:ph type="body" sz="quarter" idx="21" hasCustomPrompt="1"/>
          </p:nvPr>
        </p:nvSpPr>
        <p:spPr>
          <a:xfrm>
            <a:off x="-45720" y="44958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
        <p:nvSpPr>
          <p:cNvPr id="17" name="Text Placeholder 7"/>
          <p:cNvSpPr>
            <a:spLocks noGrp="1"/>
          </p:cNvSpPr>
          <p:nvPr>
            <p:ph type="body" sz="quarter" idx="22" hasCustomPrompt="1"/>
          </p:nvPr>
        </p:nvSpPr>
        <p:spPr>
          <a:xfrm>
            <a:off x="-45720" y="49530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8" name="Text Placeholder 7"/>
          <p:cNvSpPr>
            <a:spLocks noGrp="1"/>
          </p:cNvSpPr>
          <p:nvPr>
            <p:ph type="body" sz="quarter" idx="23" hasCustomPrompt="1"/>
          </p:nvPr>
        </p:nvSpPr>
        <p:spPr>
          <a:xfrm>
            <a:off x="-45720" y="53340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9" name="Text Placeholder 7"/>
          <p:cNvSpPr>
            <a:spLocks noGrp="1"/>
          </p:cNvSpPr>
          <p:nvPr>
            <p:ph type="body" sz="quarter" idx="24" hasCustomPrompt="1"/>
          </p:nvPr>
        </p:nvSpPr>
        <p:spPr>
          <a:xfrm>
            <a:off x="-45720" y="56388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20" name="Text Placeholder 7"/>
          <p:cNvSpPr>
            <a:spLocks noGrp="1"/>
          </p:cNvSpPr>
          <p:nvPr>
            <p:ph type="body" sz="quarter" idx="25" hasCustomPrompt="1"/>
          </p:nvPr>
        </p:nvSpPr>
        <p:spPr>
          <a:xfrm>
            <a:off x="-45720" y="59436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additive="base">
                                        <p:cTn id="2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2">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additive="base">
                                        <p:cTn id="2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3">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5">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 calcmode="lin" valueType="num">
                                      <p:cBhvr additive="base">
                                        <p:cTn id="39"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 calcmode="lin" valueType="num">
                                      <p:cBhvr additive="base">
                                        <p:cTn id="43"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 calcmode="lin" valueType="num">
                                      <p:cBhvr additive="base">
                                        <p:cTn id="4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 calcmode="lin" valueType="num">
                                      <p:cBhvr additive="base">
                                        <p:cTn id="51"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9">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 calcmode="lin" valueType="num">
                                      <p:cBhvr additive="base">
                                        <p:cTn id="55"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allAtOnce">
        <p:tmplLst>
          <p:tmpl lvl="1">
            <p:tnLst>
              <p:par>
                <p:cTn presetID="2" presetClass="entr" presetSubtype="2"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allAtOnce">
        <p:tmplLst>
          <p:tmpl lvl="1">
            <p:tnLst>
              <p:par>
                <p:cTn presetID="2" presetClass="entr" presetSubtype="2"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allAtOnce">
        <p:tmplLst>
          <p:tmpl lvl="1">
            <p:tnLst>
              <p:par>
                <p:cTn presetID="2" presetClass="entr" presetSubtype="2"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allAtOnce">
        <p:tmplLst>
          <p:tmpl lvl="1">
            <p:tnLst>
              <p:par>
                <p:cTn presetID="2" presetClass="entr" presetSubtype="2"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allAtOnce">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allAtOnce">
        <p:tmplLst>
          <p:tmpl lvl="1">
            <p:tnLst>
              <p:par>
                <p:cTn presetID="2" presetClass="entr" presetSubtype="2"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allAtOnce">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allAtOnce">
        <p:tmplLst>
          <p:tmpl lvl="1">
            <p:tnLst>
              <p:par>
                <p:cTn presetID="2" presetClass="entr" presetSubtype="2"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allAtOnce">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allAtOnce">
        <p:tmplLst>
          <p:tmpl lvl="1">
            <p:tnLst>
              <p:par>
                <p:cTn presetID="2" presetClass="entr" presetSubtype="2"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ock of Text">
    <p:spTree>
      <p:nvGrpSpPr>
        <p:cNvPr id="1" name=""/>
        <p:cNvGrpSpPr/>
        <p:nvPr/>
      </p:nvGrpSpPr>
      <p:grpSpPr>
        <a:xfrm>
          <a:off x="0" y="0"/>
          <a:ext cx="0" cy="0"/>
          <a:chOff x="0" y="0"/>
          <a:chExt cx="0" cy="0"/>
        </a:xfrm>
      </p:grpSpPr>
      <p:sp>
        <p:nvSpPr>
          <p:cNvPr id="9"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defRPr>
            </a:lvl1pPr>
          </a:lstStyle>
          <a:p>
            <a:pPr lvl="0"/>
            <a:r>
              <a:rPr lang="en-US" dirty="0" smtClean="0"/>
              <a:t>title 2</a:t>
            </a:r>
            <a:endParaRPr lang="en-US" dirty="0"/>
          </a:p>
        </p:txBody>
      </p:sp>
      <p:sp>
        <p:nvSpPr>
          <p:cNvPr id="2" name="Title 1"/>
          <p:cNvSpPr>
            <a:spLocks noGrp="1"/>
          </p:cNvSpPr>
          <p:nvPr>
            <p:ph type="title" hasCustomPrompt="1"/>
          </p:nvPr>
        </p:nvSpPr>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7"/>
          <p:cNvSpPr>
            <a:spLocks noGrp="1"/>
          </p:cNvSpPr>
          <p:nvPr>
            <p:ph type="body" sz="quarter" idx="14" hasCustomPrompt="1"/>
          </p:nvPr>
        </p:nvSpPr>
        <p:spPr>
          <a:xfrm>
            <a:off x="-45720" y="2057400"/>
            <a:ext cx="6400800" cy="4495800"/>
          </a:xfrm>
        </p:spPr>
        <p:txBody>
          <a:bodyPr>
            <a:normAutofit/>
          </a:bodyPr>
          <a:lstStyle>
            <a:lvl1pPr marL="0" indent="0">
              <a:defRPr sz="2400" baseline="0">
                <a:latin typeface="+mj-lt"/>
              </a:defRPr>
            </a:lvl1pPr>
          </a:lstStyle>
          <a:p>
            <a:pPr lvl="0"/>
            <a:r>
              <a:rPr lang="en-US" dirty="0" smtClean="0"/>
              <a:t>Insert some text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humbnails and Overview">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502920" y="20574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5" name="Text Placeholder 7"/>
          <p:cNvSpPr>
            <a:spLocks noGrp="1"/>
          </p:cNvSpPr>
          <p:nvPr>
            <p:ph type="body" sz="quarter" idx="17" hasCustomPrompt="1"/>
          </p:nvPr>
        </p:nvSpPr>
        <p:spPr>
          <a:xfrm>
            <a:off x="502920" y="25908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6" name="Picture Placeholder 23"/>
          <p:cNvSpPr>
            <a:spLocks noGrp="1"/>
          </p:cNvSpPr>
          <p:nvPr>
            <p:ph type="pic" sz="quarter" idx="18" hasCustomPrompt="1"/>
          </p:nvPr>
        </p:nvSpPr>
        <p:spPr>
          <a:xfrm>
            <a:off x="45720" y="25908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7" name="Text Placeholder 7"/>
          <p:cNvSpPr>
            <a:spLocks noGrp="1"/>
          </p:cNvSpPr>
          <p:nvPr>
            <p:ph type="body" sz="quarter" idx="19" hasCustomPrompt="1"/>
          </p:nvPr>
        </p:nvSpPr>
        <p:spPr>
          <a:xfrm>
            <a:off x="502920" y="31242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8" name="Picture Placeholder 23"/>
          <p:cNvSpPr>
            <a:spLocks noGrp="1"/>
          </p:cNvSpPr>
          <p:nvPr>
            <p:ph type="pic" sz="quarter" idx="20" hasCustomPrompt="1"/>
          </p:nvPr>
        </p:nvSpPr>
        <p:spPr>
          <a:xfrm>
            <a:off x="45720" y="31242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9" name="Text Placeholder 7"/>
          <p:cNvSpPr>
            <a:spLocks noGrp="1"/>
          </p:cNvSpPr>
          <p:nvPr>
            <p:ph type="body" sz="quarter" idx="21" hasCustomPrompt="1"/>
          </p:nvPr>
        </p:nvSpPr>
        <p:spPr>
          <a:xfrm>
            <a:off x="502920" y="36576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0" name="Picture Placeholder 23"/>
          <p:cNvSpPr>
            <a:spLocks noGrp="1"/>
          </p:cNvSpPr>
          <p:nvPr>
            <p:ph type="pic" sz="quarter" idx="22" hasCustomPrompt="1"/>
          </p:nvPr>
        </p:nvSpPr>
        <p:spPr>
          <a:xfrm>
            <a:off x="45720" y="36576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1" name="Text Placeholder 7"/>
          <p:cNvSpPr>
            <a:spLocks noGrp="1"/>
          </p:cNvSpPr>
          <p:nvPr>
            <p:ph type="body" sz="quarter" idx="23" hasCustomPrompt="1"/>
          </p:nvPr>
        </p:nvSpPr>
        <p:spPr>
          <a:xfrm>
            <a:off x="502920" y="41910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2" name="Picture Placeholder 23"/>
          <p:cNvSpPr>
            <a:spLocks noGrp="1"/>
          </p:cNvSpPr>
          <p:nvPr>
            <p:ph type="pic" sz="quarter" idx="24" hasCustomPrompt="1"/>
          </p:nvPr>
        </p:nvSpPr>
        <p:spPr>
          <a:xfrm>
            <a:off x="45720" y="41910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3" name="Text Placeholder 7"/>
          <p:cNvSpPr>
            <a:spLocks noGrp="1"/>
          </p:cNvSpPr>
          <p:nvPr>
            <p:ph type="body" sz="quarter" idx="25" hasCustomPrompt="1"/>
          </p:nvPr>
        </p:nvSpPr>
        <p:spPr>
          <a:xfrm>
            <a:off x="502920" y="47244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4" name="Picture Placeholder 23"/>
          <p:cNvSpPr>
            <a:spLocks noGrp="1"/>
          </p:cNvSpPr>
          <p:nvPr>
            <p:ph type="pic" sz="quarter" idx="26" hasCustomPrompt="1"/>
          </p:nvPr>
        </p:nvSpPr>
        <p:spPr>
          <a:xfrm>
            <a:off x="45720" y="47244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5" name="Text Placeholder 7"/>
          <p:cNvSpPr>
            <a:spLocks noGrp="1"/>
          </p:cNvSpPr>
          <p:nvPr>
            <p:ph type="body" sz="quarter" idx="27" hasCustomPrompt="1"/>
          </p:nvPr>
        </p:nvSpPr>
        <p:spPr>
          <a:xfrm>
            <a:off x="502920" y="52578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6" name="Picture Placeholder 23"/>
          <p:cNvSpPr>
            <a:spLocks noGrp="1"/>
          </p:cNvSpPr>
          <p:nvPr>
            <p:ph type="pic" sz="quarter" idx="28" hasCustomPrompt="1"/>
          </p:nvPr>
        </p:nvSpPr>
        <p:spPr>
          <a:xfrm>
            <a:off x="45720" y="52578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7" name="Text Placeholder 7"/>
          <p:cNvSpPr>
            <a:spLocks noGrp="1"/>
          </p:cNvSpPr>
          <p:nvPr>
            <p:ph type="body" sz="quarter" idx="29" hasCustomPrompt="1"/>
          </p:nvPr>
        </p:nvSpPr>
        <p:spPr>
          <a:xfrm>
            <a:off x="502920" y="57912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8" name="Picture Placeholder 23"/>
          <p:cNvSpPr>
            <a:spLocks noGrp="1"/>
          </p:cNvSpPr>
          <p:nvPr>
            <p:ph type="pic" sz="quarter" idx="30" hasCustomPrompt="1"/>
          </p:nvPr>
        </p:nvSpPr>
        <p:spPr>
          <a:xfrm>
            <a:off x="45720" y="57912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9" name="Text Placeholder 7"/>
          <p:cNvSpPr>
            <a:spLocks noGrp="1"/>
          </p:cNvSpPr>
          <p:nvPr>
            <p:ph type="body" sz="quarter" idx="31" hasCustomPrompt="1"/>
          </p:nvPr>
        </p:nvSpPr>
        <p:spPr>
          <a:xfrm>
            <a:off x="502920" y="63246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40" name="Picture Placeholder 23"/>
          <p:cNvSpPr>
            <a:spLocks noGrp="1"/>
          </p:cNvSpPr>
          <p:nvPr>
            <p:ph type="pic" sz="quarter" idx="32" hasCustomPrompt="1"/>
          </p:nvPr>
        </p:nvSpPr>
        <p:spPr>
          <a:xfrm>
            <a:off x="45720" y="63246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 calcmode="lin" valueType="num">
                                      <p:cBhvr additive="base">
                                        <p:cTn id="23"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5">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 calcmode="lin" valueType="num">
                                      <p:cBhvr additive="base">
                                        <p:cTn id="27"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6">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6">
                                            <p:txEl>
                                              <p:pRg st="1" end="1"/>
                                            </p:txEl>
                                          </p:spTgt>
                                        </p:tgtEl>
                                        <p:attrNameLst>
                                          <p:attrName>style.visibility</p:attrName>
                                        </p:attrNameLst>
                                      </p:cBhvr>
                                      <p:to>
                                        <p:strVal val="visible"/>
                                      </p:to>
                                    </p:set>
                                    <p:anim calcmode="lin" valueType="num">
                                      <p:cBhvr additive="base">
                                        <p:cTn id="31" dur="500" fill="hold"/>
                                        <p:tgtEl>
                                          <p:spTgt spid="26">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7">
                                            <p:txEl>
                                              <p:pRg st="0" end="0"/>
                                            </p:txEl>
                                          </p:spTgt>
                                        </p:tgtEl>
                                        <p:attrNameLst>
                                          <p:attrName>style.visibility</p:attrName>
                                        </p:attrNameLst>
                                      </p:cBhvr>
                                      <p:to>
                                        <p:strVal val="visible"/>
                                      </p:to>
                                    </p:set>
                                    <p:anim calcmode="lin" valueType="num">
                                      <p:cBhvr additive="base">
                                        <p:cTn id="35"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7">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 calcmode="lin" valueType="num">
                                      <p:cBhvr additive="base">
                                        <p:cTn id="39"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8">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8">
                                            <p:txEl>
                                              <p:pRg st="1" end="1"/>
                                            </p:txEl>
                                          </p:spTgt>
                                        </p:tgtEl>
                                        <p:attrNameLst>
                                          <p:attrName>style.visibility</p:attrName>
                                        </p:attrNameLst>
                                      </p:cBhvr>
                                      <p:to>
                                        <p:strVal val="visible"/>
                                      </p:to>
                                    </p:set>
                                    <p:anim calcmode="lin" valueType="num">
                                      <p:cBhvr additive="base">
                                        <p:cTn id="43" dur="500" fill="hold"/>
                                        <p:tgtEl>
                                          <p:spTgt spid="28">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8">
                                            <p:txEl>
                                              <p:pRg st="1" end="1"/>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additive="base">
                                        <p:cTn id="47"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9">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30">
                                            <p:txEl>
                                              <p:pRg st="0" end="0"/>
                                            </p:txEl>
                                          </p:spTgt>
                                        </p:tgtEl>
                                        <p:attrNameLst>
                                          <p:attrName>style.visibility</p:attrName>
                                        </p:attrNameLst>
                                      </p:cBhvr>
                                      <p:to>
                                        <p:strVal val="visible"/>
                                      </p:to>
                                    </p:set>
                                    <p:anim calcmode="lin" valueType="num">
                                      <p:cBhvr additive="base">
                                        <p:cTn id="51"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30">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30">
                                            <p:txEl>
                                              <p:pRg st="1" end="1"/>
                                            </p:txEl>
                                          </p:spTgt>
                                        </p:tgtEl>
                                        <p:attrNameLst>
                                          <p:attrName>style.visibility</p:attrName>
                                        </p:attrNameLst>
                                      </p:cBhvr>
                                      <p:to>
                                        <p:strVal val="visible"/>
                                      </p:to>
                                    </p:set>
                                    <p:anim calcmode="lin" valueType="num">
                                      <p:cBhvr additive="base">
                                        <p:cTn id="55" dur="500" fill="hold"/>
                                        <p:tgtEl>
                                          <p:spTgt spid="30">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0">
                                            <p:txEl>
                                              <p:pRg st="1" end="1"/>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31">
                                            <p:txEl>
                                              <p:pRg st="0" end="0"/>
                                            </p:txEl>
                                          </p:spTgt>
                                        </p:tgtEl>
                                        <p:attrNameLst>
                                          <p:attrName>style.visibility</p:attrName>
                                        </p:attrNameLst>
                                      </p:cBhvr>
                                      <p:to>
                                        <p:strVal val="visible"/>
                                      </p:to>
                                    </p:set>
                                    <p:anim calcmode="lin" valueType="num">
                                      <p:cBhvr additive="base">
                                        <p:cTn id="59"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32">
                                            <p:txEl>
                                              <p:pRg st="0" end="0"/>
                                            </p:txEl>
                                          </p:spTgt>
                                        </p:tgtEl>
                                        <p:attrNameLst>
                                          <p:attrName>style.visibility</p:attrName>
                                        </p:attrNameLst>
                                      </p:cBhvr>
                                      <p:to>
                                        <p:strVal val="visible"/>
                                      </p:to>
                                    </p:set>
                                    <p:anim calcmode="lin" valueType="num">
                                      <p:cBhvr additive="base">
                                        <p:cTn id="63"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32">
                                            <p:txEl>
                                              <p:pRg st="1" end="1"/>
                                            </p:txEl>
                                          </p:spTgt>
                                        </p:tgtEl>
                                        <p:attrNameLst>
                                          <p:attrName>style.visibility</p:attrName>
                                        </p:attrNameLst>
                                      </p:cBhvr>
                                      <p:to>
                                        <p:strVal val="visible"/>
                                      </p:to>
                                    </p:set>
                                    <p:anim calcmode="lin" valueType="num">
                                      <p:cBhvr additive="base">
                                        <p:cTn id="67" dur="500" fill="hold"/>
                                        <p:tgtEl>
                                          <p:spTgt spid="3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3">
                                            <p:txEl>
                                              <p:pRg st="0" end="0"/>
                                            </p:txEl>
                                          </p:spTgt>
                                        </p:tgtEl>
                                        <p:attrNameLst>
                                          <p:attrName>style.visibility</p:attrName>
                                        </p:attrNameLst>
                                      </p:cBhvr>
                                      <p:to>
                                        <p:strVal val="visible"/>
                                      </p:to>
                                    </p:set>
                                    <p:anim calcmode="lin" valueType="num">
                                      <p:cBhvr additive="base">
                                        <p:cTn id="71"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34">
                                            <p:txEl>
                                              <p:pRg st="0" end="0"/>
                                            </p:txEl>
                                          </p:spTgt>
                                        </p:tgtEl>
                                        <p:attrNameLst>
                                          <p:attrName>style.visibility</p:attrName>
                                        </p:attrNameLst>
                                      </p:cBhvr>
                                      <p:to>
                                        <p:strVal val="visible"/>
                                      </p:to>
                                    </p:set>
                                    <p:anim calcmode="lin" valueType="num">
                                      <p:cBhvr additive="base">
                                        <p:cTn id="75"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3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34">
                                            <p:txEl>
                                              <p:pRg st="1" end="1"/>
                                            </p:txEl>
                                          </p:spTgt>
                                        </p:tgtEl>
                                        <p:attrNameLst>
                                          <p:attrName>style.visibility</p:attrName>
                                        </p:attrNameLst>
                                      </p:cBhvr>
                                      <p:to>
                                        <p:strVal val="visible"/>
                                      </p:to>
                                    </p:set>
                                    <p:anim calcmode="lin" valueType="num">
                                      <p:cBhvr additive="base">
                                        <p:cTn id="79" dur="500" fill="hold"/>
                                        <p:tgtEl>
                                          <p:spTgt spid="34">
                                            <p:txEl>
                                              <p:pRg st="1" end="1"/>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34">
                                            <p:txEl>
                                              <p:pRg st="1" end="1"/>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35">
                                            <p:txEl>
                                              <p:pRg st="0" end="0"/>
                                            </p:txEl>
                                          </p:spTgt>
                                        </p:tgtEl>
                                        <p:attrNameLst>
                                          <p:attrName>style.visibility</p:attrName>
                                        </p:attrNameLst>
                                      </p:cBhvr>
                                      <p:to>
                                        <p:strVal val="visible"/>
                                      </p:to>
                                    </p:set>
                                    <p:anim calcmode="lin" valueType="num">
                                      <p:cBhvr additive="base">
                                        <p:cTn id="83"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5">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36">
                                            <p:txEl>
                                              <p:pRg st="0" end="0"/>
                                            </p:txEl>
                                          </p:spTgt>
                                        </p:tgtEl>
                                        <p:attrNameLst>
                                          <p:attrName>style.visibility</p:attrName>
                                        </p:attrNameLst>
                                      </p:cBhvr>
                                      <p:to>
                                        <p:strVal val="visible"/>
                                      </p:to>
                                    </p:set>
                                    <p:anim calcmode="lin" valueType="num">
                                      <p:cBhvr additive="base">
                                        <p:cTn id="87"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3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36">
                                            <p:txEl>
                                              <p:pRg st="1" end="1"/>
                                            </p:txEl>
                                          </p:spTgt>
                                        </p:tgtEl>
                                        <p:attrNameLst>
                                          <p:attrName>style.visibility</p:attrName>
                                        </p:attrNameLst>
                                      </p:cBhvr>
                                      <p:to>
                                        <p:strVal val="visible"/>
                                      </p:to>
                                    </p:set>
                                    <p:anim calcmode="lin" valueType="num">
                                      <p:cBhvr additive="base">
                                        <p:cTn id="91" dur="500" fill="hold"/>
                                        <p:tgtEl>
                                          <p:spTgt spid="36">
                                            <p:txEl>
                                              <p:pRg st="1" end="1"/>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36">
                                            <p:txEl>
                                              <p:pRg st="1" end="1"/>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37">
                                            <p:txEl>
                                              <p:pRg st="0" end="0"/>
                                            </p:txEl>
                                          </p:spTgt>
                                        </p:tgtEl>
                                        <p:attrNameLst>
                                          <p:attrName>style.visibility</p:attrName>
                                        </p:attrNameLst>
                                      </p:cBhvr>
                                      <p:to>
                                        <p:strVal val="visible"/>
                                      </p:to>
                                    </p:set>
                                    <p:anim calcmode="lin" valueType="num">
                                      <p:cBhvr additive="base">
                                        <p:cTn id="95"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37">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38">
                                            <p:txEl>
                                              <p:pRg st="0" end="0"/>
                                            </p:txEl>
                                          </p:spTgt>
                                        </p:tgtEl>
                                        <p:attrNameLst>
                                          <p:attrName>style.visibility</p:attrName>
                                        </p:attrNameLst>
                                      </p:cBhvr>
                                      <p:to>
                                        <p:strVal val="visible"/>
                                      </p:to>
                                    </p:set>
                                    <p:anim calcmode="lin" valueType="num">
                                      <p:cBhvr additive="base">
                                        <p:cTn id="9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38">
                                            <p:txEl>
                                              <p:pRg st="1" end="1"/>
                                            </p:txEl>
                                          </p:spTgt>
                                        </p:tgtEl>
                                        <p:attrNameLst>
                                          <p:attrName>style.visibility</p:attrName>
                                        </p:attrNameLst>
                                      </p:cBhvr>
                                      <p:to>
                                        <p:strVal val="visible"/>
                                      </p:to>
                                    </p:set>
                                    <p:anim calcmode="lin" valueType="num">
                                      <p:cBhvr additive="base">
                                        <p:cTn id="103" dur="500" fill="hold"/>
                                        <p:tgtEl>
                                          <p:spTgt spid="38">
                                            <p:txEl>
                                              <p:pRg st="1" end="1"/>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38">
                                            <p:txEl>
                                              <p:pRg st="1" end="1"/>
                                            </p:txEl>
                                          </p:spTgt>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39">
                                            <p:txEl>
                                              <p:pRg st="0" end="0"/>
                                            </p:txEl>
                                          </p:spTgt>
                                        </p:tgtEl>
                                        <p:attrNameLst>
                                          <p:attrName>style.visibility</p:attrName>
                                        </p:attrNameLst>
                                      </p:cBhvr>
                                      <p:to>
                                        <p:strVal val="visible"/>
                                      </p:to>
                                    </p:set>
                                    <p:anim calcmode="lin" valueType="num">
                                      <p:cBhvr additive="base">
                                        <p:cTn id="107"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08" dur="500" fill="hold"/>
                                        <p:tgtEl>
                                          <p:spTgt spid="39">
                                            <p:txEl>
                                              <p:pRg st="0" end="0"/>
                                            </p:txEl>
                                          </p:spTgt>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40">
                                            <p:txEl>
                                              <p:pRg st="0" end="0"/>
                                            </p:txEl>
                                          </p:spTgt>
                                        </p:tgtEl>
                                        <p:attrNameLst>
                                          <p:attrName>style.visibility</p:attrName>
                                        </p:attrNameLst>
                                      </p:cBhvr>
                                      <p:to>
                                        <p:strVal val="visible"/>
                                      </p:to>
                                    </p:set>
                                    <p:anim calcmode="lin" valueType="num">
                                      <p:cBhvr additive="base">
                                        <p:cTn id="111"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12" dur="500" fill="hold"/>
                                        <p:tgtEl>
                                          <p:spTgt spid="40">
                                            <p:txEl>
                                              <p:pRg st="0" end="0"/>
                                            </p:txEl>
                                          </p:spTgt>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40">
                                            <p:txEl>
                                              <p:pRg st="1" end="1"/>
                                            </p:txEl>
                                          </p:spTgt>
                                        </p:tgtEl>
                                        <p:attrNameLst>
                                          <p:attrName>style.visibility</p:attrName>
                                        </p:attrNameLst>
                                      </p:cBhvr>
                                      <p:to>
                                        <p:strVal val="visible"/>
                                      </p:to>
                                    </p:set>
                                    <p:anim calcmode="lin" valueType="num">
                                      <p:cBhvr additive="base">
                                        <p:cTn id="115" dur="500" fill="hold"/>
                                        <p:tgtEl>
                                          <p:spTgt spid="40">
                                            <p:txEl>
                                              <p:pRg st="1" end="1"/>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4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5" grpId="0" build="allAtOnce">
        <p:tmplLst>
          <p:tmpl lvl="1">
            <p:tnLst>
              <p:par>
                <p:cTn presetID="2" presetClass="entr" presetSubtype="2"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allAtOnce"/>
      <p:bldP spid="27" grpId="0" build="allAtOnce">
        <p:tmplLst>
          <p:tmpl lvl="1">
            <p:tnLst>
              <p:par>
                <p:cTn presetID="2" presetClass="entr" presetSubtype="2"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allAtOnce"/>
      <p:bldP spid="29" grpId="0" build="allAtOnce">
        <p:tmplLst>
          <p:tmpl lvl="1">
            <p:tnLst>
              <p:par>
                <p:cTn presetID="2" presetClass="entr" presetSubtype="2"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allAtOnce"/>
      <p:bldP spid="31" grpId="0" build="allAtOnce">
        <p:tmplLst>
          <p:tmpl lvl="1">
            <p:tnLst>
              <p:par>
                <p:cTn presetID="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allAtOnce"/>
      <p:bldP spid="33" grpId="0" build="allAtOnce">
        <p:tmplLst>
          <p:tmpl lvl="1">
            <p:tnLst>
              <p:par>
                <p:cTn presetID="2" presetClass="entr" presetSubtype="2"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allAtOnce"/>
      <p:bldP spid="35" grpId="0" build="allAtOnce">
        <p:tmplLst>
          <p:tmpl lvl="1">
            <p:tnLst>
              <p:par>
                <p:cTn presetID="2" presetClass="entr" presetSubtype="2"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allAtOnce"/>
      <p:bldP spid="37" grpId="0" build="allAtOnce">
        <p:tmplLst>
          <p:tmpl lvl="1">
            <p:tnLst>
              <p:par>
                <p:cTn presetID="2" presetClass="entr" presetSubtype="2"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allAtOnce"/>
      <p:bldP spid="39" grpId="0" build="allAtOnce">
        <p:tmplLst>
          <p:tmpl lvl="1">
            <p:tnLst>
              <p:par>
                <p:cTn presetID="2" presetClass="entr" presetSubtype="2"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allAtOnce"/>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ictures and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
        <p:nvSpPr>
          <p:cNvPr id="44" name="Text Placeholder 7"/>
          <p:cNvSpPr>
            <a:spLocks noGrp="1"/>
          </p:cNvSpPr>
          <p:nvPr>
            <p:ph type="body" sz="quarter" idx="18" hasCustomPrompt="1"/>
          </p:nvPr>
        </p:nvSpPr>
        <p:spPr>
          <a:xfrm>
            <a:off x="914400" y="324612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45" name="Picture Placeholder 23"/>
          <p:cNvSpPr>
            <a:spLocks noGrp="1"/>
          </p:cNvSpPr>
          <p:nvPr>
            <p:ph type="pic" sz="quarter" idx="19" hasCustomPrompt="1"/>
          </p:nvPr>
        </p:nvSpPr>
        <p:spPr>
          <a:xfrm>
            <a:off x="45720"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
        <p:nvSpPr>
          <p:cNvPr id="47" name="Text Placeholder 7"/>
          <p:cNvSpPr>
            <a:spLocks noGrp="1"/>
          </p:cNvSpPr>
          <p:nvPr>
            <p:ph type="body" sz="quarter" idx="21" hasCustomPrompt="1"/>
          </p:nvPr>
        </p:nvSpPr>
        <p:spPr>
          <a:xfrm>
            <a:off x="914400" y="454152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48" name="Picture Placeholder 23"/>
          <p:cNvSpPr>
            <a:spLocks noGrp="1"/>
          </p:cNvSpPr>
          <p:nvPr>
            <p:ph type="pic" sz="quarter" idx="22" hasCustomPrompt="1"/>
          </p:nvPr>
        </p:nvSpPr>
        <p:spPr>
          <a:xfrm>
            <a:off x="45720"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ictures and Short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1"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44" name="Text Placeholder 7"/>
          <p:cNvSpPr>
            <a:spLocks noGrp="1"/>
          </p:cNvSpPr>
          <p:nvPr>
            <p:ph type="body" sz="quarter" idx="18" hasCustomPrompt="1"/>
          </p:nvPr>
        </p:nvSpPr>
        <p:spPr>
          <a:xfrm>
            <a:off x="914400" y="32461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45" name="Picture Placeholder 23"/>
          <p:cNvSpPr>
            <a:spLocks noGrp="1"/>
          </p:cNvSpPr>
          <p:nvPr>
            <p:ph type="pic" sz="quarter" idx="19" hasCustomPrompt="1"/>
          </p:nvPr>
        </p:nvSpPr>
        <p:spPr>
          <a:xfrm>
            <a:off x="45721"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47" name="Text Placeholder 7"/>
          <p:cNvSpPr>
            <a:spLocks noGrp="1"/>
          </p:cNvSpPr>
          <p:nvPr>
            <p:ph type="body" sz="quarter" idx="21" hasCustomPrompt="1"/>
          </p:nvPr>
        </p:nvSpPr>
        <p:spPr>
          <a:xfrm>
            <a:off x="914400" y="45415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48" name="Picture Placeholder 23"/>
          <p:cNvSpPr>
            <a:spLocks noGrp="1"/>
          </p:cNvSpPr>
          <p:nvPr>
            <p:ph type="pic" sz="quarter" idx="22" hasCustomPrompt="1"/>
          </p:nvPr>
        </p:nvSpPr>
        <p:spPr>
          <a:xfrm>
            <a:off x="45721"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1" name="Text Placeholder 7"/>
          <p:cNvSpPr>
            <a:spLocks noGrp="1"/>
          </p:cNvSpPr>
          <p:nvPr>
            <p:ph type="body" sz="quarter" idx="24" hasCustomPrompt="1"/>
          </p:nvPr>
        </p:nvSpPr>
        <p:spPr>
          <a:xfrm>
            <a:off x="5562600" y="196596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2" name="Picture Placeholder 23"/>
          <p:cNvSpPr>
            <a:spLocks noGrp="1"/>
          </p:cNvSpPr>
          <p:nvPr>
            <p:ph type="pic" sz="quarter" idx="25" hasCustomPrompt="1"/>
          </p:nvPr>
        </p:nvSpPr>
        <p:spPr>
          <a:xfrm>
            <a:off x="4693921"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3" name="Text Placeholder 7"/>
          <p:cNvSpPr>
            <a:spLocks noGrp="1"/>
          </p:cNvSpPr>
          <p:nvPr>
            <p:ph type="body" sz="quarter" idx="26" hasCustomPrompt="1"/>
          </p:nvPr>
        </p:nvSpPr>
        <p:spPr>
          <a:xfrm>
            <a:off x="5562600" y="237744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4" name="Text Placeholder 7"/>
          <p:cNvSpPr>
            <a:spLocks noGrp="1"/>
          </p:cNvSpPr>
          <p:nvPr>
            <p:ph type="body" sz="quarter" idx="27" hasCustomPrompt="1"/>
          </p:nvPr>
        </p:nvSpPr>
        <p:spPr>
          <a:xfrm>
            <a:off x="5562600" y="32461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5" name="Picture Placeholder 23"/>
          <p:cNvSpPr>
            <a:spLocks noGrp="1"/>
          </p:cNvSpPr>
          <p:nvPr>
            <p:ph type="pic" sz="quarter" idx="28" hasCustomPrompt="1"/>
          </p:nvPr>
        </p:nvSpPr>
        <p:spPr>
          <a:xfrm>
            <a:off x="4693921"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6" name="Text Placeholder 7"/>
          <p:cNvSpPr>
            <a:spLocks noGrp="1"/>
          </p:cNvSpPr>
          <p:nvPr>
            <p:ph type="body" sz="quarter" idx="29" hasCustomPrompt="1"/>
          </p:nvPr>
        </p:nvSpPr>
        <p:spPr>
          <a:xfrm>
            <a:off x="5562600" y="36576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7" name="Text Placeholder 7"/>
          <p:cNvSpPr>
            <a:spLocks noGrp="1"/>
          </p:cNvSpPr>
          <p:nvPr>
            <p:ph type="body" sz="quarter" idx="30" hasCustomPrompt="1"/>
          </p:nvPr>
        </p:nvSpPr>
        <p:spPr>
          <a:xfrm>
            <a:off x="5562600" y="45415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8" name="Picture Placeholder 23"/>
          <p:cNvSpPr>
            <a:spLocks noGrp="1"/>
          </p:cNvSpPr>
          <p:nvPr>
            <p:ph type="pic" sz="quarter" idx="31" hasCustomPrompt="1"/>
          </p:nvPr>
        </p:nvSpPr>
        <p:spPr>
          <a:xfrm>
            <a:off x="4693921"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9" name="Text Placeholder 7"/>
          <p:cNvSpPr>
            <a:spLocks noGrp="1"/>
          </p:cNvSpPr>
          <p:nvPr>
            <p:ph type="body" sz="quarter" idx="32" hasCustomPrompt="1"/>
          </p:nvPr>
        </p:nvSpPr>
        <p:spPr>
          <a:xfrm>
            <a:off x="5562600" y="49530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1">
                                            <p:txEl>
                                              <p:pRg st="0" end="0"/>
                                            </p:txEl>
                                          </p:spTgt>
                                        </p:tgtEl>
                                        <p:attrNameLst>
                                          <p:attrName>style.visibility</p:attrName>
                                        </p:attrNameLst>
                                      </p:cBhvr>
                                      <p:to>
                                        <p:strVal val="visible"/>
                                      </p:to>
                                    </p:set>
                                    <p:anim calcmode="lin" valueType="num">
                                      <p:cBhvr additive="base">
                                        <p:cTn id="59" dur="500" fill="hold"/>
                                        <p:tgtEl>
                                          <p:spTgt spid="5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5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2">
                                            <p:txEl>
                                              <p:pRg st="0" end="0"/>
                                            </p:txEl>
                                          </p:spTgt>
                                        </p:tgtEl>
                                        <p:attrNameLst>
                                          <p:attrName>style.visibility</p:attrName>
                                        </p:attrNameLst>
                                      </p:cBhvr>
                                      <p:to>
                                        <p:strVal val="visible"/>
                                      </p:to>
                                    </p:set>
                                    <p:anim calcmode="lin" valueType="num">
                                      <p:cBhvr additive="base">
                                        <p:cTn id="63"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5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2">
                                            <p:txEl>
                                              <p:pRg st="1" end="1"/>
                                            </p:txEl>
                                          </p:spTgt>
                                        </p:tgtEl>
                                        <p:attrNameLst>
                                          <p:attrName>style.visibility</p:attrName>
                                        </p:attrNameLst>
                                      </p:cBhvr>
                                      <p:to>
                                        <p:strVal val="visible"/>
                                      </p:to>
                                    </p:set>
                                    <p:anim calcmode="lin" valueType="num">
                                      <p:cBhvr additive="base">
                                        <p:cTn id="67" dur="500" fill="hold"/>
                                        <p:tgtEl>
                                          <p:spTgt spid="5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3">
                                            <p:txEl>
                                              <p:pRg st="0" end="0"/>
                                            </p:txEl>
                                          </p:spTgt>
                                        </p:tgtEl>
                                        <p:attrNameLst>
                                          <p:attrName>style.visibility</p:attrName>
                                        </p:attrNameLst>
                                      </p:cBhvr>
                                      <p:to>
                                        <p:strVal val="visible"/>
                                      </p:to>
                                    </p:set>
                                    <p:anim calcmode="lin" valueType="num">
                                      <p:cBhvr additive="base">
                                        <p:cTn id="71" dur="5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5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54">
                                            <p:txEl>
                                              <p:pRg st="0" end="0"/>
                                            </p:txEl>
                                          </p:spTgt>
                                        </p:tgtEl>
                                        <p:attrNameLst>
                                          <p:attrName>style.visibility</p:attrName>
                                        </p:attrNameLst>
                                      </p:cBhvr>
                                      <p:to>
                                        <p:strVal val="visible"/>
                                      </p:to>
                                    </p:set>
                                    <p:anim calcmode="lin" valueType="num">
                                      <p:cBhvr additive="base">
                                        <p:cTn id="75" dur="50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5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5">
                                            <p:txEl>
                                              <p:pRg st="0" end="0"/>
                                            </p:txEl>
                                          </p:spTgt>
                                        </p:tgtEl>
                                        <p:attrNameLst>
                                          <p:attrName>style.visibility</p:attrName>
                                        </p:attrNameLst>
                                      </p:cBhvr>
                                      <p:to>
                                        <p:strVal val="visible"/>
                                      </p:to>
                                    </p:set>
                                    <p:anim calcmode="lin" valueType="num">
                                      <p:cBhvr additive="base">
                                        <p:cTn id="79" dur="5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55">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55">
                                            <p:txEl>
                                              <p:pRg st="1" end="1"/>
                                            </p:txEl>
                                          </p:spTgt>
                                        </p:tgtEl>
                                        <p:attrNameLst>
                                          <p:attrName>style.visibility</p:attrName>
                                        </p:attrNameLst>
                                      </p:cBhvr>
                                      <p:to>
                                        <p:strVal val="visible"/>
                                      </p:to>
                                    </p:set>
                                    <p:anim calcmode="lin" valueType="num">
                                      <p:cBhvr additive="base">
                                        <p:cTn id="83" dur="500" fill="hold"/>
                                        <p:tgtEl>
                                          <p:spTgt spid="55">
                                            <p:txEl>
                                              <p:pRg st="1" end="1"/>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55">
                                            <p:txEl>
                                              <p:pRg st="1" end="1"/>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56">
                                            <p:txEl>
                                              <p:pRg st="0" end="0"/>
                                            </p:txEl>
                                          </p:spTgt>
                                        </p:tgtEl>
                                        <p:attrNameLst>
                                          <p:attrName>style.visibility</p:attrName>
                                        </p:attrNameLst>
                                      </p:cBhvr>
                                      <p:to>
                                        <p:strVal val="visible"/>
                                      </p:to>
                                    </p:set>
                                    <p:anim calcmode="lin" valueType="num">
                                      <p:cBhvr additive="base">
                                        <p:cTn id="87"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5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57">
                                            <p:txEl>
                                              <p:pRg st="0" end="0"/>
                                            </p:txEl>
                                          </p:spTgt>
                                        </p:tgtEl>
                                        <p:attrNameLst>
                                          <p:attrName>style.visibility</p:attrName>
                                        </p:attrNameLst>
                                      </p:cBhvr>
                                      <p:to>
                                        <p:strVal val="visible"/>
                                      </p:to>
                                    </p:set>
                                    <p:anim calcmode="lin" valueType="num">
                                      <p:cBhvr additive="base">
                                        <p:cTn id="91"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57">
                                            <p:txEl>
                                              <p:pRg st="0" end="0"/>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58">
                                            <p:txEl>
                                              <p:pRg st="0" end="0"/>
                                            </p:txEl>
                                          </p:spTgt>
                                        </p:tgtEl>
                                        <p:attrNameLst>
                                          <p:attrName>style.visibility</p:attrName>
                                        </p:attrNameLst>
                                      </p:cBhvr>
                                      <p:to>
                                        <p:strVal val="visible"/>
                                      </p:to>
                                    </p:set>
                                    <p:anim calcmode="lin" valueType="num">
                                      <p:cBhvr additive="base">
                                        <p:cTn id="95" dur="500" fill="hold"/>
                                        <p:tgtEl>
                                          <p:spTgt spid="58">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58">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58">
                                            <p:txEl>
                                              <p:pRg st="1" end="1"/>
                                            </p:txEl>
                                          </p:spTgt>
                                        </p:tgtEl>
                                        <p:attrNameLst>
                                          <p:attrName>style.visibility</p:attrName>
                                        </p:attrNameLst>
                                      </p:cBhvr>
                                      <p:to>
                                        <p:strVal val="visible"/>
                                      </p:to>
                                    </p:set>
                                    <p:anim calcmode="lin" valueType="num">
                                      <p:cBhvr additive="base">
                                        <p:cTn id="99" dur="500" fill="hold"/>
                                        <p:tgtEl>
                                          <p:spTgt spid="58">
                                            <p:txEl>
                                              <p:pRg st="1" end="1"/>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58">
                                            <p:txEl>
                                              <p:pRg st="1" end="1"/>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59">
                                            <p:txEl>
                                              <p:pRg st="0" end="0"/>
                                            </p:txEl>
                                          </p:spTgt>
                                        </p:tgtEl>
                                        <p:attrNameLst>
                                          <p:attrName>style.visibility</p:attrName>
                                        </p:attrNameLst>
                                      </p:cBhvr>
                                      <p:to>
                                        <p:strVal val="visible"/>
                                      </p:to>
                                    </p:set>
                                    <p:anim calcmode="lin" valueType="num">
                                      <p:cBhvr additive="base">
                                        <p:cTn id="103" dur="5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5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1" grpId="0" build="allAtOnce">
        <p:tmplLst>
          <p:tmpl lvl="1">
            <p:tnLst>
              <p:par>
                <p:cTn presetID="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1+#ppt_w/2"/>
                          </p:val>
                        </p:tav>
                        <p:tav tm="100000">
                          <p:val>
                            <p:strVal val="#ppt_x"/>
                          </p:val>
                        </p:tav>
                      </p:tavLst>
                    </p:anim>
                    <p:anim calcmode="lin" valueType="num">
                      <p:cBhvr additive="base">
                        <p:cTn dur="500" fill="hold"/>
                        <p:tgtEl>
                          <p:spTgt spid="51"/>
                        </p:tgtEl>
                        <p:attrNameLst>
                          <p:attrName>ppt_y</p:attrName>
                        </p:attrNameLst>
                      </p:cBhvr>
                      <p:tavLst>
                        <p:tav tm="0">
                          <p:val>
                            <p:strVal val="#ppt_y"/>
                          </p:val>
                        </p:tav>
                        <p:tav tm="100000">
                          <p:val>
                            <p:strVal val="#ppt_y"/>
                          </p:val>
                        </p:tav>
                      </p:tavLst>
                    </p:anim>
                  </p:childTnLst>
                </p:cTn>
              </p:par>
            </p:tnLst>
          </p:tmpl>
        </p:tmplLst>
      </p:bldP>
      <p:bldP spid="52" grpId="0" build="allAtOnce"/>
      <p:bldP spid="53" grpId="0" build="allAtOnce">
        <p:tmplLst>
          <p:tmpl lvl="1">
            <p:tnLst>
              <p:par>
                <p:cTn presetID="2" presetClass="entr" presetSubtype="2"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1+#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allAtOnce">
        <p:tmplLst>
          <p:tmpl lvl="1">
            <p:tnLst>
              <p:par>
                <p:cTn presetID="2" presetClass="entr" presetSubtype="2" fill="hold" nodeType="with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1+#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allAtOnce"/>
      <p:bldP spid="56" grpId="0" build="allAtOnce">
        <p:tmplLst>
          <p:tmpl lvl="1">
            <p:tnLst>
              <p:par>
                <p:cTn presetID="2" presetClass="entr" presetSubtype="2" fill="hold" nodeType="with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7" grpId="0" build="allAtOnce">
        <p:tmplLst>
          <p:tmpl lvl="1">
            <p:tnLst>
              <p:par>
                <p:cTn presetID="2" presetClass="entr" presetSubtype="2" fill="hold" nodeType="with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allAtOnce"/>
      <p:bldP spid="59" grpId="0" build="allAtOnce">
        <p:tmplLst>
          <p:tmpl lvl="1">
            <p:tnLst>
              <p:par>
                <p:cTn presetID="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1+#ppt_w/2"/>
                          </p:val>
                        </p:tav>
                        <p:tav tm="100000">
                          <p:val>
                            <p:strVal val="#ppt_x"/>
                          </p:val>
                        </p:tav>
                      </p:tavLst>
                    </p:anim>
                    <p:anim calcmode="lin" valueType="num">
                      <p:cBhvr additive="base">
                        <p:cTn dur="500" fill="hold"/>
                        <p:tgtEl>
                          <p:spTgt spid="5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icture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11" name="Picture Placeholder 10"/>
          <p:cNvSpPr>
            <a:spLocks noGrp="1" noChangeAspect="1"/>
          </p:cNvSpPr>
          <p:nvPr>
            <p:ph type="pic" sz="quarter" idx="16"/>
          </p:nvPr>
        </p:nvSpPr>
        <p:spPr>
          <a:xfrm>
            <a:off x="45720" y="2057400"/>
            <a:ext cx="2103120" cy="2103120"/>
          </a:xfrm>
        </p:spPr>
        <p:txBody>
          <a:bodyPr/>
          <a:lstStyle/>
          <a:p>
            <a:r>
              <a:rPr lang="en-US" smtClean="0"/>
              <a:t>Click icon to add picture</a:t>
            </a:r>
            <a:endParaRPr lang="en-US"/>
          </a:p>
        </p:txBody>
      </p:sp>
      <p:sp>
        <p:nvSpPr>
          <p:cNvPr id="13" name="Picture Placeholder 10"/>
          <p:cNvSpPr>
            <a:spLocks noGrp="1" noChangeAspect="1"/>
          </p:cNvSpPr>
          <p:nvPr>
            <p:ph type="pic" sz="quarter" idx="17"/>
          </p:nvPr>
        </p:nvSpPr>
        <p:spPr>
          <a:xfrm>
            <a:off x="45720" y="4343400"/>
            <a:ext cx="2103120" cy="2103120"/>
          </a:xfrm>
        </p:spPr>
        <p:txBody>
          <a:bodyPr/>
          <a:lstStyle/>
          <a:p>
            <a:r>
              <a:rPr lang="en-US" smtClean="0"/>
              <a:t>Click icon to add picture</a:t>
            </a:r>
            <a:endParaRPr lang="en-US"/>
          </a:p>
        </p:txBody>
      </p:sp>
      <p:sp>
        <p:nvSpPr>
          <p:cNvPr id="14" name="Picture Placeholder 10"/>
          <p:cNvSpPr>
            <a:spLocks noGrp="1" noChangeAspect="1"/>
          </p:cNvSpPr>
          <p:nvPr>
            <p:ph type="pic" sz="quarter" idx="18"/>
          </p:nvPr>
        </p:nvSpPr>
        <p:spPr>
          <a:xfrm>
            <a:off x="2286000" y="2057400"/>
            <a:ext cx="2103120" cy="2103120"/>
          </a:xfrm>
        </p:spPr>
        <p:txBody>
          <a:bodyPr/>
          <a:lstStyle/>
          <a:p>
            <a:r>
              <a:rPr lang="en-US" smtClean="0"/>
              <a:t>Click icon to add picture</a:t>
            </a:r>
            <a:endParaRPr lang="en-US"/>
          </a:p>
        </p:txBody>
      </p:sp>
      <p:sp>
        <p:nvSpPr>
          <p:cNvPr id="15" name="Picture Placeholder 10"/>
          <p:cNvSpPr>
            <a:spLocks noGrp="1" noChangeAspect="1"/>
          </p:cNvSpPr>
          <p:nvPr>
            <p:ph type="pic" sz="quarter" idx="19"/>
          </p:nvPr>
        </p:nvSpPr>
        <p:spPr>
          <a:xfrm>
            <a:off x="2286000" y="4343400"/>
            <a:ext cx="2103120" cy="2103120"/>
          </a:xfrm>
        </p:spPr>
        <p:txBody>
          <a:bodyPr/>
          <a:lstStyle/>
          <a:p>
            <a:r>
              <a:rPr lang="en-US" smtClean="0"/>
              <a:t>Click icon to add picture</a:t>
            </a:r>
            <a:endParaRPr lang="en-US"/>
          </a:p>
        </p:txBody>
      </p:sp>
      <p:sp>
        <p:nvSpPr>
          <p:cNvPr id="16" name="Picture Placeholder 10"/>
          <p:cNvSpPr>
            <a:spLocks noGrp="1" noChangeAspect="1"/>
          </p:cNvSpPr>
          <p:nvPr>
            <p:ph type="pic" sz="quarter" idx="20"/>
          </p:nvPr>
        </p:nvSpPr>
        <p:spPr>
          <a:xfrm>
            <a:off x="4572000" y="2057400"/>
            <a:ext cx="2103120" cy="2103120"/>
          </a:xfrm>
        </p:spPr>
        <p:txBody>
          <a:bodyPr/>
          <a:lstStyle/>
          <a:p>
            <a:r>
              <a:rPr lang="en-US" smtClean="0"/>
              <a:t>Click icon to add picture</a:t>
            </a:r>
            <a:endParaRPr lang="en-US"/>
          </a:p>
        </p:txBody>
      </p:sp>
      <p:sp>
        <p:nvSpPr>
          <p:cNvPr id="17" name="Picture Placeholder 10"/>
          <p:cNvSpPr>
            <a:spLocks noGrp="1" noChangeAspect="1"/>
          </p:cNvSpPr>
          <p:nvPr>
            <p:ph type="pic" sz="quarter" idx="21"/>
          </p:nvPr>
        </p:nvSpPr>
        <p:spPr>
          <a:xfrm>
            <a:off x="4572000" y="4343400"/>
            <a:ext cx="2103120" cy="2103120"/>
          </a:xfrm>
        </p:spPr>
        <p:txBody>
          <a:bodyPr/>
          <a:lstStyle/>
          <a:p>
            <a:r>
              <a:rPr lang="en-US" smtClean="0"/>
              <a:t>Click icon to add picture</a:t>
            </a:r>
            <a:endParaRPr lang="en-US"/>
          </a:p>
        </p:txBody>
      </p:sp>
      <p:sp>
        <p:nvSpPr>
          <p:cNvPr id="18" name="Picture Placeholder 10"/>
          <p:cNvSpPr>
            <a:spLocks noGrp="1" noChangeAspect="1"/>
          </p:cNvSpPr>
          <p:nvPr>
            <p:ph type="pic" sz="quarter" idx="22"/>
          </p:nvPr>
        </p:nvSpPr>
        <p:spPr>
          <a:xfrm>
            <a:off x="6858000" y="2057400"/>
            <a:ext cx="2103120" cy="2103120"/>
          </a:xfrm>
        </p:spPr>
        <p:txBody>
          <a:bodyPr/>
          <a:lstStyle/>
          <a:p>
            <a:r>
              <a:rPr lang="en-US" smtClean="0"/>
              <a:t>Click icon to add picture</a:t>
            </a:r>
            <a:endParaRPr lang="en-US"/>
          </a:p>
        </p:txBody>
      </p:sp>
      <p:sp>
        <p:nvSpPr>
          <p:cNvPr id="19" name="Picture Placeholder 10"/>
          <p:cNvSpPr>
            <a:spLocks noGrp="1" noChangeAspect="1"/>
          </p:cNvSpPr>
          <p:nvPr>
            <p:ph type="pic" sz="quarter" idx="23"/>
          </p:nvPr>
        </p:nvSpPr>
        <p:spPr>
          <a:xfrm>
            <a:off x="6858000" y="4343400"/>
            <a:ext cx="2103120" cy="2103120"/>
          </a:xfrm>
        </p:spPr>
        <p:txBody>
          <a:bodyPr/>
          <a:lstStyle/>
          <a:p>
            <a:r>
              <a:rPr lang="en-US" smtClean="0"/>
              <a:t>Click icon to add picture</a:t>
            </a:r>
            <a:endParaRPr lang="en-US"/>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nodePh="1">
                                  <p:stCondLst>
                                    <p:cond delay="0"/>
                                  </p:stCondLst>
                                  <p:endCondLst>
                                    <p:cond evt="begin" delay="0">
                                      <p:tn val="21"/>
                                    </p:cond>
                                  </p:end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nodePh="1">
                                  <p:stCondLst>
                                    <p:cond delay="0"/>
                                  </p:stCondLst>
                                  <p:endCondLst>
                                    <p:cond evt="begin" delay="0">
                                      <p:tn val="25"/>
                                    </p:cond>
                                  </p:end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nodePh="1">
                                  <p:stCondLst>
                                    <p:cond delay="0"/>
                                  </p:stCondLst>
                                  <p:endCondLst>
                                    <p:cond evt="begin" delay="0">
                                      <p:tn val="29"/>
                                    </p:cond>
                                  </p:end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nodePh="1">
                                  <p:stCondLst>
                                    <p:cond delay="0"/>
                                  </p:stCondLst>
                                  <p:endCondLst>
                                    <p:cond evt="begin" delay="0">
                                      <p:tn val="33"/>
                                    </p:cond>
                                  </p:end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nodePh="1">
                                  <p:stCondLst>
                                    <p:cond delay="0"/>
                                  </p:stCondLst>
                                  <p:endCondLst>
                                    <p:cond evt="begin" delay="0">
                                      <p:tn val="37"/>
                                    </p:cond>
                                  </p:end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1+#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11" grpId="0"/>
      <p:bldP spid="13" grpId="0"/>
      <p:bldP spid="14" grpId="0"/>
      <p:bldP spid="15" grpId="0"/>
      <p:bldP spid="16" grpId="0"/>
      <p:bldP spid="17" grpId="0"/>
      <p:bldP spid="18" grpId="0"/>
      <p:bldP spid="19"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s and Short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Semibold"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3581400" cy="457200"/>
          </a:xfrm>
        </p:spPr>
        <p:txBody>
          <a:bodyPr anchor="ctr">
            <a:normAutofit/>
          </a:bodyPr>
          <a:lstStyle>
            <a:lvl1pPr>
              <a:defRPr sz="2400" b="1" baseline="0">
                <a:solidFill>
                  <a:schemeClr val="tx1"/>
                </a:solidFill>
                <a:latin typeface="Segoe UI Semibold" pitchFamily="34" charset="0"/>
              </a:defRPr>
            </a:lvl1pPr>
          </a:lstStyle>
          <a:p>
            <a:pPr lvl="0"/>
            <a:r>
              <a:rPr lang="en-US" dirty="0" smtClean="0"/>
              <a:t>Topic</a:t>
            </a:r>
          </a:p>
        </p:txBody>
      </p:sp>
      <p:sp>
        <p:nvSpPr>
          <p:cNvPr id="24" name="Picture Placeholder 23"/>
          <p:cNvSpPr>
            <a:spLocks noGrp="1"/>
          </p:cNvSpPr>
          <p:nvPr>
            <p:ph type="pic" sz="quarter" idx="16" hasCustomPrompt="1"/>
          </p:nvPr>
        </p:nvSpPr>
        <p:spPr>
          <a:xfrm>
            <a:off x="45721"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Segoe UI Semibold" pitchFamily="34" charset="0"/>
                <a:ea typeface="Segoe UI Semibold" pitchFamily="34"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3581400" cy="762000"/>
          </a:xfrm>
        </p:spPr>
        <p:txBody>
          <a:bodyPr anchor="ctr">
            <a:normAutofit/>
          </a:bodyPr>
          <a:lstStyle>
            <a:lvl1pPr marL="0" indent="0">
              <a:lnSpc>
                <a:spcPct val="80000"/>
              </a:lnSpc>
              <a:defRPr sz="2000" b="1" baseline="0">
                <a:solidFill>
                  <a:schemeClr val="accent3"/>
                </a:solidFill>
                <a:latin typeface="Segoe UI Semibold" pitchFamily="34" charset="0"/>
              </a:defRPr>
            </a:lvl1pPr>
          </a:lstStyle>
          <a:p>
            <a:pPr lvl="0"/>
            <a:r>
              <a:rPr lang="en-US" dirty="0" smtClean="0"/>
              <a:t>Two lines of text can fit here.</a:t>
            </a:r>
          </a:p>
        </p:txBody>
      </p:sp>
      <p:sp>
        <p:nvSpPr>
          <p:cNvPr id="44" name="Text Placeholder 7"/>
          <p:cNvSpPr>
            <a:spLocks noGrp="1"/>
          </p:cNvSpPr>
          <p:nvPr>
            <p:ph type="body" sz="quarter" idx="18" hasCustomPrompt="1"/>
          </p:nvPr>
        </p:nvSpPr>
        <p:spPr>
          <a:xfrm>
            <a:off x="914400" y="3246120"/>
            <a:ext cx="3581400" cy="457200"/>
          </a:xfrm>
        </p:spPr>
        <p:txBody>
          <a:bodyPr anchor="ctr">
            <a:normAutofit/>
          </a:bodyPr>
          <a:lstStyle>
            <a:lvl1pPr>
              <a:defRPr sz="2400" b="1" baseline="0">
                <a:solidFill>
                  <a:schemeClr val="tx1"/>
                </a:solidFill>
                <a:latin typeface="Segoe UI Semibold" pitchFamily="34" charset="0"/>
              </a:defRPr>
            </a:lvl1pPr>
          </a:lstStyle>
          <a:p>
            <a:pPr lvl="0"/>
            <a:r>
              <a:rPr lang="en-US" dirty="0" smtClean="0"/>
              <a:t>Topic</a:t>
            </a:r>
          </a:p>
        </p:txBody>
      </p:sp>
      <p:sp>
        <p:nvSpPr>
          <p:cNvPr id="45" name="Picture Placeholder 23"/>
          <p:cNvSpPr>
            <a:spLocks noGrp="1"/>
          </p:cNvSpPr>
          <p:nvPr>
            <p:ph type="pic" sz="quarter" idx="19" hasCustomPrompt="1"/>
          </p:nvPr>
        </p:nvSpPr>
        <p:spPr>
          <a:xfrm>
            <a:off x="45721"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Segoe UI Semibold" pitchFamily="34" charset="0"/>
                <a:ea typeface="Segoe UI Semibold" pitchFamily="34"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3581400" cy="762000"/>
          </a:xfrm>
        </p:spPr>
        <p:txBody>
          <a:bodyPr anchor="ctr">
            <a:normAutofit/>
          </a:bodyPr>
          <a:lstStyle>
            <a:lvl1pPr marL="0" indent="0">
              <a:lnSpc>
                <a:spcPct val="80000"/>
              </a:lnSpc>
              <a:defRPr sz="2000" b="1" baseline="0">
                <a:solidFill>
                  <a:schemeClr val="accent3"/>
                </a:solidFill>
                <a:latin typeface="Segoe UI Semibold" pitchFamily="34" charset="0"/>
              </a:defRPr>
            </a:lvl1pPr>
          </a:lstStyle>
          <a:p>
            <a:pPr lvl="0"/>
            <a:r>
              <a:rPr lang="en-US" dirty="0" smtClean="0"/>
              <a:t>Two lines of text can fit here.</a:t>
            </a:r>
          </a:p>
        </p:txBody>
      </p:sp>
      <p:sp>
        <p:nvSpPr>
          <p:cNvPr id="47" name="Text Placeholder 7"/>
          <p:cNvSpPr>
            <a:spLocks noGrp="1"/>
          </p:cNvSpPr>
          <p:nvPr>
            <p:ph type="body" sz="quarter" idx="21" hasCustomPrompt="1"/>
          </p:nvPr>
        </p:nvSpPr>
        <p:spPr>
          <a:xfrm>
            <a:off x="914400" y="4541520"/>
            <a:ext cx="3581400" cy="457200"/>
          </a:xfrm>
        </p:spPr>
        <p:txBody>
          <a:bodyPr anchor="ctr">
            <a:normAutofit/>
          </a:bodyPr>
          <a:lstStyle>
            <a:lvl1pPr>
              <a:defRPr sz="2400" b="1" baseline="0">
                <a:solidFill>
                  <a:schemeClr val="tx1"/>
                </a:solidFill>
                <a:latin typeface="Segoe UI Semibold" pitchFamily="34" charset="0"/>
              </a:defRPr>
            </a:lvl1pPr>
          </a:lstStyle>
          <a:p>
            <a:pPr lvl="0"/>
            <a:r>
              <a:rPr lang="en-US" dirty="0" smtClean="0"/>
              <a:t>Topic</a:t>
            </a:r>
          </a:p>
        </p:txBody>
      </p:sp>
      <p:sp>
        <p:nvSpPr>
          <p:cNvPr id="48" name="Picture Placeholder 23"/>
          <p:cNvSpPr>
            <a:spLocks noGrp="1"/>
          </p:cNvSpPr>
          <p:nvPr>
            <p:ph type="pic" sz="quarter" idx="22" hasCustomPrompt="1"/>
          </p:nvPr>
        </p:nvSpPr>
        <p:spPr>
          <a:xfrm>
            <a:off x="45721"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Segoe UI Semibold" pitchFamily="34" charset="0"/>
                <a:ea typeface="Segoe UI Semibold" pitchFamily="34"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3581400" cy="762000"/>
          </a:xfrm>
        </p:spPr>
        <p:txBody>
          <a:bodyPr anchor="ctr">
            <a:normAutofit/>
          </a:bodyPr>
          <a:lstStyle>
            <a:lvl1pPr marL="0" indent="0">
              <a:lnSpc>
                <a:spcPct val="80000"/>
              </a:lnSpc>
              <a:defRPr sz="2000" b="1" baseline="0">
                <a:solidFill>
                  <a:schemeClr val="accent3"/>
                </a:solidFill>
                <a:latin typeface="Segoe UI Semibold" pitchFamily="34" charset="0"/>
              </a:defRPr>
            </a:lvl1pPr>
          </a:lstStyle>
          <a:p>
            <a:pPr lvl="0"/>
            <a:r>
              <a:rPr lang="en-US" dirty="0" smtClean="0"/>
              <a:t>Two lines of text can fit here.</a:t>
            </a:r>
          </a:p>
        </p:txBody>
      </p:sp>
      <p:sp>
        <p:nvSpPr>
          <p:cNvPr id="51" name="Text Placeholder 7"/>
          <p:cNvSpPr>
            <a:spLocks noGrp="1"/>
          </p:cNvSpPr>
          <p:nvPr>
            <p:ph type="body" sz="quarter" idx="24" hasCustomPrompt="1"/>
          </p:nvPr>
        </p:nvSpPr>
        <p:spPr>
          <a:xfrm>
            <a:off x="5562600" y="1965960"/>
            <a:ext cx="3581400" cy="457200"/>
          </a:xfrm>
        </p:spPr>
        <p:txBody>
          <a:bodyPr anchor="ctr">
            <a:normAutofit/>
          </a:bodyPr>
          <a:lstStyle>
            <a:lvl1pPr>
              <a:defRPr sz="2400" b="1" baseline="0">
                <a:solidFill>
                  <a:schemeClr val="tx1"/>
                </a:solidFill>
                <a:latin typeface="Segoe UI Semibold" pitchFamily="34" charset="0"/>
              </a:defRPr>
            </a:lvl1pPr>
          </a:lstStyle>
          <a:p>
            <a:pPr lvl="0"/>
            <a:r>
              <a:rPr lang="en-US" dirty="0" smtClean="0"/>
              <a:t>Topic</a:t>
            </a:r>
          </a:p>
        </p:txBody>
      </p:sp>
      <p:sp>
        <p:nvSpPr>
          <p:cNvPr id="52" name="Picture Placeholder 23"/>
          <p:cNvSpPr>
            <a:spLocks noGrp="1"/>
          </p:cNvSpPr>
          <p:nvPr>
            <p:ph type="pic" sz="quarter" idx="25" hasCustomPrompt="1"/>
          </p:nvPr>
        </p:nvSpPr>
        <p:spPr>
          <a:xfrm>
            <a:off x="4693921"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Segoe UI Semibold" pitchFamily="34" charset="0"/>
                <a:ea typeface="Segoe UI Semibold" pitchFamily="34" charset="0"/>
                <a:cs typeface="Courier New" pitchFamily="49" charset="0"/>
              </a:defRPr>
            </a:lvl1pPr>
          </a:lstStyle>
          <a:p>
            <a:r>
              <a:rPr lang="en-US" dirty="0" smtClean="0"/>
              <a:t>Square</a:t>
            </a:r>
          </a:p>
          <a:p>
            <a:r>
              <a:rPr lang="en-US" dirty="0" smtClean="0"/>
              <a:t>picture</a:t>
            </a:r>
          </a:p>
        </p:txBody>
      </p:sp>
      <p:sp>
        <p:nvSpPr>
          <p:cNvPr id="53" name="Text Placeholder 7"/>
          <p:cNvSpPr>
            <a:spLocks noGrp="1"/>
          </p:cNvSpPr>
          <p:nvPr>
            <p:ph type="body" sz="quarter" idx="26" hasCustomPrompt="1"/>
          </p:nvPr>
        </p:nvSpPr>
        <p:spPr>
          <a:xfrm>
            <a:off x="5562600" y="2377440"/>
            <a:ext cx="3581400" cy="762000"/>
          </a:xfrm>
        </p:spPr>
        <p:txBody>
          <a:bodyPr anchor="ctr">
            <a:normAutofit/>
          </a:bodyPr>
          <a:lstStyle>
            <a:lvl1pPr marL="0" indent="0">
              <a:lnSpc>
                <a:spcPct val="80000"/>
              </a:lnSpc>
              <a:defRPr sz="2000" b="1" baseline="0">
                <a:solidFill>
                  <a:schemeClr val="accent3"/>
                </a:solidFill>
                <a:latin typeface="Segoe UI Semibold" pitchFamily="34" charset="0"/>
              </a:defRPr>
            </a:lvl1pPr>
          </a:lstStyle>
          <a:p>
            <a:pPr lvl="0"/>
            <a:r>
              <a:rPr lang="en-US" dirty="0" smtClean="0"/>
              <a:t>Two lines of text can fit here.</a:t>
            </a:r>
          </a:p>
        </p:txBody>
      </p:sp>
      <p:sp>
        <p:nvSpPr>
          <p:cNvPr id="54" name="Text Placeholder 7"/>
          <p:cNvSpPr>
            <a:spLocks noGrp="1"/>
          </p:cNvSpPr>
          <p:nvPr>
            <p:ph type="body" sz="quarter" idx="27" hasCustomPrompt="1"/>
          </p:nvPr>
        </p:nvSpPr>
        <p:spPr>
          <a:xfrm>
            <a:off x="5562600" y="3246120"/>
            <a:ext cx="3581400" cy="457200"/>
          </a:xfrm>
        </p:spPr>
        <p:txBody>
          <a:bodyPr anchor="ctr">
            <a:normAutofit/>
          </a:bodyPr>
          <a:lstStyle>
            <a:lvl1pPr>
              <a:defRPr sz="2400" b="1" baseline="0">
                <a:solidFill>
                  <a:schemeClr val="tx1"/>
                </a:solidFill>
                <a:latin typeface="Segoe UI Semibold" pitchFamily="34" charset="0"/>
              </a:defRPr>
            </a:lvl1pPr>
          </a:lstStyle>
          <a:p>
            <a:pPr lvl="0"/>
            <a:r>
              <a:rPr lang="en-US" dirty="0" smtClean="0"/>
              <a:t>Topic</a:t>
            </a:r>
          </a:p>
        </p:txBody>
      </p:sp>
      <p:sp>
        <p:nvSpPr>
          <p:cNvPr id="55" name="Picture Placeholder 23"/>
          <p:cNvSpPr>
            <a:spLocks noGrp="1"/>
          </p:cNvSpPr>
          <p:nvPr>
            <p:ph type="pic" sz="quarter" idx="28" hasCustomPrompt="1"/>
          </p:nvPr>
        </p:nvSpPr>
        <p:spPr>
          <a:xfrm>
            <a:off x="4693921"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Segoe UI Semibold" pitchFamily="34" charset="0"/>
                <a:ea typeface="Segoe UI Semibold" pitchFamily="34" charset="0"/>
                <a:cs typeface="Courier New" pitchFamily="49" charset="0"/>
              </a:defRPr>
            </a:lvl1pPr>
          </a:lstStyle>
          <a:p>
            <a:r>
              <a:rPr lang="en-US" dirty="0" smtClean="0"/>
              <a:t>Square</a:t>
            </a:r>
          </a:p>
          <a:p>
            <a:r>
              <a:rPr lang="en-US" dirty="0" smtClean="0"/>
              <a:t>picture</a:t>
            </a:r>
          </a:p>
        </p:txBody>
      </p:sp>
      <p:sp>
        <p:nvSpPr>
          <p:cNvPr id="56" name="Text Placeholder 7"/>
          <p:cNvSpPr>
            <a:spLocks noGrp="1"/>
          </p:cNvSpPr>
          <p:nvPr>
            <p:ph type="body" sz="quarter" idx="29" hasCustomPrompt="1"/>
          </p:nvPr>
        </p:nvSpPr>
        <p:spPr>
          <a:xfrm>
            <a:off x="5562600" y="3657600"/>
            <a:ext cx="3581400" cy="762000"/>
          </a:xfrm>
        </p:spPr>
        <p:txBody>
          <a:bodyPr anchor="ctr">
            <a:normAutofit/>
          </a:bodyPr>
          <a:lstStyle>
            <a:lvl1pPr marL="0" indent="0">
              <a:lnSpc>
                <a:spcPct val="80000"/>
              </a:lnSpc>
              <a:defRPr sz="2000" b="1" baseline="0">
                <a:solidFill>
                  <a:schemeClr val="accent3"/>
                </a:solidFill>
                <a:latin typeface="Segoe UI Semibold" pitchFamily="34" charset="0"/>
              </a:defRPr>
            </a:lvl1pPr>
          </a:lstStyle>
          <a:p>
            <a:pPr lvl="0"/>
            <a:r>
              <a:rPr lang="en-US" dirty="0" smtClean="0"/>
              <a:t>Two lines of text can fit here.</a:t>
            </a:r>
          </a:p>
        </p:txBody>
      </p:sp>
      <p:sp>
        <p:nvSpPr>
          <p:cNvPr id="57" name="Text Placeholder 7"/>
          <p:cNvSpPr>
            <a:spLocks noGrp="1"/>
          </p:cNvSpPr>
          <p:nvPr>
            <p:ph type="body" sz="quarter" idx="30" hasCustomPrompt="1"/>
          </p:nvPr>
        </p:nvSpPr>
        <p:spPr>
          <a:xfrm>
            <a:off x="5562600" y="4541520"/>
            <a:ext cx="3581400" cy="457200"/>
          </a:xfrm>
        </p:spPr>
        <p:txBody>
          <a:bodyPr anchor="ctr">
            <a:normAutofit/>
          </a:bodyPr>
          <a:lstStyle>
            <a:lvl1pPr>
              <a:defRPr sz="2400" b="1" baseline="0">
                <a:solidFill>
                  <a:schemeClr val="tx1"/>
                </a:solidFill>
                <a:latin typeface="Segoe UI Semibold" pitchFamily="34" charset="0"/>
              </a:defRPr>
            </a:lvl1pPr>
          </a:lstStyle>
          <a:p>
            <a:pPr lvl="0"/>
            <a:r>
              <a:rPr lang="en-US" dirty="0" smtClean="0"/>
              <a:t>Topic</a:t>
            </a:r>
          </a:p>
        </p:txBody>
      </p:sp>
      <p:sp>
        <p:nvSpPr>
          <p:cNvPr id="58" name="Picture Placeholder 23"/>
          <p:cNvSpPr>
            <a:spLocks noGrp="1"/>
          </p:cNvSpPr>
          <p:nvPr>
            <p:ph type="pic" sz="quarter" idx="31" hasCustomPrompt="1"/>
          </p:nvPr>
        </p:nvSpPr>
        <p:spPr>
          <a:xfrm>
            <a:off x="4693921"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Segoe UI Semibold" pitchFamily="34" charset="0"/>
                <a:ea typeface="Segoe UI Semibold" pitchFamily="34" charset="0"/>
                <a:cs typeface="Courier New" pitchFamily="49" charset="0"/>
              </a:defRPr>
            </a:lvl1pPr>
          </a:lstStyle>
          <a:p>
            <a:r>
              <a:rPr lang="en-US" dirty="0" smtClean="0"/>
              <a:t>Square</a:t>
            </a:r>
          </a:p>
          <a:p>
            <a:r>
              <a:rPr lang="en-US" dirty="0" smtClean="0"/>
              <a:t>picture</a:t>
            </a:r>
          </a:p>
        </p:txBody>
      </p:sp>
      <p:sp>
        <p:nvSpPr>
          <p:cNvPr id="59" name="Text Placeholder 7"/>
          <p:cNvSpPr>
            <a:spLocks noGrp="1"/>
          </p:cNvSpPr>
          <p:nvPr>
            <p:ph type="body" sz="quarter" idx="32" hasCustomPrompt="1"/>
          </p:nvPr>
        </p:nvSpPr>
        <p:spPr>
          <a:xfrm>
            <a:off x="5562600" y="4953000"/>
            <a:ext cx="3581400" cy="762000"/>
          </a:xfrm>
        </p:spPr>
        <p:txBody>
          <a:bodyPr anchor="ctr">
            <a:normAutofit/>
          </a:bodyPr>
          <a:lstStyle>
            <a:lvl1pPr marL="0" indent="0">
              <a:lnSpc>
                <a:spcPct val="80000"/>
              </a:lnSpc>
              <a:defRPr sz="2000" b="1" baseline="0">
                <a:solidFill>
                  <a:schemeClr val="accent3"/>
                </a:solidFill>
                <a:latin typeface="Segoe UI Semibold" pitchFamily="34" charset="0"/>
              </a:defRPr>
            </a:lvl1pPr>
          </a:lstStyle>
          <a:p>
            <a:pPr lvl="0"/>
            <a:r>
              <a:rPr lang="en-US" dirty="0" smtClean="0"/>
              <a:t>Two lines of text can fit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1">
                                            <p:txEl>
                                              <p:pRg st="0" end="0"/>
                                            </p:txEl>
                                          </p:spTgt>
                                        </p:tgtEl>
                                        <p:attrNameLst>
                                          <p:attrName>style.visibility</p:attrName>
                                        </p:attrNameLst>
                                      </p:cBhvr>
                                      <p:to>
                                        <p:strVal val="visible"/>
                                      </p:to>
                                    </p:set>
                                    <p:anim calcmode="lin" valueType="num">
                                      <p:cBhvr additive="base">
                                        <p:cTn id="59" dur="500" fill="hold"/>
                                        <p:tgtEl>
                                          <p:spTgt spid="5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5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2">
                                            <p:txEl>
                                              <p:pRg st="0" end="0"/>
                                            </p:txEl>
                                          </p:spTgt>
                                        </p:tgtEl>
                                        <p:attrNameLst>
                                          <p:attrName>style.visibility</p:attrName>
                                        </p:attrNameLst>
                                      </p:cBhvr>
                                      <p:to>
                                        <p:strVal val="visible"/>
                                      </p:to>
                                    </p:set>
                                    <p:anim calcmode="lin" valueType="num">
                                      <p:cBhvr additive="base">
                                        <p:cTn id="63"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5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2">
                                            <p:txEl>
                                              <p:pRg st="1" end="1"/>
                                            </p:txEl>
                                          </p:spTgt>
                                        </p:tgtEl>
                                        <p:attrNameLst>
                                          <p:attrName>style.visibility</p:attrName>
                                        </p:attrNameLst>
                                      </p:cBhvr>
                                      <p:to>
                                        <p:strVal val="visible"/>
                                      </p:to>
                                    </p:set>
                                    <p:anim calcmode="lin" valueType="num">
                                      <p:cBhvr additive="base">
                                        <p:cTn id="67" dur="500" fill="hold"/>
                                        <p:tgtEl>
                                          <p:spTgt spid="5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3">
                                            <p:txEl>
                                              <p:pRg st="0" end="0"/>
                                            </p:txEl>
                                          </p:spTgt>
                                        </p:tgtEl>
                                        <p:attrNameLst>
                                          <p:attrName>style.visibility</p:attrName>
                                        </p:attrNameLst>
                                      </p:cBhvr>
                                      <p:to>
                                        <p:strVal val="visible"/>
                                      </p:to>
                                    </p:set>
                                    <p:anim calcmode="lin" valueType="num">
                                      <p:cBhvr additive="base">
                                        <p:cTn id="71" dur="5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5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54">
                                            <p:txEl>
                                              <p:pRg st="0" end="0"/>
                                            </p:txEl>
                                          </p:spTgt>
                                        </p:tgtEl>
                                        <p:attrNameLst>
                                          <p:attrName>style.visibility</p:attrName>
                                        </p:attrNameLst>
                                      </p:cBhvr>
                                      <p:to>
                                        <p:strVal val="visible"/>
                                      </p:to>
                                    </p:set>
                                    <p:anim calcmode="lin" valueType="num">
                                      <p:cBhvr additive="base">
                                        <p:cTn id="75" dur="50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5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5">
                                            <p:txEl>
                                              <p:pRg st="0" end="0"/>
                                            </p:txEl>
                                          </p:spTgt>
                                        </p:tgtEl>
                                        <p:attrNameLst>
                                          <p:attrName>style.visibility</p:attrName>
                                        </p:attrNameLst>
                                      </p:cBhvr>
                                      <p:to>
                                        <p:strVal val="visible"/>
                                      </p:to>
                                    </p:set>
                                    <p:anim calcmode="lin" valueType="num">
                                      <p:cBhvr additive="base">
                                        <p:cTn id="79" dur="5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55">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55">
                                            <p:txEl>
                                              <p:pRg st="1" end="1"/>
                                            </p:txEl>
                                          </p:spTgt>
                                        </p:tgtEl>
                                        <p:attrNameLst>
                                          <p:attrName>style.visibility</p:attrName>
                                        </p:attrNameLst>
                                      </p:cBhvr>
                                      <p:to>
                                        <p:strVal val="visible"/>
                                      </p:to>
                                    </p:set>
                                    <p:anim calcmode="lin" valueType="num">
                                      <p:cBhvr additive="base">
                                        <p:cTn id="83" dur="500" fill="hold"/>
                                        <p:tgtEl>
                                          <p:spTgt spid="55">
                                            <p:txEl>
                                              <p:pRg st="1" end="1"/>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55">
                                            <p:txEl>
                                              <p:pRg st="1" end="1"/>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56">
                                            <p:txEl>
                                              <p:pRg st="0" end="0"/>
                                            </p:txEl>
                                          </p:spTgt>
                                        </p:tgtEl>
                                        <p:attrNameLst>
                                          <p:attrName>style.visibility</p:attrName>
                                        </p:attrNameLst>
                                      </p:cBhvr>
                                      <p:to>
                                        <p:strVal val="visible"/>
                                      </p:to>
                                    </p:set>
                                    <p:anim calcmode="lin" valueType="num">
                                      <p:cBhvr additive="base">
                                        <p:cTn id="87"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5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57">
                                            <p:txEl>
                                              <p:pRg st="0" end="0"/>
                                            </p:txEl>
                                          </p:spTgt>
                                        </p:tgtEl>
                                        <p:attrNameLst>
                                          <p:attrName>style.visibility</p:attrName>
                                        </p:attrNameLst>
                                      </p:cBhvr>
                                      <p:to>
                                        <p:strVal val="visible"/>
                                      </p:to>
                                    </p:set>
                                    <p:anim calcmode="lin" valueType="num">
                                      <p:cBhvr additive="base">
                                        <p:cTn id="91"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57">
                                            <p:txEl>
                                              <p:pRg st="0" end="0"/>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58">
                                            <p:txEl>
                                              <p:pRg st="0" end="0"/>
                                            </p:txEl>
                                          </p:spTgt>
                                        </p:tgtEl>
                                        <p:attrNameLst>
                                          <p:attrName>style.visibility</p:attrName>
                                        </p:attrNameLst>
                                      </p:cBhvr>
                                      <p:to>
                                        <p:strVal val="visible"/>
                                      </p:to>
                                    </p:set>
                                    <p:anim calcmode="lin" valueType="num">
                                      <p:cBhvr additive="base">
                                        <p:cTn id="95" dur="500" fill="hold"/>
                                        <p:tgtEl>
                                          <p:spTgt spid="58">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58">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58">
                                            <p:txEl>
                                              <p:pRg st="1" end="1"/>
                                            </p:txEl>
                                          </p:spTgt>
                                        </p:tgtEl>
                                        <p:attrNameLst>
                                          <p:attrName>style.visibility</p:attrName>
                                        </p:attrNameLst>
                                      </p:cBhvr>
                                      <p:to>
                                        <p:strVal val="visible"/>
                                      </p:to>
                                    </p:set>
                                    <p:anim calcmode="lin" valueType="num">
                                      <p:cBhvr additive="base">
                                        <p:cTn id="99" dur="500" fill="hold"/>
                                        <p:tgtEl>
                                          <p:spTgt spid="58">
                                            <p:txEl>
                                              <p:pRg st="1" end="1"/>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58">
                                            <p:txEl>
                                              <p:pRg st="1" end="1"/>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59">
                                            <p:txEl>
                                              <p:pRg st="0" end="0"/>
                                            </p:txEl>
                                          </p:spTgt>
                                        </p:tgtEl>
                                        <p:attrNameLst>
                                          <p:attrName>style.visibility</p:attrName>
                                        </p:attrNameLst>
                                      </p:cBhvr>
                                      <p:to>
                                        <p:strVal val="visible"/>
                                      </p:to>
                                    </p:set>
                                    <p:anim calcmode="lin" valueType="num">
                                      <p:cBhvr additive="base">
                                        <p:cTn id="103" dur="5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5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1" grpId="0" build="allAtOnce">
        <p:tmplLst>
          <p:tmpl lvl="1">
            <p:tnLst>
              <p:par>
                <p:cTn presetID="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1+#ppt_w/2"/>
                          </p:val>
                        </p:tav>
                        <p:tav tm="100000">
                          <p:val>
                            <p:strVal val="#ppt_x"/>
                          </p:val>
                        </p:tav>
                      </p:tavLst>
                    </p:anim>
                    <p:anim calcmode="lin" valueType="num">
                      <p:cBhvr additive="base">
                        <p:cTn dur="500" fill="hold"/>
                        <p:tgtEl>
                          <p:spTgt spid="51"/>
                        </p:tgtEl>
                        <p:attrNameLst>
                          <p:attrName>ppt_y</p:attrName>
                        </p:attrNameLst>
                      </p:cBhvr>
                      <p:tavLst>
                        <p:tav tm="0">
                          <p:val>
                            <p:strVal val="#ppt_y"/>
                          </p:val>
                        </p:tav>
                        <p:tav tm="100000">
                          <p:val>
                            <p:strVal val="#ppt_y"/>
                          </p:val>
                        </p:tav>
                      </p:tavLst>
                    </p:anim>
                  </p:childTnLst>
                </p:cTn>
              </p:par>
            </p:tnLst>
          </p:tmpl>
        </p:tmplLst>
      </p:bldP>
      <p:bldP spid="52" grpId="0" build="allAtOnce"/>
      <p:bldP spid="53" grpId="0" build="allAtOnce">
        <p:tmplLst>
          <p:tmpl lvl="1">
            <p:tnLst>
              <p:par>
                <p:cTn presetID="2" presetClass="entr" presetSubtype="2"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1+#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allAtOnce">
        <p:tmplLst>
          <p:tmpl lvl="1">
            <p:tnLst>
              <p:par>
                <p:cTn presetID="2" presetClass="entr" presetSubtype="2" fill="hold" nodeType="with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1+#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allAtOnce"/>
      <p:bldP spid="56" grpId="0" build="allAtOnce">
        <p:tmplLst>
          <p:tmpl lvl="1">
            <p:tnLst>
              <p:par>
                <p:cTn presetID="2" presetClass="entr" presetSubtype="2" fill="hold" nodeType="with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7" grpId="0" build="allAtOnce">
        <p:tmplLst>
          <p:tmpl lvl="1">
            <p:tnLst>
              <p:par>
                <p:cTn presetID="2" presetClass="entr" presetSubtype="2" fill="hold" nodeType="with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allAtOnce"/>
      <p:bldP spid="59" grpId="0" build="allAtOnce">
        <p:tmplLst>
          <p:tmpl lvl="1">
            <p:tnLst>
              <p:par>
                <p:cTn presetID="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1+#ppt_w/2"/>
                          </p:val>
                        </p:tav>
                        <p:tav tm="100000">
                          <p:val>
                            <p:strVal val="#ppt_x"/>
                          </p:val>
                        </p:tav>
                      </p:tavLst>
                    </p:anim>
                    <p:anim calcmode="lin" valueType="num">
                      <p:cBhvr additive="base">
                        <p:cTn dur="500" fill="hold"/>
                        <p:tgtEl>
                          <p:spTgt spid="5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Large Picture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6858000" y="1965960"/>
            <a:ext cx="2286000" cy="457200"/>
          </a:xfrm>
        </p:spPr>
        <p:txBody>
          <a:bodyPr anchor="ctr">
            <a:normAutofit/>
          </a:bodyPr>
          <a:lstStyle>
            <a:lvl1pPr>
              <a:defRPr sz="2400" b="1" baseline="0">
                <a:solidFill>
                  <a:schemeClr val="tx1"/>
                </a:solidFill>
                <a:latin typeface="+mj-lt"/>
              </a:defRPr>
            </a:lvl1pPr>
          </a:lstStyle>
          <a:p>
            <a:pPr lvl="0"/>
            <a:r>
              <a:rPr lang="en-US" dirty="0" smtClean="0"/>
              <a:t>Picture Name</a:t>
            </a:r>
          </a:p>
        </p:txBody>
      </p:sp>
      <p:sp>
        <p:nvSpPr>
          <p:cNvPr id="19" name="Text Placeholder 7"/>
          <p:cNvSpPr>
            <a:spLocks noGrp="1"/>
          </p:cNvSpPr>
          <p:nvPr>
            <p:ph type="body" sz="quarter" idx="26" hasCustomPrompt="1"/>
          </p:nvPr>
        </p:nvSpPr>
        <p:spPr>
          <a:xfrm>
            <a:off x="6934200" y="2590800"/>
            <a:ext cx="2209800" cy="4114800"/>
          </a:xfrm>
        </p:spPr>
        <p:txBody>
          <a:bodyPr anchor="t">
            <a:normAutofit/>
          </a:bodyPr>
          <a:lstStyle>
            <a:lvl1pPr marL="0" indent="0">
              <a:lnSpc>
                <a:spcPct val="80000"/>
              </a:lnSpc>
              <a:defRPr sz="2000" b="1" baseline="0">
                <a:solidFill>
                  <a:schemeClr val="tx1">
                    <a:lumMod val="65000"/>
                  </a:schemeClr>
                </a:solidFill>
                <a:latin typeface="+mj-lt"/>
              </a:defRPr>
            </a:lvl1pPr>
          </a:lstStyle>
          <a:p>
            <a:pPr lvl="0"/>
            <a:r>
              <a:rPr lang="en-US" dirty="0" smtClean="0"/>
              <a:t>Explanation of picture</a:t>
            </a:r>
          </a:p>
        </p:txBody>
      </p:sp>
      <p:sp>
        <p:nvSpPr>
          <p:cNvPr id="27" name="Picture Placeholder 26"/>
          <p:cNvSpPr>
            <a:spLocks noGrp="1"/>
          </p:cNvSpPr>
          <p:nvPr>
            <p:ph type="pic" sz="quarter" idx="33" hasCustomPrompt="1"/>
          </p:nvPr>
        </p:nvSpPr>
        <p:spPr>
          <a:xfrm>
            <a:off x="45720" y="1981200"/>
            <a:ext cx="6736080" cy="4648200"/>
          </a:xfrm>
        </p:spPr>
        <p:txBody>
          <a:bodyPr/>
          <a:lstStyle>
            <a:lvl1pPr>
              <a:defRPr baseline="0"/>
            </a:lvl1pPr>
          </a:lstStyle>
          <a:p>
            <a:r>
              <a:rPr lang="en-US" dirty="0" smtClean="0"/>
              <a:t>Square picture works best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 calcmode="lin" valueType="num">
                                      <p:cBhvr additive="base">
                                        <p:cTn id="19"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7" grpId="0" bui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hart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45720" y="1965960"/>
            <a:ext cx="45720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Chart Title</a:t>
            </a:r>
          </a:p>
        </p:txBody>
      </p:sp>
      <p:sp>
        <p:nvSpPr>
          <p:cNvPr id="19" name="Text Placeholder 7"/>
          <p:cNvSpPr>
            <a:spLocks noGrp="1"/>
          </p:cNvSpPr>
          <p:nvPr>
            <p:ph type="body" sz="quarter" idx="26" hasCustomPrompt="1"/>
          </p:nvPr>
        </p:nvSpPr>
        <p:spPr>
          <a:xfrm>
            <a:off x="-45720" y="2377440"/>
            <a:ext cx="4572000" cy="4328160"/>
          </a:xfrm>
        </p:spPr>
        <p:txBody>
          <a:bodyPr anchor="t">
            <a:normAutofit/>
          </a:bodyPr>
          <a:lstStyle>
            <a:lvl1pPr marL="0" indent="0">
              <a:lnSpc>
                <a:spcPct val="80000"/>
              </a:lnSpc>
              <a:defRPr sz="2000" b="1" baseline="0">
                <a:solidFill>
                  <a:schemeClr val="accent1"/>
                </a:solidFill>
                <a:latin typeface="+mj-lt"/>
              </a:defRPr>
            </a:lvl1pPr>
          </a:lstStyle>
          <a:p>
            <a:pPr lvl="0"/>
            <a:r>
              <a:rPr lang="en-US" dirty="0" smtClean="0"/>
              <a:t>Chart description</a:t>
            </a:r>
          </a:p>
        </p:txBody>
      </p:sp>
      <p:sp>
        <p:nvSpPr>
          <p:cNvPr id="9" name="Chart Placeholder 8"/>
          <p:cNvSpPr>
            <a:spLocks noGrp="1"/>
          </p:cNvSpPr>
          <p:nvPr>
            <p:ph type="chart" sz="quarter" idx="27"/>
          </p:nvPr>
        </p:nvSpPr>
        <p:spPr>
          <a:xfrm>
            <a:off x="4572000" y="2057400"/>
            <a:ext cx="4572000" cy="4572000"/>
          </a:xfrm>
        </p:spPr>
        <p:txBody>
          <a:bodyPr/>
          <a:lstStyle/>
          <a:p>
            <a:r>
              <a:rPr lang="en-US" smtClean="0"/>
              <a:t>Click icon to add chart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9"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 y="-274320"/>
            <a:ext cx="9144000" cy="1280160"/>
          </a:xfrm>
        </p:spPr>
        <p:txBody>
          <a:bodyPr/>
          <a:lstStyle>
            <a:lvl1pPr>
              <a:defRPr cap="small" baseline="0">
                <a:latin typeface="Segoe UI Light"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5720" y="1097280"/>
            <a:ext cx="6400800" cy="640080"/>
          </a:xfrm>
        </p:spPr>
        <p:txBody>
          <a:bodyPr/>
          <a:lstStyle>
            <a:lvl1pPr marL="0" indent="0" algn="l">
              <a:buNone/>
              <a:defRPr b="1">
                <a:solidFill>
                  <a:schemeClr val="tx1">
                    <a:lumMod val="5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ext Placeholder 10"/>
          <p:cNvSpPr>
            <a:spLocks noGrp="1"/>
          </p:cNvSpPr>
          <p:nvPr>
            <p:ph type="body" sz="quarter" idx="10" hasCustomPrompt="1"/>
          </p:nvPr>
        </p:nvSpPr>
        <p:spPr>
          <a:xfrm>
            <a:off x="-45720" y="6263640"/>
            <a:ext cx="6400800" cy="640080"/>
          </a:xfrm>
        </p:spPr>
        <p:txBody>
          <a:bodyPr/>
          <a:lstStyle>
            <a:lvl1pPr>
              <a:defRPr/>
            </a:lvl1pPr>
          </a:lstStyle>
          <a:p>
            <a:pPr lvl="0"/>
            <a:r>
              <a:rPr lang="en-US" dirty="0" smtClean="0"/>
              <a:t>author</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2CE818C-33C5-49A2-A721-3DEBA7611745}" type="datetimeFigureOut">
              <a:rPr lang="en-US" smtClean="0">
                <a:solidFill>
                  <a:srgbClr val="FFFFFF"/>
                </a:solidFill>
              </a:rPr>
              <a:pPr/>
              <a:t>2/1/2012</a:t>
            </a:fld>
            <a:endParaRPr lang="en-US">
              <a:solidFill>
                <a:srgbClr val="FFFFFF"/>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D66590A-0000-4F78-A566-B4B7EECEE5DE}" type="slidenum">
              <a:rPr lang="en-US" smtClean="0">
                <a:solidFill>
                  <a:srgbClr val="FFFFFF"/>
                </a:solidFill>
              </a:rPr>
              <a:pPr/>
              <a:t>‹#›</a:t>
            </a:fld>
            <a:endParaRPr lang="en-US">
              <a:solidFill>
                <a:srgbClr val="FFFFFF"/>
              </a:solidFill>
            </a:endParaRPr>
          </a:p>
        </p:txBody>
      </p:sp>
    </p:spTree>
  </p:cSld>
  <p:clrMapOvr>
    <a:masterClrMapping/>
  </p:clrMapOvr>
  <p:transition>
    <p:push/>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CE818C-33C5-49A2-A721-3DEBA7611745}" type="datetimeFigureOut">
              <a:rPr lang="en-US" smtClean="0">
                <a:solidFill>
                  <a:srgbClr val="FFFFFF"/>
                </a:solidFill>
              </a:rPr>
              <a:pPr/>
              <a:t>2/1/2012</a:t>
            </a:fld>
            <a:endParaRPr lang="en-US">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66590A-0000-4F78-A566-B4B7EECEE5DE}" type="slidenum">
              <a:rPr lang="en-US" smtClean="0">
                <a:solidFill>
                  <a:srgbClr val="FFFFFF"/>
                </a:solidFill>
              </a:rPr>
              <a:pPr/>
              <a:t>‹#›</a:t>
            </a:fld>
            <a:endParaRPr lang="en-US">
              <a:solidFill>
                <a:srgbClr val="FFFFFF"/>
              </a:solidFill>
            </a:endParaRPr>
          </a:p>
        </p:txBody>
      </p:sp>
    </p:spTree>
  </p:cSld>
  <p:clrMapOvr>
    <a:masterClrMapping/>
  </p:clrMapOvr>
  <p:transition>
    <p:push/>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CE818C-33C5-49A2-A721-3DEBA7611745}" type="datetimeFigureOut">
              <a:rPr lang="en-US" smtClean="0">
                <a:solidFill>
                  <a:srgbClr val="FFFFFF"/>
                </a:solidFill>
              </a:rPr>
              <a:pPr/>
              <a:t>2/1/2012</a:t>
            </a:fld>
            <a:endParaRPr lang="en-US">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66590A-0000-4F78-A566-B4B7EECEE5DE}"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6600">
                <a:latin typeface="Segoe UI Light" pitchFamily="34" charset="0"/>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Semibold" pitchFamily="34" charset="0"/>
              </a:defRPr>
            </a:lvl1pPr>
          </a:lstStyle>
          <a:p>
            <a:r>
              <a:rPr lang="en-US" dirty="0" smtClean="0"/>
              <a:t>title</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Segoe UI Semi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11" name="Picture Placeholder 10"/>
          <p:cNvSpPr>
            <a:spLocks noGrp="1" noChangeAspect="1"/>
          </p:cNvSpPr>
          <p:nvPr>
            <p:ph type="pic" sz="quarter" idx="16"/>
          </p:nvPr>
        </p:nvSpPr>
        <p:spPr>
          <a:xfrm>
            <a:off x="45720" y="2057400"/>
            <a:ext cx="2103120" cy="2103120"/>
          </a:xfrm>
        </p:spPr>
        <p:txBody>
          <a:bodyPr/>
          <a:lstStyle/>
          <a:p>
            <a:r>
              <a:rPr lang="en-US" smtClean="0"/>
              <a:t>Click icon to add picture</a:t>
            </a:r>
            <a:endParaRPr lang="en-US"/>
          </a:p>
        </p:txBody>
      </p:sp>
      <p:sp>
        <p:nvSpPr>
          <p:cNvPr id="13" name="Picture Placeholder 10"/>
          <p:cNvSpPr>
            <a:spLocks noGrp="1" noChangeAspect="1"/>
          </p:cNvSpPr>
          <p:nvPr>
            <p:ph type="pic" sz="quarter" idx="17"/>
          </p:nvPr>
        </p:nvSpPr>
        <p:spPr>
          <a:xfrm>
            <a:off x="45720" y="4343400"/>
            <a:ext cx="2103120" cy="2103120"/>
          </a:xfrm>
        </p:spPr>
        <p:txBody>
          <a:bodyPr/>
          <a:lstStyle/>
          <a:p>
            <a:r>
              <a:rPr lang="en-US" smtClean="0"/>
              <a:t>Click icon to add picture</a:t>
            </a:r>
            <a:endParaRPr lang="en-US"/>
          </a:p>
        </p:txBody>
      </p:sp>
      <p:sp>
        <p:nvSpPr>
          <p:cNvPr id="14" name="Picture Placeholder 10"/>
          <p:cNvSpPr>
            <a:spLocks noGrp="1" noChangeAspect="1"/>
          </p:cNvSpPr>
          <p:nvPr>
            <p:ph type="pic" sz="quarter" idx="18"/>
          </p:nvPr>
        </p:nvSpPr>
        <p:spPr>
          <a:xfrm>
            <a:off x="2286000" y="2057400"/>
            <a:ext cx="2103120" cy="2103120"/>
          </a:xfrm>
        </p:spPr>
        <p:txBody>
          <a:bodyPr/>
          <a:lstStyle/>
          <a:p>
            <a:r>
              <a:rPr lang="en-US" smtClean="0"/>
              <a:t>Click icon to add picture</a:t>
            </a:r>
            <a:endParaRPr lang="en-US"/>
          </a:p>
        </p:txBody>
      </p:sp>
      <p:sp>
        <p:nvSpPr>
          <p:cNvPr id="15" name="Picture Placeholder 10"/>
          <p:cNvSpPr>
            <a:spLocks noGrp="1" noChangeAspect="1"/>
          </p:cNvSpPr>
          <p:nvPr>
            <p:ph type="pic" sz="quarter" idx="19"/>
          </p:nvPr>
        </p:nvSpPr>
        <p:spPr>
          <a:xfrm>
            <a:off x="2286000" y="4343400"/>
            <a:ext cx="2103120" cy="2103120"/>
          </a:xfrm>
        </p:spPr>
        <p:txBody>
          <a:bodyPr/>
          <a:lstStyle/>
          <a:p>
            <a:r>
              <a:rPr lang="en-US" smtClean="0"/>
              <a:t>Click icon to add picture</a:t>
            </a:r>
            <a:endParaRPr lang="en-US"/>
          </a:p>
        </p:txBody>
      </p:sp>
      <p:sp>
        <p:nvSpPr>
          <p:cNvPr id="16" name="Picture Placeholder 10"/>
          <p:cNvSpPr>
            <a:spLocks noGrp="1" noChangeAspect="1"/>
          </p:cNvSpPr>
          <p:nvPr>
            <p:ph type="pic" sz="quarter" idx="20"/>
          </p:nvPr>
        </p:nvSpPr>
        <p:spPr>
          <a:xfrm>
            <a:off x="4572000" y="2057400"/>
            <a:ext cx="2103120" cy="2103120"/>
          </a:xfrm>
        </p:spPr>
        <p:txBody>
          <a:bodyPr/>
          <a:lstStyle/>
          <a:p>
            <a:r>
              <a:rPr lang="en-US" smtClean="0"/>
              <a:t>Click icon to add picture</a:t>
            </a:r>
            <a:endParaRPr lang="en-US"/>
          </a:p>
        </p:txBody>
      </p:sp>
      <p:sp>
        <p:nvSpPr>
          <p:cNvPr id="17" name="Picture Placeholder 10"/>
          <p:cNvSpPr>
            <a:spLocks noGrp="1" noChangeAspect="1"/>
          </p:cNvSpPr>
          <p:nvPr>
            <p:ph type="pic" sz="quarter" idx="21"/>
          </p:nvPr>
        </p:nvSpPr>
        <p:spPr>
          <a:xfrm>
            <a:off x="4572000" y="4343400"/>
            <a:ext cx="2103120" cy="2103120"/>
          </a:xfrm>
        </p:spPr>
        <p:txBody>
          <a:bodyPr/>
          <a:lstStyle/>
          <a:p>
            <a:r>
              <a:rPr lang="en-US" smtClean="0"/>
              <a:t>Click icon to add picture</a:t>
            </a:r>
            <a:endParaRPr lang="en-US"/>
          </a:p>
        </p:txBody>
      </p:sp>
      <p:sp>
        <p:nvSpPr>
          <p:cNvPr id="18" name="Picture Placeholder 10"/>
          <p:cNvSpPr>
            <a:spLocks noGrp="1" noChangeAspect="1"/>
          </p:cNvSpPr>
          <p:nvPr>
            <p:ph type="pic" sz="quarter" idx="22"/>
          </p:nvPr>
        </p:nvSpPr>
        <p:spPr>
          <a:xfrm>
            <a:off x="6858000" y="2057400"/>
            <a:ext cx="2103120" cy="2103120"/>
          </a:xfrm>
        </p:spPr>
        <p:txBody>
          <a:bodyPr/>
          <a:lstStyle/>
          <a:p>
            <a:r>
              <a:rPr lang="en-US" smtClean="0"/>
              <a:t>Click icon to add picture</a:t>
            </a:r>
            <a:endParaRPr lang="en-US"/>
          </a:p>
        </p:txBody>
      </p:sp>
      <p:sp>
        <p:nvSpPr>
          <p:cNvPr id="19" name="Picture Placeholder 10"/>
          <p:cNvSpPr>
            <a:spLocks noGrp="1" noChangeAspect="1"/>
          </p:cNvSpPr>
          <p:nvPr>
            <p:ph type="pic" sz="quarter" idx="23"/>
          </p:nvPr>
        </p:nvSpPr>
        <p:spPr>
          <a:xfrm>
            <a:off x="6858000" y="4343400"/>
            <a:ext cx="2103120" cy="2103120"/>
          </a:xfrm>
        </p:spPr>
        <p:txBody>
          <a:bodyPr/>
          <a:lstStyle/>
          <a:p>
            <a:r>
              <a:rPr lang="en-US" smtClean="0"/>
              <a:t>Click icon to add picture</a:t>
            </a:r>
            <a:endParaRPr lang="en-US"/>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nodePh="1">
                                  <p:stCondLst>
                                    <p:cond delay="0"/>
                                  </p:stCondLst>
                                  <p:endCondLst>
                                    <p:cond evt="begin" delay="0">
                                      <p:tn val="21"/>
                                    </p:cond>
                                  </p:end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nodePh="1">
                                  <p:stCondLst>
                                    <p:cond delay="0"/>
                                  </p:stCondLst>
                                  <p:endCondLst>
                                    <p:cond evt="begin" delay="0">
                                      <p:tn val="25"/>
                                    </p:cond>
                                  </p:end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nodePh="1">
                                  <p:stCondLst>
                                    <p:cond delay="0"/>
                                  </p:stCondLst>
                                  <p:endCondLst>
                                    <p:cond evt="begin" delay="0">
                                      <p:tn val="29"/>
                                    </p:cond>
                                  </p:end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nodePh="1">
                                  <p:stCondLst>
                                    <p:cond delay="0"/>
                                  </p:stCondLst>
                                  <p:endCondLst>
                                    <p:cond evt="begin" delay="0">
                                      <p:tn val="33"/>
                                    </p:cond>
                                  </p:end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nodePh="1">
                                  <p:stCondLst>
                                    <p:cond delay="0"/>
                                  </p:stCondLst>
                                  <p:endCondLst>
                                    <p:cond evt="begin" delay="0">
                                      <p:tn val="37"/>
                                    </p:cond>
                                  </p:end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1+#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11" grpId="0"/>
      <p:bldP spid="13" grpId="0"/>
      <p:bldP spid="14" grpId="0"/>
      <p:bldP spid="15" grpId="0"/>
      <p:bldP spid="16" grpId="0"/>
      <p:bldP spid="17" grpId="0"/>
      <p:bldP spid="18" grpId="0"/>
      <p:bldP spid="19"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arge Picture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Semibold" pitchFamily="34" charset="0"/>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Segoe UI Semi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6858000" y="1965960"/>
            <a:ext cx="2286000" cy="457200"/>
          </a:xfrm>
        </p:spPr>
        <p:txBody>
          <a:bodyPr anchor="ctr">
            <a:normAutofit/>
          </a:bodyPr>
          <a:lstStyle>
            <a:lvl1pPr>
              <a:defRPr sz="2400" b="1" baseline="0">
                <a:solidFill>
                  <a:schemeClr val="tx1"/>
                </a:solidFill>
                <a:latin typeface="+mj-lt"/>
              </a:defRPr>
            </a:lvl1pPr>
          </a:lstStyle>
          <a:p>
            <a:pPr lvl="0"/>
            <a:r>
              <a:rPr lang="en-US" dirty="0" smtClean="0"/>
              <a:t>Picture Name</a:t>
            </a:r>
          </a:p>
        </p:txBody>
      </p:sp>
      <p:sp>
        <p:nvSpPr>
          <p:cNvPr id="19" name="Text Placeholder 7"/>
          <p:cNvSpPr>
            <a:spLocks noGrp="1"/>
          </p:cNvSpPr>
          <p:nvPr>
            <p:ph type="body" sz="quarter" idx="26" hasCustomPrompt="1"/>
          </p:nvPr>
        </p:nvSpPr>
        <p:spPr>
          <a:xfrm>
            <a:off x="6934200" y="2590800"/>
            <a:ext cx="2209800" cy="4114800"/>
          </a:xfrm>
        </p:spPr>
        <p:txBody>
          <a:bodyPr anchor="t">
            <a:normAutofit/>
          </a:bodyPr>
          <a:lstStyle>
            <a:lvl1pPr marL="0" indent="0">
              <a:lnSpc>
                <a:spcPct val="80000"/>
              </a:lnSpc>
              <a:defRPr sz="2000" b="1" baseline="0">
                <a:solidFill>
                  <a:schemeClr val="tx1">
                    <a:lumMod val="65000"/>
                  </a:schemeClr>
                </a:solidFill>
                <a:latin typeface="Segoe UI Semibold" pitchFamily="34" charset="0"/>
              </a:defRPr>
            </a:lvl1pPr>
          </a:lstStyle>
          <a:p>
            <a:pPr lvl="0"/>
            <a:r>
              <a:rPr lang="en-US" dirty="0" smtClean="0"/>
              <a:t>Explanation of picture</a:t>
            </a:r>
          </a:p>
        </p:txBody>
      </p:sp>
      <p:sp>
        <p:nvSpPr>
          <p:cNvPr id="27" name="Picture Placeholder 26"/>
          <p:cNvSpPr>
            <a:spLocks noGrp="1"/>
          </p:cNvSpPr>
          <p:nvPr>
            <p:ph type="pic" sz="quarter" idx="33" hasCustomPrompt="1"/>
          </p:nvPr>
        </p:nvSpPr>
        <p:spPr>
          <a:xfrm>
            <a:off x="45720" y="1981200"/>
            <a:ext cx="6736080" cy="4648200"/>
          </a:xfrm>
        </p:spPr>
        <p:txBody>
          <a:bodyPr/>
          <a:lstStyle>
            <a:lvl1pPr>
              <a:defRPr baseline="0"/>
            </a:lvl1pPr>
          </a:lstStyle>
          <a:p>
            <a:r>
              <a:rPr lang="en-US" dirty="0" smtClean="0"/>
              <a:t>Square picture works best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 calcmode="lin" valueType="num">
                                      <p:cBhvr additive="base">
                                        <p:cTn id="19"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7" grpId="0" bui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rt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Semibold" pitchFamily="34" charset="0"/>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45720" y="1965960"/>
            <a:ext cx="45720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Chart Title</a:t>
            </a:r>
          </a:p>
        </p:txBody>
      </p:sp>
      <p:sp>
        <p:nvSpPr>
          <p:cNvPr id="19" name="Text Placeholder 7"/>
          <p:cNvSpPr>
            <a:spLocks noGrp="1"/>
          </p:cNvSpPr>
          <p:nvPr>
            <p:ph type="body" sz="quarter" idx="26" hasCustomPrompt="1"/>
          </p:nvPr>
        </p:nvSpPr>
        <p:spPr>
          <a:xfrm>
            <a:off x="-45720" y="2377440"/>
            <a:ext cx="4572000" cy="4328160"/>
          </a:xfrm>
        </p:spPr>
        <p:txBody>
          <a:bodyPr anchor="t">
            <a:normAutofit/>
          </a:bodyPr>
          <a:lstStyle>
            <a:lvl1pPr marL="0" indent="0">
              <a:lnSpc>
                <a:spcPct val="80000"/>
              </a:lnSpc>
              <a:defRPr sz="2000" b="1" baseline="0">
                <a:solidFill>
                  <a:schemeClr val="accent1"/>
                </a:solidFill>
                <a:latin typeface="+mj-lt"/>
              </a:defRPr>
            </a:lvl1pPr>
          </a:lstStyle>
          <a:p>
            <a:pPr lvl="0"/>
            <a:r>
              <a:rPr lang="en-US" dirty="0" smtClean="0"/>
              <a:t>Chart description</a:t>
            </a:r>
          </a:p>
        </p:txBody>
      </p:sp>
      <p:sp>
        <p:nvSpPr>
          <p:cNvPr id="9" name="Chart Placeholder 8"/>
          <p:cNvSpPr>
            <a:spLocks noGrp="1"/>
          </p:cNvSpPr>
          <p:nvPr>
            <p:ph type="chart" sz="quarter" idx="27"/>
          </p:nvPr>
        </p:nvSpPr>
        <p:spPr>
          <a:xfrm>
            <a:off x="4572000" y="2057400"/>
            <a:ext cx="4572000" cy="4572000"/>
          </a:xfrm>
        </p:spPr>
        <p:txBody>
          <a:bodyPr/>
          <a:lstStyle/>
          <a:p>
            <a:r>
              <a:rPr lang="en-US" smtClean="0"/>
              <a:t>Click icon to add chart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9"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5.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 y="-274320"/>
            <a:ext cx="9144000" cy="1280160"/>
          </a:xfrm>
          <a:prstGeom prst="rect">
            <a:avLst/>
          </a:prstGeom>
        </p:spPr>
        <p:txBody>
          <a:bodyPr vert="horz" lIns="91440" tIns="45720" rIns="91440" bIns="45720" rtlCol="0" anchor="t">
            <a:noAutofit/>
          </a:bodyPr>
          <a:lstStyle/>
          <a:p>
            <a:r>
              <a:rPr lang="en-US" dirty="0" smtClean="0"/>
              <a:t>title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33" r:id="rId13"/>
    <p:sldLayoutId id="2147483734" r:id="rId14"/>
  </p:sldLayoutIdLst>
  <p:transition>
    <p:push/>
  </p:transition>
  <p:txStyles>
    <p:titleStyle>
      <a:lvl1pPr algn="l" defTabSz="914400" rtl="0" eaLnBrk="1" latinLnBrk="0" hangingPunct="1">
        <a:spcBef>
          <a:spcPct val="0"/>
        </a:spcBef>
        <a:buNone/>
        <a:defRPr sz="8000" kern="1200">
          <a:solidFill>
            <a:schemeClr val="bg1">
              <a:lumMod val="65000"/>
              <a:lumOff val="35000"/>
            </a:schemeClr>
          </a:solidFill>
          <a:latin typeface="Segoe UI Semibold"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lumMod val="50000"/>
            </a:schemeClr>
          </a:solidFill>
          <a:latin typeface="Segoe UI Semibold" pitchFamily="34" charset="0"/>
          <a:ea typeface="+mn-ea"/>
          <a:cs typeface="+mn-cs"/>
        </a:defRPr>
      </a:lvl1pPr>
      <a:lvl2pPr marL="742950" indent="-285750" algn="l" defTabSz="914400" rtl="0" eaLnBrk="1" latinLnBrk="0" hangingPunct="1">
        <a:spcBef>
          <a:spcPct val="20000"/>
        </a:spcBef>
        <a:buSzPct val="80000"/>
        <a:buFont typeface="Wingdings" pitchFamily="2" charset="2"/>
        <a:buChar char="§"/>
        <a:defRPr sz="2800" kern="1200">
          <a:solidFill>
            <a:schemeClr val="tx1">
              <a:lumMod val="65000"/>
            </a:schemeClr>
          </a:solidFill>
          <a:latin typeface="Segoe UI Semibold" pitchFamily="34" charset="0"/>
          <a:ea typeface="+mn-ea"/>
          <a:cs typeface="+mn-cs"/>
        </a:defRPr>
      </a:lvl2pPr>
      <a:lvl3pPr marL="1143000" indent="-228600" algn="l" defTabSz="914400" rtl="0" eaLnBrk="1" latinLnBrk="0" hangingPunct="1">
        <a:spcBef>
          <a:spcPct val="20000"/>
        </a:spcBef>
        <a:buSzPct val="70000"/>
        <a:buFont typeface="Wingdings" pitchFamily="2" charset="2"/>
        <a:buChar char="§"/>
        <a:defRPr sz="2400" kern="1200">
          <a:solidFill>
            <a:schemeClr val="tx1">
              <a:lumMod val="65000"/>
            </a:schemeClr>
          </a:solidFill>
          <a:latin typeface="Segoe UI Semibold" pitchFamily="34" charset="0"/>
          <a:ea typeface="+mn-ea"/>
          <a:cs typeface="+mn-cs"/>
        </a:defRPr>
      </a:lvl3pPr>
      <a:lvl4pPr marL="1600200" indent="-228600" algn="l" defTabSz="914400" rtl="0" eaLnBrk="1" latinLnBrk="0" hangingPunct="1">
        <a:spcBef>
          <a:spcPct val="20000"/>
        </a:spcBef>
        <a:buSzPct val="60000"/>
        <a:buFont typeface="Wingdings" pitchFamily="2" charset="2"/>
        <a:buChar char="§"/>
        <a:defRPr sz="2000" kern="1200">
          <a:solidFill>
            <a:schemeClr val="tx1">
              <a:lumMod val="65000"/>
            </a:schemeClr>
          </a:solidFill>
          <a:latin typeface="Segoe UI Semibold" pitchFamily="34" charset="0"/>
          <a:ea typeface="+mn-ea"/>
          <a:cs typeface="+mn-cs"/>
        </a:defRPr>
      </a:lvl4pPr>
      <a:lvl5pPr marL="2057400" indent="-228600" algn="l" defTabSz="914400" rtl="0" eaLnBrk="1" latinLnBrk="0" hangingPunct="1">
        <a:spcBef>
          <a:spcPct val="20000"/>
        </a:spcBef>
        <a:buSzPct val="50000"/>
        <a:buFont typeface="Wingdings" pitchFamily="2" charset="2"/>
        <a:buChar char="§"/>
        <a:defRPr sz="2000" kern="1200">
          <a:solidFill>
            <a:schemeClr val="tx1">
              <a:lumMod val="65000"/>
            </a:schemeClr>
          </a:solidFill>
          <a:latin typeface="Segoe UI Semibold"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1C93C-B721-4AA4-9956-AFD6A472A8B6}" type="datetimeFigureOut">
              <a:rPr lang="en-US" smtClean="0">
                <a:solidFill>
                  <a:srgbClr val="7F7F7F">
                    <a:tint val="75000"/>
                  </a:srgbClr>
                </a:solidFill>
              </a:rPr>
              <a:pPr/>
              <a:t>2/1/2012</a:t>
            </a:fld>
            <a:endParaRPr lang="en-US">
              <a:solidFill>
                <a:srgbClr val="7F7F7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7F7F7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push/>
  </p:transition>
  <p:txStyles>
    <p:titleStyle>
      <a:lvl1pPr algn="l" defTabSz="914400" rtl="0" eaLnBrk="1" latinLnBrk="0" hangingPunct="1">
        <a:spcBef>
          <a:spcPct val="0"/>
        </a:spcBef>
        <a:buNone/>
        <a:defRPr sz="4400" kern="1200">
          <a:solidFill>
            <a:schemeClr val="tx1"/>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mn-ea"/>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 y="-274320"/>
            <a:ext cx="9144000" cy="1280160"/>
          </a:xfrm>
          <a:prstGeom prst="rect">
            <a:avLst/>
          </a:prstGeom>
        </p:spPr>
        <p:txBody>
          <a:bodyPr vert="horz" lIns="91440" tIns="45720" rIns="91440" bIns="45720" rtlCol="0" anchor="t">
            <a:noAutofit/>
          </a:bodyPr>
          <a:lstStyle/>
          <a:p>
            <a:r>
              <a:rPr lang="en-US" dirty="0" smtClean="0"/>
              <a:t>title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ransition>
    <p:push/>
  </p:transition>
  <p:txStyles>
    <p:titleStyle>
      <a:lvl1pPr algn="l" defTabSz="914400" rtl="0" eaLnBrk="1" latinLnBrk="0" hangingPunct="1">
        <a:spcBef>
          <a:spcPct val="0"/>
        </a:spcBef>
        <a:buNone/>
        <a:defRPr sz="8000" kern="1200">
          <a:solidFill>
            <a:schemeClr val="bg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lumMod val="50000"/>
            </a:schemeClr>
          </a:solidFill>
          <a:latin typeface="+mn-lt"/>
          <a:ea typeface="+mn-ea"/>
          <a:cs typeface="+mn-cs"/>
        </a:defRPr>
      </a:lvl1pPr>
      <a:lvl2pPr marL="742950" indent="-285750" algn="l" defTabSz="914400" rtl="0" eaLnBrk="1" latinLnBrk="0" hangingPunct="1">
        <a:spcBef>
          <a:spcPct val="20000"/>
        </a:spcBef>
        <a:buSzPct val="80000"/>
        <a:buFont typeface="Wingdings" pitchFamily="2" charset="2"/>
        <a:buChar char="§"/>
        <a:defRPr sz="2800" kern="1200">
          <a:solidFill>
            <a:schemeClr val="tx1">
              <a:lumMod val="65000"/>
            </a:schemeClr>
          </a:solidFill>
          <a:latin typeface="+mn-lt"/>
          <a:ea typeface="+mn-ea"/>
          <a:cs typeface="+mn-cs"/>
        </a:defRPr>
      </a:lvl2pPr>
      <a:lvl3pPr marL="1143000" indent="-228600" algn="l" defTabSz="914400" rtl="0" eaLnBrk="1" latinLnBrk="0" hangingPunct="1">
        <a:spcBef>
          <a:spcPct val="20000"/>
        </a:spcBef>
        <a:buSzPct val="70000"/>
        <a:buFont typeface="Wingdings" pitchFamily="2" charset="2"/>
        <a:buChar char="§"/>
        <a:defRPr sz="2400" kern="1200">
          <a:solidFill>
            <a:schemeClr val="tx1">
              <a:lumMod val="65000"/>
            </a:schemeClr>
          </a:solidFill>
          <a:latin typeface="+mn-lt"/>
          <a:ea typeface="+mn-ea"/>
          <a:cs typeface="+mn-cs"/>
        </a:defRPr>
      </a:lvl3pPr>
      <a:lvl4pPr marL="1600200" indent="-228600" algn="l" defTabSz="914400" rtl="0" eaLnBrk="1" latinLnBrk="0" hangingPunct="1">
        <a:spcBef>
          <a:spcPct val="20000"/>
        </a:spcBef>
        <a:buSzPct val="60000"/>
        <a:buFont typeface="Wingdings" pitchFamily="2" charset="2"/>
        <a:buChar char="§"/>
        <a:defRPr sz="2000" kern="1200">
          <a:solidFill>
            <a:schemeClr val="tx1">
              <a:lumMod val="65000"/>
            </a:schemeClr>
          </a:solidFill>
          <a:latin typeface="+mn-lt"/>
          <a:ea typeface="+mn-ea"/>
          <a:cs typeface="+mn-cs"/>
        </a:defRPr>
      </a:lvl4pPr>
      <a:lvl5pPr marL="2057400" indent="-228600" algn="l" defTabSz="914400" rtl="0" eaLnBrk="1" latinLnBrk="0" hangingPunct="1">
        <a:spcBef>
          <a:spcPct val="20000"/>
        </a:spcBef>
        <a:buSzPct val="50000"/>
        <a:buFont typeface="Wingdings" pitchFamily="2" charset="2"/>
        <a:buChar char="§"/>
        <a:defRPr sz="2000" kern="1200">
          <a:solidFill>
            <a:schemeClr val="tx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 y="-274320"/>
            <a:ext cx="9144000" cy="1280160"/>
          </a:xfrm>
          <a:prstGeom prst="rect">
            <a:avLst/>
          </a:prstGeom>
        </p:spPr>
        <p:txBody>
          <a:bodyPr vert="horz" lIns="91440" tIns="45720" rIns="91440" bIns="45720" rtlCol="0" anchor="t">
            <a:noAutofit/>
          </a:bodyPr>
          <a:lstStyle/>
          <a:p>
            <a:r>
              <a:rPr lang="en-US" dirty="0" smtClean="0"/>
              <a:t>title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7" r:id="rId13"/>
  </p:sldLayoutIdLst>
  <p:transition>
    <p:push/>
  </p:transition>
  <p:txStyles>
    <p:titleStyle>
      <a:lvl1pPr algn="l" defTabSz="914400" rtl="0" eaLnBrk="1" latinLnBrk="0" hangingPunct="1">
        <a:spcBef>
          <a:spcPct val="0"/>
        </a:spcBef>
        <a:buNone/>
        <a:defRPr sz="8000" kern="1200">
          <a:solidFill>
            <a:schemeClr val="bg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lumMod val="50000"/>
            </a:schemeClr>
          </a:solidFill>
          <a:latin typeface="+mn-lt"/>
          <a:ea typeface="+mn-ea"/>
          <a:cs typeface="+mn-cs"/>
        </a:defRPr>
      </a:lvl1pPr>
      <a:lvl2pPr marL="742950" indent="-285750" algn="l" defTabSz="914400" rtl="0" eaLnBrk="1" latinLnBrk="0" hangingPunct="1">
        <a:spcBef>
          <a:spcPct val="20000"/>
        </a:spcBef>
        <a:buSzPct val="80000"/>
        <a:buFont typeface="Wingdings" pitchFamily="2" charset="2"/>
        <a:buChar char="§"/>
        <a:defRPr sz="2800" kern="1200">
          <a:solidFill>
            <a:schemeClr val="tx1">
              <a:lumMod val="65000"/>
            </a:schemeClr>
          </a:solidFill>
          <a:latin typeface="+mn-lt"/>
          <a:ea typeface="+mn-ea"/>
          <a:cs typeface="+mn-cs"/>
        </a:defRPr>
      </a:lvl2pPr>
      <a:lvl3pPr marL="1143000" indent="-228600" algn="l" defTabSz="914400" rtl="0" eaLnBrk="1" latinLnBrk="0" hangingPunct="1">
        <a:spcBef>
          <a:spcPct val="20000"/>
        </a:spcBef>
        <a:buSzPct val="70000"/>
        <a:buFont typeface="Wingdings" pitchFamily="2" charset="2"/>
        <a:buChar char="§"/>
        <a:defRPr sz="2400" kern="1200">
          <a:solidFill>
            <a:schemeClr val="tx1">
              <a:lumMod val="65000"/>
            </a:schemeClr>
          </a:solidFill>
          <a:latin typeface="+mn-lt"/>
          <a:ea typeface="+mn-ea"/>
          <a:cs typeface="+mn-cs"/>
        </a:defRPr>
      </a:lvl3pPr>
      <a:lvl4pPr marL="1600200" indent="-228600" algn="l" defTabSz="914400" rtl="0" eaLnBrk="1" latinLnBrk="0" hangingPunct="1">
        <a:spcBef>
          <a:spcPct val="20000"/>
        </a:spcBef>
        <a:buSzPct val="60000"/>
        <a:buFont typeface="Wingdings" pitchFamily="2" charset="2"/>
        <a:buChar char="§"/>
        <a:defRPr sz="2000" kern="1200">
          <a:solidFill>
            <a:schemeClr val="tx1">
              <a:lumMod val="65000"/>
            </a:schemeClr>
          </a:solidFill>
          <a:latin typeface="+mn-lt"/>
          <a:ea typeface="+mn-ea"/>
          <a:cs typeface="+mn-cs"/>
        </a:defRPr>
      </a:lvl4pPr>
      <a:lvl5pPr marL="2057400" indent="-228600" algn="l" defTabSz="914400" rtl="0" eaLnBrk="1" latinLnBrk="0" hangingPunct="1">
        <a:spcBef>
          <a:spcPct val="20000"/>
        </a:spcBef>
        <a:buSzPct val="50000"/>
        <a:buFont typeface="Wingdings" pitchFamily="2" charset="2"/>
        <a:buChar char="§"/>
        <a:defRPr sz="2000" kern="1200">
          <a:solidFill>
            <a:schemeClr val="tx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 y="-274320"/>
            <a:ext cx="9144000" cy="1280160"/>
          </a:xfrm>
          <a:prstGeom prst="rect">
            <a:avLst/>
          </a:prstGeom>
        </p:spPr>
        <p:txBody>
          <a:bodyPr vert="horz" lIns="91440" tIns="45720" rIns="91440" bIns="45720" rtlCol="0" anchor="t">
            <a:noAutofit/>
          </a:bodyPr>
          <a:lstStyle/>
          <a:p>
            <a:r>
              <a:rPr lang="en-US" dirty="0" smtClean="0"/>
              <a:t>title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Lst>
  <p:transition>
    <p:push/>
  </p:transition>
  <p:txStyles>
    <p:titleStyle>
      <a:lvl1pPr algn="l" defTabSz="914400" rtl="0" eaLnBrk="1" latinLnBrk="0" hangingPunct="1">
        <a:spcBef>
          <a:spcPct val="0"/>
        </a:spcBef>
        <a:buNone/>
        <a:defRPr sz="8000" kern="1200">
          <a:solidFill>
            <a:schemeClr val="bg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lumMod val="50000"/>
            </a:schemeClr>
          </a:solidFill>
          <a:latin typeface="+mn-lt"/>
          <a:ea typeface="+mn-ea"/>
          <a:cs typeface="+mn-cs"/>
        </a:defRPr>
      </a:lvl1pPr>
      <a:lvl2pPr marL="742950" indent="-285750" algn="l" defTabSz="914400" rtl="0" eaLnBrk="1" latinLnBrk="0" hangingPunct="1">
        <a:spcBef>
          <a:spcPct val="20000"/>
        </a:spcBef>
        <a:buSzPct val="80000"/>
        <a:buFont typeface="Wingdings" pitchFamily="2" charset="2"/>
        <a:buChar char="§"/>
        <a:defRPr sz="2800" kern="1200">
          <a:solidFill>
            <a:schemeClr val="tx1">
              <a:lumMod val="65000"/>
            </a:schemeClr>
          </a:solidFill>
          <a:latin typeface="+mn-lt"/>
          <a:ea typeface="+mn-ea"/>
          <a:cs typeface="+mn-cs"/>
        </a:defRPr>
      </a:lvl2pPr>
      <a:lvl3pPr marL="1143000" indent="-228600" algn="l" defTabSz="914400" rtl="0" eaLnBrk="1" latinLnBrk="0" hangingPunct="1">
        <a:spcBef>
          <a:spcPct val="20000"/>
        </a:spcBef>
        <a:buSzPct val="70000"/>
        <a:buFont typeface="Wingdings" pitchFamily="2" charset="2"/>
        <a:buChar char="§"/>
        <a:defRPr sz="2400" kern="1200">
          <a:solidFill>
            <a:schemeClr val="tx1">
              <a:lumMod val="65000"/>
            </a:schemeClr>
          </a:solidFill>
          <a:latin typeface="+mn-lt"/>
          <a:ea typeface="+mn-ea"/>
          <a:cs typeface="+mn-cs"/>
        </a:defRPr>
      </a:lvl3pPr>
      <a:lvl4pPr marL="1600200" indent="-228600" algn="l" defTabSz="914400" rtl="0" eaLnBrk="1" latinLnBrk="0" hangingPunct="1">
        <a:spcBef>
          <a:spcPct val="20000"/>
        </a:spcBef>
        <a:buSzPct val="60000"/>
        <a:buFont typeface="Wingdings" pitchFamily="2" charset="2"/>
        <a:buChar char="§"/>
        <a:defRPr sz="2000" kern="1200">
          <a:solidFill>
            <a:schemeClr val="tx1">
              <a:lumMod val="65000"/>
            </a:schemeClr>
          </a:solidFill>
          <a:latin typeface="+mn-lt"/>
          <a:ea typeface="+mn-ea"/>
          <a:cs typeface="+mn-cs"/>
        </a:defRPr>
      </a:lvl4pPr>
      <a:lvl5pPr marL="2057400" indent="-228600" algn="l" defTabSz="914400" rtl="0" eaLnBrk="1" latinLnBrk="0" hangingPunct="1">
        <a:spcBef>
          <a:spcPct val="20000"/>
        </a:spcBef>
        <a:buSzPct val="50000"/>
        <a:buFont typeface="Wingdings" pitchFamily="2" charset="2"/>
        <a:buChar char="§"/>
        <a:defRPr sz="2000" kern="1200">
          <a:solidFill>
            <a:schemeClr val="tx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6.xml"/><Relationship Id="rId5" Type="http://schemas.openxmlformats.org/officeDocument/2006/relationships/image" Target="../media/image16.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7.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37.gif"/><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1.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cid:image001.gif@01CA8944.BF1AB360" TargetMode="External"/><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243840"/>
            <a:ext cx="9144000" cy="1280160"/>
          </a:xfrm>
          <a:noFill/>
        </p:spPr>
        <p:txBody>
          <a:bodyPr/>
          <a:lstStyle/>
          <a:p>
            <a:r>
              <a:rPr lang="en-US" sz="4400" dirty="0" smtClean="0"/>
              <a:t>Rec</a:t>
            </a:r>
            <a:r>
              <a:rPr lang="en-US" sz="4400" dirty="0" smtClean="0">
                <a:solidFill>
                  <a:schemeClr val="accent3"/>
                </a:solidFill>
              </a:rPr>
              <a:t>o</a:t>
            </a:r>
            <a:r>
              <a:rPr lang="en-US" sz="4400" dirty="0" smtClean="0"/>
              <a:t>nfiguring </a:t>
            </a:r>
            <a:r>
              <a:rPr lang="en-US" sz="4400" dirty="0" smtClean="0">
                <a:solidFill>
                  <a:schemeClr val="accent3"/>
                </a:solidFill>
              </a:rPr>
              <a:t>l</a:t>
            </a:r>
            <a:r>
              <a:rPr lang="en-US" sz="4400" dirty="0" smtClean="0"/>
              <a:t>ibrary boundaries</a:t>
            </a:r>
            <a:endParaRPr lang="en-US" sz="7200" dirty="0"/>
          </a:p>
        </p:txBody>
      </p:sp>
      <p:grpSp>
        <p:nvGrpSpPr>
          <p:cNvPr id="2" name="Group 88"/>
          <p:cNvGrpSpPr/>
          <p:nvPr/>
        </p:nvGrpSpPr>
        <p:grpSpPr>
          <a:xfrm>
            <a:off x="0" y="1704536"/>
            <a:ext cx="9144000" cy="3400864"/>
            <a:chOff x="0" y="1399736"/>
            <a:chExt cx="9144000" cy="3400864"/>
          </a:xfrm>
        </p:grpSpPr>
        <p:grpSp>
          <p:nvGrpSpPr>
            <p:cNvPr id="3" name="Group 22"/>
            <p:cNvGrpSpPr/>
            <p:nvPr/>
          </p:nvGrpSpPr>
          <p:grpSpPr>
            <a:xfrm>
              <a:off x="0" y="1399736"/>
              <a:ext cx="9144000" cy="852268"/>
              <a:chOff x="0" y="4509177"/>
              <a:chExt cx="9144000" cy="852268"/>
            </a:xfrm>
          </p:grpSpPr>
          <p:pic>
            <p:nvPicPr>
              <p:cNvPr id="121"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122"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123"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124"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125"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12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127"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128"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129"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nvGrpSpPr>
            <p:cNvPr id="6" name="Group 23"/>
            <p:cNvGrpSpPr/>
            <p:nvPr/>
          </p:nvGrpSpPr>
          <p:grpSpPr>
            <a:xfrm>
              <a:off x="0" y="2252004"/>
              <a:ext cx="9144000" cy="852268"/>
              <a:chOff x="0" y="4509177"/>
              <a:chExt cx="9144000" cy="852268"/>
            </a:xfrm>
          </p:grpSpPr>
          <p:pic>
            <p:nvPicPr>
              <p:cNvPr id="112"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113"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114"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115"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11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117"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118"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119"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120"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nvGrpSpPr>
            <p:cNvPr id="7" name="Group 33"/>
            <p:cNvGrpSpPr/>
            <p:nvPr/>
          </p:nvGrpSpPr>
          <p:grpSpPr>
            <a:xfrm>
              <a:off x="0" y="3096064"/>
              <a:ext cx="9144000" cy="852268"/>
              <a:chOff x="0" y="4509177"/>
              <a:chExt cx="9144000" cy="852268"/>
            </a:xfrm>
          </p:grpSpPr>
          <p:pic>
            <p:nvPicPr>
              <p:cNvPr id="103"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104"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105"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10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107"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108"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109"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110"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111"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nvGrpSpPr>
            <p:cNvPr id="8" name="Group 43"/>
            <p:cNvGrpSpPr/>
            <p:nvPr/>
          </p:nvGrpSpPr>
          <p:grpSpPr>
            <a:xfrm>
              <a:off x="0" y="3948332"/>
              <a:ext cx="9144000" cy="852268"/>
              <a:chOff x="0" y="4509177"/>
              <a:chExt cx="9144000" cy="852268"/>
            </a:xfrm>
          </p:grpSpPr>
          <p:pic>
            <p:nvPicPr>
              <p:cNvPr id="94"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95"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9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97"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98"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99"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100"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101"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102"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sp>
        <p:nvSpPr>
          <p:cNvPr id="131" name="Subtitle 7"/>
          <p:cNvSpPr txBox="1">
            <a:spLocks/>
          </p:cNvSpPr>
          <p:nvPr/>
        </p:nvSpPr>
        <p:spPr>
          <a:xfrm>
            <a:off x="-228600" y="5181600"/>
            <a:ext cx="8991600" cy="838200"/>
          </a:xfrm>
          <a:prstGeom prst="rect">
            <a:avLst/>
          </a:prstGeom>
        </p:spPr>
        <p:txBody>
          <a:bodyPr vert="horz" lIns="91440" tIns="45720" rIns="91440" bIns="45720" rtlCol="0">
            <a:noAutofit/>
          </a:bodyPr>
          <a:lstStyle/>
          <a:p>
            <a:pPr algn="r"/>
            <a:r>
              <a:rPr lang="en-GB" dirty="0" smtClean="0">
                <a:solidFill>
                  <a:schemeClr val="accent3"/>
                </a:solidFill>
                <a:latin typeface="Segoe UI Semibold" pitchFamily="34" charset="0"/>
              </a:rPr>
              <a:t>The Squeezed Middle? Exploring the future of Library Systems</a:t>
            </a:r>
          </a:p>
          <a:p>
            <a:pPr algn="r"/>
            <a:r>
              <a:rPr lang="en-GB" dirty="0" smtClean="0">
                <a:solidFill>
                  <a:schemeClr val="accent3"/>
                </a:solidFill>
                <a:latin typeface="Segoe UI Semibold" pitchFamily="34" charset="0"/>
              </a:rPr>
              <a:t>JISC/SCONUL Workshop</a:t>
            </a:r>
            <a:endParaRPr lang="en-US" dirty="0" smtClean="0">
              <a:solidFill>
                <a:schemeClr val="accent3"/>
              </a:solidFill>
              <a:latin typeface="Segoe UI Semibold" pitchFamily="34" charset="0"/>
            </a:endParaRPr>
          </a:p>
          <a:p>
            <a:pPr algn="r"/>
            <a:r>
              <a:rPr lang="en-GB" dirty="0" smtClean="0">
                <a:solidFill>
                  <a:schemeClr val="accent3"/>
                </a:solidFill>
                <a:latin typeface="Segoe UI Semibold" pitchFamily="34" charset="0"/>
              </a:rPr>
              <a:t>University of Warwick, Radcliffe House </a:t>
            </a:r>
          </a:p>
          <a:p>
            <a:pPr algn="r"/>
            <a:r>
              <a:rPr lang="en-GB" dirty="0" smtClean="0">
                <a:solidFill>
                  <a:schemeClr val="accent3"/>
                </a:solidFill>
                <a:latin typeface="Segoe UI Semibold" pitchFamily="34" charset="0"/>
              </a:rPr>
              <a:t>19</a:t>
            </a:r>
            <a:r>
              <a:rPr lang="en-GB" baseline="30000" dirty="0" smtClean="0">
                <a:solidFill>
                  <a:schemeClr val="accent3"/>
                </a:solidFill>
                <a:latin typeface="Segoe UI Semibold" pitchFamily="34" charset="0"/>
              </a:rPr>
              <a:t>th</a:t>
            </a:r>
            <a:r>
              <a:rPr lang="en-GB" dirty="0" smtClean="0">
                <a:solidFill>
                  <a:schemeClr val="accent3"/>
                </a:solidFill>
                <a:latin typeface="Segoe UI Semibold" pitchFamily="34" charset="0"/>
              </a:rPr>
              <a:t>–20</a:t>
            </a:r>
            <a:r>
              <a:rPr lang="en-GB" baseline="30000" dirty="0" smtClean="0">
                <a:solidFill>
                  <a:schemeClr val="accent3"/>
                </a:solidFill>
                <a:latin typeface="Segoe UI Semibold" pitchFamily="34" charset="0"/>
              </a:rPr>
              <a:t>th</a:t>
            </a:r>
            <a:r>
              <a:rPr lang="en-GB" dirty="0" smtClean="0">
                <a:solidFill>
                  <a:schemeClr val="accent3"/>
                </a:solidFill>
                <a:latin typeface="Segoe UI Semibold" pitchFamily="34" charset="0"/>
              </a:rPr>
              <a:t> January 2012</a:t>
            </a:r>
            <a:endParaRPr lang="en-US" dirty="0">
              <a:solidFill>
                <a:schemeClr val="accent3"/>
              </a:solidFill>
              <a:latin typeface="Segoe UI Semibold" pitchFamily="34" charset="0"/>
            </a:endParaRPr>
          </a:p>
        </p:txBody>
      </p:sp>
      <p:sp>
        <p:nvSpPr>
          <p:cNvPr id="132" name="Text Placeholder 3"/>
          <p:cNvSpPr>
            <a:spLocks noGrp="1"/>
          </p:cNvSpPr>
          <p:nvPr>
            <p:ph type="body" sz="quarter" idx="10"/>
          </p:nvPr>
        </p:nvSpPr>
        <p:spPr>
          <a:xfrm>
            <a:off x="228600" y="6324600"/>
            <a:ext cx="6400800" cy="440055"/>
          </a:xfrm>
        </p:spPr>
        <p:txBody>
          <a:bodyPr>
            <a:normAutofit fontScale="25000" lnSpcReduction="20000"/>
          </a:bodyPr>
          <a:lstStyle/>
          <a:p>
            <a:r>
              <a:rPr lang="en-US" sz="6200" b="1" dirty="0" smtClean="0"/>
              <a:t>Lor</a:t>
            </a:r>
            <a:r>
              <a:rPr lang="en-US" sz="6200" b="1" dirty="0" smtClean="0">
                <a:solidFill>
                  <a:schemeClr val="accent3"/>
                </a:solidFill>
              </a:rPr>
              <a:t>c</a:t>
            </a:r>
            <a:r>
              <a:rPr lang="en-US" sz="6200" b="1" dirty="0" smtClean="0"/>
              <a:t>an D</a:t>
            </a:r>
            <a:r>
              <a:rPr lang="en-US" sz="6200" b="1" dirty="0" smtClean="0">
                <a:solidFill>
                  <a:schemeClr val="accent3"/>
                </a:solidFill>
              </a:rPr>
              <a:t>e</a:t>
            </a:r>
            <a:r>
              <a:rPr lang="en-US" sz="6200" b="1" dirty="0" smtClean="0"/>
              <a:t>mpsey, O</a:t>
            </a:r>
            <a:r>
              <a:rPr lang="en-US" sz="6200" b="1" dirty="0" smtClean="0">
                <a:solidFill>
                  <a:schemeClr val="accent3"/>
                </a:solidFill>
              </a:rPr>
              <a:t>C</a:t>
            </a:r>
            <a:r>
              <a:rPr lang="en-US" sz="6200" b="1" dirty="0" smtClean="0"/>
              <a:t>LC                              </a:t>
            </a:r>
            <a:r>
              <a:rPr lang="en-US" sz="8600" b="1" dirty="0" smtClean="0"/>
              <a:t>@</a:t>
            </a:r>
            <a:r>
              <a:rPr lang="en-US" sz="8600" b="1" dirty="0" err="1" smtClean="0"/>
              <a:t>lorcanD</a:t>
            </a:r>
            <a:r>
              <a:rPr lang="en-US" dirty="0" smtClean="0"/>
              <a:t/>
            </a:r>
            <a:br>
              <a:rPr lang="en-US" dirty="0" smtClean="0"/>
            </a:br>
            <a:r>
              <a:rPr lang="en-US" dirty="0" smtClean="0"/>
              <a:t/>
            </a:r>
            <a:br>
              <a:rPr lang="en-US" dirty="0" smtClean="0"/>
            </a:br>
            <a:endParaRPr lang="en-US" dirty="0"/>
          </a:p>
        </p:txBody>
      </p:sp>
    </p:spTree>
  </p:cSld>
  <p:clrMapOvr>
    <a:masterClrMapping/>
  </p:clrMapOvr>
  <p:transition>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10200"/>
            <a:ext cx="4648200" cy="1143000"/>
          </a:xfrm>
        </p:spPr>
        <p:txBody>
          <a:bodyPr rtlCol="0">
            <a:noAutofit/>
          </a:bodyPr>
          <a:lstStyle/>
          <a:p>
            <a:pPr defTabSz="914212" fontAlgn="auto">
              <a:spcAft>
                <a:spcPts val="0"/>
              </a:spcAft>
              <a:defRPr/>
            </a:pPr>
            <a:r>
              <a:rPr lang="en-US" sz="3200" dirty="0" smtClean="0"/>
              <a:t>Core components </a:t>
            </a:r>
            <a:br>
              <a:rPr lang="en-US" sz="3200" dirty="0" smtClean="0"/>
            </a:br>
            <a:r>
              <a:rPr lang="en-US" sz="3200" dirty="0" smtClean="0"/>
              <a:t>of a firm</a:t>
            </a:r>
          </a:p>
        </p:txBody>
      </p:sp>
      <p:graphicFrame>
        <p:nvGraphicFramePr>
          <p:cNvPr id="2050" name="Chart 3"/>
          <p:cNvGraphicFramePr>
            <a:graphicFrameLocks/>
          </p:cNvGraphicFramePr>
          <p:nvPr/>
        </p:nvGraphicFramePr>
        <p:xfrm>
          <a:off x="1524000" y="1524000"/>
          <a:ext cx="6096000" cy="4064000"/>
        </p:xfrm>
        <a:graphic>
          <a:graphicData uri="http://schemas.openxmlformats.org/presentationml/2006/ole">
            <p:oleObj spid="_x0000_s2050" r:id="rId3" imgW="6096528" imgH="4060288" progId="Excel.Sheet.8">
              <p:embed/>
            </p:oleObj>
          </a:graphicData>
        </a:graphic>
      </p:graphicFrame>
      <p:sp>
        <p:nvSpPr>
          <p:cNvPr id="2052" name="TextBox 4"/>
          <p:cNvSpPr txBox="1">
            <a:spLocks noChangeArrowheads="1"/>
          </p:cNvSpPr>
          <p:nvPr/>
        </p:nvSpPr>
        <p:spPr bwMode="auto">
          <a:xfrm>
            <a:off x="3009900" y="2286000"/>
            <a:ext cx="1714500" cy="923307"/>
          </a:xfrm>
          <a:prstGeom prst="rect">
            <a:avLst/>
          </a:prstGeom>
          <a:noFill/>
          <a:ln w="9525">
            <a:noFill/>
            <a:miter lim="800000"/>
            <a:headEnd/>
            <a:tailEnd/>
          </a:ln>
        </p:spPr>
        <p:txBody>
          <a:bodyPr lIns="91416" tIns="45709" rIns="91416" bIns="45709">
            <a:spAutoFit/>
          </a:bodyPr>
          <a:lstStyle/>
          <a:p>
            <a:pPr defTabSz="912813"/>
            <a:r>
              <a:rPr lang="en-US" sz="1800" dirty="0">
                <a:latin typeface="Calibri" pitchFamily="34" charset="0"/>
              </a:rPr>
              <a:t>Customer</a:t>
            </a:r>
          </a:p>
          <a:p>
            <a:pPr defTabSz="912813"/>
            <a:r>
              <a:rPr lang="en-US" sz="1800" dirty="0">
                <a:latin typeface="Calibri" pitchFamily="34" charset="0"/>
              </a:rPr>
              <a:t>Relationship</a:t>
            </a:r>
          </a:p>
          <a:p>
            <a:pPr defTabSz="912813"/>
            <a:r>
              <a:rPr lang="en-US" sz="1800" dirty="0">
                <a:latin typeface="Calibri" pitchFamily="34" charset="0"/>
              </a:rPr>
              <a:t>Management </a:t>
            </a:r>
          </a:p>
        </p:txBody>
      </p:sp>
      <p:sp>
        <p:nvSpPr>
          <p:cNvPr id="2053" name="TextBox 5"/>
          <p:cNvSpPr txBox="1">
            <a:spLocks noChangeArrowheads="1"/>
          </p:cNvSpPr>
          <p:nvPr/>
        </p:nvSpPr>
        <p:spPr bwMode="auto">
          <a:xfrm>
            <a:off x="4724400" y="2667000"/>
            <a:ext cx="1571625" cy="646309"/>
          </a:xfrm>
          <a:prstGeom prst="rect">
            <a:avLst/>
          </a:prstGeom>
          <a:noFill/>
          <a:ln w="9525">
            <a:noFill/>
            <a:miter lim="800000"/>
            <a:headEnd/>
            <a:tailEnd/>
          </a:ln>
        </p:spPr>
        <p:txBody>
          <a:bodyPr lIns="91416" tIns="45709" rIns="91416" bIns="45709">
            <a:spAutoFit/>
          </a:bodyPr>
          <a:lstStyle/>
          <a:p>
            <a:pPr defTabSz="912813"/>
            <a:r>
              <a:rPr lang="en-US" sz="1800" dirty="0">
                <a:latin typeface="Calibri" pitchFamily="34" charset="0"/>
              </a:rPr>
              <a:t>Product Innovation</a:t>
            </a:r>
          </a:p>
        </p:txBody>
      </p:sp>
      <p:sp>
        <p:nvSpPr>
          <p:cNvPr id="2054" name="TextBox 6"/>
          <p:cNvSpPr txBox="1">
            <a:spLocks noChangeArrowheads="1"/>
          </p:cNvSpPr>
          <p:nvPr/>
        </p:nvSpPr>
        <p:spPr bwMode="auto">
          <a:xfrm>
            <a:off x="3733800" y="4495800"/>
            <a:ext cx="1752600" cy="369310"/>
          </a:xfrm>
          <a:prstGeom prst="rect">
            <a:avLst/>
          </a:prstGeom>
          <a:noFill/>
          <a:ln w="9525">
            <a:noFill/>
            <a:miter lim="800000"/>
            <a:headEnd/>
            <a:tailEnd/>
          </a:ln>
        </p:spPr>
        <p:txBody>
          <a:bodyPr lIns="91416" tIns="45709" rIns="91416" bIns="45709">
            <a:spAutoFit/>
          </a:bodyPr>
          <a:lstStyle/>
          <a:p>
            <a:pPr defTabSz="912813"/>
            <a:r>
              <a:rPr lang="en-US" sz="1800" dirty="0">
                <a:latin typeface="Calibri" pitchFamily="34" charset="0"/>
              </a:rPr>
              <a:t>Infrastructure</a:t>
            </a:r>
          </a:p>
        </p:txBody>
      </p:sp>
      <p:sp>
        <p:nvSpPr>
          <p:cNvPr id="2055" name="TextBox 7"/>
          <p:cNvSpPr txBox="1">
            <a:spLocks noChangeArrowheads="1"/>
          </p:cNvSpPr>
          <p:nvPr/>
        </p:nvSpPr>
        <p:spPr bwMode="auto">
          <a:xfrm>
            <a:off x="5214938" y="5183188"/>
            <a:ext cx="3697287" cy="1446212"/>
          </a:xfrm>
          <a:prstGeom prst="rect">
            <a:avLst/>
          </a:prstGeom>
          <a:noFill/>
          <a:ln w="9525">
            <a:noFill/>
            <a:miter lim="800000"/>
            <a:headEnd/>
            <a:tailEnd/>
          </a:ln>
        </p:spPr>
        <p:txBody>
          <a:bodyPr lIns="91416" tIns="45709" rIns="91416" bIns="45709">
            <a:spAutoFit/>
          </a:bodyPr>
          <a:lstStyle/>
          <a:p>
            <a:pPr defTabSz="912813"/>
            <a:r>
              <a:rPr lang="en-US" sz="2200" dirty="0">
                <a:solidFill>
                  <a:schemeClr val="bg1">
                    <a:lumMod val="50000"/>
                    <a:lumOff val="50000"/>
                  </a:schemeClr>
                </a:solidFill>
                <a:latin typeface="Calibri" pitchFamily="34" charset="0"/>
              </a:rPr>
              <a:t>Back office capacities that</a:t>
            </a:r>
          </a:p>
          <a:p>
            <a:pPr defTabSz="912813"/>
            <a:r>
              <a:rPr lang="en-US" sz="2200" dirty="0">
                <a:solidFill>
                  <a:schemeClr val="bg1">
                    <a:lumMod val="50000"/>
                    <a:lumOff val="50000"/>
                  </a:schemeClr>
                </a:solidFill>
                <a:latin typeface="Calibri" pitchFamily="34" charset="0"/>
              </a:rPr>
              <a:t>support day-to-day operations</a:t>
            </a:r>
          </a:p>
          <a:p>
            <a:pPr defTabSz="912813"/>
            <a:r>
              <a:rPr lang="en-US" sz="2200" dirty="0">
                <a:solidFill>
                  <a:schemeClr val="bg1">
                    <a:lumMod val="50000"/>
                    <a:lumOff val="50000"/>
                  </a:schemeClr>
                </a:solidFill>
                <a:latin typeface="Calibri" pitchFamily="34" charset="0"/>
              </a:rPr>
              <a:t>“</a:t>
            </a:r>
            <a:r>
              <a:rPr lang="en-US" sz="2200" dirty="0" err="1">
                <a:solidFill>
                  <a:schemeClr val="bg1">
                    <a:lumMod val="50000"/>
                    <a:lumOff val="50000"/>
                  </a:schemeClr>
                </a:solidFill>
                <a:latin typeface="Calibri" pitchFamily="34" charset="0"/>
              </a:rPr>
              <a:t>Routinized</a:t>
            </a:r>
            <a:r>
              <a:rPr lang="en-US" sz="2200" dirty="0">
                <a:solidFill>
                  <a:schemeClr val="bg1">
                    <a:lumMod val="50000"/>
                    <a:lumOff val="50000"/>
                  </a:schemeClr>
                </a:solidFill>
                <a:latin typeface="Calibri" pitchFamily="34" charset="0"/>
              </a:rPr>
              <a:t>” workflows</a:t>
            </a:r>
          </a:p>
          <a:p>
            <a:pPr defTabSz="912813"/>
            <a:r>
              <a:rPr lang="en-US" sz="2200" dirty="0">
                <a:solidFill>
                  <a:schemeClr val="bg1">
                    <a:lumMod val="50000"/>
                    <a:lumOff val="50000"/>
                  </a:schemeClr>
                </a:solidFill>
                <a:latin typeface="Calibri" pitchFamily="34" charset="0"/>
              </a:rPr>
              <a:t>Economies of scale important</a:t>
            </a:r>
          </a:p>
        </p:txBody>
      </p:sp>
      <p:sp>
        <p:nvSpPr>
          <p:cNvPr id="2056" name="TextBox 8"/>
          <p:cNvSpPr txBox="1">
            <a:spLocks noChangeArrowheads="1"/>
          </p:cNvSpPr>
          <p:nvPr/>
        </p:nvSpPr>
        <p:spPr bwMode="auto">
          <a:xfrm>
            <a:off x="5410200" y="457200"/>
            <a:ext cx="3251200" cy="1446213"/>
          </a:xfrm>
          <a:prstGeom prst="rect">
            <a:avLst/>
          </a:prstGeom>
          <a:noFill/>
          <a:ln w="9525">
            <a:noFill/>
            <a:miter lim="800000"/>
            <a:headEnd/>
            <a:tailEnd/>
          </a:ln>
        </p:spPr>
        <p:txBody>
          <a:bodyPr wrap="none" lIns="91416" tIns="45709" rIns="91416" bIns="45709">
            <a:spAutoFit/>
          </a:bodyPr>
          <a:lstStyle/>
          <a:p>
            <a:pPr defTabSz="912813"/>
            <a:r>
              <a:rPr lang="en-US" sz="2200" dirty="0">
                <a:solidFill>
                  <a:schemeClr val="bg1">
                    <a:lumMod val="50000"/>
                    <a:lumOff val="50000"/>
                  </a:schemeClr>
                </a:solidFill>
                <a:latin typeface="Calibri" pitchFamily="34" charset="0"/>
              </a:rPr>
              <a:t>Develop new products and</a:t>
            </a:r>
          </a:p>
          <a:p>
            <a:pPr defTabSz="912813"/>
            <a:r>
              <a:rPr lang="en-US" sz="2200" dirty="0">
                <a:solidFill>
                  <a:schemeClr val="bg1">
                    <a:lumMod val="50000"/>
                    <a:lumOff val="50000"/>
                  </a:schemeClr>
                </a:solidFill>
                <a:latin typeface="Calibri" pitchFamily="34" charset="0"/>
              </a:rPr>
              <a:t>services and bring them to</a:t>
            </a:r>
          </a:p>
          <a:p>
            <a:pPr defTabSz="912813"/>
            <a:r>
              <a:rPr lang="en-US" sz="2200" dirty="0">
                <a:solidFill>
                  <a:schemeClr val="bg1">
                    <a:lumMod val="50000"/>
                    <a:lumOff val="50000"/>
                  </a:schemeClr>
                </a:solidFill>
                <a:latin typeface="Calibri" pitchFamily="34" charset="0"/>
              </a:rPr>
              <a:t>market</a:t>
            </a:r>
          </a:p>
          <a:p>
            <a:pPr defTabSz="912813"/>
            <a:r>
              <a:rPr lang="en-US" sz="2200" dirty="0">
                <a:solidFill>
                  <a:schemeClr val="bg1">
                    <a:lumMod val="50000"/>
                    <a:lumOff val="50000"/>
                  </a:schemeClr>
                </a:solidFill>
                <a:latin typeface="Calibri" pitchFamily="34" charset="0"/>
              </a:rPr>
              <a:t>Speed/flexibility important</a:t>
            </a:r>
          </a:p>
        </p:txBody>
      </p:sp>
      <p:sp>
        <p:nvSpPr>
          <p:cNvPr id="2057" name="TextBox 9"/>
          <p:cNvSpPr txBox="1">
            <a:spLocks noChangeArrowheads="1"/>
          </p:cNvSpPr>
          <p:nvPr/>
        </p:nvSpPr>
        <p:spPr bwMode="auto">
          <a:xfrm>
            <a:off x="474662" y="382588"/>
            <a:ext cx="4554538" cy="1446212"/>
          </a:xfrm>
          <a:prstGeom prst="rect">
            <a:avLst/>
          </a:prstGeom>
          <a:noFill/>
          <a:ln w="9525">
            <a:noFill/>
            <a:miter lim="800000"/>
            <a:headEnd/>
            <a:tailEnd/>
          </a:ln>
        </p:spPr>
        <p:txBody>
          <a:bodyPr lIns="91416" tIns="45709" rIns="91416" bIns="45709">
            <a:spAutoFit/>
          </a:bodyPr>
          <a:lstStyle/>
          <a:p>
            <a:pPr defTabSz="912813"/>
            <a:r>
              <a:rPr lang="en-US" sz="2200" dirty="0">
                <a:solidFill>
                  <a:schemeClr val="bg1">
                    <a:lumMod val="50000"/>
                    <a:lumOff val="50000"/>
                  </a:schemeClr>
                </a:solidFill>
                <a:latin typeface="Calibri" pitchFamily="34" charset="0"/>
              </a:rPr>
              <a:t>Attracting and building relationships with customers</a:t>
            </a:r>
          </a:p>
          <a:p>
            <a:pPr defTabSz="912813"/>
            <a:r>
              <a:rPr lang="en-US" sz="2200" dirty="0">
                <a:solidFill>
                  <a:schemeClr val="bg1">
                    <a:lumMod val="50000"/>
                    <a:lumOff val="50000"/>
                  </a:schemeClr>
                </a:solidFill>
                <a:latin typeface="Calibri" pitchFamily="34" charset="0"/>
              </a:rPr>
              <a:t>“Service-oriented”, customization</a:t>
            </a:r>
          </a:p>
          <a:p>
            <a:pPr defTabSz="912813"/>
            <a:r>
              <a:rPr lang="en-US" sz="2200" dirty="0">
                <a:solidFill>
                  <a:schemeClr val="bg1">
                    <a:lumMod val="50000"/>
                    <a:lumOff val="50000"/>
                  </a:schemeClr>
                </a:solidFill>
                <a:latin typeface="Calibri" pitchFamily="34" charset="0"/>
              </a:rPr>
              <a:t>Economies of scope important</a:t>
            </a:r>
          </a:p>
        </p:txBody>
      </p:sp>
    </p:spTree>
  </p:cSld>
  <p:clrMapOvr>
    <a:masterClrMapping/>
  </p:clrMapOvr>
  <p:transition>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Chart 3"/>
          <p:cNvGraphicFramePr>
            <a:graphicFrameLocks/>
          </p:cNvGraphicFramePr>
          <p:nvPr/>
        </p:nvGraphicFramePr>
        <p:xfrm>
          <a:off x="1524000" y="1524000"/>
          <a:ext cx="6096000" cy="4064000"/>
        </p:xfrm>
        <a:graphic>
          <a:graphicData uri="http://schemas.openxmlformats.org/presentationml/2006/ole">
            <p:oleObj spid="_x0000_s3074" r:id="rId3" imgW="6096528" imgH="4060288" progId="Excel.Sheet.8">
              <p:embed/>
            </p:oleObj>
          </a:graphicData>
        </a:graphic>
      </p:graphicFrame>
      <p:sp>
        <p:nvSpPr>
          <p:cNvPr id="2052" name="TextBox 4"/>
          <p:cNvSpPr txBox="1">
            <a:spLocks noChangeArrowheads="1"/>
          </p:cNvSpPr>
          <p:nvPr/>
        </p:nvSpPr>
        <p:spPr bwMode="auto">
          <a:xfrm>
            <a:off x="2781300" y="2743200"/>
            <a:ext cx="2095500" cy="461643"/>
          </a:xfrm>
          <a:prstGeom prst="rect">
            <a:avLst/>
          </a:prstGeom>
          <a:noFill/>
          <a:ln w="9525">
            <a:noFill/>
            <a:miter lim="800000"/>
            <a:headEnd/>
            <a:tailEnd/>
          </a:ln>
        </p:spPr>
        <p:txBody>
          <a:bodyPr wrap="square" lIns="91416" tIns="45709" rIns="91416" bIns="45709">
            <a:spAutoFit/>
          </a:bodyPr>
          <a:lstStyle/>
          <a:p>
            <a:pPr defTabSz="912813"/>
            <a:r>
              <a:rPr lang="en-US" sz="2400" b="1" dirty="0" smtClean="0">
                <a:latin typeface="Calibri" pitchFamily="34" charset="0"/>
              </a:rPr>
              <a:t>Engagement </a:t>
            </a:r>
            <a:endParaRPr lang="en-US" sz="2400" b="1" dirty="0">
              <a:latin typeface="Calibri" pitchFamily="34" charset="0"/>
            </a:endParaRPr>
          </a:p>
        </p:txBody>
      </p:sp>
      <p:sp>
        <p:nvSpPr>
          <p:cNvPr id="2053" name="TextBox 5"/>
          <p:cNvSpPr txBox="1">
            <a:spLocks noChangeArrowheads="1"/>
          </p:cNvSpPr>
          <p:nvPr/>
        </p:nvSpPr>
        <p:spPr bwMode="auto">
          <a:xfrm>
            <a:off x="4724400" y="2667000"/>
            <a:ext cx="1571625" cy="461643"/>
          </a:xfrm>
          <a:prstGeom prst="rect">
            <a:avLst/>
          </a:prstGeom>
          <a:noFill/>
          <a:ln w="9525">
            <a:noFill/>
            <a:miter lim="800000"/>
            <a:headEnd/>
            <a:tailEnd/>
          </a:ln>
        </p:spPr>
        <p:txBody>
          <a:bodyPr lIns="91416" tIns="45709" rIns="91416" bIns="45709">
            <a:spAutoFit/>
          </a:bodyPr>
          <a:lstStyle/>
          <a:p>
            <a:pPr defTabSz="912813"/>
            <a:r>
              <a:rPr lang="en-US" sz="2400" b="1" dirty="0" smtClean="0">
                <a:latin typeface="Calibri" pitchFamily="34" charset="0"/>
              </a:rPr>
              <a:t>Innovation</a:t>
            </a:r>
            <a:endParaRPr lang="en-US" sz="2400" b="1" dirty="0">
              <a:latin typeface="Calibri" pitchFamily="34" charset="0"/>
            </a:endParaRPr>
          </a:p>
        </p:txBody>
      </p:sp>
      <p:sp>
        <p:nvSpPr>
          <p:cNvPr id="2054" name="TextBox 6"/>
          <p:cNvSpPr txBox="1">
            <a:spLocks noChangeArrowheads="1"/>
          </p:cNvSpPr>
          <p:nvPr/>
        </p:nvSpPr>
        <p:spPr bwMode="auto">
          <a:xfrm>
            <a:off x="3429000" y="4495800"/>
            <a:ext cx="2209800" cy="461643"/>
          </a:xfrm>
          <a:prstGeom prst="rect">
            <a:avLst/>
          </a:prstGeom>
          <a:noFill/>
          <a:ln w="9525">
            <a:noFill/>
            <a:miter lim="800000"/>
            <a:headEnd/>
            <a:tailEnd/>
          </a:ln>
        </p:spPr>
        <p:txBody>
          <a:bodyPr wrap="square" lIns="91416" tIns="45709" rIns="91416" bIns="45709">
            <a:spAutoFit/>
          </a:bodyPr>
          <a:lstStyle/>
          <a:p>
            <a:pPr defTabSz="912813"/>
            <a:r>
              <a:rPr lang="en-US" sz="2400" b="1" dirty="0">
                <a:latin typeface="Calibri" pitchFamily="34" charset="0"/>
              </a:rPr>
              <a:t>Infrastructure</a:t>
            </a:r>
          </a:p>
        </p:txBody>
      </p:sp>
      <p:sp>
        <p:nvSpPr>
          <p:cNvPr id="2055" name="TextBox 7"/>
          <p:cNvSpPr txBox="1">
            <a:spLocks noChangeArrowheads="1"/>
          </p:cNvSpPr>
          <p:nvPr/>
        </p:nvSpPr>
        <p:spPr bwMode="auto">
          <a:xfrm>
            <a:off x="493713" y="5029200"/>
            <a:ext cx="3697287" cy="1446212"/>
          </a:xfrm>
          <a:prstGeom prst="rect">
            <a:avLst/>
          </a:prstGeom>
          <a:noFill/>
          <a:ln w="9525">
            <a:noFill/>
            <a:miter lim="800000"/>
            <a:headEnd/>
            <a:tailEnd/>
          </a:ln>
        </p:spPr>
        <p:txBody>
          <a:bodyPr lIns="91416" tIns="45709" rIns="91416" bIns="45709">
            <a:spAutoFit/>
          </a:bodyPr>
          <a:lstStyle/>
          <a:p>
            <a:pPr defTabSz="912813"/>
            <a:r>
              <a:rPr lang="en-US" sz="2200" dirty="0">
                <a:solidFill>
                  <a:schemeClr val="bg1">
                    <a:lumMod val="50000"/>
                    <a:lumOff val="50000"/>
                  </a:schemeClr>
                </a:solidFill>
                <a:latin typeface="Calibri" pitchFamily="34" charset="0"/>
              </a:rPr>
              <a:t>Back office capacities that</a:t>
            </a:r>
          </a:p>
          <a:p>
            <a:pPr defTabSz="912813"/>
            <a:r>
              <a:rPr lang="en-US" sz="2200" dirty="0">
                <a:solidFill>
                  <a:schemeClr val="bg1">
                    <a:lumMod val="50000"/>
                    <a:lumOff val="50000"/>
                  </a:schemeClr>
                </a:solidFill>
                <a:latin typeface="Calibri" pitchFamily="34" charset="0"/>
              </a:rPr>
              <a:t>support day-to-day operations</a:t>
            </a:r>
          </a:p>
          <a:p>
            <a:pPr defTabSz="912813"/>
            <a:r>
              <a:rPr lang="en-US" sz="2200" dirty="0">
                <a:solidFill>
                  <a:schemeClr val="bg1">
                    <a:lumMod val="50000"/>
                    <a:lumOff val="50000"/>
                  </a:schemeClr>
                </a:solidFill>
                <a:latin typeface="Calibri" pitchFamily="34" charset="0"/>
              </a:rPr>
              <a:t>“</a:t>
            </a:r>
            <a:r>
              <a:rPr lang="en-US" sz="2200" dirty="0" err="1">
                <a:solidFill>
                  <a:schemeClr val="bg1">
                    <a:lumMod val="50000"/>
                    <a:lumOff val="50000"/>
                  </a:schemeClr>
                </a:solidFill>
                <a:latin typeface="Calibri" pitchFamily="34" charset="0"/>
              </a:rPr>
              <a:t>Routinized</a:t>
            </a:r>
            <a:r>
              <a:rPr lang="en-US" sz="2200" dirty="0">
                <a:solidFill>
                  <a:schemeClr val="bg1">
                    <a:lumMod val="50000"/>
                    <a:lumOff val="50000"/>
                  </a:schemeClr>
                </a:solidFill>
                <a:latin typeface="Calibri" pitchFamily="34" charset="0"/>
              </a:rPr>
              <a:t>” workflows</a:t>
            </a:r>
          </a:p>
          <a:p>
            <a:pPr defTabSz="912813"/>
            <a:r>
              <a:rPr lang="en-US" sz="2200" dirty="0">
                <a:solidFill>
                  <a:schemeClr val="bg1">
                    <a:lumMod val="50000"/>
                    <a:lumOff val="50000"/>
                  </a:schemeClr>
                </a:solidFill>
                <a:latin typeface="Calibri" pitchFamily="34" charset="0"/>
              </a:rPr>
              <a:t>Economies of scale important</a:t>
            </a:r>
          </a:p>
        </p:txBody>
      </p:sp>
      <p:sp>
        <p:nvSpPr>
          <p:cNvPr id="2056" name="TextBox 8"/>
          <p:cNvSpPr txBox="1">
            <a:spLocks noChangeArrowheads="1"/>
          </p:cNvSpPr>
          <p:nvPr/>
        </p:nvSpPr>
        <p:spPr bwMode="auto">
          <a:xfrm>
            <a:off x="4876800" y="482600"/>
            <a:ext cx="3974694" cy="1107973"/>
          </a:xfrm>
          <a:prstGeom prst="rect">
            <a:avLst/>
          </a:prstGeom>
          <a:noFill/>
          <a:ln w="9525">
            <a:noFill/>
            <a:miter lim="800000"/>
            <a:headEnd/>
            <a:tailEnd/>
          </a:ln>
        </p:spPr>
        <p:txBody>
          <a:bodyPr wrap="none" lIns="91416" tIns="45709" rIns="91416" bIns="45709">
            <a:spAutoFit/>
          </a:bodyPr>
          <a:lstStyle/>
          <a:p>
            <a:pPr defTabSz="912813"/>
            <a:r>
              <a:rPr lang="en-US" sz="2200" dirty="0">
                <a:solidFill>
                  <a:schemeClr val="bg1">
                    <a:lumMod val="50000"/>
                    <a:lumOff val="50000"/>
                  </a:schemeClr>
                </a:solidFill>
                <a:latin typeface="Calibri" pitchFamily="34" charset="0"/>
              </a:rPr>
              <a:t>Develop </a:t>
            </a:r>
            <a:r>
              <a:rPr lang="en-US" sz="2200" dirty="0" smtClean="0">
                <a:solidFill>
                  <a:schemeClr val="bg1">
                    <a:lumMod val="50000"/>
                    <a:lumOff val="50000"/>
                  </a:schemeClr>
                </a:solidFill>
                <a:latin typeface="Calibri" pitchFamily="34" charset="0"/>
              </a:rPr>
              <a:t>new</a:t>
            </a:r>
            <a:endParaRPr lang="en-US" sz="2200" dirty="0">
              <a:solidFill>
                <a:schemeClr val="bg1">
                  <a:lumMod val="50000"/>
                  <a:lumOff val="50000"/>
                </a:schemeClr>
              </a:solidFill>
              <a:latin typeface="Calibri" pitchFamily="34" charset="0"/>
            </a:endParaRPr>
          </a:p>
          <a:p>
            <a:pPr defTabSz="912813"/>
            <a:r>
              <a:rPr lang="en-US" sz="2200" dirty="0">
                <a:solidFill>
                  <a:schemeClr val="bg1">
                    <a:lumMod val="50000"/>
                    <a:lumOff val="50000"/>
                  </a:schemeClr>
                </a:solidFill>
                <a:latin typeface="Calibri" pitchFamily="34" charset="0"/>
              </a:rPr>
              <a:t>services and </a:t>
            </a:r>
            <a:r>
              <a:rPr lang="en-US" sz="2200" dirty="0" smtClean="0">
                <a:solidFill>
                  <a:schemeClr val="bg1">
                    <a:lumMod val="50000"/>
                    <a:lumOff val="50000"/>
                  </a:schemeClr>
                </a:solidFill>
                <a:latin typeface="Calibri" pitchFamily="34" charset="0"/>
              </a:rPr>
              <a:t>have them accepted</a:t>
            </a:r>
            <a:endParaRPr lang="en-US" sz="2200" dirty="0">
              <a:solidFill>
                <a:schemeClr val="bg1">
                  <a:lumMod val="50000"/>
                  <a:lumOff val="50000"/>
                </a:schemeClr>
              </a:solidFill>
              <a:latin typeface="Calibri" pitchFamily="34" charset="0"/>
            </a:endParaRPr>
          </a:p>
          <a:p>
            <a:pPr defTabSz="912813"/>
            <a:r>
              <a:rPr lang="en-US" sz="2200" dirty="0">
                <a:solidFill>
                  <a:schemeClr val="bg1">
                    <a:lumMod val="50000"/>
                    <a:lumOff val="50000"/>
                  </a:schemeClr>
                </a:solidFill>
                <a:latin typeface="Calibri" pitchFamily="34" charset="0"/>
              </a:rPr>
              <a:t>Speed/flexibility important</a:t>
            </a:r>
          </a:p>
        </p:txBody>
      </p:sp>
      <p:sp>
        <p:nvSpPr>
          <p:cNvPr id="2057" name="TextBox 9"/>
          <p:cNvSpPr txBox="1">
            <a:spLocks noChangeArrowheads="1"/>
          </p:cNvSpPr>
          <p:nvPr/>
        </p:nvSpPr>
        <p:spPr bwMode="auto">
          <a:xfrm>
            <a:off x="474662" y="382588"/>
            <a:ext cx="4554538" cy="1446212"/>
          </a:xfrm>
          <a:prstGeom prst="rect">
            <a:avLst/>
          </a:prstGeom>
          <a:noFill/>
          <a:ln w="9525">
            <a:noFill/>
            <a:miter lim="800000"/>
            <a:headEnd/>
            <a:tailEnd/>
          </a:ln>
        </p:spPr>
        <p:txBody>
          <a:bodyPr lIns="91416" tIns="45709" rIns="91416" bIns="45709">
            <a:spAutoFit/>
          </a:bodyPr>
          <a:lstStyle/>
          <a:p>
            <a:pPr defTabSz="912813"/>
            <a:r>
              <a:rPr lang="en-US" sz="2200" dirty="0">
                <a:solidFill>
                  <a:schemeClr val="bg1">
                    <a:lumMod val="50000"/>
                    <a:lumOff val="50000"/>
                  </a:schemeClr>
                </a:solidFill>
                <a:latin typeface="Calibri" pitchFamily="34" charset="0"/>
              </a:rPr>
              <a:t>Attracting and building relationships with </a:t>
            </a:r>
            <a:r>
              <a:rPr lang="en-US" sz="2200" dirty="0" smtClean="0">
                <a:solidFill>
                  <a:schemeClr val="bg1">
                    <a:lumMod val="50000"/>
                    <a:lumOff val="50000"/>
                  </a:schemeClr>
                </a:solidFill>
                <a:latin typeface="Calibri" pitchFamily="34" charset="0"/>
              </a:rPr>
              <a:t>researchers and learners</a:t>
            </a:r>
            <a:endParaRPr lang="en-US" sz="2200" dirty="0">
              <a:solidFill>
                <a:schemeClr val="bg1">
                  <a:lumMod val="50000"/>
                  <a:lumOff val="50000"/>
                </a:schemeClr>
              </a:solidFill>
              <a:latin typeface="Calibri" pitchFamily="34" charset="0"/>
            </a:endParaRPr>
          </a:p>
          <a:p>
            <a:pPr defTabSz="912813"/>
            <a:r>
              <a:rPr lang="en-US" sz="2200" dirty="0">
                <a:solidFill>
                  <a:schemeClr val="bg1">
                    <a:lumMod val="50000"/>
                    <a:lumOff val="50000"/>
                  </a:schemeClr>
                </a:solidFill>
                <a:latin typeface="Calibri" pitchFamily="34" charset="0"/>
              </a:rPr>
              <a:t>“Service-oriented”, customization</a:t>
            </a:r>
          </a:p>
          <a:p>
            <a:pPr defTabSz="912813"/>
            <a:r>
              <a:rPr lang="en-US" sz="2200" dirty="0">
                <a:solidFill>
                  <a:schemeClr val="bg1">
                    <a:lumMod val="50000"/>
                    <a:lumOff val="50000"/>
                  </a:schemeClr>
                </a:solidFill>
                <a:latin typeface="Calibri" pitchFamily="34" charset="0"/>
              </a:rPr>
              <a:t>Economies of scope important</a:t>
            </a:r>
          </a:p>
        </p:txBody>
      </p:sp>
    </p:spTree>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96240"/>
            <a:ext cx="9144000" cy="1280160"/>
          </a:xfrm>
        </p:spPr>
        <p:txBody>
          <a:bodyPr>
            <a:noAutofit/>
          </a:bodyPr>
          <a:lstStyle/>
          <a:p>
            <a:r>
              <a:rPr lang="en-US" sz="6600" dirty="0" smtClean="0"/>
              <a:t>Specialization: what business are you really in?</a:t>
            </a:r>
            <a:endParaRPr lang="en-US" sz="6600" dirty="0"/>
          </a:p>
        </p:txBody>
      </p:sp>
      <p:sp>
        <p:nvSpPr>
          <p:cNvPr id="19" name="Subtitle 18"/>
          <p:cNvSpPr>
            <a:spLocks noGrp="1"/>
          </p:cNvSpPr>
          <p:nvPr>
            <p:ph type="subTitle" idx="1"/>
          </p:nvPr>
        </p:nvSpPr>
        <p:spPr>
          <a:xfrm>
            <a:off x="381000" y="3886200"/>
            <a:ext cx="8382000" cy="990600"/>
          </a:xfrm>
        </p:spPr>
        <p:txBody>
          <a:bodyPr>
            <a:normAutofit fontScale="70000" lnSpcReduction="20000"/>
          </a:bodyPr>
          <a:lstStyle/>
          <a:p>
            <a:r>
              <a:rPr lang="en-US" dirty="0" err="1" smtClean="0">
                <a:solidFill>
                  <a:schemeClr val="accent3"/>
                </a:solidFill>
              </a:rPr>
              <a:t>Specialise</a:t>
            </a:r>
            <a:r>
              <a:rPr lang="en-US" dirty="0" smtClean="0"/>
              <a:t> where can make an impact</a:t>
            </a:r>
          </a:p>
          <a:p>
            <a:r>
              <a:rPr lang="en-US" dirty="0" err="1" smtClean="0">
                <a:solidFill>
                  <a:schemeClr val="accent3"/>
                </a:solidFill>
              </a:rPr>
              <a:t>Externalise</a:t>
            </a:r>
            <a:r>
              <a:rPr lang="en-US" dirty="0" smtClean="0"/>
              <a:t> what is routine and can be done well collaboratively or by others</a:t>
            </a:r>
          </a:p>
          <a:p>
            <a:endParaRPr lang="en-US" dirty="0"/>
          </a:p>
        </p:txBody>
      </p:sp>
      <p:sp>
        <p:nvSpPr>
          <p:cNvPr id="18" name="Text Placeholder 17"/>
          <p:cNvSpPr>
            <a:spLocks noGrp="1"/>
          </p:cNvSpPr>
          <p:nvPr>
            <p:ph type="body" sz="quarter" idx="10"/>
          </p:nvPr>
        </p:nvSpPr>
        <p:spPr>
          <a:xfrm>
            <a:off x="381000" y="5791200"/>
            <a:ext cx="6400800" cy="640080"/>
          </a:xfrm>
        </p:spPr>
        <p:txBody>
          <a:bodyPr/>
          <a:lstStyle/>
          <a:p>
            <a:r>
              <a:rPr lang="en-US" dirty="0" smtClean="0"/>
              <a:t>Library: what is distinctive?</a:t>
            </a:r>
            <a:endParaRPr lang="en-US" dirty="0"/>
          </a:p>
        </p:txBody>
      </p:sp>
    </p:spTree>
  </p:cSld>
  <p:clrMapOvr>
    <a:masterClrMapping/>
  </p:clrMapOvr>
  <p:transition>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3276600" y="381000"/>
            <a:ext cx="5486400" cy="1280160"/>
          </a:xfrm>
        </p:spPr>
        <p:txBody>
          <a:bodyPr/>
          <a:lstStyle/>
          <a:p>
            <a:r>
              <a:rPr lang="en-US" sz="4800" dirty="0" smtClean="0">
                <a:solidFill>
                  <a:schemeClr val="accent3"/>
                </a:solidFill>
              </a:rPr>
              <a:t>Shifting boundaries</a:t>
            </a:r>
            <a:endParaRPr lang="en-US" sz="4800" dirty="0">
              <a:solidFill>
                <a:schemeClr val="accent3"/>
              </a:solidFill>
            </a:endParaRPr>
          </a:p>
        </p:txBody>
      </p:sp>
      <p:sp>
        <p:nvSpPr>
          <p:cNvPr id="6" name="Text Placeholder 5"/>
          <p:cNvSpPr>
            <a:spLocks noGrp="1"/>
          </p:cNvSpPr>
          <p:nvPr>
            <p:ph type="body" sz="quarter" idx="14"/>
          </p:nvPr>
        </p:nvSpPr>
        <p:spPr>
          <a:xfrm>
            <a:off x="1219200" y="1752600"/>
            <a:ext cx="7543800" cy="624840"/>
          </a:xfrm>
        </p:spPr>
        <p:txBody>
          <a:bodyPr>
            <a:normAutofit fontScale="85000" lnSpcReduction="20000"/>
          </a:bodyPr>
          <a:lstStyle/>
          <a:p>
            <a:r>
              <a:rPr lang="en-US" dirty="0" smtClean="0"/>
              <a:t>Libraries </a:t>
            </a:r>
            <a:r>
              <a:rPr lang="en-US" dirty="0" err="1" smtClean="0"/>
              <a:t>externalising</a:t>
            </a:r>
            <a:r>
              <a:rPr lang="en-US" dirty="0" smtClean="0"/>
              <a:t> infrastructure – economies of scale and network effects</a:t>
            </a:r>
            <a:endParaRPr lang="en-US" dirty="0"/>
          </a:p>
        </p:txBody>
      </p:sp>
      <p:pic>
        <p:nvPicPr>
          <p:cNvPr id="129028" name="Picture 4" descr="http://upload.wikimedia.org/wikipedia/commons/thumb/5/50/Automated_Storage_and_Retrieval_System_-_Defense_Visual_Information_Center_%C2%B7_DD-ST-96-00253.JPEG/79px-Automated_Storage_and_Retrieval_System_-_Defense_Visual_Information_Center_%C2%B7_DD-ST-96-00253.JPEG"/>
          <p:cNvPicPr>
            <a:picLocks noGrp="1" noChangeAspect="1" noChangeArrowheads="1"/>
          </p:cNvPicPr>
          <p:nvPr>
            <p:ph type="pic" sz="quarter" idx="16"/>
          </p:nvPr>
        </p:nvPicPr>
        <p:blipFill>
          <a:blip r:embed="rId2" cstate="print"/>
          <a:srcRect t="17083" b="17083"/>
          <a:stretch>
            <a:fillRect/>
          </a:stretch>
        </p:blipFill>
        <p:spPr bwMode="auto">
          <a:xfrm>
            <a:off x="304800" y="1920240"/>
            <a:ext cx="914400" cy="914400"/>
          </a:xfrm>
          <a:prstGeom prst="rect">
            <a:avLst/>
          </a:prstGeom>
          <a:noFill/>
        </p:spPr>
      </p:pic>
      <p:sp>
        <p:nvSpPr>
          <p:cNvPr id="9" name="Text Placeholder 8"/>
          <p:cNvSpPr>
            <a:spLocks noGrp="1"/>
          </p:cNvSpPr>
          <p:nvPr>
            <p:ph type="body" sz="quarter" idx="17"/>
          </p:nvPr>
        </p:nvSpPr>
        <p:spPr>
          <a:xfrm>
            <a:off x="1219200" y="2316480"/>
            <a:ext cx="7543800" cy="899160"/>
          </a:xfrm>
        </p:spPr>
        <p:txBody>
          <a:bodyPr>
            <a:normAutofit/>
          </a:bodyPr>
          <a:lstStyle/>
          <a:p>
            <a:r>
              <a:rPr lang="en-US" dirty="0" smtClean="0"/>
              <a:t>Collections?</a:t>
            </a:r>
          </a:p>
          <a:p>
            <a:r>
              <a:rPr lang="en-US" dirty="0" smtClean="0"/>
              <a:t>Systems?</a:t>
            </a:r>
          </a:p>
        </p:txBody>
      </p:sp>
      <p:sp>
        <p:nvSpPr>
          <p:cNvPr id="10" name="Text Placeholder 9"/>
          <p:cNvSpPr>
            <a:spLocks noGrp="1"/>
          </p:cNvSpPr>
          <p:nvPr>
            <p:ph type="body" sz="quarter" idx="18"/>
          </p:nvPr>
        </p:nvSpPr>
        <p:spPr>
          <a:xfrm>
            <a:off x="1219200" y="3352800"/>
            <a:ext cx="7543800" cy="716280"/>
          </a:xfrm>
        </p:spPr>
        <p:txBody>
          <a:bodyPr>
            <a:normAutofit fontScale="92500" lnSpcReduction="10000"/>
          </a:bodyPr>
          <a:lstStyle/>
          <a:p>
            <a:r>
              <a:rPr lang="en-US" dirty="0" smtClean="0"/>
              <a:t>Relationship management is central – engagement creates distinctive local value</a:t>
            </a:r>
            <a:endParaRPr lang="en-US" dirty="0"/>
          </a:p>
        </p:txBody>
      </p:sp>
      <p:pic>
        <p:nvPicPr>
          <p:cNvPr id="18" name="Picture 1"/>
          <p:cNvPicPr>
            <a:picLocks noGrp="1" noChangeAspect="1" noChangeArrowheads="1"/>
          </p:cNvPicPr>
          <p:nvPr>
            <p:ph type="pic" sz="quarter" idx="19"/>
          </p:nvPr>
        </p:nvPicPr>
        <p:blipFill>
          <a:blip r:embed="rId3" cstate="print"/>
          <a:srcRect l="12500" r="12500"/>
          <a:stretch>
            <a:fillRect/>
          </a:stretch>
        </p:blipFill>
        <p:spPr bwMode="auto">
          <a:xfrm>
            <a:off x="304800" y="3535680"/>
            <a:ext cx="914400" cy="914400"/>
          </a:xfrm>
          <a:prstGeom prst="rect">
            <a:avLst/>
          </a:prstGeom>
          <a:noFill/>
          <a:ln w="12700">
            <a:noFill/>
            <a:miter lim="800000"/>
            <a:headEnd/>
            <a:tailEnd/>
          </a:ln>
        </p:spPr>
      </p:pic>
      <p:sp>
        <p:nvSpPr>
          <p:cNvPr id="12" name="Text Placeholder 11"/>
          <p:cNvSpPr>
            <a:spLocks noGrp="1"/>
          </p:cNvSpPr>
          <p:nvPr>
            <p:ph type="body" sz="quarter" idx="20"/>
          </p:nvPr>
        </p:nvSpPr>
        <p:spPr>
          <a:xfrm>
            <a:off x="1219200" y="4267200"/>
            <a:ext cx="7543800" cy="762000"/>
          </a:xfrm>
        </p:spPr>
        <p:txBody>
          <a:bodyPr>
            <a:noAutofit/>
          </a:bodyPr>
          <a:lstStyle/>
          <a:p>
            <a:r>
              <a:rPr lang="en-US" dirty="0" smtClean="0"/>
              <a:t>Space</a:t>
            </a:r>
            <a:br>
              <a:rPr lang="en-US" dirty="0" smtClean="0"/>
            </a:br>
            <a:r>
              <a:rPr lang="en-US" dirty="0" smtClean="0"/>
              <a:t>The service turn</a:t>
            </a:r>
          </a:p>
          <a:p>
            <a:r>
              <a:rPr lang="en-US" dirty="0" smtClean="0"/>
              <a:t>People &amp; expertise</a:t>
            </a:r>
          </a:p>
          <a:p>
            <a:r>
              <a:rPr lang="en-US" dirty="0" smtClean="0"/>
              <a:t>New systems requirements: aggregate social/</a:t>
            </a:r>
            <a:r>
              <a:rPr lang="en-US" dirty="0" err="1" smtClean="0"/>
              <a:t>analyti</a:t>
            </a:r>
            <a:r>
              <a:rPr lang="en-US" dirty="0" smtClean="0"/>
              <a:t> </a:t>
            </a:r>
            <a:r>
              <a:rPr lang="en-US" dirty="0" err="1" smtClean="0"/>
              <a:t>cs</a:t>
            </a:r>
            <a:r>
              <a:rPr lang="en-US" dirty="0" smtClean="0"/>
              <a:t> data</a:t>
            </a:r>
            <a:endParaRPr lang="en-US" dirty="0"/>
          </a:p>
        </p:txBody>
      </p:sp>
      <p:sp>
        <p:nvSpPr>
          <p:cNvPr id="13" name="Text Placeholder 12"/>
          <p:cNvSpPr>
            <a:spLocks noGrp="1"/>
          </p:cNvSpPr>
          <p:nvPr>
            <p:ph type="body" sz="quarter" idx="21"/>
          </p:nvPr>
        </p:nvSpPr>
        <p:spPr>
          <a:xfrm>
            <a:off x="1143000" y="5257800"/>
            <a:ext cx="7543800" cy="457200"/>
          </a:xfrm>
        </p:spPr>
        <p:txBody>
          <a:bodyPr/>
          <a:lstStyle/>
          <a:p>
            <a:r>
              <a:rPr lang="en-US" dirty="0" smtClean="0"/>
              <a:t>Patterns of externalization vary</a:t>
            </a:r>
            <a:endParaRPr lang="en-US" dirty="0"/>
          </a:p>
        </p:txBody>
      </p:sp>
      <p:pic>
        <p:nvPicPr>
          <p:cNvPr id="129026" name="Picture 2" descr="Cumulus"/>
          <p:cNvPicPr>
            <a:picLocks noGrp="1" noChangeAspect="1" noChangeArrowheads="1"/>
          </p:cNvPicPr>
          <p:nvPr>
            <p:ph type="pic" sz="quarter" idx="22"/>
          </p:nvPr>
        </p:nvPicPr>
        <p:blipFill>
          <a:blip r:embed="rId4" cstate="print"/>
          <a:srcRect l="12500" r="12500"/>
          <a:stretch>
            <a:fillRect/>
          </a:stretch>
        </p:blipFill>
        <p:spPr bwMode="auto">
          <a:xfrm>
            <a:off x="228600" y="5410200"/>
            <a:ext cx="914400" cy="914400"/>
          </a:xfrm>
          <a:prstGeom prst="rect">
            <a:avLst/>
          </a:prstGeom>
          <a:noFill/>
        </p:spPr>
      </p:pic>
      <p:sp>
        <p:nvSpPr>
          <p:cNvPr id="15" name="Text Placeholder 14"/>
          <p:cNvSpPr>
            <a:spLocks noGrp="1"/>
          </p:cNvSpPr>
          <p:nvPr>
            <p:ph type="body" sz="quarter" idx="23"/>
          </p:nvPr>
        </p:nvSpPr>
        <p:spPr>
          <a:xfrm>
            <a:off x="1143000" y="5791200"/>
            <a:ext cx="7543800" cy="914400"/>
          </a:xfrm>
        </p:spPr>
        <p:txBody>
          <a:bodyPr>
            <a:normAutofit lnSpcReduction="10000"/>
          </a:bodyPr>
          <a:lstStyle/>
          <a:p>
            <a:r>
              <a:rPr lang="en-US" dirty="0" smtClean="0"/>
              <a:t>Collaborative: sharing innovation and resources</a:t>
            </a:r>
          </a:p>
          <a:p>
            <a:r>
              <a:rPr lang="en-US" dirty="0" smtClean="0"/>
              <a:t>Commercial: contracting for services</a:t>
            </a:r>
          </a:p>
          <a:p>
            <a:r>
              <a:rPr lang="en-US" dirty="0" smtClean="0"/>
              <a:t>The emergence of the cloud</a:t>
            </a:r>
            <a:endParaRPr lang="en-US" dirty="0"/>
          </a:p>
        </p:txBody>
      </p:sp>
      <p:grpSp>
        <p:nvGrpSpPr>
          <p:cNvPr id="22" name="Group 21"/>
          <p:cNvGrpSpPr/>
          <p:nvPr/>
        </p:nvGrpSpPr>
        <p:grpSpPr>
          <a:xfrm>
            <a:off x="315662" y="405711"/>
            <a:ext cx="2884738" cy="1194489"/>
            <a:chOff x="990600" y="685800"/>
            <a:chExt cx="6128303" cy="3732078"/>
          </a:xfrm>
        </p:grpSpPr>
        <p:pic>
          <p:nvPicPr>
            <p:cNvPr id="14" name="Picture 8" descr="library"/>
            <p:cNvPicPr>
              <a:picLocks noChangeAspect="1" noChangeArrowheads="1"/>
            </p:cNvPicPr>
            <p:nvPr/>
          </p:nvPicPr>
          <p:blipFill>
            <a:blip r:embed="rId5" cstate="print"/>
            <a:srcRect/>
            <a:stretch>
              <a:fillRect/>
            </a:stretch>
          </p:blipFill>
          <p:spPr bwMode="auto">
            <a:xfrm>
              <a:off x="3214688" y="685800"/>
              <a:ext cx="2362200" cy="2362200"/>
            </a:xfrm>
            <a:prstGeom prst="rect">
              <a:avLst/>
            </a:prstGeom>
            <a:noFill/>
            <a:ln w="9525">
              <a:noFill/>
              <a:miter lim="800000"/>
              <a:headEnd/>
              <a:tailEnd/>
            </a:ln>
          </p:spPr>
        </p:pic>
        <p:sp>
          <p:nvSpPr>
            <p:cNvPr id="16" name="Text Box 4"/>
            <p:cNvSpPr txBox="1">
              <a:spLocks noChangeArrowheads="1"/>
            </p:cNvSpPr>
            <p:nvPr/>
          </p:nvSpPr>
          <p:spPr bwMode="auto">
            <a:xfrm>
              <a:off x="2438400" y="762001"/>
              <a:ext cx="1430949" cy="1057783"/>
            </a:xfrm>
            <a:prstGeom prst="rect">
              <a:avLst/>
            </a:prstGeom>
            <a:solidFill>
              <a:srgbClr val="A5A5A5"/>
            </a:solidFill>
            <a:ln w="9525" algn="ctr">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FFFFFF"/>
                  </a:solidFill>
                  <a:effectLst/>
                  <a:uLnTx/>
                  <a:uFillTx/>
                  <a:latin typeface="Calibri" pitchFamily="34" charset="0"/>
                </a:rPr>
                <a:t>Space</a:t>
              </a:r>
            </a:p>
          </p:txBody>
        </p:sp>
        <p:sp>
          <p:nvSpPr>
            <p:cNvPr id="17" name="Text Box 6"/>
            <p:cNvSpPr txBox="1">
              <a:spLocks noChangeArrowheads="1"/>
            </p:cNvSpPr>
            <p:nvPr/>
          </p:nvSpPr>
          <p:spPr bwMode="auto">
            <a:xfrm>
              <a:off x="4967286" y="944561"/>
              <a:ext cx="1843002" cy="1057783"/>
            </a:xfrm>
            <a:prstGeom prst="rect">
              <a:avLst/>
            </a:prstGeom>
            <a:solidFill>
              <a:srgbClr val="A5A5A5"/>
            </a:solidFill>
            <a:ln w="9525" algn="ctr">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Calibri" pitchFamily="34" charset="0"/>
                </a:rPr>
                <a:t>Systems</a:t>
              </a:r>
            </a:p>
          </p:txBody>
        </p:sp>
        <p:sp>
          <p:nvSpPr>
            <p:cNvPr id="19" name="Text Box 5"/>
            <p:cNvSpPr txBox="1">
              <a:spLocks noChangeArrowheads="1"/>
            </p:cNvSpPr>
            <p:nvPr/>
          </p:nvSpPr>
          <p:spPr bwMode="auto">
            <a:xfrm>
              <a:off x="990600" y="1904999"/>
              <a:ext cx="2329976" cy="1057783"/>
            </a:xfrm>
            <a:prstGeom prst="rect">
              <a:avLst/>
            </a:prstGeom>
            <a:solidFill>
              <a:srgbClr val="A5A5A5"/>
            </a:solidFill>
            <a:ln w="9525" algn="ctr">
              <a:solidFill>
                <a:srgbClr val="A5A5A5"/>
              </a:solid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Calibri" pitchFamily="34" charset="0"/>
                </a:rPr>
                <a:t>Collections</a:t>
              </a:r>
            </a:p>
          </p:txBody>
        </p:sp>
        <p:sp>
          <p:nvSpPr>
            <p:cNvPr id="20" name="Text Box 7"/>
            <p:cNvSpPr txBox="1">
              <a:spLocks noChangeArrowheads="1"/>
            </p:cNvSpPr>
            <p:nvPr/>
          </p:nvSpPr>
          <p:spPr bwMode="auto">
            <a:xfrm>
              <a:off x="4891089" y="2590799"/>
              <a:ext cx="2227814" cy="1827079"/>
            </a:xfrm>
            <a:prstGeom prst="rect">
              <a:avLst/>
            </a:prstGeom>
            <a:solidFill>
              <a:srgbClr val="A5A5A5"/>
            </a:solidFill>
            <a:ln w="9525" algn="ctr">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Calibri" pitchFamily="34" charset="0"/>
                </a:rPr>
                <a:t>Services</a:t>
              </a:r>
              <a:r>
                <a:rPr kumimoji="0" lang="en-US" sz="1600" b="0" i="0" u="none" strike="noStrike" kern="0" cap="none" spc="0" normalizeH="0" noProof="0" dirty="0" smtClean="0">
                  <a:ln>
                    <a:noFill/>
                  </a:ln>
                  <a:solidFill>
                    <a:srgbClr val="FFFFFF"/>
                  </a:solidFill>
                  <a:effectLst/>
                  <a:uLnTx/>
                  <a:uFillTx/>
                  <a:latin typeface="Calibri" pitchFamily="34" charset="0"/>
                </a:rPr>
                <a:t> &amp;</a:t>
              </a:r>
              <a:br>
                <a:rPr kumimoji="0" lang="en-US" sz="1600" b="0" i="0" u="none" strike="noStrike" kern="0" cap="none" spc="0" normalizeH="0" noProof="0" dirty="0" smtClean="0">
                  <a:ln>
                    <a:noFill/>
                  </a:ln>
                  <a:solidFill>
                    <a:srgbClr val="FFFFFF"/>
                  </a:solidFill>
                  <a:effectLst/>
                  <a:uLnTx/>
                  <a:uFillTx/>
                  <a:latin typeface="Calibri" pitchFamily="34" charset="0"/>
                </a:rPr>
              </a:br>
              <a:r>
                <a:rPr kumimoji="0" lang="en-US" sz="1600" b="0" i="0" u="none" strike="noStrike" kern="0" cap="none" spc="0" normalizeH="0" noProof="0" dirty="0" smtClean="0">
                  <a:ln>
                    <a:noFill/>
                  </a:ln>
                  <a:solidFill>
                    <a:srgbClr val="FFFFFF"/>
                  </a:solidFill>
                  <a:effectLst/>
                  <a:uLnTx/>
                  <a:uFillTx/>
                  <a:latin typeface="Calibri" pitchFamily="34" charset="0"/>
                </a:rPr>
                <a:t>expertise</a:t>
              </a:r>
              <a:endParaRPr kumimoji="0" lang="en-US" sz="1600" b="0" i="0" u="none" strike="noStrike" kern="0" cap="none" spc="0" normalizeH="0" baseline="0" noProof="0" dirty="0" smtClean="0">
                <a:ln>
                  <a:noFill/>
                </a:ln>
                <a:solidFill>
                  <a:srgbClr val="FFFFFF"/>
                </a:solidFill>
                <a:effectLst/>
                <a:uLnTx/>
                <a:uFillTx/>
                <a:latin typeface="Calibri" pitchFamily="34" charset="0"/>
              </a:endParaRPr>
            </a:p>
          </p:txBody>
        </p:sp>
      </p:grpSp>
    </p:spTree>
  </p:cSld>
  <p:clrMapOvr>
    <a:masterClrMapping/>
  </p:clrMapOvr>
  <p:transition>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Main entrance and display case."/>
          <p:cNvPicPr>
            <a:picLocks noChangeAspect="1" noChangeArrowheads="1"/>
          </p:cNvPicPr>
          <p:nvPr/>
        </p:nvPicPr>
        <p:blipFill>
          <a:blip r:embed="rId2" cstate="print"/>
          <a:srcRect/>
          <a:stretch>
            <a:fillRect/>
          </a:stretch>
        </p:blipFill>
        <p:spPr bwMode="auto">
          <a:xfrm>
            <a:off x="-1" y="-1"/>
            <a:ext cx="3570879" cy="2667001"/>
          </a:xfrm>
          <a:prstGeom prst="rect">
            <a:avLst/>
          </a:prstGeom>
          <a:noFill/>
        </p:spPr>
      </p:pic>
      <p:pic>
        <p:nvPicPr>
          <p:cNvPr id="118790" name="Picture 6" descr="West consultation counter and map cases."/>
          <p:cNvPicPr>
            <a:picLocks noChangeAspect="1" noChangeArrowheads="1"/>
          </p:cNvPicPr>
          <p:nvPr/>
        </p:nvPicPr>
        <p:blipFill>
          <a:blip r:embed="rId3" cstate="print"/>
          <a:srcRect/>
          <a:stretch>
            <a:fillRect/>
          </a:stretch>
        </p:blipFill>
        <p:spPr bwMode="auto">
          <a:xfrm>
            <a:off x="1" y="4487941"/>
            <a:ext cx="3581400" cy="2370060"/>
          </a:xfrm>
          <a:prstGeom prst="rect">
            <a:avLst/>
          </a:prstGeom>
          <a:noFill/>
        </p:spPr>
      </p:pic>
      <p:pic>
        <p:nvPicPr>
          <p:cNvPr id="118788" name="Picture 4" descr="Reference desk."/>
          <p:cNvPicPr>
            <a:picLocks noChangeAspect="1" noChangeArrowheads="1"/>
          </p:cNvPicPr>
          <p:nvPr/>
        </p:nvPicPr>
        <p:blipFill>
          <a:blip r:embed="rId4" cstate="print"/>
          <a:srcRect/>
          <a:stretch>
            <a:fillRect/>
          </a:stretch>
        </p:blipFill>
        <p:spPr bwMode="auto">
          <a:xfrm>
            <a:off x="0" y="2514600"/>
            <a:ext cx="3570878" cy="2667000"/>
          </a:xfrm>
          <a:prstGeom prst="rect">
            <a:avLst/>
          </a:prstGeom>
          <a:noFill/>
        </p:spPr>
      </p:pic>
      <p:sp>
        <p:nvSpPr>
          <p:cNvPr id="8" name="Rectangle 7"/>
          <p:cNvSpPr/>
          <p:nvPr/>
        </p:nvSpPr>
        <p:spPr>
          <a:xfrm>
            <a:off x="3733800" y="304800"/>
            <a:ext cx="5181600" cy="5863144"/>
          </a:xfrm>
          <a:prstGeom prst="rect">
            <a:avLst/>
          </a:prstGeom>
        </p:spPr>
        <p:txBody>
          <a:bodyPr wrap="square">
            <a:spAutoFit/>
          </a:bodyPr>
          <a:lstStyle/>
          <a:p>
            <a:r>
              <a:rPr lang="en-US" sz="1700" dirty="0" smtClean="0">
                <a:solidFill>
                  <a:schemeClr val="bg1">
                    <a:lumMod val="50000"/>
                    <a:lumOff val="50000"/>
                  </a:schemeClr>
                </a:solidFill>
              </a:rPr>
              <a:t>.. the new library’s unique combination of </a:t>
            </a:r>
            <a:r>
              <a:rPr lang="en-US" sz="1700" dirty="0" smtClean="0">
                <a:solidFill>
                  <a:schemeClr val="accent3"/>
                </a:solidFill>
              </a:rPr>
              <a:t>collections</a:t>
            </a:r>
            <a:r>
              <a:rPr lang="en-US" sz="1700" dirty="0" smtClean="0">
                <a:solidFill>
                  <a:schemeClr val="bg1">
                    <a:lumMod val="50000"/>
                    <a:lumOff val="50000"/>
                  </a:schemeClr>
                </a:solidFill>
              </a:rPr>
              <a:t>, </a:t>
            </a:r>
            <a:r>
              <a:rPr lang="en-US" sz="1700" dirty="0" smtClean="0">
                <a:solidFill>
                  <a:schemeClr val="accent3"/>
                </a:solidFill>
              </a:rPr>
              <a:t>government information expertise</a:t>
            </a:r>
            <a:r>
              <a:rPr lang="en-US" sz="1700" dirty="0" smtClean="0">
                <a:solidFill>
                  <a:schemeClr val="bg1">
                    <a:lumMod val="50000"/>
                    <a:lumOff val="50000"/>
                  </a:schemeClr>
                </a:solidFill>
              </a:rPr>
              <a:t>, and </a:t>
            </a:r>
            <a:r>
              <a:rPr lang="en-US" sz="1700" dirty="0" smtClean="0">
                <a:solidFill>
                  <a:schemeClr val="accent3"/>
                </a:solidFill>
              </a:rPr>
              <a:t>data services</a:t>
            </a:r>
            <a:r>
              <a:rPr lang="en-US" sz="1700" dirty="0" smtClean="0">
                <a:solidFill>
                  <a:schemeClr val="bg1">
                    <a:lumMod val="50000"/>
                    <a:lumOff val="50000"/>
                  </a:schemeClr>
                </a:solidFill>
              </a:rPr>
              <a:t> will provide scholars and researchers with unprecedented opportunities for exploration, discovery, and collaboration. </a:t>
            </a:r>
            <a:br>
              <a:rPr lang="en-US" sz="1700" dirty="0" smtClean="0">
                <a:solidFill>
                  <a:schemeClr val="bg1">
                    <a:lumMod val="50000"/>
                    <a:lumOff val="50000"/>
                  </a:schemeClr>
                </a:solidFill>
              </a:rPr>
            </a:br>
            <a:r>
              <a:rPr lang="en-US" sz="1700" dirty="0" smtClean="0">
                <a:solidFill>
                  <a:schemeClr val="bg1">
                    <a:lumMod val="50000"/>
                    <a:lumOff val="50000"/>
                  </a:schemeClr>
                </a:solidFill>
              </a:rPr>
              <a:t>“Our new proximity, in a purposefully designed and equipped space, means that we can more effectively collaborate with each other, which in turn really enhances our ability to </a:t>
            </a:r>
            <a:r>
              <a:rPr lang="en-US" sz="1700" dirty="0" smtClean="0">
                <a:solidFill>
                  <a:schemeClr val="accent3"/>
                </a:solidFill>
              </a:rPr>
              <a:t>creatively collaborate </a:t>
            </a:r>
            <a:r>
              <a:rPr lang="en-US" sz="1700" dirty="0" smtClean="0">
                <a:solidFill>
                  <a:schemeClr val="bg1">
                    <a:lumMod val="50000"/>
                    <a:lumOff val="50000"/>
                  </a:schemeClr>
                </a:solidFill>
              </a:rPr>
              <a:t>with students, faculty, and researchers.”</a:t>
            </a:r>
            <a:br>
              <a:rPr lang="en-US" sz="1700" dirty="0" smtClean="0">
                <a:solidFill>
                  <a:schemeClr val="bg1">
                    <a:lumMod val="50000"/>
                    <a:lumOff val="50000"/>
                  </a:schemeClr>
                </a:solidFill>
              </a:rPr>
            </a:br>
            <a:endParaRPr lang="en-US" sz="1700" dirty="0" smtClean="0">
              <a:solidFill>
                <a:schemeClr val="bg1">
                  <a:lumMod val="50000"/>
                  <a:lumOff val="50000"/>
                </a:schemeClr>
              </a:solidFill>
            </a:endParaRPr>
          </a:p>
          <a:p>
            <a:r>
              <a:rPr lang="en-US" sz="1700" dirty="0" smtClean="0">
                <a:solidFill>
                  <a:schemeClr val="bg1">
                    <a:lumMod val="50000"/>
                    <a:lumOff val="50000"/>
                  </a:schemeClr>
                </a:solidFill>
              </a:rPr>
              <a:t>The new library features </a:t>
            </a:r>
            <a:r>
              <a:rPr lang="en-US" sz="1700" dirty="0" smtClean="0">
                <a:solidFill>
                  <a:schemeClr val="accent3"/>
                </a:solidFill>
              </a:rPr>
              <a:t>60-foot long counter</a:t>
            </a:r>
            <a:r>
              <a:rPr lang="en-US" sz="1700" dirty="0" smtClean="0">
                <a:solidFill>
                  <a:schemeClr val="bg1">
                    <a:lumMod val="50000"/>
                    <a:lumOff val="50000"/>
                  </a:schemeClr>
                </a:solidFill>
              </a:rPr>
              <a:t> to enable the examination of </a:t>
            </a:r>
            <a:r>
              <a:rPr lang="en-US" sz="1700" dirty="0" smtClean="0">
                <a:solidFill>
                  <a:schemeClr val="accent3"/>
                </a:solidFill>
              </a:rPr>
              <a:t>large-format maps</a:t>
            </a:r>
            <a:r>
              <a:rPr lang="en-US" sz="1700" dirty="0" smtClean="0">
                <a:solidFill>
                  <a:schemeClr val="bg1">
                    <a:lumMod val="50000"/>
                    <a:lumOff val="50000"/>
                  </a:schemeClr>
                </a:solidFill>
              </a:rPr>
              <a:t>; a </a:t>
            </a:r>
            <a:r>
              <a:rPr lang="en-US" sz="1700" dirty="0" smtClean="0">
                <a:solidFill>
                  <a:schemeClr val="accent3"/>
                </a:solidFill>
              </a:rPr>
              <a:t>presentation space </a:t>
            </a:r>
            <a:r>
              <a:rPr lang="en-US" sz="1700" dirty="0" smtClean="0">
                <a:solidFill>
                  <a:schemeClr val="bg1">
                    <a:lumMod val="50000"/>
                    <a:lumOff val="50000"/>
                  </a:schemeClr>
                </a:solidFill>
              </a:rPr>
              <a:t>that will accommodate instruction; </a:t>
            </a:r>
            <a:r>
              <a:rPr lang="en-US" sz="1700" dirty="0" smtClean="0">
                <a:solidFill>
                  <a:schemeClr val="accent3"/>
                </a:solidFill>
              </a:rPr>
              <a:t>display cases and screens </a:t>
            </a:r>
            <a:r>
              <a:rPr lang="en-US" sz="1700" dirty="0" smtClean="0">
                <a:solidFill>
                  <a:schemeClr val="bg1">
                    <a:lumMod val="50000"/>
                    <a:lumOff val="50000"/>
                  </a:schemeClr>
                </a:solidFill>
              </a:rPr>
              <a:t>that showcase items from the print and digital collections; a </a:t>
            </a:r>
            <a:r>
              <a:rPr lang="en-US" sz="1700" dirty="0" smtClean="0">
                <a:solidFill>
                  <a:schemeClr val="accent3"/>
                </a:solidFill>
              </a:rPr>
              <a:t>large-format high-resolution scanner</a:t>
            </a:r>
            <a:r>
              <a:rPr lang="en-US" sz="1700" dirty="0" smtClean="0">
                <a:solidFill>
                  <a:schemeClr val="bg1">
                    <a:lumMod val="50000"/>
                    <a:lumOff val="50000"/>
                  </a:schemeClr>
                </a:solidFill>
              </a:rPr>
              <a:t> that produces digital copies for online work or the creation of full-size print copies; individual and group </a:t>
            </a:r>
            <a:r>
              <a:rPr lang="en-US" sz="1700" dirty="0" smtClean="0">
                <a:solidFill>
                  <a:schemeClr val="accent3"/>
                </a:solidFill>
              </a:rPr>
              <a:t>study spaces </a:t>
            </a:r>
            <a:r>
              <a:rPr lang="en-US" sz="1700" dirty="0" smtClean="0">
                <a:solidFill>
                  <a:schemeClr val="bg1">
                    <a:lumMod val="50000"/>
                    <a:lumOff val="50000"/>
                  </a:schemeClr>
                </a:solidFill>
              </a:rPr>
              <a:t>with dual-screen computers and laptop accessibility; and comfortable, moveable furniture for </a:t>
            </a:r>
            <a:r>
              <a:rPr lang="en-US" sz="1700" dirty="0" smtClean="0">
                <a:solidFill>
                  <a:schemeClr val="accent3"/>
                </a:solidFill>
              </a:rPr>
              <a:t>flexible study </a:t>
            </a:r>
            <a:r>
              <a:rPr lang="en-US" dirty="0" smtClean="0"/>
              <a:t>and collaboration.</a:t>
            </a:r>
            <a:endParaRPr lang="en-US" dirty="0"/>
          </a:p>
        </p:txBody>
      </p:sp>
      <p:pic>
        <p:nvPicPr>
          <p:cNvPr id="118792" name="Picture 8" descr="MLibrary Logo"/>
          <p:cNvPicPr>
            <a:picLocks noChangeAspect="1" noChangeArrowheads="1"/>
          </p:cNvPicPr>
          <p:nvPr/>
        </p:nvPicPr>
        <p:blipFill>
          <a:blip r:embed="rId5" cstate="print"/>
          <a:srcRect/>
          <a:stretch>
            <a:fillRect/>
          </a:stretch>
        </p:blipFill>
        <p:spPr bwMode="auto">
          <a:xfrm>
            <a:off x="5562600" y="6172200"/>
            <a:ext cx="1228725" cy="342901"/>
          </a:xfrm>
          <a:prstGeom prst="rect">
            <a:avLst/>
          </a:prstGeom>
          <a:noFill/>
        </p:spPr>
      </p:pic>
    </p:spTree>
  </p:cSld>
  <p:clrMapOvr>
    <a:masterClrMapping/>
  </p:clrMapOvr>
  <p:transition>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grpSp>
        <p:nvGrpSpPr>
          <p:cNvPr id="3" name="Group 2"/>
          <p:cNvGrpSpPr/>
          <p:nvPr/>
        </p:nvGrpSpPr>
        <p:grpSpPr>
          <a:xfrm>
            <a:off x="1600200" y="2057400"/>
            <a:ext cx="5082744" cy="2678357"/>
            <a:chOff x="990600" y="685800"/>
            <a:chExt cx="6701219" cy="3452078"/>
          </a:xfrm>
        </p:grpSpPr>
        <p:pic>
          <p:nvPicPr>
            <p:cNvPr id="4" name="Picture 8" descr="library"/>
            <p:cNvPicPr>
              <a:picLocks noChangeAspect="1" noChangeArrowheads="1"/>
            </p:cNvPicPr>
            <p:nvPr/>
          </p:nvPicPr>
          <p:blipFill>
            <a:blip r:embed="rId2" cstate="print"/>
            <a:srcRect/>
            <a:stretch>
              <a:fillRect/>
            </a:stretch>
          </p:blipFill>
          <p:spPr bwMode="auto">
            <a:xfrm>
              <a:off x="3214688" y="685800"/>
              <a:ext cx="2362200" cy="2362200"/>
            </a:xfrm>
            <a:prstGeom prst="rect">
              <a:avLst/>
            </a:prstGeom>
            <a:noFill/>
            <a:ln w="9525">
              <a:noFill/>
              <a:miter lim="800000"/>
              <a:headEnd/>
              <a:tailEnd/>
            </a:ln>
          </p:spPr>
        </p:pic>
        <p:sp>
          <p:nvSpPr>
            <p:cNvPr id="5" name="Text Box 4"/>
            <p:cNvSpPr txBox="1">
              <a:spLocks noChangeArrowheads="1"/>
            </p:cNvSpPr>
            <p:nvPr/>
          </p:nvSpPr>
          <p:spPr bwMode="auto">
            <a:xfrm>
              <a:off x="2438400" y="762001"/>
              <a:ext cx="1693288" cy="833042"/>
            </a:xfrm>
            <a:prstGeom prst="rect">
              <a:avLst/>
            </a:prstGeom>
            <a:solidFill>
              <a:srgbClr val="A5A5A5"/>
            </a:solidFill>
            <a:ln w="9525" algn="ctr">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srgbClr val="FFFFFF"/>
                  </a:solidFill>
                  <a:effectLst/>
                  <a:uLnTx/>
                  <a:uFillTx/>
                  <a:latin typeface="Calibri" pitchFamily="34" charset="0"/>
                </a:rPr>
                <a:t>Space</a:t>
              </a:r>
            </a:p>
          </p:txBody>
        </p:sp>
        <p:sp>
          <p:nvSpPr>
            <p:cNvPr id="6" name="Text Box 6"/>
            <p:cNvSpPr txBox="1">
              <a:spLocks noChangeArrowheads="1"/>
            </p:cNvSpPr>
            <p:nvPr/>
          </p:nvSpPr>
          <p:spPr bwMode="auto">
            <a:xfrm>
              <a:off x="4967286" y="944561"/>
              <a:ext cx="2266030" cy="833042"/>
            </a:xfrm>
            <a:prstGeom prst="rect">
              <a:avLst/>
            </a:prstGeom>
            <a:solidFill>
              <a:srgbClr val="A5A5A5"/>
            </a:solidFill>
            <a:ln w="9525" algn="ctr">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rgbClr val="FFFFFF"/>
                  </a:solidFill>
                  <a:effectLst/>
                  <a:uLnTx/>
                  <a:uFillTx/>
                  <a:latin typeface="Calibri" pitchFamily="34" charset="0"/>
                </a:rPr>
                <a:t>Systems</a:t>
              </a:r>
            </a:p>
          </p:txBody>
        </p:sp>
        <p:sp>
          <p:nvSpPr>
            <p:cNvPr id="7" name="Text Box 5"/>
            <p:cNvSpPr txBox="1">
              <a:spLocks noChangeArrowheads="1"/>
            </p:cNvSpPr>
            <p:nvPr/>
          </p:nvSpPr>
          <p:spPr bwMode="auto">
            <a:xfrm>
              <a:off x="990600" y="1905000"/>
              <a:ext cx="2950785" cy="833042"/>
            </a:xfrm>
            <a:prstGeom prst="rect">
              <a:avLst/>
            </a:prstGeom>
            <a:solidFill>
              <a:srgbClr val="A5A5A5"/>
            </a:solidFill>
            <a:ln w="9525" algn="ctr">
              <a:solidFill>
                <a:srgbClr val="A5A5A5"/>
              </a:solid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rgbClr val="FFFFFF"/>
                  </a:solidFill>
                  <a:effectLst/>
                  <a:uLnTx/>
                  <a:uFillTx/>
                  <a:latin typeface="Calibri" pitchFamily="34" charset="0"/>
                </a:rPr>
                <a:t>Collections</a:t>
              </a:r>
            </a:p>
          </p:txBody>
        </p:sp>
        <p:sp>
          <p:nvSpPr>
            <p:cNvPr id="8" name="Text Box 7"/>
            <p:cNvSpPr txBox="1">
              <a:spLocks noChangeArrowheads="1"/>
            </p:cNvSpPr>
            <p:nvPr/>
          </p:nvSpPr>
          <p:spPr bwMode="auto">
            <a:xfrm>
              <a:off x="4891089" y="2590799"/>
              <a:ext cx="2800730" cy="1547079"/>
            </a:xfrm>
            <a:prstGeom prst="rect">
              <a:avLst/>
            </a:prstGeom>
            <a:solidFill>
              <a:srgbClr val="A5A5A5"/>
            </a:solidFill>
            <a:ln w="9525" algn="ctr">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rgbClr val="FFFFFF"/>
                  </a:solidFill>
                  <a:effectLst/>
                  <a:uLnTx/>
                  <a:uFillTx/>
                  <a:latin typeface="Calibri" pitchFamily="34" charset="0"/>
                </a:rPr>
                <a:t>Services</a:t>
              </a:r>
              <a:r>
                <a:rPr kumimoji="0" lang="en-US" sz="3600" b="0" i="0" u="none" strike="noStrike" kern="0" cap="none" spc="0" normalizeH="0" noProof="0" dirty="0" smtClean="0">
                  <a:ln>
                    <a:noFill/>
                  </a:ln>
                  <a:solidFill>
                    <a:srgbClr val="FFFFFF"/>
                  </a:solidFill>
                  <a:effectLst/>
                  <a:uLnTx/>
                  <a:uFillTx/>
                  <a:latin typeface="Calibri" pitchFamily="34" charset="0"/>
                </a:rPr>
                <a:t> &amp;</a:t>
              </a:r>
              <a:br>
                <a:rPr kumimoji="0" lang="en-US" sz="3600" b="0" i="0" u="none" strike="noStrike" kern="0" cap="none" spc="0" normalizeH="0" noProof="0" dirty="0" smtClean="0">
                  <a:ln>
                    <a:noFill/>
                  </a:ln>
                  <a:solidFill>
                    <a:srgbClr val="FFFFFF"/>
                  </a:solidFill>
                  <a:effectLst/>
                  <a:uLnTx/>
                  <a:uFillTx/>
                  <a:latin typeface="Calibri" pitchFamily="34" charset="0"/>
                </a:rPr>
              </a:br>
              <a:r>
                <a:rPr kumimoji="0" lang="en-US" sz="3600" b="0" i="0" u="none" strike="noStrike" kern="0" cap="none" spc="0" normalizeH="0" noProof="0" dirty="0" smtClean="0">
                  <a:ln>
                    <a:noFill/>
                  </a:ln>
                  <a:solidFill>
                    <a:srgbClr val="FFFFFF"/>
                  </a:solidFill>
                  <a:effectLst/>
                  <a:uLnTx/>
                  <a:uFillTx/>
                  <a:latin typeface="Calibri" pitchFamily="34" charset="0"/>
                </a:rPr>
                <a:t>expertise</a:t>
              </a:r>
              <a:endParaRPr kumimoji="0" lang="en-US" sz="3600" b="0" i="0" u="none" strike="noStrike" kern="0" cap="none" spc="0" normalizeH="0" baseline="0" noProof="0" dirty="0" smtClean="0">
                <a:ln>
                  <a:noFill/>
                </a:ln>
                <a:solidFill>
                  <a:srgbClr val="FFFFFF"/>
                </a:solidFill>
                <a:effectLst/>
                <a:uLnTx/>
                <a:uFillTx/>
                <a:latin typeface="Calibri" pitchFamily="34" charset="0"/>
              </a:endParaRPr>
            </a:p>
          </p:txBody>
        </p:sp>
      </p:grpSp>
    </p:spTree>
  </p:cSld>
  <p:clrMapOvr>
    <a:masterClrMapping/>
  </p:clrMapOvr>
  <p:transition>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35280" y="243840"/>
            <a:ext cx="8427720" cy="1280160"/>
          </a:xfrm>
        </p:spPr>
        <p:txBody>
          <a:bodyPr/>
          <a:lstStyle/>
          <a:p>
            <a:r>
              <a:rPr lang="en-US" dirty="0" smtClean="0"/>
              <a:t>Space</a:t>
            </a:r>
            <a:endParaRPr lang="en-US" dirty="0"/>
          </a:p>
        </p:txBody>
      </p:sp>
      <p:sp>
        <p:nvSpPr>
          <p:cNvPr id="10" name="Subtitle 9"/>
          <p:cNvSpPr>
            <a:spLocks noGrp="1"/>
          </p:cNvSpPr>
          <p:nvPr>
            <p:ph type="subTitle" idx="13"/>
          </p:nvPr>
        </p:nvSpPr>
        <p:spPr>
          <a:xfrm>
            <a:off x="381000" y="1402080"/>
            <a:ext cx="8580120" cy="1188720"/>
          </a:xfrm>
        </p:spPr>
        <p:txBody>
          <a:bodyPr>
            <a:normAutofit/>
          </a:bodyPr>
          <a:lstStyle/>
          <a:p>
            <a:r>
              <a:rPr lang="en-US" sz="2700" dirty="0" smtClean="0">
                <a:solidFill>
                  <a:schemeClr val="accent3"/>
                </a:solidFill>
              </a:rPr>
              <a:t>Being reconfigured around the user experience rather than around collections.</a:t>
            </a:r>
          </a:p>
        </p:txBody>
      </p:sp>
      <p:sp>
        <p:nvSpPr>
          <p:cNvPr id="35" name="Text Placeholder 34"/>
          <p:cNvSpPr>
            <a:spLocks noGrp="1"/>
          </p:cNvSpPr>
          <p:nvPr>
            <p:ph type="body" sz="quarter" idx="14"/>
          </p:nvPr>
        </p:nvSpPr>
        <p:spPr>
          <a:xfrm>
            <a:off x="1295400" y="3048000"/>
            <a:ext cx="3581400" cy="457200"/>
          </a:xfrm>
        </p:spPr>
        <p:txBody>
          <a:bodyPr>
            <a:normAutofit fontScale="92500" lnSpcReduction="10000"/>
          </a:bodyPr>
          <a:lstStyle/>
          <a:p>
            <a:r>
              <a:rPr lang="en-US" sz="2800" dirty="0" smtClean="0">
                <a:solidFill>
                  <a:schemeClr val="bg1">
                    <a:lumMod val="50000"/>
                    <a:lumOff val="50000"/>
                  </a:schemeClr>
                </a:solidFill>
              </a:rPr>
              <a:t>Social</a:t>
            </a:r>
            <a:endParaRPr lang="en-US" sz="2800" dirty="0">
              <a:solidFill>
                <a:schemeClr val="bg1">
                  <a:lumMod val="50000"/>
                  <a:lumOff val="50000"/>
                </a:schemeClr>
              </a:solidFill>
            </a:endParaRPr>
          </a:p>
        </p:txBody>
      </p:sp>
      <p:pic>
        <p:nvPicPr>
          <p:cNvPr id="56" name="Picture 1"/>
          <p:cNvPicPr>
            <a:picLocks noGrp="1" noChangeAspect="1" noChangeArrowheads="1"/>
          </p:cNvPicPr>
          <p:nvPr>
            <p:ph type="pic" sz="quarter" idx="16"/>
          </p:nvPr>
        </p:nvPicPr>
        <p:blipFill>
          <a:blip r:embed="rId2" cstate="print"/>
          <a:srcRect l="12500" r="12500"/>
          <a:stretch>
            <a:fillRect/>
          </a:stretch>
        </p:blipFill>
        <p:spPr bwMode="auto">
          <a:xfrm>
            <a:off x="381000" y="3124200"/>
            <a:ext cx="914400" cy="914400"/>
          </a:xfrm>
          <a:prstGeom prst="rect">
            <a:avLst/>
          </a:prstGeom>
          <a:noFill/>
          <a:ln w="12700">
            <a:noFill/>
            <a:miter lim="800000"/>
            <a:headEnd/>
            <a:tailEnd/>
          </a:ln>
        </p:spPr>
      </p:pic>
      <p:sp>
        <p:nvSpPr>
          <p:cNvPr id="38" name="Text Placeholder 37"/>
          <p:cNvSpPr>
            <a:spLocks noGrp="1"/>
          </p:cNvSpPr>
          <p:nvPr>
            <p:ph type="body" sz="quarter" idx="17"/>
          </p:nvPr>
        </p:nvSpPr>
        <p:spPr>
          <a:xfrm>
            <a:off x="1295400" y="3429000"/>
            <a:ext cx="3581400" cy="762000"/>
          </a:xfrm>
        </p:spPr>
        <p:txBody>
          <a:bodyPr>
            <a:normAutofit/>
          </a:bodyPr>
          <a:lstStyle/>
          <a:p>
            <a:r>
              <a:rPr lang="en-US" sz="2400" dirty="0" smtClean="0"/>
              <a:t>Ad hoc rendezvous</a:t>
            </a:r>
          </a:p>
          <a:p>
            <a:r>
              <a:rPr lang="en-US" sz="2400" dirty="0" smtClean="0"/>
              <a:t>Meeting place</a:t>
            </a:r>
            <a:endParaRPr lang="en-US" sz="2400" dirty="0"/>
          </a:p>
        </p:txBody>
      </p:sp>
      <p:sp>
        <p:nvSpPr>
          <p:cNvPr id="40" name="Text Placeholder 39"/>
          <p:cNvSpPr>
            <a:spLocks noGrp="1"/>
          </p:cNvSpPr>
          <p:nvPr>
            <p:ph type="body" sz="quarter" idx="18"/>
          </p:nvPr>
        </p:nvSpPr>
        <p:spPr>
          <a:xfrm>
            <a:off x="1295400" y="4495800"/>
            <a:ext cx="3581400" cy="457200"/>
          </a:xfrm>
        </p:spPr>
        <p:txBody>
          <a:bodyPr>
            <a:normAutofit/>
          </a:bodyPr>
          <a:lstStyle/>
          <a:p>
            <a:r>
              <a:rPr lang="en-US" sz="2400" dirty="0" smtClean="0">
                <a:solidFill>
                  <a:schemeClr val="bg1">
                    <a:lumMod val="50000"/>
                    <a:lumOff val="50000"/>
                  </a:schemeClr>
                </a:solidFill>
              </a:rPr>
              <a:t>Showcase and sharing</a:t>
            </a:r>
            <a:endParaRPr lang="en-US" sz="2400" dirty="0">
              <a:solidFill>
                <a:schemeClr val="bg1">
                  <a:lumMod val="50000"/>
                  <a:lumOff val="50000"/>
                </a:schemeClr>
              </a:solidFill>
            </a:endParaRPr>
          </a:p>
        </p:txBody>
      </p:sp>
      <p:pic>
        <p:nvPicPr>
          <p:cNvPr id="78850" name="Picture 2" descr="http://library.osu.edu/sites/exhibits/nautilus/images/opening.jpg"/>
          <p:cNvPicPr>
            <a:picLocks noGrp="1" noChangeAspect="1" noChangeArrowheads="1"/>
          </p:cNvPicPr>
          <p:nvPr>
            <p:ph type="pic" sz="quarter" idx="19"/>
          </p:nvPr>
        </p:nvPicPr>
        <p:blipFill>
          <a:blip r:embed="rId3" cstate="print"/>
          <a:srcRect t="7435" b="7435"/>
          <a:stretch>
            <a:fillRect/>
          </a:stretch>
        </p:blipFill>
        <p:spPr bwMode="auto">
          <a:xfrm>
            <a:off x="381000" y="4572000"/>
            <a:ext cx="914400" cy="914400"/>
          </a:xfrm>
          <a:prstGeom prst="rect">
            <a:avLst/>
          </a:prstGeom>
          <a:noFill/>
        </p:spPr>
      </p:pic>
      <p:sp>
        <p:nvSpPr>
          <p:cNvPr id="11" name="Text Placeholder 10"/>
          <p:cNvSpPr>
            <a:spLocks noGrp="1"/>
          </p:cNvSpPr>
          <p:nvPr>
            <p:ph type="body" sz="quarter" idx="20"/>
          </p:nvPr>
        </p:nvSpPr>
        <p:spPr>
          <a:xfrm>
            <a:off x="1295400" y="5029200"/>
            <a:ext cx="4343400" cy="1524000"/>
          </a:xfrm>
        </p:spPr>
        <p:txBody>
          <a:bodyPr>
            <a:normAutofit fontScale="85000" lnSpcReduction="20000"/>
          </a:bodyPr>
          <a:lstStyle/>
          <a:p>
            <a:r>
              <a:rPr lang="en-US" sz="3100" dirty="0" smtClean="0"/>
              <a:t>Exhibitions</a:t>
            </a:r>
          </a:p>
          <a:p>
            <a:r>
              <a:rPr lang="en-US" sz="3100" dirty="0" smtClean="0"/>
              <a:t>Specialist equipment</a:t>
            </a:r>
          </a:p>
          <a:p>
            <a:r>
              <a:rPr lang="en-US" sz="3100" dirty="0" smtClean="0"/>
              <a:t>Specialist staff</a:t>
            </a:r>
          </a:p>
          <a:p>
            <a:r>
              <a:rPr lang="en-US" sz="3100" dirty="0" smtClean="0"/>
              <a:t>GIS, Writing centre, digital humanities, …</a:t>
            </a:r>
          </a:p>
          <a:p>
            <a:endParaRPr lang="en-US" dirty="0"/>
          </a:p>
        </p:txBody>
      </p:sp>
      <p:sp>
        <p:nvSpPr>
          <p:cNvPr id="12" name="Subtitle 9"/>
          <p:cNvSpPr txBox="1">
            <a:spLocks/>
          </p:cNvSpPr>
          <p:nvPr/>
        </p:nvSpPr>
        <p:spPr>
          <a:xfrm>
            <a:off x="335280" y="2392680"/>
            <a:ext cx="8580120" cy="164592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700" b="1" i="0" u="none" strike="noStrike" kern="1200" cap="none" spc="0" normalizeH="0" baseline="0" noProof="0" dirty="0" smtClean="0">
                <a:ln>
                  <a:noFill/>
                </a:ln>
                <a:solidFill>
                  <a:schemeClr val="accent3"/>
                </a:solidFill>
                <a:effectLst/>
                <a:uLnTx/>
                <a:uFillTx/>
                <a:latin typeface="+mj-lt"/>
                <a:ea typeface="+mn-ea"/>
                <a:cs typeface="+mn-cs"/>
              </a:rPr>
              <a:t>Moving from Infrastructure to engagement</a:t>
            </a:r>
            <a:endParaRPr kumimoji="0" lang="en-US" sz="2700" b="1" i="0" u="none" strike="noStrike" kern="1200" cap="none" spc="0" normalizeH="0" baseline="0" noProof="0" dirty="0">
              <a:ln>
                <a:noFill/>
              </a:ln>
              <a:solidFill>
                <a:schemeClr val="accent3"/>
              </a:solidFill>
              <a:effectLst/>
              <a:uLnTx/>
              <a:uFillTx/>
              <a:latin typeface="+mj-lt"/>
              <a:ea typeface="+mn-ea"/>
              <a:cs typeface="+mn-cs"/>
            </a:endParaRPr>
          </a:p>
        </p:txBody>
      </p:sp>
    </p:spTree>
  </p:cSld>
  <p:clrMapOvr>
    <a:masterClrMapping/>
  </p:clrMapOvr>
  <p:transition>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243840"/>
            <a:ext cx="9189720" cy="1280160"/>
          </a:xfrm>
        </p:spPr>
        <p:txBody>
          <a:bodyPr/>
          <a:lstStyle/>
          <a:p>
            <a:r>
              <a:rPr lang="en-US" dirty="0" smtClean="0"/>
              <a:t>Services</a:t>
            </a:r>
            <a:endParaRPr lang="en-US" dirty="0"/>
          </a:p>
        </p:txBody>
      </p:sp>
      <p:sp>
        <p:nvSpPr>
          <p:cNvPr id="7" name="Subtitle 6"/>
          <p:cNvSpPr>
            <a:spLocks noGrp="1"/>
          </p:cNvSpPr>
          <p:nvPr>
            <p:ph type="subTitle" idx="13"/>
          </p:nvPr>
        </p:nvSpPr>
        <p:spPr>
          <a:xfrm>
            <a:off x="381000" y="1264920"/>
            <a:ext cx="6400800" cy="640080"/>
          </a:xfrm>
        </p:spPr>
        <p:txBody>
          <a:bodyPr/>
          <a:lstStyle/>
          <a:p>
            <a:r>
              <a:rPr lang="en-US" dirty="0" smtClean="0"/>
              <a:t>The service turn</a:t>
            </a:r>
            <a:endParaRPr lang="en-US" dirty="0"/>
          </a:p>
        </p:txBody>
      </p:sp>
      <p:sp>
        <p:nvSpPr>
          <p:cNvPr id="9" name="Text Placeholder 8"/>
          <p:cNvSpPr>
            <a:spLocks noGrp="1"/>
          </p:cNvSpPr>
          <p:nvPr>
            <p:ph type="body" sz="quarter" idx="24"/>
          </p:nvPr>
        </p:nvSpPr>
        <p:spPr>
          <a:xfrm>
            <a:off x="6019800" y="1965960"/>
            <a:ext cx="2971800" cy="701040"/>
          </a:xfrm>
        </p:spPr>
        <p:txBody>
          <a:bodyPr>
            <a:normAutofit fontScale="92500" lnSpcReduction="10000"/>
          </a:bodyPr>
          <a:lstStyle/>
          <a:p>
            <a:pPr marL="0" indent="0">
              <a:spcBef>
                <a:spcPts val="0"/>
              </a:spcBef>
            </a:pPr>
            <a:r>
              <a:rPr lang="en-US" dirty="0" smtClean="0">
                <a:solidFill>
                  <a:schemeClr val="bg1">
                    <a:lumMod val="50000"/>
                    <a:lumOff val="50000"/>
                  </a:schemeClr>
                </a:solidFill>
              </a:rPr>
              <a:t>U Minnesota, ARL Institutional profile</a:t>
            </a:r>
            <a:endParaRPr lang="en-US" dirty="0">
              <a:solidFill>
                <a:schemeClr val="bg1">
                  <a:lumMod val="50000"/>
                  <a:lumOff val="50000"/>
                </a:schemeClr>
              </a:solidFill>
            </a:endParaRPr>
          </a:p>
        </p:txBody>
      </p:sp>
      <p:sp>
        <p:nvSpPr>
          <p:cNvPr id="10" name="Text Placeholder 9"/>
          <p:cNvSpPr>
            <a:spLocks noGrp="1"/>
          </p:cNvSpPr>
          <p:nvPr>
            <p:ph type="body" sz="quarter" idx="26"/>
          </p:nvPr>
        </p:nvSpPr>
        <p:spPr>
          <a:xfrm>
            <a:off x="6019800" y="2743200"/>
            <a:ext cx="2971800" cy="3962400"/>
          </a:xfrm>
        </p:spPr>
        <p:txBody>
          <a:bodyPr/>
          <a:lstStyle/>
          <a:p>
            <a:r>
              <a:rPr lang="en-US" sz="2400" dirty="0" smtClean="0"/>
              <a:t>In alignment with the University's strategic positioning, the University Libraries have re-conceived goals, </a:t>
            </a:r>
            <a:r>
              <a:rPr lang="en-US" sz="2400" dirty="0" smtClean="0">
                <a:solidFill>
                  <a:schemeClr val="accent3"/>
                </a:solidFill>
              </a:rPr>
              <a:t>shifting from a collection-centric focus to one that is engagement-based</a:t>
            </a:r>
            <a:r>
              <a:rPr lang="en-US" sz="2400" dirty="0" smtClean="0"/>
              <a:t>.</a:t>
            </a:r>
          </a:p>
          <a:p>
            <a:endParaRPr lang="en-US" dirty="0"/>
          </a:p>
        </p:txBody>
      </p:sp>
      <p:pic>
        <p:nvPicPr>
          <p:cNvPr id="132098" name="Picture 2" descr="http://upload.wikimedia.org/wikipedia/commons/thumb/a/a6/WalterLibrary.JPG/500px-WalterLibrary.JPG"/>
          <p:cNvPicPr>
            <a:picLocks noGrp="1" noChangeAspect="1" noChangeArrowheads="1"/>
          </p:cNvPicPr>
          <p:nvPr>
            <p:ph type="pic" sz="quarter" idx="33"/>
          </p:nvPr>
        </p:nvPicPr>
        <p:blipFill>
          <a:blip r:embed="rId2" cstate="print"/>
          <a:srcRect l="378" r="378"/>
          <a:stretch>
            <a:fillRect/>
          </a:stretch>
        </p:blipFill>
        <p:spPr bwMode="auto">
          <a:xfrm>
            <a:off x="0" y="1981200"/>
            <a:ext cx="5897880" cy="4648200"/>
          </a:xfrm>
          <a:prstGeom prst="rect">
            <a:avLst/>
          </a:prstGeom>
          <a:noFill/>
        </p:spPr>
      </p:pic>
    </p:spTree>
  </p:cSld>
  <p:clrMapOvr>
    <a:masterClrMapping/>
  </p:clrMapOvr>
  <p:transition>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3840"/>
            <a:ext cx="9144000" cy="1280160"/>
          </a:xfrm>
        </p:spPr>
        <p:txBody>
          <a:bodyPr/>
          <a:lstStyle/>
          <a:p>
            <a:r>
              <a:rPr lang="en-US" dirty="0" smtClean="0"/>
              <a:t>Service</a:t>
            </a:r>
            <a:endParaRPr lang="en-US" dirty="0"/>
          </a:p>
        </p:txBody>
      </p:sp>
      <p:sp>
        <p:nvSpPr>
          <p:cNvPr id="3" name="Subtitle 2"/>
          <p:cNvSpPr>
            <a:spLocks noGrp="1"/>
          </p:cNvSpPr>
          <p:nvPr>
            <p:ph type="subTitle" idx="13"/>
          </p:nvPr>
        </p:nvSpPr>
        <p:spPr>
          <a:xfrm>
            <a:off x="381000" y="1264920"/>
            <a:ext cx="6400800" cy="640080"/>
          </a:xfrm>
        </p:spPr>
        <p:txBody>
          <a:bodyPr/>
          <a:lstStyle/>
          <a:p>
            <a:r>
              <a:rPr lang="en-US" dirty="0" smtClean="0"/>
              <a:t>The service turn</a:t>
            </a:r>
            <a:endParaRPr lang="en-US" dirty="0"/>
          </a:p>
        </p:txBody>
      </p:sp>
      <p:sp>
        <p:nvSpPr>
          <p:cNvPr id="8" name="Text Placeholder 7"/>
          <p:cNvSpPr>
            <a:spLocks noGrp="1"/>
          </p:cNvSpPr>
          <p:nvPr>
            <p:ph type="body" sz="quarter" idx="14"/>
          </p:nvPr>
        </p:nvSpPr>
        <p:spPr>
          <a:xfrm>
            <a:off x="304800" y="1981200"/>
            <a:ext cx="6400800" cy="4495800"/>
          </a:xfrm>
        </p:spPr>
        <p:txBody>
          <a:bodyPr>
            <a:noAutofit/>
          </a:bodyPr>
          <a:lstStyle/>
          <a:p>
            <a:r>
              <a:rPr lang="en-US" sz="2600" dirty="0" smtClean="0"/>
              <a:t>Defining distinctive services with the clarity with which we have defined distinctive collections allows us to acknowledge that the 21st century will be marked by different, but equally valid, definitions of excellence in academic libraries, and that the manner in which individual libraries demonstrate excellence will be </a:t>
            </a:r>
            <a:r>
              <a:rPr lang="en-US" sz="2600" b="1" dirty="0" smtClean="0">
                <a:solidFill>
                  <a:schemeClr val="accent3"/>
                </a:solidFill>
              </a:rPr>
              <a:t>distinctive to the service needs</a:t>
            </a:r>
            <a:r>
              <a:rPr lang="en-US" sz="2600" dirty="0" smtClean="0"/>
              <a:t>, and to the opportunities to address those needs, found on each campus.</a:t>
            </a:r>
            <a:endParaRPr lang="en-US" sz="2600" dirty="0"/>
          </a:p>
        </p:txBody>
      </p:sp>
      <p:sp>
        <p:nvSpPr>
          <p:cNvPr id="10" name="TextBox 9"/>
          <p:cNvSpPr txBox="1"/>
          <p:nvPr/>
        </p:nvSpPr>
        <p:spPr>
          <a:xfrm>
            <a:off x="6324600" y="533400"/>
            <a:ext cx="2438400" cy="2585323"/>
          </a:xfrm>
          <a:prstGeom prst="rect">
            <a:avLst/>
          </a:prstGeom>
          <a:noFill/>
        </p:spPr>
        <p:txBody>
          <a:bodyPr wrap="square" rtlCol="0">
            <a:spAutoFit/>
          </a:bodyPr>
          <a:lstStyle/>
          <a:p>
            <a:r>
              <a:rPr lang="en-US" dirty="0" smtClean="0">
                <a:solidFill>
                  <a:schemeClr val="bg1">
                    <a:lumMod val="50000"/>
                    <a:lumOff val="50000"/>
                  </a:schemeClr>
                </a:solidFill>
              </a:rPr>
              <a:t>Scott Walter. “Distinctive Signifiers of Excellence”: Library Services</a:t>
            </a:r>
          </a:p>
          <a:p>
            <a:r>
              <a:rPr lang="en-US" dirty="0" smtClean="0">
                <a:solidFill>
                  <a:schemeClr val="bg1">
                    <a:lumMod val="50000"/>
                    <a:lumOff val="50000"/>
                  </a:schemeClr>
                </a:solidFill>
              </a:rPr>
              <a:t>and the </a:t>
            </a:r>
            <a:r>
              <a:rPr lang="en-US" dirty="0" err="1" smtClean="0">
                <a:solidFill>
                  <a:schemeClr val="bg1">
                    <a:lumMod val="50000"/>
                    <a:lumOff val="50000"/>
                  </a:schemeClr>
                </a:solidFill>
              </a:rPr>
              <a:t>Futuref</a:t>
            </a:r>
            <a:r>
              <a:rPr lang="en-US" dirty="0" smtClean="0">
                <a:solidFill>
                  <a:schemeClr val="bg1">
                    <a:lumMod val="50000"/>
                    <a:lumOff val="50000"/>
                  </a:schemeClr>
                </a:solidFill>
              </a:rPr>
              <a:t> the Academic Library. </a:t>
            </a:r>
            <a:r>
              <a:rPr lang="en-US" i="1" dirty="0" smtClean="0">
                <a:solidFill>
                  <a:schemeClr val="bg1">
                    <a:lumMod val="50000"/>
                    <a:lumOff val="50000"/>
                  </a:schemeClr>
                </a:solidFill>
              </a:rPr>
              <a:t>Coll. &amp; res. </a:t>
            </a:r>
            <a:r>
              <a:rPr lang="en-US" i="1" dirty="0" err="1" smtClean="0">
                <a:solidFill>
                  <a:schemeClr val="bg1">
                    <a:lumMod val="50000"/>
                    <a:lumOff val="50000"/>
                  </a:schemeClr>
                </a:solidFill>
              </a:rPr>
              <a:t>libr</a:t>
            </a:r>
            <a:r>
              <a:rPr lang="en-US" i="1" dirty="0" smtClean="0">
                <a:solidFill>
                  <a:schemeClr val="bg1">
                    <a:lumMod val="50000"/>
                    <a:lumOff val="50000"/>
                  </a:schemeClr>
                </a:solidFill>
              </a:rPr>
              <a:t>.</a:t>
            </a:r>
            <a:r>
              <a:rPr lang="en-US" dirty="0" smtClean="0">
                <a:solidFill>
                  <a:schemeClr val="bg1">
                    <a:lumMod val="50000"/>
                    <a:lumOff val="50000"/>
                  </a:schemeClr>
                </a:solidFill>
              </a:rPr>
              <a:t> January 2011 72:6-8</a:t>
            </a:r>
            <a:endParaRPr lang="en-US" dirty="0">
              <a:solidFill>
                <a:schemeClr val="bg1">
                  <a:lumMod val="50000"/>
                  <a:lumOff val="50000"/>
                </a:schemeClr>
              </a:solidFill>
            </a:endParaRPr>
          </a:p>
        </p:txBody>
      </p:sp>
    </p:spTree>
  </p:cSld>
  <p:clrMapOvr>
    <a:masterClrMapping/>
  </p:clrMapOvr>
  <p:transition>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subTitle" idx="13"/>
          </p:nvPr>
        </p:nvSpPr>
        <p:spPr>
          <a:xfrm>
            <a:off x="1752600" y="5334000"/>
            <a:ext cx="6934200" cy="914400"/>
          </a:xfrm>
        </p:spPr>
        <p:txBody>
          <a:bodyPr>
            <a:noAutofit/>
          </a:bodyPr>
          <a:lstStyle/>
          <a:p>
            <a:pPr>
              <a:spcBef>
                <a:spcPts val="0"/>
              </a:spcBef>
            </a:pPr>
            <a:r>
              <a:rPr lang="en-US" sz="2000" b="0" dirty="0" smtClean="0">
                <a:solidFill>
                  <a:schemeClr val="bg1">
                    <a:lumMod val="50000"/>
                    <a:lumOff val="50000"/>
                  </a:schemeClr>
                </a:solidFill>
              </a:rPr>
              <a:t>... to serve the emerging needs of faculty, researchers and graduate students pursuing in-depth research and scholarly inquiry. Access to expertise, hardware and software. </a:t>
            </a:r>
            <a:endParaRPr lang="en-US" sz="2000" b="0" dirty="0">
              <a:solidFill>
                <a:schemeClr val="bg1">
                  <a:lumMod val="50000"/>
                  <a:lumOff val="50000"/>
                </a:schemeClr>
              </a:solidFill>
            </a:endParaRPr>
          </a:p>
        </p:txBody>
      </p:sp>
      <p:sp>
        <p:nvSpPr>
          <p:cNvPr id="14" name="Text Placeholder 5"/>
          <p:cNvSpPr>
            <a:spLocks noGrp="1"/>
          </p:cNvSpPr>
          <p:nvPr>
            <p:ph type="body" sz="quarter" idx="15"/>
          </p:nvPr>
        </p:nvSpPr>
        <p:spPr>
          <a:xfrm>
            <a:off x="1828800" y="457200"/>
            <a:ext cx="7543800" cy="457200"/>
          </a:xfrm>
        </p:spPr>
        <p:txBody>
          <a:bodyPr/>
          <a:lstStyle/>
          <a:p>
            <a:r>
              <a:rPr lang="en-US" sz="2200" b="1" dirty="0" smtClean="0">
                <a:solidFill>
                  <a:schemeClr val="bg1">
                    <a:lumMod val="50000"/>
                    <a:lumOff val="50000"/>
                  </a:schemeClr>
                </a:solidFill>
              </a:rPr>
              <a:t>First year initiatives: Bowling Green State </a:t>
            </a:r>
            <a:r>
              <a:rPr lang="en-US" sz="2200" b="1" dirty="0" err="1" smtClean="0">
                <a:solidFill>
                  <a:schemeClr val="bg1">
                    <a:lumMod val="50000"/>
                    <a:lumOff val="50000"/>
                  </a:schemeClr>
                </a:solidFill>
              </a:rPr>
              <a:t>Univ</a:t>
            </a:r>
            <a:r>
              <a:rPr lang="en-US" sz="2200" b="1" dirty="0" smtClean="0">
                <a:solidFill>
                  <a:schemeClr val="bg1">
                    <a:lumMod val="50000"/>
                    <a:lumOff val="50000"/>
                  </a:schemeClr>
                </a:solidFill>
              </a:rPr>
              <a:t> </a:t>
            </a:r>
            <a:r>
              <a:rPr lang="en-US" sz="2200" b="1" dirty="0" err="1" smtClean="0">
                <a:solidFill>
                  <a:schemeClr val="bg1">
                    <a:lumMod val="50000"/>
                    <a:lumOff val="50000"/>
                  </a:schemeClr>
                </a:solidFill>
              </a:rPr>
              <a:t>Libs</a:t>
            </a:r>
            <a:endParaRPr lang="en-US" sz="2200" b="1" dirty="0">
              <a:solidFill>
                <a:schemeClr val="bg1">
                  <a:lumMod val="50000"/>
                  <a:lumOff val="50000"/>
                </a:schemeClr>
              </a:solidFill>
            </a:endParaRPr>
          </a:p>
        </p:txBody>
      </p:sp>
      <p:sp>
        <p:nvSpPr>
          <p:cNvPr id="6" name="Text Placeholder 5"/>
          <p:cNvSpPr>
            <a:spLocks noGrp="1"/>
          </p:cNvSpPr>
          <p:nvPr>
            <p:ph type="body" sz="quarter" idx="14"/>
          </p:nvPr>
        </p:nvSpPr>
        <p:spPr>
          <a:xfrm>
            <a:off x="1828800" y="1905000"/>
            <a:ext cx="7543800" cy="457200"/>
          </a:xfrm>
        </p:spPr>
        <p:txBody>
          <a:bodyPr>
            <a:normAutofit/>
          </a:bodyPr>
          <a:lstStyle/>
          <a:p>
            <a:r>
              <a:rPr lang="en-US" sz="2200" dirty="0" smtClean="0"/>
              <a:t>M Publishing, U Michigan</a:t>
            </a:r>
            <a:endParaRPr lang="en-US" sz="2200" dirty="0"/>
          </a:p>
        </p:txBody>
      </p:sp>
      <p:pic>
        <p:nvPicPr>
          <p:cNvPr id="134149" name="Picture 5"/>
          <p:cNvPicPr>
            <a:picLocks noGrp="1" noChangeAspect="1" noChangeArrowheads="1"/>
          </p:cNvPicPr>
          <p:nvPr>
            <p:ph type="pic" sz="quarter" idx="16"/>
          </p:nvPr>
        </p:nvPicPr>
        <p:blipFill>
          <a:blip r:embed="rId2" cstate="print"/>
          <a:srcRect l="25000" r="25000"/>
          <a:stretch>
            <a:fillRect/>
          </a:stretch>
        </p:blipFill>
        <p:spPr bwMode="auto">
          <a:xfrm>
            <a:off x="304800" y="1752600"/>
            <a:ext cx="914400" cy="914400"/>
          </a:xfrm>
          <a:prstGeom prst="rect">
            <a:avLst/>
          </a:prstGeom>
          <a:noFill/>
          <a:ln w="9525">
            <a:noFill/>
            <a:miter lim="800000"/>
            <a:headEnd/>
            <a:tailEnd/>
          </a:ln>
        </p:spPr>
      </p:pic>
      <p:sp>
        <p:nvSpPr>
          <p:cNvPr id="16" name="Text Placeholder 8"/>
          <p:cNvSpPr>
            <a:spLocks noGrp="1"/>
          </p:cNvSpPr>
          <p:nvPr>
            <p:ph type="body" sz="quarter" idx="17"/>
          </p:nvPr>
        </p:nvSpPr>
        <p:spPr>
          <a:xfrm>
            <a:off x="1828800" y="777240"/>
            <a:ext cx="7162800" cy="1051560"/>
          </a:xfrm>
        </p:spPr>
        <p:txBody>
          <a:bodyPr>
            <a:normAutofit/>
          </a:bodyPr>
          <a:lstStyle/>
          <a:p>
            <a:pPr>
              <a:spcBef>
                <a:spcPts val="0"/>
              </a:spcBef>
            </a:pPr>
            <a:r>
              <a:rPr lang="en-US" b="0" dirty="0" smtClean="0">
                <a:solidFill>
                  <a:schemeClr val="bg1">
                    <a:lumMod val="50000"/>
                    <a:lumOff val="50000"/>
                  </a:schemeClr>
                </a:solidFill>
              </a:rPr>
              <a:t>The Library First-Year Initiatives (F.Y.I.) Program strives to make meaningful connections with incoming students early in their academic career.</a:t>
            </a:r>
            <a:endParaRPr lang="en-US" b="0" dirty="0">
              <a:solidFill>
                <a:schemeClr val="bg1">
                  <a:lumMod val="50000"/>
                  <a:lumOff val="50000"/>
                </a:schemeClr>
              </a:solidFill>
            </a:endParaRPr>
          </a:p>
        </p:txBody>
      </p:sp>
      <p:sp>
        <p:nvSpPr>
          <p:cNvPr id="9" name="Text Placeholder 8"/>
          <p:cNvSpPr>
            <a:spLocks noGrp="1"/>
          </p:cNvSpPr>
          <p:nvPr>
            <p:ph type="body" sz="quarter" idx="18"/>
          </p:nvPr>
        </p:nvSpPr>
        <p:spPr>
          <a:xfrm>
            <a:off x="1828800" y="2286000"/>
            <a:ext cx="7162800" cy="1219200"/>
          </a:xfrm>
        </p:spPr>
        <p:txBody>
          <a:bodyPr>
            <a:noAutofit/>
          </a:bodyPr>
          <a:lstStyle/>
          <a:p>
            <a:pPr marL="0" indent="0">
              <a:spcBef>
                <a:spcPts val="0"/>
              </a:spcBef>
            </a:pPr>
            <a:r>
              <a:rPr lang="en-US" sz="2000" b="0" dirty="0" smtClean="0"/>
              <a:t>The University of Michigan Press, the Scholarly Publishing Office, Deep Blue (the University’s institutional repository service), the Copyright Office, and the Text Creation Partnership,</a:t>
            </a:r>
            <a:endParaRPr lang="en-US" sz="2000" dirty="0"/>
          </a:p>
        </p:txBody>
      </p:sp>
      <p:sp>
        <p:nvSpPr>
          <p:cNvPr id="10" name="Text Placeholder 9"/>
          <p:cNvSpPr>
            <a:spLocks noGrp="1"/>
          </p:cNvSpPr>
          <p:nvPr>
            <p:ph type="body" sz="quarter" idx="20"/>
          </p:nvPr>
        </p:nvSpPr>
        <p:spPr>
          <a:xfrm>
            <a:off x="1752600" y="3611880"/>
            <a:ext cx="7543800" cy="502920"/>
          </a:xfrm>
        </p:spPr>
        <p:txBody>
          <a:bodyPr>
            <a:noAutofit/>
          </a:bodyPr>
          <a:lstStyle/>
          <a:p>
            <a:r>
              <a:rPr lang="en-US" sz="2200" dirty="0" err="1" smtClean="0">
                <a:solidFill>
                  <a:schemeClr val="bg1">
                    <a:lumMod val="50000"/>
                    <a:lumOff val="50000"/>
                  </a:schemeClr>
                </a:solidFill>
              </a:rPr>
              <a:t>Salman</a:t>
            </a:r>
            <a:r>
              <a:rPr lang="en-US" sz="2200" dirty="0" smtClean="0">
                <a:solidFill>
                  <a:schemeClr val="bg1">
                    <a:lumMod val="50000"/>
                    <a:lumOff val="50000"/>
                  </a:schemeClr>
                </a:solidFill>
              </a:rPr>
              <a:t> Rushdie Archive, Emory U</a:t>
            </a:r>
            <a:endParaRPr lang="en-US" sz="2200" dirty="0">
              <a:solidFill>
                <a:schemeClr val="bg1">
                  <a:lumMod val="50000"/>
                  <a:lumOff val="50000"/>
                </a:schemeClr>
              </a:solidFill>
            </a:endParaRPr>
          </a:p>
        </p:txBody>
      </p:sp>
      <p:sp>
        <p:nvSpPr>
          <p:cNvPr id="12" name="Text Placeholder 11"/>
          <p:cNvSpPr>
            <a:spLocks noGrp="1"/>
          </p:cNvSpPr>
          <p:nvPr>
            <p:ph type="body" sz="quarter" idx="21"/>
          </p:nvPr>
        </p:nvSpPr>
        <p:spPr>
          <a:xfrm>
            <a:off x="1752600" y="3886200"/>
            <a:ext cx="6934200" cy="838200"/>
          </a:xfrm>
        </p:spPr>
        <p:txBody>
          <a:bodyPr>
            <a:normAutofit/>
          </a:bodyPr>
          <a:lstStyle/>
          <a:p>
            <a:pPr marL="0" indent="0">
              <a:spcBef>
                <a:spcPts val="0"/>
              </a:spcBef>
            </a:pPr>
            <a:r>
              <a:rPr lang="en-US" sz="2000" b="0" dirty="0" smtClean="0"/>
              <a:t>Personal digital papers of </a:t>
            </a:r>
            <a:r>
              <a:rPr lang="en-US" sz="2000" b="0" dirty="0" err="1" smtClean="0"/>
              <a:t>Salman</a:t>
            </a:r>
            <a:r>
              <a:rPr lang="en-US" sz="2000" b="0" dirty="0" smtClean="0"/>
              <a:t> Rushdie. Have become </a:t>
            </a:r>
            <a:r>
              <a:rPr lang="en-US" sz="2000" dirty="0" smtClean="0">
                <a:solidFill>
                  <a:schemeClr val="accent3"/>
                </a:solidFill>
              </a:rPr>
              <a:t>his</a:t>
            </a:r>
            <a:r>
              <a:rPr lang="en-US" sz="2000" b="0" dirty="0" smtClean="0"/>
              <a:t> reference collection.</a:t>
            </a:r>
            <a:endParaRPr lang="en-US" sz="2000" dirty="0"/>
          </a:p>
        </p:txBody>
      </p:sp>
      <p:pic>
        <p:nvPicPr>
          <p:cNvPr id="134152" name="Picture 8" descr="University of Illinois At Urbana-Champaign"/>
          <p:cNvPicPr>
            <a:picLocks noGrp="1" noChangeAspect="1" noChangeArrowheads="1"/>
          </p:cNvPicPr>
          <p:nvPr>
            <p:ph type="pic" sz="quarter" idx="22"/>
          </p:nvPr>
        </p:nvPicPr>
        <p:blipFill>
          <a:blip r:embed="rId3" cstate="print"/>
          <a:srcRect t="12000" b="12000"/>
          <a:stretch>
            <a:fillRect/>
          </a:stretch>
        </p:blipFill>
        <p:spPr bwMode="auto">
          <a:xfrm>
            <a:off x="381000" y="5181600"/>
            <a:ext cx="914400" cy="914400"/>
          </a:xfrm>
          <a:prstGeom prst="rect">
            <a:avLst/>
          </a:prstGeom>
          <a:noFill/>
        </p:spPr>
      </p:pic>
      <p:sp>
        <p:nvSpPr>
          <p:cNvPr id="13" name="Text Placeholder 12"/>
          <p:cNvSpPr>
            <a:spLocks noGrp="1"/>
          </p:cNvSpPr>
          <p:nvPr>
            <p:ph type="body" sz="quarter" idx="23"/>
          </p:nvPr>
        </p:nvSpPr>
        <p:spPr>
          <a:xfrm>
            <a:off x="1752600" y="4998720"/>
            <a:ext cx="7543800" cy="457200"/>
          </a:xfrm>
        </p:spPr>
        <p:txBody>
          <a:bodyPr>
            <a:normAutofit/>
          </a:bodyPr>
          <a:lstStyle/>
          <a:p>
            <a:r>
              <a:rPr lang="en-US" sz="2200" dirty="0" smtClean="0">
                <a:solidFill>
                  <a:schemeClr val="bg1">
                    <a:lumMod val="50000"/>
                    <a:lumOff val="50000"/>
                  </a:schemeClr>
                </a:solidFill>
              </a:rPr>
              <a:t>Scholarly Commons, U Illinois Urbana Champaign</a:t>
            </a:r>
            <a:endParaRPr lang="en-US" sz="2200" dirty="0">
              <a:solidFill>
                <a:schemeClr val="bg1">
                  <a:lumMod val="50000"/>
                  <a:lumOff val="50000"/>
                </a:schemeClr>
              </a:solidFill>
            </a:endParaRPr>
          </a:p>
        </p:txBody>
      </p:sp>
      <p:pic>
        <p:nvPicPr>
          <p:cNvPr id="135170" name="Picture 2" descr="BGSU"/>
          <p:cNvPicPr>
            <a:picLocks noChangeAspect="1" noChangeArrowheads="1"/>
          </p:cNvPicPr>
          <p:nvPr/>
        </p:nvPicPr>
        <p:blipFill>
          <a:blip r:embed="rId4" cstate="print"/>
          <a:srcRect/>
          <a:stretch>
            <a:fillRect/>
          </a:stretch>
        </p:blipFill>
        <p:spPr bwMode="auto">
          <a:xfrm>
            <a:off x="244187" y="495299"/>
            <a:ext cx="1584613" cy="571501"/>
          </a:xfrm>
          <a:prstGeom prst="rect">
            <a:avLst/>
          </a:prstGeom>
          <a:noFill/>
        </p:spPr>
      </p:pic>
      <p:pic>
        <p:nvPicPr>
          <p:cNvPr id="19" name="Picture 2"/>
          <p:cNvPicPr>
            <a:picLocks noGrp="1" noChangeAspect="1" noChangeArrowheads="1"/>
          </p:cNvPicPr>
          <p:nvPr>
            <p:ph type="pic" sz="quarter" idx="19"/>
          </p:nvPr>
        </p:nvPicPr>
        <p:blipFill>
          <a:blip r:embed="rId5" cstate="print"/>
          <a:srcRect l="8602" r="8602"/>
          <a:stretch>
            <a:fillRect/>
          </a:stretch>
        </p:blipFill>
        <p:spPr bwMode="auto">
          <a:xfrm>
            <a:off x="381000" y="3733800"/>
            <a:ext cx="914400" cy="914400"/>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5170"/>
                                        </p:tgtEl>
                                        <p:attrNameLst>
                                          <p:attrName>style.visibility</p:attrName>
                                        </p:attrNameLst>
                                      </p:cBhvr>
                                      <p:to>
                                        <p:strVal val="visible"/>
                                      </p:to>
                                    </p:set>
                                    <p:anim calcmode="lin" valueType="num">
                                      <p:cBhvr additive="base">
                                        <p:cTn id="7" dur="500" fill="hold"/>
                                        <p:tgtEl>
                                          <p:spTgt spid="135170"/>
                                        </p:tgtEl>
                                        <p:attrNameLst>
                                          <p:attrName>ppt_x</p:attrName>
                                        </p:attrNameLst>
                                      </p:cBhvr>
                                      <p:tavLst>
                                        <p:tav tm="0">
                                          <p:val>
                                            <p:strVal val="1+#ppt_w/2"/>
                                          </p:val>
                                        </p:tav>
                                        <p:tav tm="100000">
                                          <p:val>
                                            <p:strVal val="#ppt_x"/>
                                          </p:val>
                                        </p:tav>
                                      </p:tavLst>
                                    </p:anim>
                                    <p:anim calcmode="lin" valueType="num">
                                      <p:cBhvr additive="base">
                                        <p:cTn id="8" dur="500" fill="hold"/>
                                        <p:tgtEl>
                                          <p:spTgt spid="1351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Preamble:</a:t>
            </a:r>
            <a:br>
              <a:rPr lang="en-US" dirty="0" smtClean="0">
                <a:solidFill>
                  <a:schemeClr val="tx1"/>
                </a:solidFill>
              </a:rPr>
            </a:br>
            <a:r>
              <a:rPr lang="en-US" dirty="0" smtClean="0">
                <a:solidFill>
                  <a:schemeClr val="tx1"/>
                </a:solidFill>
              </a:rPr>
              <a:t>scale, boundaries</a:t>
            </a:r>
            <a:endParaRPr lang="en-US" dirty="0">
              <a:solidFill>
                <a:schemeClr val="tx1"/>
              </a:solidFill>
            </a:endParaRPr>
          </a:p>
        </p:txBody>
      </p:sp>
    </p:spTree>
  </p:cSld>
  <p:clrMapOvr>
    <a:masterClrMapping/>
  </p:clrMapOvr>
  <p:transition>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5280" y="167640"/>
            <a:ext cx="9189720" cy="1280160"/>
          </a:xfrm>
        </p:spPr>
        <p:txBody>
          <a:bodyPr/>
          <a:lstStyle/>
          <a:p>
            <a:r>
              <a:rPr lang="en-US" dirty="0" smtClean="0"/>
              <a:t>Expertise</a:t>
            </a:r>
            <a:endParaRPr lang="en-US" dirty="0"/>
          </a:p>
        </p:txBody>
      </p:sp>
      <p:sp>
        <p:nvSpPr>
          <p:cNvPr id="5" name="Subtitle 4"/>
          <p:cNvSpPr>
            <a:spLocks noGrp="1"/>
          </p:cNvSpPr>
          <p:nvPr>
            <p:ph type="subTitle" idx="13"/>
          </p:nvPr>
        </p:nvSpPr>
        <p:spPr>
          <a:xfrm>
            <a:off x="411480" y="1325880"/>
            <a:ext cx="8046720" cy="883920"/>
          </a:xfrm>
        </p:spPr>
        <p:txBody>
          <a:bodyPr>
            <a:normAutofit fontScale="92500" lnSpcReduction="20000"/>
          </a:bodyPr>
          <a:lstStyle/>
          <a:p>
            <a:r>
              <a:rPr lang="en-US" dirty="0" smtClean="0">
                <a:solidFill>
                  <a:schemeClr val="accent3"/>
                </a:solidFill>
              </a:rPr>
              <a:t>If the library wishes to be seen as expert then its expertise must be visible</a:t>
            </a:r>
            <a:endParaRPr lang="en-US" dirty="0">
              <a:solidFill>
                <a:schemeClr val="accent3"/>
              </a:solidFill>
            </a:endParaRPr>
          </a:p>
        </p:txBody>
      </p:sp>
      <p:sp>
        <p:nvSpPr>
          <p:cNvPr id="6" name="Text Placeholder 5"/>
          <p:cNvSpPr>
            <a:spLocks noGrp="1"/>
          </p:cNvSpPr>
          <p:nvPr>
            <p:ph type="body" sz="quarter" idx="14"/>
          </p:nvPr>
        </p:nvSpPr>
        <p:spPr>
          <a:xfrm>
            <a:off x="1295400" y="2590800"/>
            <a:ext cx="3581400" cy="457200"/>
          </a:xfrm>
        </p:spPr>
        <p:txBody>
          <a:bodyPr>
            <a:normAutofit/>
          </a:bodyPr>
          <a:lstStyle/>
          <a:p>
            <a:r>
              <a:rPr lang="en-US" sz="2000" dirty="0" smtClean="0">
                <a:solidFill>
                  <a:schemeClr val="bg1">
                    <a:lumMod val="50000"/>
                    <a:lumOff val="50000"/>
                  </a:schemeClr>
                </a:solidFill>
              </a:rPr>
              <a:t>People are entry points</a:t>
            </a:r>
          </a:p>
        </p:txBody>
      </p:sp>
      <p:pic>
        <p:nvPicPr>
          <p:cNvPr id="28" name="Picture Placeholder 27"/>
          <p:cNvPicPr>
            <a:picLocks noGrp="1" noChangeAspect="1" noChangeArrowheads="1"/>
          </p:cNvPicPr>
          <p:nvPr>
            <p:ph type="pic" sz="quarter" idx="16"/>
          </p:nvPr>
        </p:nvPicPr>
        <p:blipFill>
          <a:blip r:embed="rId2" cstate="print"/>
          <a:srcRect l="1188" r="1188"/>
          <a:stretch>
            <a:fillRect/>
          </a:stretch>
        </p:blipFill>
        <p:spPr bwMode="auto">
          <a:xfrm>
            <a:off x="381000" y="2743200"/>
            <a:ext cx="914400" cy="914400"/>
          </a:xfrm>
          <a:prstGeom prst="rect">
            <a:avLst/>
          </a:prstGeom>
          <a:noFill/>
          <a:ln w="9525">
            <a:noFill/>
            <a:miter lim="800000"/>
            <a:headEnd/>
            <a:tailEnd/>
          </a:ln>
        </p:spPr>
      </p:pic>
      <p:sp>
        <p:nvSpPr>
          <p:cNvPr id="10" name="Text Placeholder 9"/>
          <p:cNvSpPr>
            <a:spLocks noGrp="1"/>
          </p:cNvSpPr>
          <p:nvPr>
            <p:ph type="body" sz="quarter" idx="18"/>
          </p:nvPr>
        </p:nvSpPr>
        <p:spPr>
          <a:xfrm>
            <a:off x="1295400" y="4114800"/>
            <a:ext cx="3810000" cy="792480"/>
          </a:xfrm>
        </p:spPr>
        <p:txBody>
          <a:bodyPr>
            <a:noAutofit/>
          </a:bodyPr>
          <a:lstStyle/>
          <a:p>
            <a:r>
              <a:rPr lang="en-US" sz="2000" dirty="0" smtClean="0">
                <a:solidFill>
                  <a:schemeClr val="bg1">
                    <a:lumMod val="50000"/>
                    <a:lumOff val="50000"/>
                  </a:schemeClr>
                </a:solidFill>
              </a:rPr>
              <a:t>Engagement with research and learning</a:t>
            </a:r>
          </a:p>
          <a:p>
            <a:r>
              <a:rPr lang="en-US" sz="2000" dirty="0" smtClean="0">
                <a:solidFill>
                  <a:schemeClr val="bg1">
                    <a:lumMod val="50000"/>
                    <a:lumOff val="50000"/>
                  </a:schemeClr>
                </a:solidFill>
              </a:rPr>
              <a:t>New skills – pedagogy, copyright, ….</a:t>
            </a:r>
          </a:p>
        </p:txBody>
      </p:sp>
      <p:sp>
        <p:nvSpPr>
          <p:cNvPr id="12" name="Text Placeholder 11"/>
          <p:cNvSpPr>
            <a:spLocks noGrp="1"/>
          </p:cNvSpPr>
          <p:nvPr>
            <p:ph type="body" sz="quarter" idx="20"/>
          </p:nvPr>
        </p:nvSpPr>
        <p:spPr>
          <a:xfrm>
            <a:off x="914400" y="5044440"/>
            <a:ext cx="3581400" cy="381000"/>
          </a:xfrm>
        </p:spPr>
        <p:txBody>
          <a:bodyPr/>
          <a:lstStyle/>
          <a:p>
            <a:r>
              <a:rPr lang="en-US" dirty="0" smtClean="0">
                <a:solidFill>
                  <a:schemeClr val="bg1">
                    <a:lumMod val="50000"/>
                    <a:lumOff val="50000"/>
                  </a:schemeClr>
                </a:solidFill>
              </a:rPr>
              <a:t>  </a:t>
            </a:r>
            <a:endParaRPr lang="en-US" dirty="0">
              <a:solidFill>
                <a:schemeClr val="bg1">
                  <a:lumMod val="50000"/>
                  <a:lumOff val="50000"/>
                </a:schemeClr>
              </a:solidFill>
            </a:endParaRPr>
          </a:p>
        </p:txBody>
      </p:sp>
      <p:sp>
        <p:nvSpPr>
          <p:cNvPr id="13" name="Text Placeholder 12"/>
          <p:cNvSpPr>
            <a:spLocks noGrp="1"/>
          </p:cNvSpPr>
          <p:nvPr>
            <p:ph type="body" sz="quarter" idx="21"/>
          </p:nvPr>
        </p:nvSpPr>
        <p:spPr>
          <a:xfrm>
            <a:off x="1295400" y="5410200"/>
            <a:ext cx="3581400" cy="640080"/>
          </a:xfrm>
        </p:spPr>
        <p:txBody>
          <a:bodyPr>
            <a:noAutofit/>
          </a:bodyPr>
          <a:lstStyle/>
          <a:p>
            <a:r>
              <a:rPr lang="en-US" sz="2000" dirty="0" smtClean="0">
                <a:solidFill>
                  <a:schemeClr val="bg1">
                    <a:lumMod val="50000"/>
                    <a:lumOff val="50000"/>
                  </a:schemeClr>
                </a:solidFill>
              </a:rPr>
              <a:t>Marketing/assessment/</a:t>
            </a:r>
            <a:br>
              <a:rPr lang="en-US" sz="2000" dirty="0" smtClean="0">
                <a:solidFill>
                  <a:schemeClr val="bg1">
                    <a:lumMod val="50000"/>
                    <a:lumOff val="50000"/>
                  </a:schemeClr>
                </a:solidFill>
              </a:rPr>
            </a:br>
            <a:r>
              <a:rPr lang="en-US" sz="2000" dirty="0" smtClean="0">
                <a:solidFill>
                  <a:schemeClr val="bg1">
                    <a:lumMod val="50000"/>
                    <a:lumOff val="50000"/>
                  </a:schemeClr>
                </a:solidFill>
              </a:rPr>
              <a:t>partnership</a:t>
            </a:r>
            <a:endParaRPr lang="en-US" sz="2000" dirty="0">
              <a:solidFill>
                <a:schemeClr val="bg1">
                  <a:lumMod val="50000"/>
                  <a:lumOff val="50000"/>
                </a:schemeClr>
              </a:solidFill>
            </a:endParaRPr>
          </a:p>
        </p:txBody>
      </p:sp>
      <p:pic>
        <p:nvPicPr>
          <p:cNvPr id="27" name="Picture 26"/>
          <p:cNvPicPr>
            <a:picLocks noChangeAspect="1" noChangeArrowheads="1"/>
          </p:cNvPicPr>
          <p:nvPr/>
        </p:nvPicPr>
        <p:blipFill>
          <a:blip r:embed="rId2" cstate="print"/>
          <a:srcRect/>
          <a:stretch>
            <a:fillRect/>
          </a:stretch>
        </p:blipFill>
        <p:spPr bwMode="auto">
          <a:xfrm>
            <a:off x="4876800" y="2667000"/>
            <a:ext cx="3997185" cy="3902075"/>
          </a:xfrm>
          <a:prstGeom prst="rect">
            <a:avLst/>
          </a:prstGeom>
          <a:noFill/>
          <a:ln w="9525">
            <a:noFill/>
            <a:miter lim="800000"/>
            <a:headEnd/>
            <a:tailEnd/>
          </a:ln>
        </p:spPr>
      </p:pic>
      <p:pic>
        <p:nvPicPr>
          <p:cNvPr id="141313" name="Picture 1"/>
          <p:cNvPicPr>
            <a:picLocks noGrp="1" noChangeAspect="1" noChangeArrowheads="1"/>
          </p:cNvPicPr>
          <p:nvPr>
            <p:ph type="pic" sz="quarter" idx="22"/>
          </p:nvPr>
        </p:nvPicPr>
        <p:blipFill>
          <a:blip r:embed="rId3" cstate="print"/>
          <a:srcRect t="633" b="633"/>
          <a:stretch>
            <a:fillRect/>
          </a:stretch>
        </p:blipFill>
        <p:spPr bwMode="auto">
          <a:xfrm>
            <a:off x="381000" y="5486400"/>
            <a:ext cx="914400" cy="914400"/>
          </a:xfrm>
          <a:prstGeom prst="rect">
            <a:avLst/>
          </a:prstGeom>
          <a:noFill/>
          <a:ln w="9525">
            <a:noFill/>
            <a:miter lim="800000"/>
            <a:headEnd/>
            <a:tailEnd/>
          </a:ln>
        </p:spPr>
      </p:pic>
      <p:pic>
        <p:nvPicPr>
          <p:cNvPr id="16" name="Picture 2"/>
          <p:cNvPicPr>
            <a:picLocks noGrp="1" noChangeAspect="1" noChangeArrowheads="1"/>
          </p:cNvPicPr>
          <p:nvPr>
            <p:ph type="pic" sz="quarter" idx="19"/>
          </p:nvPr>
        </p:nvPicPr>
        <p:blipFill>
          <a:blip r:embed="rId4" cstate="print"/>
          <a:srcRect l="13235" r="13235"/>
          <a:stretch>
            <a:fillRect/>
          </a:stretch>
        </p:blipFill>
        <p:spPr bwMode="auto">
          <a:xfrm>
            <a:off x="381000" y="3962400"/>
            <a:ext cx="914400" cy="914400"/>
          </a:xfrm>
          <a:prstGeom prst="rect">
            <a:avLst/>
          </a:prstGeom>
          <a:noFill/>
          <a:ln w="9525">
            <a:noFill/>
            <a:miter lim="800000"/>
            <a:headEnd/>
            <a:tailEnd/>
          </a:ln>
        </p:spPr>
      </p:pic>
      <p:sp>
        <p:nvSpPr>
          <p:cNvPr id="14" name="TextBox 13"/>
          <p:cNvSpPr txBox="1"/>
          <p:nvPr/>
        </p:nvSpPr>
        <p:spPr>
          <a:xfrm>
            <a:off x="4876800" y="2209800"/>
            <a:ext cx="3730508" cy="369332"/>
          </a:xfrm>
          <a:prstGeom prst="rect">
            <a:avLst/>
          </a:prstGeom>
          <a:noFill/>
          <a:ln>
            <a:solidFill>
              <a:schemeClr val="accent3"/>
            </a:solidFill>
          </a:ln>
        </p:spPr>
        <p:txBody>
          <a:bodyPr wrap="none" rtlCol="0">
            <a:spAutoFit/>
          </a:bodyPr>
          <a:lstStyle/>
          <a:p>
            <a:r>
              <a:rPr lang="en-US" dirty="0" err="1" smtClean="0">
                <a:solidFill>
                  <a:schemeClr val="bg1">
                    <a:lumMod val="85000"/>
                    <a:lumOff val="15000"/>
                  </a:schemeClr>
                </a:solidFill>
              </a:rPr>
              <a:t>Librarans</a:t>
            </a:r>
            <a:r>
              <a:rPr lang="en-US" dirty="0" smtClean="0">
                <a:solidFill>
                  <a:schemeClr val="bg1">
                    <a:lumMod val="85000"/>
                    <a:lumOff val="15000"/>
                  </a:schemeClr>
                </a:solidFill>
              </a:rPr>
              <a:t> returned in search .. </a:t>
            </a:r>
            <a:r>
              <a:rPr lang="en-US" dirty="0" err="1" smtClean="0">
                <a:solidFill>
                  <a:schemeClr val="bg1">
                    <a:lumMod val="85000"/>
                    <a:lumOff val="15000"/>
                  </a:schemeClr>
                </a:solidFill>
              </a:rPr>
              <a:t>UMich</a:t>
            </a:r>
            <a:endParaRPr lang="en-US" dirty="0">
              <a:solidFill>
                <a:schemeClr val="bg1">
                  <a:lumMod val="85000"/>
                  <a:lumOff val="15000"/>
                </a:schemeClr>
              </a:solidFill>
            </a:endParaRPr>
          </a:p>
        </p:txBody>
      </p:sp>
    </p:spTree>
  </p:cSld>
  <p:clrMapOvr>
    <a:masterClrMapping/>
  </p:clrMapOvr>
  <p:transition>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 y="167640"/>
            <a:ext cx="9189720" cy="1280160"/>
          </a:xfrm>
        </p:spPr>
        <p:txBody>
          <a:bodyPr/>
          <a:lstStyle/>
          <a:p>
            <a:r>
              <a:rPr lang="en-US" dirty="0" smtClean="0"/>
              <a:t>Systems</a:t>
            </a:r>
            <a:endParaRPr lang="en-US" dirty="0"/>
          </a:p>
        </p:txBody>
      </p:sp>
      <p:sp>
        <p:nvSpPr>
          <p:cNvPr id="4" name="Subtitle 3"/>
          <p:cNvSpPr>
            <a:spLocks noGrp="1"/>
          </p:cNvSpPr>
          <p:nvPr>
            <p:ph type="subTitle" idx="13"/>
          </p:nvPr>
        </p:nvSpPr>
        <p:spPr>
          <a:xfrm>
            <a:off x="381000" y="1341120"/>
            <a:ext cx="6400800" cy="640080"/>
          </a:xfrm>
        </p:spPr>
        <p:txBody>
          <a:bodyPr>
            <a:normAutofit fontScale="85000" lnSpcReduction="10000"/>
          </a:bodyPr>
          <a:lstStyle/>
          <a:p>
            <a:r>
              <a:rPr lang="en-US" dirty="0" smtClean="0"/>
              <a:t>Engagement, cloud and collaboration</a:t>
            </a:r>
            <a:endParaRPr lang="en-US" dirty="0"/>
          </a:p>
        </p:txBody>
      </p:sp>
      <p:sp>
        <p:nvSpPr>
          <p:cNvPr id="6" name="Text Placeholder 5"/>
          <p:cNvSpPr>
            <a:spLocks noGrp="1"/>
          </p:cNvSpPr>
          <p:nvPr>
            <p:ph type="body" sz="quarter" idx="14"/>
          </p:nvPr>
        </p:nvSpPr>
        <p:spPr>
          <a:xfrm>
            <a:off x="1295400" y="1965960"/>
            <a:ext cx="7543800" cy="457200"/>
          </a:xfrm>
        </p:spPr>
        <p:txBody>
          <a:bodyPr/>
          <a:lstStyle/>
          <a:p>
            <a:r>
              <a:rPr lang="en-US" dirty="0" smtClean="0"/>
              <a:t>Focus on engagement</a:t>
            </a:r>
            <a:endParaRPr lang="en-US" dirty="0"/>
          </a:p>
        </p:txBody>
      </p:sp>
      <p:pic>
        <p:nvPicPr>
          <p:cNvPr id="148482" name="Picture 2" descr="http://upload.wikimedia.org/wikipedia/commons/thumb/6/6f/Moodle-icon.png/120px-Moodle-icon.png"/>
          <p:cNvPicPr>
            <a:picLocks noGrp="1" noChangeAspect="1" noChangeArrowheads="1"/>
          </p:cNvPicPr>
          <p:nvPr>
            <p:ph type="pic" sz="quarter" idx="16"/>
          </p:nvPr>
        </p:nvPicPr>
        <p:blipFill>
          <a:blip r:embed="rId2" cstate="print"/>
          <a:srcRect/>
          <a:stretch>
            <a:fillRect/>
          </a:stretch>
        </p:blipFill>
        <p:spPr bwMode="auto">
          <a:xfrm>
            <a:off x="381000" y="2057400"/>
            <a:ext cx="914400" cy="914400"/>
          </a:xfrm>
          <a:prstGeom prst="rect">
            <a:avLst/>
          </a:prstGeom>
          <a:noFill/>
        </p:spPr>
      </p:pic>
      <p:sp>
        <p:nvSpPr>
          <p:cNvPr id="9" name="Text Placeholder 8"/>
          <p:cNvSpPr>
            <a:spLocks noGrp="1"/>
          </p:cNvSpPr>
          <p:nvPr>
            <p:ph type="body" sz="quarter" idx="17"/>
          </p:nvPr>
        </p:nvSpPr>
        <p:spPr>
          <a:xfrm>
            <a:off x="1295400" y="2377440"/>
            <a:ext cx="7543800" cy="822960"/>
          </a:xfrm>
        </p:spPr>
        <p:txBody>
          <a:bodyPr>
            <a:normAutofit lnSpcReduction="10000"/>
          </a:bodyPr>
          <a:lstStyle/>
          <a:p>
            <a:r>
              <a:rPr lang="en-US" dirty="0" smtClean="0"/>
              <a:t>Resource guides, integration with learning management, widgets, etc</a:t>
            </a:r>
          </a:p>
          <a:p>
            <a:r>
              <a:rPr lang="en-US" dirty="0" smtClean="0"/>
              <a:t>Recommendation (aggregation)</a:t>
            </a:r>
            <a:endParaRPr lang="en-US" dirty="0"/>
          </a:p>
        </p:txBody>
      </p:sp>
      <p:sp>
        <p:nvSpPr>
          <p:cNvPr id="10" name="Text Placeholder 9"/>
          <p:cNvSpPr>
            <a:spLocks noGrp="1"/>
          </p:cNvSpPr>
          <p:nvPr>
            <p:ph type="body" sz="quarter" idx="18"/>
          </p:nvPr>
        </p:nvSpPr>
        <p:spPr>
          <a:xfrm>
            <a:off x="1295400" y="3246120"/>
            <a:ext cx="7543800" cy="457200"/>
          </a:xfrm>
        </p:spPr>
        <p:txBody>
          <a:bodyPr/>
          <a:lstStyle/>
          <a:p>
            <a:r>
              <a:rPr lang="en-US" dirty="0" smtClean="0"/>
              <a:t>Move to cloud for infrastructure</a:t>
            </a:r>
            <a:endParaRPr lang="en-US" dirty="0"/>
          </a:p>
        </p:txBody>
      </p:sp>
      <p:pic>
        <p:nvPicPr>
          <p:cNvPr id="17" name="Picture 2" descr="Cumulus"/>
          <p:cNvPicPr>
            <a:picLocks noGrp="1" noChangeAspect="1" noChangeArrowheads="1"/>
          </p:cNvPicPr>
          <p:nvPr>
            <p:ph type="pic" sz="quarter" idx="19"/>
          </p:nvPr>
        </p:nvPicPr>
        <p:blipFill>
          <a:blip r:embed="rId3" cstate="print"/>
          <a:srcRect l="12500" r="12500"/>
          <a:stretch>
            <a:fillRect/>
          </a:stretch>
        </p:blipFill>
        <p:spPr bwMode="auto">
          <a:xfrm>
            <a:off x="381000" y="3337560"/>
            <a:ext cx="914400" cy="914400"/>
          </a:xfrm>
          <a:prstGeom prst="rect">
            <a:avLst/>
          </a:prstGeom>
          <a:noFill/>
        </p:spPr>
      </p:pic>
      <p:sp>
        <p:nvSpPr>
          <p:cNvPr id="12" name="Text Placeholder 11"/>
          <p:cNvSpPr>
            <a:spLocks noGrp="1"/>
          </p:cNvSpPr>
          <p:nvPr>
            <p:ph type="body" sz="quarter" idx="20"/>
          </p:nvPr>
        </p:nvSpPr>
        <p:spPr>
          <a:xfrm>
            <a:off x="1295400" y="3657600"/>
            <a:ext cx="7543800" cy="762000"/>
          </a:xfrm>
        </p:spPr>
        <p:txBody>
          <a:bodyPr/>
          <a:lstStyle/>
          <a:p>
            <a:r>
              <a:rPr lang="en-US" dirty="0" smtClean="0"/>
              <a:t>ILS, ERM, Discovery: move to cloud-based solutions</a:t>
            </a:r>
            <a:endParaRPr lang="en-US" dirty="0"/>
          </a:p>
        </p:txBody>
      </p:sp>
      <p:sp>
        <p:nvSpPr>
          <p:cNvPr id="13" name="Text Placeholder 12"/>
          <p:cNvSpPr>
            <a:spLocks noGrp="1"/>
          </p:cNvSpPr>
          <p:nvPr>
            <p:ph type="body" sz="quarter" idx="21"/>
          </p:nvPr>
        </p:nvSpPr>
        <p:spPr>
          <a:xfrm>
            <a:off x="1295400" y="4541520"/>
            <a:ext cx="7543800" cy="457200"/>
          </a:xfrm>
        </p:spPr>
        <p:txBody>
          <a:bodyPr/>
          <a:lstStyle/>
          <a:p>
            <a:r>
              <a:rPr lang="en-US" dirty="0" smtClean="0"/>
              <a:t>Deep collaboration </a:t>
            </a:r>
            <a:endParaRPr lang="en-US" dirty="0"/>
          </a:p>
        </p:txBody>
      </p:sp>
      <p:pic>
        <p:nvPicPr>
          <p:cNvPr id="148484" name="Picture 4" descr="http://www.orbiscascade.org/inc/html/default/pix/Alliance_logo.gif"/>
          <p:cNvPicPr>
            <a:picLocks noGrp="1" noChangeAspect="1" noChangeArrowheads="1"/>
          </p:cNvPicPr>
          <p:nvPr>
            <p:ph type="pic" sz="quarter" idx="22"/>
          </p:nvPr>
        </p:nvPicPr>
        <p:blipFill>
          <a:blip r:embed="rId4" cstate="print"/>
          <a:srcRect l="34793" r="34793"/>
          <a:stretch>
            <a:fillRect/>
          </a:stretch>
        </p:blipFill>
        <p:spPr bwMode="auto">
          <a:xfrm>
            <a:off x="401782" y="4648200"/>
            <a:ext cx="969818" cy="914400"/>
          </a:xfrm>
          <a:prstGeom prst="rect">
            <a:avLst/>
          </a:prstGeom>
          <a:noFill/>
        </p:spPr>
      </p:pic>
      <p:sp>
        <p:nvSpPr>
          <p:cNvPr id="15" name="Text Placeholder 14"/>
          <p:cNvSpPr>
            <a:spLocks noGrp="1"/>
          </p:cNvSpPr>
          <p:nvPr>
            <p:ph type="body" sz="quarter" idx="23"/>
          </p:nvPr>
        </p:nvSpPr>
        <p:spPr>
          <a:xfrm>
            <a:off x="1295400" y="4953000"/>
            <a:ext cx="7543800" cy="762000"/>
          </a:xfrm>
        </p:spPr>
        <p:txBody>
          <a:bodyPr/>
          <a:lstStyle/>
          <a:p>
            <a:r>
              <a:rPr lang="en-US" dirty="0" smtClean="0"/>
              <a:t>Shared systems infrastructure:</a:t>
            </a:r>
            <a:br>
              <a:rPr lang="en-US" dirty="0" smtClean="0"/>
            </a:br>
            <a:r>
              <a:rPr lang="en-US" dirty="0" err="1" smtClean="0"/>
              <a:t>Orbis</a:t>
            </a:r>
            <a:r>
              <a:rPr lang="en-US" dirty="0" smtClean="0"/>
              <a:t> Cascade Alliance, 2CUL</a:t>
            </a:r>
            <a:endParaRPr lang="en-US" dirty="0"/>
          </a:p>
        </p:txBody>
      </p:sp>
    </p:spTree>
  </p:cSld>
  <p:clrMapOvr>
    <a:masterClrMapping/>
  </p:clrMapOvr>
  <p:transition>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167640"/>
            <a:ext cx="9144000" cy="1280160"/>
          </a:xfrm>
        </p:spPr>
        <p:txBody>
          <a:bodyPr/>
          <a:lstStyle/>
          <a:p>
            <a:r>
              <a:rPr lang="en-US" dirty="0" smtClean="0"/>
              <a:t>Collections</a:t>
            </a:r>
            <a:endParaRPr lang="en-US" dirty="0"/>
          </a:p>
        </p:txBody>
      </p:sp>
    </p:spTree>
  </p:cSld>
  <p:clrMapOvr>
    <a:masterClrMapping/>
  </p:clrMapOvr>
  <p:transition>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457200" y="414278"/>
            <a:ext cx="5046574" cy="2862322"/>
          </a:xfrm>
          <a:prstGeom prst="rect">
            <a:avLst/>
          </a:prstGeom>
          <a:noFill/>
        </p:spPr>
        <p:txBody>
          <a:bodyPr wrap="none" rtlCol="0">
            <a:spAutoFit/>
          </a:bodyPr>
          <a:lstStyle/>
          <a:p>
            <a:r>
              <a:rPr lang="en-US" sz="3600" b="1" dirty="0" smtClean="0">
                <a:solidFill>
                  <a:srgbClr val="F79646"/>
                </a:solidFill>
              </a:rPr>
              <a:t>Outside in </a:t>
            </a:r>
            <a:r>
              <a:rPr lang="en-US" sz="2400" b="1" dirty="0" smtClean="0">
                <a:solidFill>
                  <a:srgbClr val="FFFFFF">
                    <a:lumMod val="65000"/>
                  </a:srgbClr>
                </a:solidFill>
              </a:rPr>
              <a:t>Bought, licensed</a:t>
            </a:r>
          </a:p>
          <a:p>
            <a:r>
              <a:rPr lang="en-US" sz="2400" b="1" dirty="0" smtClean="0">
                <a:solidFill>
                  <a:srgbClr val="FFFFFF">
                    <a:lumMod val="65000"/>
                  </a:srgbClr>
                </a:solidFill>
              </a:rPr>
              <a:t>Increased consolidation </a:t>
            </a:r>
          </a:p>
          <a:p>
            <a:r>
              <a:rPr lang="en-US" sz="2400" dirty="0" smtClean="0">
                <a:solidFill>
                  <a:srgbClr val="FFFFFF">
                    <a:lumMod val="65000"/>
                  </a:srgbClr>
                </a:solidFill>
              </a:rPr>
              <a:t>Move from print to licensed</a:t>
            </a:r>
          </a:p>
          <a:p>
            <a:r>
              <a:rPr lang="en-US" sz="2400" dirty="0" smtClean="0">
                <a:solidFill>
                  <a:srgbClr val="FFFFFF">
                    <a:lumMod val="65000"/>
                  </a:srgbClr>
                </a:solidFill>
              </a:rPr>
              <a:t>Manage down print</a:t>
            </a:r>
          </a:p>
          <a:p>
            <a:r>
              <a:rPr lang="en-US" sz="2400" dirty="0" smtClean="0">
                <a:solidFill>
                  <a:srgbClr val="FFFFFF">
                    <a:lumMod val="65000"/>
                  </a:srgbClr>
                </a:solidFill>
              </a:rPr>
              <a:t>Move to user-driven models</a:t>
            </a:r>
          </a:p>
          <a:p>
            <a:endParaRPr lang="en-US" sz="2400" b="1" dirty="0" smtClean="0">
              <a:solidFill>
                <a:srgbClr val="FFFFFF">
                  <a:lumMod val="65000"/>
                </a:srgbClr>
              </a:solidFill>
            </a:endParaRPr>
          </a:p>
          <a:p>
            <a:r>
              <a:rPr lang="en-US" sz="2400" dirty="0" smtClean="0">
                <a:solidFill>
                  <a:srgbClr val="F19720"/>
                </a:solidFill>
              </a:rPr>
              <a:t>Aim:</a:t>
            </a:r>
            <a:r>
              <a:rPr lang="en-US" sz="2400" b="1" dirty="0" smtClean="0">
                <a:solidFill>
                  <a:srgbClr val="F19720"/>
                </a:solidFill>
              </a:rPr>
              <a:t> </a:t>
            </a:r>
            <a:r>
              <a:rPr lang="en-US" sz="2400" b="1" dirty="0" smtClean="0">
                <a:solidFill>
                  <a:srgbClr val="FFFFFF">
                    <a:lumMod val="65000"/>
                  </a:srgbClr>
                </a:solidFill>
              </a:rPr>
              <a:t>to discover</a:t>
            </a:r>
            <a:endParaRPr lang="en-US" sz="2800" b="1" dirty="0" smtClean="0">
              <a:solidFill>
                <a:srgbClr val="FFFFFF">
                  <a:lumMod val="65000"/>
                </a:srgbClr>
              </a:solidFill>
            </a:endParaRPr>
          </a:p>
        </p:txBody>
      </p:sp>
      <p:sp>
        <p:nvSpPr>
          <p:cNvPr id="29" name="TextBox 28"/>
          <p:cNvSpPr txBox="1"/>
          <p:nvPr/>
        </p:nvSpPr>
        <p:spPr>
          <a:xfrm>
            <a:off x="457200" y="3581400"/>
            <a:ext cx="7803739" cy="2862322"/>
          </a:xfrm>
          <a:prstGeom prst="rect">
            <a:avLst/>
          </a:prstGeom>
          <a:noFill/>
        </p:spPr>
        <p:txBody>
          <a:bodyPr wrap="none" rtlCol="0">
            <a:spAutoFit/>
          </a:bodyPr>
          <a:lstStyle/>
          <a:p>
            <a:r>
              <a:rPr lang="en-US" sz="3600" b="1" dirty="0" smtClean="0">
                <a:solidFill>
                  <a:srgbClr val="F79646"/>
                </a:solidFill>
              </a:rPr>
              <a:t>Inside out</a:t>
            </a:r>
          </a:p>
          <a:p>
            <a:r>
              <a:rPr lang="en-US" sz="2400" dirty="0" smtClean="0">
                <a:solidFill>
                  <a:srgbClr val="FFFFFF">
                    <a:lumMod val="65000"/>
                  </a:srgbClr>
                </a:solidFill>
              </a:rPr>
              <a:t>Institutional assets: special collections, </a:t>
            </a:r>
          </a:p>
          <a:p>
            <a:r>
              <a:rPr lang="en-US" sz="2400" dirty="0" smtClean="0">
                <a:solidFill>
                  <a:srgbClr val="FFFFFF">
                    <a:lumMod val="65000"/>
                  </a:srgbClr>
                </a:solidFill>
              </a:rPr>
              <a:t>research and learning materials, institutional records, …</a:t>
            </a:r>
            <a:br>
              <a:rPr lang="en-US" sz="2400" dirty="0" smtClean="0">
                <a:solidFill>
                  <a:srgbClr val="FFFFFF">
                    <a:lumMod val="65000"/>
                  </a:srgbClr>
                </a:solidFill>
              </a:rPr>
            </a:br>
            <a:r>
              <a:rPr lang="en-US" sz="2400" dirty="0" smtClean="0">
                <a:solidFill>
                  <a:srgbClr val="FFFFFF">
                    <a:lumMod val="65000"/>
                  </a:srgbClr>
                </a:solidFill>
              </a:rPr>
              <a:t>Reputation management</a:t>
            </a:r>
            <a:br>
              <a:rPr lang="en-US" sz="2400" dirty="0" smtClean="0">
                <a:solidFill>
                  <a:srgbClr val="FFFFFF">
                    <a:lumMod val="65000"/>
                  </a:srgbClr>
                </a:solidFill>
              </a:rPr>
            </a:br>
            <a:r>
              <a:rPr lang="en-US" sz="2400" dirty="0" smtClean="0">
                <a:solidFill>
                  <a:srgbClr val="FFFFFF">
                    <a:lumMod val="65000"/>
                  </a:srgbClr>
                </a:solidFill>
              </a:rPr>
              <a:t>Increasingly important?</a:t>
            </a:r>
          </a:p>
          <a:p>
            <a:r>
              <a:rPr lang="en-US" sz="2400" dirty="0" smtClean="0">
                <a:solidFill>
                  <a:srgbClr val="FFFFFF"/>
                </a:solidFill>
              </a:rPr>
              <a:t/>
            </a:r>
            <a:br>
              <a:rPr lang="en-US" sz="2400" dirty="0" smtClean="0">
                <a:solidFill>
                  <a:srgbClr val="FFFFFF"/>
                </a:solidFill>
              </a:rPr>
            </a:br>
            <a:r>
              <a:rPr lang="en-US" sz="2400" b="1" dirty="0" smtClean="0">
                <a:solidFill>
                  <a:srgbClr val="F19720"/>
                </a:solidFill>
              </a:rPr>
              <a:t>Aim:</a:t>
            </a:r>
            <a:r>
              <a:rPr lang="en-US" sz="2400" b="1" dirty="0" smtClean="0">
                <a:solidFill>
                  <a:srgbClr val="FFFFFF"/>
                </a:solidFill>
              </a:rPr>
              <a:t> </a:t>
            </a:r>
            <a:r>
              <a:rPr lang="en-US" sz="2400" b="1" dirty="0" smtClean="0">
                <a:solidFill>
                  <a:srgbClr val="FFFFFF">
                    <a:lumMod val="65000"/>
                  </a:srgbClr>
                </a:solidFill>
              </a:rPr>
              <a:t>to</a:t>
            </a:r>
            <a:r>
              <a:rPr lang="en-US" sz="2400" b="1" dirty="0" smtClean="0">
                <a:solidFill>
                  <a:srgbClr val="FFFFFF"/>
                </a:solidFill>
              </a:rPr>
              <a:t> </a:t>
            </a:r>
            <a:r>
              <a:rPr lang="en-US" sz="2400" b="1" dirty="0" smtClean="0">
                <a:solidFill>
                  <a:srgbClr val="F19720"/>
                </a:solidFill>
              </a:rPr>
              <a:t>*have*</a:t>
            </a:r>
            <a:r>
              <a:rPr lang="en-US" sz="2400" b="1" dirty="0" smtClean="0">
                <a:solidFill>
                  <a:srgbClr val="FFFFFF"/>
                </a:solidFill>
              </a:rPr>
              <a:t> </a:t>
            </a:r>
            <a:r>
              <a:rPr lang="en-US" sz="2400" b="1" dirty="0" smtClean="0">
                <a:solidFill>
                  <a:srgbClr val="FFFFFF">
                    <a:lumMod val="65000"/>
                  </a:srgbClr>
                </a:solidFill>
              </a:rPr>
              <a:t>discovered … to </a:t>
            </a:r>
            <a:r>
              <a:rPr lang="en-US" sz="2400" b="1" dirty="0" smtClean="0">
                <a:solidFill>
                  <a:srgbClr val="F19720"/>
                </a:solidFill>
              </a:rPr>
              <a:t>disclose</a:t>
            </a:r>
          </a:p>
        </p:txBody>
      </p:sp>
      <p:cxnSp>
        <p:nvCxnSpPr>
          <p:cNvPr id="32" name="Straight Connector 31"/>
          <p:cNvCxnSpPr/>
          <p:nvPr/>
        </p:nvCxnSpPr>
        <p:spPr>
          <a:xfrm>
            <a:off x="1524000" y="3429000"/>
            <a:ext cx="7315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1" name="Picture 48" descr="booksjournals"/>
          <p:cNvPicPr>
            <a:picLocks noChangeAspect="1" noChangeArrowheads="1"/>
          </p:cNvPicPr>
          <p:nvPr/>
        </p:nvPicPr>
        <p:blipFill>
          <a:blip r:embed="rId3" cstate="print"/>
          <a:srcRect/>
          <a:stretch>
            <a:fillRect/>
          </a:stretch>
        </p:blipFill>
        <p:spPr bwMode="auto">
          <a:xfrm>
            <a:off x="6629400" y="1143000"/>
            <a:ext cx="1738313" cy="1158875"/>
          </a:xfrm>
          <a:prstGeom prst="rect">
            <a:avLst/>
          </a:prstGeom>
          <a:noFill/>
          <a:ln w="9525">
            <a:noFill/>
            <a:miter lim="800000"/>
            <a:headEnd/>
            <a:tailEnd/>
          </a:ln>
        </p:spPr>
      </p:pic>
      <p:pic>
        <p:nvPicPr>
          <p:cNvPr id="26" name="Picture 50" descr="researchandlearning2"/>
          <p:cNvPicPr>
            <a:picLocks noChangeAspect="1" noChangeArrowheads="1"/>
          </p:cNvPicPr>
          <p:nvPr/>
        </p:nvPicPr>
        <p:blipFill>
          <a:blip r:embed="rId4" cstate="print"/>
          <a:srcRect/>
          <a:stretch>
            <a:fillRect/>
          </a:stretch>
        </p:blipFill>
        <p:spPr bwMode="auto">
          <a:xfrm>
            <a:off x="7010400" y="5181600"/>
            <a:ext cx="1555750" cy="1036637"/>
          </a:xfrm>
          <a:prstGeom prst="rect">
            <a:avLst/>
          </a:prstGeom>
          <a:noFill/>
          <a:ln w="9525">
            <a:noFill/>
            <a:miter lim="800000"/>
            <a:headEnd/>
            <a:tailEnd/>
          </a:ln>
        </p:spPr>
      </p:pic>
      <p:pic>
        <p:nvPicPr>
          <p:cNvPr id="30" name="Picture 51" descr="specialcollections2"/>
          <p:cNvPicPr>
            <a:picLocks noChangeAspect="1" noChangeArrowheads="1"/>
          </p:cNvPicPr>
          <p:nvPr/>
        </p:nvPicPr>
        <p:blipFill>
          <a:blip r:embed="rId5" cstate="print"/>
          <a:srcRect/>
          <a:stretch>
            <a:fillRect/>
          </a:stretch>
        </p:blipFill>
        <p:spPr bwMode="auto">
          <a:xfrm>
            <a:off x="6934200" y="3673475"/>
            <a:ext cx="1462088" cy="974725"/>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2" cstate="print"/>
          <a:srcRect/>
          <a:stretch>
            <a:fillRect/>
          </a:stretch>
        </p:blipFill>
        <p:spPr bwMode="auto">
          <a:xfrm>
            <a:off x="4333875" y="428625"/>
            <a:ext cx="4581525" cy="2543175"/>
          </a:xfrm>
          <a:prstGeom prst="rect">
            <a:avLst/>
          </a:prstGeom>
          <a:noFill/>
          <a:ln w="9525">
            <a:noFill/>
            <a:miter lim="800000"/>
            <a:headEnd/>
            <a:tailEnd/>
          </a:ln>
        </p:spPr>
      </p:pic>
      <p:pic>
        <p:nvPicPr>
          <p:cNvPr id="15362" name="Picture 2"/>
          <p:cNvPicPr>
            <a:picLocks noChangeAspect="1" noChangeArrowheads="1"/>
          </p:cNvPicPr>
          <p:nvPr/>
        </p:nvPicPr>
        <p:blipFill>
          <a:blip r:embed="rId3" cstate="print"/>
          <a:srcRect/>
          <a:stretch>
            <a:fillRect/>
          </a:stretch>
        </p:blipFill>
        <p:spPr bwMode="auto">
          <a:xfrm>
            <a:off x="1447800" y="2762250"/>
            <a:ext cx="7391400" cy="3409950"/>
          </a:xfrm>
          <a:prstGeom prst="rect">
            <a:avLst/>
          </a:prstGeom>
          <a:noFill/>
          <a:ln w="9525">
            <a:noFill/>
            <a:miter lim="800000"/>
            <a:headEnd/>
            <a:tailEnd/>
          </a:ln>
        </p:spPr>
      </p:pic>
      <p:pic>
        <p:nvPicPr>
          <p:cNvPr id="15363" name="Picture 3"/>
          <p:cNvPicPr>
            <a:picLocks noChangeAspect="1" noChangeArrowheads="1"/>
          </p:cNvPicPr>
          <p:nvPr/>
        </p:nvPicPr>
        <p:blipFill>
          <a:blip r:embed="rId4" cstate="print"/>
          <a:srcRect/>
          <a:stretch>
            <a:fillRect/>
          </a:stretch>
        </p:blipFill>
        <p:spPr bwMode="auto">
          <a:xfrm>
            <a:off x="3429000" y="6172200"/>
            <a:ext cx="5410200" cy="352425"/>
          </a:xfrm>
          <a:prstGeom prst="rect">
            <a:avLst/>
          </a:prstGeom>
          <a:noFill/>
          <a:ln w="9525">
            <a:noFill/>
            <a:miter lim="800000"/>
            <a:headEnd/>
            <a:tailEnd/>
          </a:ln>
        </p:spPr>
      </p:pic>
      <p:sp>
        <p:nvSpPr>
          <p:cNvPr id="6" name="TextBox 5"/>
          <p:cNvSpPr txBox="1"/>
          <p:nvPr/>
        </p:nvSpPr>
        <p:spPr>
          <a:xfrm>
            <a:off x="95695" y="927318"/>
            <a:ext cx="5162105" cy="1815882"/>
          </a:xfrm>
          <a:prstGeom prst="rect">
            <a:avLst/>
          </a:prstGeom>
          <a:solidFill>
            <a:schemeClr val="tx1">
              <a:lumMod val="75000"/>
            </a:schemeClr>
          </a:solidFill>
          <a:effectLst>
            <a:outerShdw blurRad="50800" dist="101600" dir="2400000" algn="l" rotWithShape="0">
              <a:prstClr val="black">
                <a:alpha val="40000"/>
              </a:prstClr>
            </a:outerShdw>
          </a:effectLst>
        </p:spPr>
        <p:txBody>
          <a:bodyPr wrap="square" rtlCol="0">
            <a:spAutoFit/>
          </a:bodyPr>
          <a:lstStyle/>
          <a:p>
            <a:r>
              <a:rPr lang="en-US" sz="2800" dirty="0" smtClean="0"/>
              <a:t>Direction?</a:t>
            </a:r>
          </a:p>
          <a:p>
            <a:r>
              <a:rPr lang="en-US" sz="2800" dirty="0" smtClean="0"/>
              <a:t/>
            </a:r>
            <a:br>
              <a:rPr lang="en-US" sz="2800" dirty="0" smtClean="0"/>
            </a:br>
            <a:r>
              <a:rPr lang="en-US" sz="2800" dirty="0" smtClean="0"/>
              <a:t>Print collections consolidated in </a:t>
            </a:r>
            <a:br>
              <a:rPr lang="en-US" sz="2800" dirty="0" smtClean="0"/>
            </a:br>
            <a:r>
              <a:rPr lang="en-US" sz="2800" dirty="0" smtClean="0"/>
              <a:t>national/regional initiatives?</a:t>
            </a:r>
            <a:endParaRPr lang="en-US" sz="2800" dirty="0"/>
          </a:p>
        </p:txBody>
      </p:sp>
    </p:spTree>
  </p:cSld>
  <p:clrMapOvr>
    <a:masterClrMapping/>
  </p:clrMapOvr>
  <p:transition>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85800" y="2295525"/>
            <a:ext cx="7962900" cy="4410075"/>
            <a:chOff x="228600" y="1600200"/>
            <a:chExt cx="7962900" cy="4410075"/>
          </a:xfrm>
        </p:grpSpPr>
        <p:pic>
          <p:nvPicPr>
            <p:cNvPr id="55298" name="Picture 2" descr="Primo"/>
            <p:cNvPicPr>
              <a:picLocks noChangeAspect="1" noChangeArrowheads="1"/>
            </p:cNvPicPr>
            <p:nvPr/>
          </p:nvPicPr>
          <p:blipFill>
            <a:blip r:embed="rId2" cstate="print"/>
            <a:srcRect/>
            <a:stretch>
              <a:fillRect/>
            </a:stretch>
          </p:blipFill>
          <p:spPr bwMode="auto">
            <a:xfrm>
              <a:off x="228600" y="2362200"/>
              <a:ext cx="4016822" cy="685800"/>
            </a:xfrm>
            <a:prstGeom prst="rect">
              <a:avLst/>
            </a:prstGeom>
            <a:noFill/>
          </p:spPr>
        </p:pic>
        <p:pic>
          <p:nvPicPr>
            <p:cNvPr id="55302" name="Picture 6" descr="http://www.lib.umich.edu/files/news/Summon.png"/>
            <p:cNvPicPr>
              <a:picLocks noChangeAspect="1" noChangeArrowheads="1"/>
            </p:cNvPicPr>
            <p:nvPr/>
          </p:nvPicPr>
          <p:blipFill>
            <a:blip r:embed="rId3" cstate="print"/>
            <a:srcRect/>
            <a:stretch>
              <a:fillRect/>
            </a:stretch>
          </p:blipFill>
          <p:spPr bwMode="auto">
            <a:xfrm>
              <a:off x="5334000" y="1600200"/>
              <a:ext cx="2857500" cy="1924051"/>
            </a:xfrm>
            <a:prstGeom prst="rect">
              <a:avLst/>
            </a:prstGeom>
            <a:noFill/>
          </p:spPr>
        </p:pic>
        <p:pic>
          <p:nvPicPr>
            <p:cNvPr id="8" name="Picture 4" descr="EBSCO Discovery Service"/>
            <p:cNvPicPr>
              <a:picLocks noChangeAspect="1" noChangeArrowheads="1"/>
            </p:cNvPicPr>
            <p:nvPr/>
          </p:nvPicPr>
          <p:blipFill>
            <a:blip r:embed="rId4" cstate="print"/>
            <a:srcRect/>
            <a:stretch>
              <a:fillRect/>
            </a:stretch>
          </p:blipFill>
          <p:spPr bwMode="auto">
            <a:xfrm>
              <a:off x="1066800" y="3581400"/>
              <a:ext cx="6934201" cy="864526"/>
            </a:xfrm>
            <a:prstGeom prst="rect">
              <a:avLst/>
            </a:prstGeom>
            <a:noFill/>
          </p:spPr>
        </p:pic>
        <p:pic>
          <p:nvPicPr>
            <p:cNvPr id="9" name="Picture 14" descr="http://www.oclc.org/common/images/logos/worldcat_textside_450.gif"/>
            <p:cNvPicPr>
              <a:picLocks noChangeAspect="1" noChangeArrowheads="1"/>
            </p:cNvPicPr>
            <p:nvPr/>
          </p:nvPicPr>
          <p:blipFill>
            <a:blip r:embed="rId5" cstate="print"/>
            <a:srcRect/>
            <a:stretch>
              <a:fillRect/>
            </a:stretch>
          </p:blipFill>
          <p:spPr bwMode="auto">
            <a:xfrm>
              <a:off x="1219200" y="4876800"/>
              <a:ext cx="3664580" cy="1066800"/>
            </a:xfrm>
            <a:prstGeom prst="rect">
              <a:avLst/>
            </a:prstGeom>
            <a:solidFill>
              <a:schemeClr val="tx1"/>
            </a:solidFill>
          </p:spPr>
        </p:pic>
        <p:pic>
          <p:nvPicPr>
            <p:cNvPr id="10" name="Picture 2"/>
            <p:cNvPicPr>
              <a:picLocks noChangeAspect="1" noChangeArrowheads="1"/>
            </p:cNvPicPr>
            <p:nvPr/>
          </p:nvPicPr>
          <p:blipFill>
            <a:blip r:embed="rId6" cstate="print"/>
            <a:srcRect/>
            <a:stretch>
              <a:fillRect/>
            </a:stretch>
          </p:blipFill>
          <p:spPr bwMode="auto">
            <a:xfrm>
              <a:off x="6705600" y="4648200"/>
              <a:ext cx="390525" cy="1362075"/>
            </a:xfrm>
            <a:prstGeom prst="rect">
              <a:avLst/>
            </a:prstGeom>
            <a:noFill/>
            <a:ln w="9525">
              <a:noFill/>
              <a:miter lim="800000"/>
              <a:headEnd/>
              <a:tailEnd/>
            </a:ln>
          </p:spPr>
        </p:pic>
      </p:grpSp>
      <p:sp>
        <p:nvSpPr>
          <p:cNvPr id="6" name="TextBox 5"/>
          <p:cNvSpPr txBox="1"/>
          <p:nvPr/>
        </p:nvSpPr>
        <p:spPr>
          <a:xfrm>
            <a:off x="1143000" y="191631"/>
            <a:ext cx="6579045" cy="2246769"/>
          </a:xfrm>
          <a:prstGeom prst="rect">
            <a:avLst/>
          </a:prstGeom>
          <a:solidFill>
            <a:schemeClr val="tx1">
              <a:lumMod val="75000"/>
            </a:schemeClr>
          </a:solidFill>
          <a:effectLst>
            <a:outerShdw blurRad="50800" dist="101600" dir="2400000" algn="l" rotWithShape="0">
              <a:prstClr val="black">
                <a:alpha val="40000"/>
              </a:prstClr>
            </a:outerShdw>
          </a:effectLst>
        </p:spPr>
        <p:txBody>
          <a:bodyPr wrap="none" rtlCol="0">
            <a:spAutoFit/>
          </a:bodyPr>
          <a:lstStyle/>
          <a:p>
            <a:r>
              <a:rPr lang="en-US" sz="2800" dirty="0" smtClean="0"/>
              <a:t>Direction?</a:t>
            </a:r>
          </a:p>
          <a:p>
            <a:r>
              <a:rPr lang="en-US" sz="2800" dirty="0" smtClean="0"/>
              <a:t/>
            </a:r>
            <a:br>
              <a:rPr lang="en-US" sz="2800" dirty="0" smtClean="0"/>
            </a:br>
            <a:r>
              <a:rPr lang="en-US" sz="2800" dirty="0" smtClean="0"/>
              <a:t>Commodity: How many data wells?</a:t>
            </a:r>
          </a:p>
          <a:p>
            <a:r>
              <a:rPr lang="en-US" sz="2800" dirty="0" smtClean="0"/>
              <a:t>The collection?</a:t>
            </a:r>
          </a:p>
          <a:p>
            <a:r>
              <a:rPr lang="en-US" sz="2800" dirty="0" smtClean="0"/>
              <a:t>Other players </a:t>
            </a:r>
            <a:r>
              <a:rPr lang="en-US" sz="2400" dirty="0" smtClean="0"/>
              <a:t>(Elsevier, Thomson Reuters?)</a:t>
            </a:r>
            <a:endParaRPr lang="en-US" sz="2400" dirty="0"/>
          </a:p>
        </p:txBody>
      </p:sp>
    </p:spTree>
  </p:cSld>
  <p:clrMapOvr>
    <a:masterClrMapping/>
  </p:clrMapOvr>
  <p:transition>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p:cNvPicPr>
            <a:picLocks noChangeAspect="1" noChangeArrowheads="1"/>
          </p:cNvPicPr>
          <p:nvPr/>
        </p:nvPicPr>
        <p:blipFill>
          <a:blip r:embed="rId2" cstate="print"/>
          <a:srcRect/>
          <a:stretch>
            <a:fillRect/>
          </a:stretch>
        </p:blipFill>
        <p:spPr bwMode="auto">
          <a:xfrm>
            <a:off x="6705600" y="2590800"/>
            <a:ext cx="1619250" cy="45720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1600200" y="2438400"/>
            <a:ext cx="1609725" cy="55245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371600" y="4581525"/>
            <a:ext cx="2419350" cy="676275"/>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1981200" y="5638800"/>
            <a:ext cx="5133975" cy="476250"/>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838200" y="847725"/>
            <a:ext cx="3009900" cy="1057275"/>
          </a:xfrm>
          <a:prstGeom prst="rect">
            <a:avLst/>
          </a:prstGeom>
          <a:noFill/>
          <a:ln w="9525">
            <a:noFill/>
            <a:miter lim="800000"/>
            <a:headEnd/>
            <a:tailEnd/>
          </a:ln>
        </p:spPr>
      </p:pic>
      <p:pic>
        <p:nvPicPr>
          <p:cNvPr id="3078" name="Picture 6"/>
          <p:cNvPicPr>
            <a:picLocks noChangeAspect="1" noChangeArrowheads="1"/>
          </p:cNvPicPr>
          <p:nvPr/>
        </p:nvPicPr>
        <p:blipFill>
          <a:blip r:embed="rId7" cstate="print"/>
          <a:srcRect/>
          <a:stretch>
            <a:fillRect/>
          </a:stretch>
        </p:blipFill>
        <p:spPr bwMode="auto">
          <a:xfrm>
            <a:off x="3733800" y="1905000"/>
            <a:ext cx="2800350" cy="1009650"/>
          </a:xfrm>
          <a:prstGeom prst="rect">
            <a:avLst/>
          </a:prstGeom>
          <a:noFill/>
          <a:ln w="9525">
            <a:noFill/>
            <a:miter lim="800000"/>
            <a:headEnd/>
            <a:tailEnd/>
          </a:ln>
        </p:spPr>
      </p:pic>
      <p:sp>
        <p:nvSpPr>
          <p:cNvPr id="10" name="TextBox 9"/>
          <p:cNvSpPr txBox="1"/>
          <p:nvPr/>
        </p:nvSpPr>
        <p:spPr>
          <a:xfrm>
            <a:off x="364543" y="3124200"/>
            <a:ext cx="6264857" cy="1384995"/>
          </a:xfrm>
          <a:prstGeom prst="rect">
            <a:avLst/>
          </a:prstGeom>
          <a:solidFill>
            <a:schemeClr val="tx1">
              <a:lumMod val="75000"/>
            </a:schemeClr>
          </a:solidFill>
          <a:effectLst>
            <a:outerShdw blurRad="50800" dist="101600" dir="2400000" algn="l" rotWithShape="0">
              <a:prstClr val="black">
                <a:alpha val="40000"/>
              </a:prstClr>
            </a:outerShdw>
          </a:effectLst>
        </p:spPr>
        <p:txBody>
          <a:bodyPr wrap="none" rtlCol="0">
            <a:spAutoFit/>
          </a:bodyPr>
          <a:lstStyle/>
          <a:p>
            <a:r>
              <a:rPr lang="en-US" sz="2800" dirty="0" smtClean="0"/>
              <a:t>Direction?</a:t>
            </a:r>
          </a:p>
          <a:p>
            <a:r>
              <a:rPr lang="en-US" sz="2800" dirty="0" smtClean="0"/>
              <a:t/>
            </a:r>
            <a:br>
              <a:rPr lang="en-US" sz="2800" dirty="0" smtClean="0"/>
            </a:br>
            <a:r>
              <a:rPr lang="en-US" sz="2800" dirty="0" smtClean="0"/>
              <a:t>Discovery moves to the network level …..</a:t>
            </a:r>
          </a:p>
        </p:txBody>
      </p:sp>
      <p:sp>
        <p:nvSpPr>
          <p:cNvPr id="9" name="Rectangle 8"/>
          <p:cNvSpPr/>
          <p:nvPr/>
        </p:nvSpPr>
        <p:spPr>
          <a:xfrm>
            <a:off x="4038600" y="448270"/>
            <a:ext cx="4724400" cy="923330"/>
          </a:xfrm>
          <a:prstGeom prst="rect">
            <a:avLst/>
          </a:prstGeom>
          <a:ln>
            <a:solidFill>
              <a:schemeClr val="accent3"/>
            </a:solidFill>
          </a:ln>
        </p:spPr>
        <p:txBody>
          <a:bodyPr wrap="square">
            <a:spAutoFit/>
          </a:bodyPr>
          <a:lstStyle/>
          <a:p>
            <a:r>
              <a:rPr lang="en-US" dirty="0" smtClean="0">
                <a:solidFill>
                  <a:schemeClr val="bg1">
                    <a:lumMod val="65000"/>
                    <a:lumOff val="35000"/>
                  </a:schemeClr>
                </a:solidFill>
              </a:rPr>
              <a:t>More than 75% of requests to SFX originate externally (Google Scholar, </a:t>
            </a:r>
            <a:r>
              <a:rPr lang="en-US" dirty="0" err="1" smtClean="0">
                <a:solidFill>
                  <a:schemeClr val="bg1">
                    <a:lumMod val="65000"/>
                    <a:lumOff val="35000"/>
                  </a:schemeClr>
                </a:solidFill>
              </a:rPr>
              <a:t>PubMed</a:t>
            </a:r>
            <a:r>
              <a:rPr lang="en-US" dirty="0" smtClean="0">
                <a:solidFill>
                  <a:schemeClr val="bg1">
                    <a:lumMod val="65000"/>
                    <a:lumOff val="35000"/>
                  </a:schemeClr>
                </a:solidFill>
              </a:rPr>
              <a:t>, etc.). U Minnesota, Discoverability</a:t>
            </a:r>
            <a:endParaRPr lang="en-US" dirty="0">
              <a:solidFill>
                <a:schemeClr val="bg1">
                  <a:lumMod val="65000"/>
                  <a:lumOff val="35000"/>
                </a:schemeClr>
              </a:solidFill>
            </a:endParaRPr>
          </a:p>
        </p:txBody>
      </p:sp>
    </p:spTree>
  </p:cSld>
  <p:clrMapOvr>
    <a:masterClrMapping/>
  </p:clrMapOvr>
  <p:transition>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0520" y="2209800"/>
            <a:ext cx="7879080" cy="1384995"/>
          </a:xfrm>
          <a:prstGeom prst="rect">
            <a:avLst/>
          </a:prstGeom>
          <a:solidFill>
            <a:schemeClr val="tx1">
              <a:lumMod val="75000"/>
            </a:schemeClr>
          </a:solidFill>
          <a:effectLst>
            <a:outerShdw blurRad="50800" dist="101600" dir="2400000" algn="l" rotWithShape="0">
              <a:prstClr val="black">
                <a:alpha val="40000"/>
              </a:prstClr>
            </a:outerShdw>
          </a:effectLst>
        </p:spPr>
        <p:txBody>
          <a:bodyPr wrap="none" rtlCol="0">
            <a:spAutoFit/>
          </a:bodyPr>
          <a:lstStyle/>
          <a:p>
            <a:r>
              <a:rPr lang="en-US" sz="2800" dirty="0" smtClean="0"/>
              <a:t>Direction?</a:t>
            </a:r>
          </a:p>
          <a:p>
            <a:r>
              <a:rPr lang="en-US" sz="2800" dirty="0" smtClean="0"/>
              <a:t/>
            </a:r>
            <a:br>
              <a:rPr lang="en-US" sz="2800" dirty="0" smtClean="0"/>
            </a:br>
            <a:r>
              <a:rPr lang="en-US" sz="2800" dirty="0" smtClean="0"/>
              <a:t>….. And to local/institutional </a:t>
            </a:r>
            <a:r>
              <a:rPr lang="en-US" sz="2800" dirty="0" err="1" smtClean="0"/>
              <a:t>curation</a:t>
            </a:r>
            <a:r>
              <a:rPr lang="en-US" sz="2800" dirty="0" smtClean="0"/>
              <a:t> environments.</a:t>
            </a:r>
          </a:p>
        </p:txBody>
      </p:sp>
      <p:pic>
        <p:nvPicPr>
          <p:cNvPr id="6" name="Picture 2" descr="Mendeley"/>
          <p:cNvPicPr>
            <a:picLocks noChangeAspect="1" noChangeArrowheads="1"/>
          </p:cNvPicPr>
          <p:nvPr/>
        </p:nvPicPr>
        <p:blipFill>
          <a:blip r:embed="rId2" cstate="print"/>
          <a:srcRect/>
          <a:stretch>
            <a:fillRect/>
          </a:stretch>
        </p:blipFill>
        <p:spPr bwMode="auto">
          <a:xfrm>
            <a:off x="5257800" y="4343400"/>
            <a:ext cx="3286125" cy="666751"/>
          </a:xfrm>
          <a:prstGeom prst="rect">
            <a:avLst/>
          </a:prstGeom>
          <a:noFill/>
        </p:spPr>
      </p:pic>
      <p:pic>
        <p:nvPicPr>
          <p:cNvPr id="60418" name="Picture 2"/>
          <p:cNvPicPr>
            <a:picLocks noChangeAspect="1" noChangeArrowheads="1"/>
          </p:cNvPicPr>
          <p:nvPr/>
        </p:nvPicPr>
        <p:blipFill>
          <a:blip r:embed="rId3" cstate="print"/>
          <a:srcRect/>
          <a:stretch>
            <a:fillRect/>
          </a:stretch>
        </p:blipFill>
        <p:spPr bwMode="auto">
          <a:xfrm>
            <a:off x="393169" y="533400"/>
            <a:ext cx="5626631" cy="1524000"/>
          </a:xfrm>
          <a:prstGeom prst="rect">
            <a:avLst/>
          </a:prstGeom>
          <a:noFill/>
          <a:ln w="9525">
            <a:noFill/>
            <a:miter lim="800000"/>
            <a:headEnd/>
            <a:tailEnd/>
          </a:ln>
        </p:spPr>
      </p:pic>
      <p:pic>
        <p:nvPicPr>
          <p:cNvPr id="60419" name="Picture 3"/>
          <p:cNvPicPr>
            <a:picLocks noChangeAspect="1" noChangeArrowheads="1"/>
          </p:cNvPicPr>
          <p:nvPr/>
        </p:nvPicPr>
        <p:blipFill>
          <a:blip r:embed="rId4" cstate="print"/>
          <a:srcRect/>
          <a:stretch>
            <a:fillRect/>
          </a:stretch>
        </p:blipFill>
        <p:spPr bwMode="auto">
          <a:xfrm>
            <a:off x="453915" y="4038600"/>
            <a:ext cx="4422885" cy="2238375"/>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633" y="1600200"/>
            <a:ext cx="4188967" cy="523220"/>
          </a:xfrm>
          <a:prstGeom prst="rect">
            <a:avLst/>
          </a:prstGeom>
          <a:noFill/>
        </p:spPr>
        <p:txBody>
          <a:bodyPr wrap="none" rtlCol="0">
            <a:spAutoFit/>
          </a:bodyPr>
          <a:lstStyle/>
          <a:p>
            <a:r>
              <a:rPr lang="en-US" sz="2800" b="1" dirty="0" smtClean="0">
                <a:solidFill>
                  <a:schemeClr val="bg1">
                    <a:lumMod val="50000"/>
                    <a:lumOff val="50000"/>
                  </a:schemeClr>
                </a:solidFill>
              </a:rPr>
              <a:t>Disclosure to network level</a:t>
            </a:r>
            <a:endParaRPr lang="en-US" sz="2800" b="1" dirty="0">
              <a:solidFill>
                <a:schemeClr val="bg1">
                  <a:lumMod val="50000"/>
                  <a:lumOff val="50000"/>
                </a:schemeClr>
              </a:solidFill>
            </a:endParaRPr>
          </a:p>
        </p:txBody>
      </p:sp>
      <p:sp>
        <p:nvSpPr>
          <p:cNvPr id="3" name="TextBox 2"/>
          <p:cNvSpPr txBox="1"/>
          <p:nvPr/>
        </p:nvSpPr>
        <p:spPr>
          <a:xfrm>
            <a:off x="304800" y="3124200"/>
            <a:ext cx="8504251" cy="461665"/>
          </a:xfrm>
          <a:prstGeom prst="rect">
            <a:avLst/>
          </a:prstGeom>
          <a:noFill/>
        </p:spPr>
        <p:txBody>
          <a:bodyPr wrap="none" rtlCol="0">
            <a:spAutoFit/>
          </a:bodyPr>
          <a:lstStyle/>
          <a:p>
            <a:r>
              <a:rPr lang="en-US" sz="2400" b="1" dirty="0" smtClean="0">
                <a:solidFill>
                  <a:schemeClr val="bg1">
                    <a:lumMod val="50000"/>
                    <a:lumOff val="50000"/>
                  </a:schemeClr>
                </a:solidFill>
              </a:rPr>
              <a:t>Attention to institutional/personal </a:t>
            </a:r>
            <a:r>
              <a:rPr lang="en-US" sz="2400" b="1" dirty="0" err="1" smtClean="0">
                <a:solidFill>
                  <a:schemeClr val="bg1">
                    <a:lumMod val="50000"/>
                    <a:lumOff val="50000"/>
                  </a:schemeClr>
                </a:solidFill>
              </a:rPr>
              <a:t>curation</a:t>
            </a:r>
            <a:r>
              <a:rPr lang="en-US" sz="2400" b="1" dirty="0" smtClean="0">
                <a:solidFill>
                  <a:schemeClr val="bg1">
                    <a:lumMod val="50000"/>
                    <a:lumOff val="50000"/>
                  </a:schemeClr>
                </a:solidFill>
              </a:rPr>
              <a:t> environments</a:t>
            </a:r>
            <a:endParaRPr lang="en-US" sz="2400" b="1" dirty="0">
              <a:solidFill>
                <a:schemeClr val="bg1">
                  <a:lumMod val="50000"/>
                  <a:lumOff val="50000"/>
                </a:schemeClr>
              </a:solidFill>
            </a:endParaRPr>
          </a:p>
        </p:txBody>
      </p:sp>
    </p:spTree>
  </p:cSld>
  <p:clrMapOvr>
    <a:masterClrMapping/>
  </p:clrMapOvr>
  <p:transition>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Externalization</a:t>
            </a:r>
            <a:endParaRPr lang="en-US" dirty="0">
              <a:solidFill>
                <a:schemeClr val="tx1"/>
              </a:solidFill>
            </a:endParaRPr>
          </a:p>
        </p:txBody>
      </p:sp>
    </p:spTree>
  </p:cSld>
  <p:clrMapOvr>
    <a:masterClrMapping/>
  </p:clrMapOvr>
  <p:transition>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1219200" y="457200"/>
            <a:ext cx="2971800" cy="769441"/>
          </a:xfrm>
          <a:prstGeom prst="rect">
            <a:avLst/>
          </a:prstGeom>
          <a:noFill/>
        </p:spPr>
        <p:txBody>
          <a:bodyPr wrap="square" rtlCol="0">
            <a:spAutoFit/>
          </a:bodyPr>
          <a:lstStyle/>
          <a:p>
            <a:r>
              <a:rPr lang="en-US" sz="4400" dirty="0" smtClean="0">
                <a:solidFill>
                  <a:schemeClr val="bg1">
                    <a:lumMod val="85000"/>
                    <a:lumOff val="15000"/>
                  </a:schemeClr>
                </a:solidFill>
                <a:latin typeface="Segoe UI" pitchFamily="34" charset="0"/>
                <a:ea typeface="Segoe UI" pitchFamily="34" charset="0"/>
                <a:cs typeface="Segoe UI" pitchFamily="34" charset="0"/>
              </a:rPr>
              <a:t>Money</a:t>
            </a:r>
            <a:endParaRPr lang="en-US" sz="4400" dirty="0">
              <a:solidFill>
                <a:schemeClr val="bg1">
                  <a:lumMod val="85000"/>
                  <a:lumOff val="15000"/>
                </a:schemeClr>
              </a:solidFill>
              <a:latin typeface="Segoe UI" pitchFamily="34" charset="0"/>
              <a:ea typeface="Segoe UI" pitchFamily="34" charset="0"/>
              <a:cs typeface="Segoe UI" pitchFamily="34" charset="0"/>
            </a:endParaRPr>
          </a:p>
        </p:txBody>
      </p:sp>
      <p:pic>
        <p:nvPicPr>
          <p:cNvPr id="63" name="Picture 62" descr="cid:image001.gif@01CA8944.BF1AB360"/>
          <p:cNvPicPr/>
          <p:nvPr/>
        </p:nvPicPr>
        <p:blipFill>
          <a:blip r:embed="rId2" r:link="rId3" cstate="print"/>
          <a:srcRect/>
          <a:stretch>
            <a:fillRect/>
          </a:stretch>
        </p:blipFill>
        <p:spPr bwMode="auto">
          <a:xfrm>
            <a:off x="381000" y="1676400"/>
            <a:ext cx="3962400" cy="2971800"/>
          </a:xfrm>
          <a:prstGeom prst="rect">
            <a:avLst/>
          </a:prstGeom>
          <a:noFill/>
          <a:ln w="9525">
            <a:noFill/>
            <a:miter lim="800000"/>
            <a:headEnd/>
            <a:tailEnd/>
          </a:ln>
        </p:spPr>
      </p:pic>
      <p:grpSp>
        <p:nvGrpSpPr>
          <p:cNvPr id="10" name="Group 9"/>
          <p:cNvGrpSpPr/>
          <p:nvPr/>
        </p:nvGrpSpPr>
        <p:grpSpPr>
          <a:xfrm>
            <a:off x="4953000" y="449759"/>
            <a:ext cx="3505200" cy="3969841"/>
            <a:chOff x="4953000" y="449759"/>
            <a:chExt cx="3505200" cy="3969841"/>
          </a:xfrm>
        </p:grpSpPr>
        <p:sp>
          <p:nvSpPr>
            <p:cNvPr id="62" name="TextBox 61"/>
            <p:cNvSpPr txBox="1"/>
            <p:nvPr/>
          </p:nvSpPr>
          <p:spPr>
            <a:xfrm>
              <a:off x="5334000" y="449759"/>
              <a:ext cx="3124200" cy="769441"/>
            </a:xfrm>
            <a:prstGeom prst="rect">
              <a:avLst/>
            </a:prstGeom>
            <a:noFill/>
          </p:spPr>
          <p:txBody>
            <a:bodyPr wrap="square" rtlCol="0">
              <a:spAutoFit/>
            </a:bodyPr>
            <a:lstStyle/>
            <a:p>
              <a:r>
                <a:rPr lang="en-US" sz="4400" dirty="0" smtClean="0">
                  <a:solidFill>
                    <a:schemeClr val="bg1">
                      <a:lumMod val="85000"/>
                      <a:lumOff val="15000"/>
                    </a:schemeClr>
                  </a:solidFill>
                  <a:latin typeface="Segoe UI" pitchFamily="34" charset="0"/>
                  <a:ea typeface="Segoe UI" pitchFamily="34" charset="0"/>
                  <a:cs typeface="Segoe UI" pitchFamily="34" charset="0"/>
                </a:rPr>
                <a:t>Network</a:t>
              </a:r>
              <a:endParaRPr lang="en-US" sz="4400" dirty="0">
                <a:solidFill>
                  <a:schemeClr val="bg1">
                    <a:lumMod val="85000"/>
                    <a:lumOff val="15000"/>
                  </a:schemeClr>
                </a:solidFill>
                <a:latin typeface="Segoe UI" pitchFamily="34" charset="0"/>
                <a:ea typeface="Segoe UI" pitchFamily="34" charset="0"/>
                <a:cs typeface="Segoe UI" pitchFamily="34" charset="0"/>
              </a:endParaRPr>
            </a:p>
          </p:txBody>
        </p:sp>
        <p:pic>
          <p:nvPicPr>
            <p:cNvPr id="61442" name="Picture 2"/>
            <p:cNvPicPr>
              <a:picLocks noChangeAspect="1" noChangeArrowheads="1"/>
            </p:cNvPicPr>
            <p:nvPr/>
          </p:nvPicPr>
          <p:blipFill>
            <a:blip r:embed="rId4" cstate="print"/>
            <a:srcRect/>
            <a:stretch>
              <a:fillRect/>
            </a:stretch>
          </p:blipFill>
          <p:spPr bwMode="auto">
            <a:xfrm>
              <a:off x="6705600" y="1752600"/>
              <a:ext cx="1591732" cy="609600"/>
            </a:xfrm>
            <a:prstGeom prst="rect">
              <a:avLst/>
            </a:prstGeom>
            <a:noFill/>
            <a:ln w="9525">
              <a:noFill/>
              <a:miter lim="800000"/>
              <a:headEnd/>
              <a:tailEnd/>
            </a:ln>
          </p:spPr>
        </p:pic>
        <p:pic>
          <p:nvPicPr>
            <p:cNvPr id="61446" name="Picture 6" descr="http://research.microsoft.com/en-us/groups/escience/sine.jpg"/>
            <p:cNvPicPr>
              <a:picLocks noChangeAspect="1" noChangeArrowheads="1"/>
            </p:cNvPicPr>
            <p:nvPr/>
          </p:nvPicPr>
          <p:blipFill>
            <a:blip r:embed="rId5" cstate="print"/>
            <a:srcRect/>
            <a:stretch>
              <a:fillRect/>
            </a:stretch>
          </p:blipFill>
          <p:spPr bwMode="auto">
            <a:xfrm>
              <a:off x="4953000" y="2590800"/>
              <a:ext cx="2588029" cy="1828800"/>
            </a:xfrm>
            <a:prstGeom prst="rect">
              <a:avLst/>
            </a:prstGeom>
            <a:noFill/>
          </p:spPr>
        </p:pic>
        <p:sp>
          <p:nvSpPr>
            <p:cNvPr id="66" name="TextBox 65"/>
            <p:cNvSpPr txBox="1"/>
            <p:nvPr/>
          </p:nvSpPr>
          <p:spPr>
            <a:xfrm>
              <a:off x="6400800" y="4114800"/>
              <a:ext cx="1074333" cy="230832"/>
            </a:xfrm>
            <a:prstGeom prst="rect">
              <a:avLst/>
            </a:prstGeom>
            <a:noFill/>
          </p:spPr>
          <p:txBody>
            <a:bodyPr wrap="none" rtlCol="0">
              <a:spAutoFit/>
            </a:bodyPr>
            <a:lstStyle/>
            <a:p>
              <a:r>
                <a:rPr lang="en-US" sz="900" dirty="0" smtClean="0">
                  <a:solidFill>
                    <a:schemeClr val="bg1">
                      <a:lumMod val="85000"/>
                      <a:lumOff val="15000"/>
                    </a:schemeClr>
                  </a:solidFill>
                </a:rPr>
                <a:t>Microsoft research</a:t>
              </a:r>
              <a:endParaRPr lang="en-US" sz="900" dirty="0">
                <a:solidFill>
                  <a:schemeClr val="bg1">
                    <a:lumMod val="85000"/>
                    <a:lumOff val="15000"/>
                  </a:schemeClr>
                </a:solidFill>
              </a:endParaRPr>
            </a:p>
          </p:txBody>
        </p:sp>
      </p:grpSp>
      <p:sp>
        <p:nvSpPr>
          <p:cNvPr id="9" name="TextBox 8"/>
          <p:cNvSpPr txBox="1"/>
          <p:nvPr/>
        </p:nvSpPr>
        <p:spPr>
          <a:xfrm>
            <a:off x="3200400" y="5334000"/>
            <a:ext cx="1789272" cy="769441"/>
          </a:xfrm>
          <a:prstGeom prst="rect">
            <a:avLst/>
          </a:prstGeom>
          <a:noFill/>
        </p:spPr>
        <p:txBody>
          <a:bodyPr wrap="none" rtlCol="0">
            <a:spAutoFit/>
          </a:bodyPr>
          <a:lstStyle/>
          <a:p>
            <a:r>
              <a:rPr lang="en-US" sz="4400" dirty="0" smtClean="0">
                <a:solidFill>
                  <a:schemeClr val="bg1">
                    <a:lumMod val="85000"/>
                    <a:lumOff val="15000"/>
                  </a:schemeClr>
                </a:solidFill>
              </a:rPr>
              <a:t>Impact</a:t>
            </a:r>
            <a:endParaRPr lang="en-US" sz="4400" dirty="0">
              <a:solidFill>
                <a:schemeClr val="bg1">
                  <a:lumMod val="85000"/>
                  <a:lumOff val="15000"/>
                </a:schemeClr>
              </a:solidFill>
            </a:endParaRPr>
          </a:p>
        </p:txBody>
      </p:sp>
    </p:spTree>
  </p:cSld>
  <p:clrMapOvr>
    <a:masterClrMapping/>
  </p:clrMapOvr>
  <p:transition>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371600" y="990599"/>
          <a:ext cx="6477000" cy="4419600"/>
        </p:xfrm>
        <a:graphic>
          <a:graphicData uri="http://schemas.openxmlformats.org/drawingml/2006/table">
            <a:tbl>
              <a:tblPr firstRow="1" bandRow="1">
                <a:tableStyleId>{0505E3EF-67EA-436B-97B2-0124C06EBD24}</a:tableStyleId>
              </a:tblPr>
              <a:tblGrid>
                <a:gridCol w="1619250"/>
                <a:gridCol w="1619250"/>
                <a:gridCol w="1619250"/>
                <a:gridCol w="1619250"/>
              </a:tblGrid>
              <a:tr h="1206456">
                <a:tc>
                  <a:txBody>
                    <a:bodyPr/>
                    <a:lstStyle/>
                    <a:p>
                      <a:endParaRPr lang="en-US" b="1" dirty="0">
                        <a:solidFill>
                          <a:schemeClr val="accent3"/>
                        </a:solidFill>
                      </a:endParaRPr>
                    </a:p>
                  </a:txBody>
                  <a:tcPr>
                    <a:solidFill>
                      <a:schemeClr val="accent1">
                        <a:lumMod val="75000"/>
                      </a:schemeClr>
                    </a:solidFill>
                  </a:tcPr>
                </a:tc>
                <a:tc>
                  <a:txBody>
                    <a:bodyPr/>
                    <a:lstStyle/>
                    <a:p>
                      <a:r>
                        <a:rPr lang="en-US" b="1" dirty="0" err="1" smtClean="0">
                          <a:solidFill>
                            <a:schemeClr val="accent3"/>
                          </a:solidFill>
                        </a:rPr>
                        <a:t>Collab</a:t>
                      </a:r>
                      <a:endParaRPr lang="en-US" b="1" dirty="0">
                        <a:solidFill>
                          <a:schemeClr val="accent3"/>
                        </a:solidFill>
                      </a:endParaRPr>
                    </a:p>
                  </a:txBody>
                  <a:tcPr>
                    <a:solidFill>
                      <a:schemeClr val="accent1">
                        <a:lumMod val="75000"/>
                      </a:schemeClr>
                    </a:solidFill>
                  </a:tcPr>
                </a:tc>
                <a:tc>
                  <a:txBody>
                    <a:bodyPr/>
                    <a:lstStyle/>
                    <a:p>
                      <a:r>
                        <a:rPr lang="en-US" b="1" dirty="0" smtClean="0">
                          <a:solidFill>
                            <a:schemeClr val="accent3"/>
                          </a:solidFill>
                        </a:rPr>
                        <a:t>Public</a:t>
                      </a:r>
                      <a:endParaRPr lang="en-US" b="1" dirty="0">
                        <a:solidFill>
                          <a:schemeClr val="accent3"/>
                        </a:solidFill>
                      </a:endParaRPr>
                    </a:p>
                  </a:txBody>
                  <a:tcPr>
                    <a:solidFill>
                      <a:schemeClr val="accent1">
                        <a:lumMod val="75000"/>
                      </a:schemeClr>
                    </a:solidFill>
                  </a:tcPr>
                </a:tc>
                <a:tc>
                  <a:txBody>
                    <a:bodyPr/>
                    <a:lstStyle/>
                    <a:p>
                      <a:r>
                        <a:rPr lang="en-US" b="1" dirty="0" smtClean="0">
                          <a:solidFill>
                            <a:schemeClr val="accent3"/>
                          </a:solidFill>
                        </a:rPr>
                        <a:t>Third party</a:t>
                      </a:r>
                      <a:endParaRPr lang="en-US" b="1" dirty="0">
                        <a:solidFill>
                          <a:schemeClr val="accent3"/>
                        </a:solidFill>
                      </a:endParaRPr>
                    </a:p>
                  </a:txBody>
                  <a:tcPr>
                    <a:solidFill>
                      <a:schemeClr val="accent1">
                        <a:lumMod val="75000"/>
                      </a:schemeClr>
                    </a:solidFill>
                  </a:tcPr>
                </a:tc>
              </a:tr>
              <a:tr h="1206456">
                <a:tc>
                  <a:txBody>
                    <a:bodyPr/>
                    <a:lstStyle/>
                    <a:p>
                      <a:r>
                        <a:rPr lang="en-US" dirty="0" err="1" smtClean="0">
                          <a:solidFill>
                            <a:schemeClr val="accent3"/>
                          </a:solidFill>
                        </a:rPr>
                        <a:t>Webscale</a:t>
                      </a:r>
                      <a:endParaRPr lang="en-US" dirty="0">
                        <a:solidFill>
                          <a:schemeClr val="accent3"/>
                        </a:solidFill>
                      </a:endParaRPr>
                    </a:p>
                  </a:txBody>
                  <a:tcPr>
                    <a:solidFill>
                      <a:schemeClr val="accent1">
                        <a:lumMod val="75000"/>
                      </a:schemeClr>
                    </a:solidFill>
                  </a:tcPr>
                </a:tc>
                <a:tc>
                  <a:txBody>
                    <a:bodyPr/>
                    <a:lstStyle/>
                    <a:p>
                      <a:r>
                        <a:rPr lang="en-US" b="1" dirty="0" err="1" smtClean="0">
                          <a:solidFill>
                            <a:schemeClr val="tx1"/>
                          </a:solidFill>
                        </a:rPr>
                        <a:t>Repec</a:t>
                      </a:r>
                      <a:endParaRPr lang="en-US" b="1" dirty="0">
                        <a:solidFill>
                          <a:schemeClr val="tx1"/>
                        </a:solidFill>
                      </a:endParaRPr>
                    </a:p>
                  </a:txBody>
                  <a:tcPr>
                    <a:solidFill>
                      <a:schemeClr val="accent1">
                        <a:lumMod val="75000"/>
                      </a:schemeClr>
                    </a:solidFill>
                  </a:tcPr>
                </a:tc>
                <a:tc>
                  <a:txBody>
                    <a:bodyPr/>
                    <a:lstStyle/>
                    <a:p>
                      <a:r>
                        <a:rPr lang="en-US" b="1" dirty="0" err="1" smtClean="0">
                          <a:solidFill>
                            <a:schemeClr val="tx1"/>
                          </a:solidFill>
                        </a:rPr>
                        <a:t>PubMed</a:t>
                      </a:r>
                      <a:endParaRPr lang="en-US" b="1" dirty="0">
                        <a:solidFill>
                          <a:schemeClr val="tx1"/>
                        </a:solidFill>
                      </a:endParaRPr>
                    </a:p>
                  </a:txBody>
                  <a:tcPr>
                    <a:solidFill>
                      <a:schemeClr val="accent1">
                        <a:lumMod val="75000"/>
                      </a:schemeClr>
                    </a:solidFill>
                  </a:tcPr>
                </a:tc>
                <a:tc>
                  <a:txBody>
                    <a:bodyPr/>
                    <a:lstStyle/>
                    <a:p>
                      <a:r>
                        <a:rPr lang="en-US" b="1" dirty="0" smtClean="0">
                          <a:solidFill>
                            <a:schemeClr val="tx1"/>
                          </a:solidFill>
                        </a:rPr>
                        <a:t>Worldcat.org</a:t>
                      </a:r>
                      <a:endParaRPr lang="en-US" b="1" dirty="0">
                        <a:solidFill>
                          <a:schemeClr val="tx1"/>
                        </a:solidFill>
                      </a:endParaRPr>
                    </a:p>
                  </a:txBody>
                  <a:tcPr>
                    <a:solidFill>
                      <a:schemeClr val="accent1">
                        <a:lumMod val="75000"/>
                      </a:schemeClr>
                    </a:solidFill>
                  </a:tcPr>
                </a:tc>
              </a:tr>
              <a:tr h="800232">
                <a:tc>
                  <a:txBody>
                    <a:bodyPr/>
                    <a:lstStyle/>
                    <a:p>
                      <a:r>
                        <a:rPr lang="en-US" dirty="0" smtClean="0">
                          <a:solidFill>
                            <a:schemeClr val="accent3"/>
                          </a:solidFill>
                        </a:rPr>
                        <a:t>Group</a:t>
                      </a:r>
                      <a:endParaRPr lang="en-US" dirty="0">
                        <a:solidFill>
                          <a:schemeClr val="accent3"/>
                        </a:solidFill>
                      </a:endParaRPr>
                    </a:p>
                  </a:txBody>
                  <a:tcPr>
                    <a:solidFill>
                      <a:schemeClr val="accent1">
                        <a:lumMod val="75000"/>
                      </a:schemeClr>
                    </a:solidFill>
                  </a:tcPr>
                </a:tc>
                <a:tc>
                  <a:txBody>
                    <a:bodyPr/>
                    <a:lstStyle/>
                    <a:p>
                      <a:r>
                        <a:rPr lang="en-US" b="1" dirty="0" smtClean="0">
                          <a:solidFill>
                            <a:schemeClr val="tx1"/>
                          </a:solidFill>
                        </a:rPr>
                        <a:t>Tripod</a:t>
                      </a:r>
                      <a:endParaRPr lang="en-US" b="1" dirty="0">
                        <a:solidFill>
                          <a:schemeClr val="tx1"/>
                        </a:solidFill>
                      </a:endParaRPr>
                    </a:p>
                  </a:txBody>
                  <a:tcPr>
                    <a:solidFill>
                      <a:schemeClr val="accent1">
                        <a:lumMod val="75000"/>
                      </a:schemeClr>
                    </a:solidFill>
                  </a:tcPr>
                </a:tc>
                <a:tc>
                  <a:txBody>
                    <a:bodyPr/>
                    <a:lstStyle/>
                    <a:p>
                      <a:r>
                        <a:rPr lang="en-US" b="1" dirty="0" err="1" smtClean="0">
                          <a:solidFill>
                            <a:schemeClr val="tx1"/>
                          </a:solidFill>
                        </a:rPr>
                        <a:t>OhioLink</a:t>
                      </a:r>
                      <a:r>
                        <a:rPr lang="en-US" b="1" dirty="0" smtClean="0">
                          <a:solidFill>
                            <a:schemeClr val="tx1"/>
                          </a:solidFill>
                        </a:rPr>
                        <a:t/>
                      </a:r>
                      <a:br>
                        <a:rPr lang="en-US" b="1" dirty="0" smtClean="0">
                          <a:solidFill>
                            <a:schemeClr val="tx1"/>
                          </a:solidFill>
                        </a:rPr>
                      </a:br>
                      <a:r>
                        <a:rPr lang="en-US" b="1" dirty="0" smtClean="0">
                          <a:solidFill>
                            <a:schemeClr val="tx1"/>
                          </a:solidFill>
                        </a:rPr>
                        <a:t>COPAC</a:t>
                      </a:r>
                      <a:endParaRPr lang="en-US" b="1" dirty="0">
                        <a:solidFill>
                          <a:schemeClr val="tx1"/>
                        </a:solidFill>
                      </a:endParaRPr>
                    </a:p>
                  </a:txBody>
                  <a:tcPr>
                    <a:solidFill>
                      <a:schemeClr val="accent1">
                        <a:lumMod val="75000"/>
                      </a:schemeClr>
                    </a:solidFill>
                  </a:tcPr>
                </a:tc>
                <a:tc>
                  <a:txBody>
                    <a:bodyPr/>
                    <a:lstStyle/>
                    <a:p>
                      <a:endParaRPr lang="en-US" b="1" dirty="0">
                        <a:solidFill>
                          <a:schemeClr val="tx1"/>
                        </a:solidFill>
                      </a:endParaRPr>
                    </a:p>
                  </a:txBody>
                  <a:tcPr>
                    <a:solidFill>
                      <a:schemeClr val="accent1">
                        <a:lumMod val="75000"/>
                      </a:schemeClr>
                    </a:solidFill>
                  </a:tcPr>
                </a:tc>
              </a:tr>
              <a:tr h="1206456">
                <a:tc>
                  <a:txBody>
                    <a:bodyPr/>
                    <a:lstStyle/>
                    <a:p>
                      <a:r>
                        <a:rPr lang="en-US" dirty="0" smtClean="0">
                          <a:solidFill>
                            <a:schemeClr val="accent3"/>
                          </a:solidFill>
                        </a:rPr>
                        <a:t>Institutional </a:t>
                      </a:r>
                      <a:endParaRPr lang="en-US" dirty="0">
                        <a:solidFill>
                          <a:schemeClr val="accent3"/>
                        </a:solidFill>
                      </a:endParaRPr>
                    </a:p>
                  </a:txBody>
                  <a:tcPr>
                    <a:solidFill>
                      <a:schemeClr val="accent1">
                        <a:lumMod val="75000"/>
                      </a:schemeClr>
                    </a:solidFill>
                  </a:tcPr>
                </a:tc>
                <a:tc>
                  <a:txBody>
                    <a:bodyPr/>
                    <a:lstStyle/>
                    <a:p>
                      <a:r>
                        <a:rPr lang="en-US" b="1" dirty="0" err="1" smtClean="0">
                          <a:solidFill>
                            <a:schemeClr val="tx1"/>
                          </a:solidFill>
                        </a:rPr>
                        <a:t>Dspace</a:t>
                      </a:r>
                      <a:r>
                        <a:rPr lang="en-US" b="1" dirty="0" smtClean="0">
                          <a:solidFill>
                            <a:schemeClr val="tx1"/>
                          </a:solidFill>
                        </a:rPr>
                        <a:t/>
                      </a:r>
                      <a:br>
                        <a:rPr lang="en-US" b="1" dirty="0" smtClean="0">
                          <a:solidFill>
                            <a:schemeClr val="tx1"/>
                          </a:solidFill>
                        </a:rPr>
                      </a:br>
                      <a:r>
                        <a:rPr lang="en-US" b="1" dirty="0" err="1" smtClean="0">
                          <a:solidFill>
                            <a:schemeClr val="tx1"/>
                          </a:solidFill>
                        </a:rPr>
                        <a:t>VuFind</a:t>
                      </a:r>
                      <a:endParaRPr lang="en-US" b="1" dirty="0">
                        <a:solidFill>
                          <a:schemeClr val="tx1"/>
                        </a:solidFill>
                      </a:endParaRPr>
                    </a:p>
                  </a:txBody>
                  <a:tcPr>
                    <a:solidFill>
                      <a:schemeClr val="accent1">
                        <a:lumMod val="75000"/>
                      </a:schemeClr>
                    </a:solidFill>
                  </a:tcPr>
                </a:tc>
                <a:tc>
                  <a:txBody>
                    <a:bodyPr/>
                    <a:lstStyle/>
                    <a:p>
                      <a:endParaRPr lang="en-US" b="1" dirty="0">
                        <a:solidFill>
                          <a:schemeClr val="tx1"/>
                        </a:solidFill>
                      </a:endParaRPr>
                    </a:p>
                  </a:txBody>
                  <a:tcPr>
                    <a:solidFill>
                      <a:schemeClr val="accent1">
                        <a:lumMod val="75000"/>
                      </a:schemeClr>
                    </a:solidFill>
                  </a:tcPr>
                </a:tc>
                <a:tc>
                  <a:txBody>
                    <a:bodyPr/>
                    <a:lstStyle/>
                    <a:p>
                      <a:r>
                        <a:rPr lang="en-US" b="1" dirty="0" smtClean="0">
                          <a:solidFill>
                            <a:schemeClr val="tx1"/>
                          </a:solidFill>
                        </a:rPr>
                        <a:t>Hosted LMS</a:t>
                      </a:r>
                      <a:endParaRPr lang="en-US" b="1" dirty="0">
                        <a:solidFill>
                          <a:schemeClr val="tx1"/>
                        </a:solidFill>
                      </a:endParaRPr>
                    </a:p>
                  </a:txBody>
                  <a:tcPr>
                    <a:solidFill>
                      <a:schemeClr val="accent1">
                        <a:lumMod val="75000"/>
                      </a:schemeClr>
                    </a:solidFill>
                  </a:tcPr>
                </a:tc>
              </a:tr>
            </a:tbl>
          </a:graphicData>
        </a:graphic>
      </p:graphicFrame>
      <p:sp>
        <p:nvSpPr>
          <p:cNvPr id="5" name="TextBox 4"/>
          <p:cNvSpPr txBox="1"/>
          <p:nvPr/>
        </p:nvSpPr>
        <p:spPr>
          <a:xfrm>
            <a:off x="3810000" y="5562600"/>
            <a:ext cx="1503938" cy="523220"/>
          </a:xfrm>
          <a:prstGeom prst="rect">
            <a:avLst/>
          </a:prstGeom>
          <a:noFill/>
        </p:spPr>
        <p:txBody>
          <a:bodyPr wrap="none" rtlCol="0">
            <a:spAutoFit/>
          </a:bodyPr>
          <a:lstStyle/>
          <a:p>
            <a:r>
              <a:rPr lang="en-US" sz="2800" b="1" dirty="0" smtClean="0">
                <a:solidFill>
                  <a:schemeClr val="accent3"/>
                </a:solidFill>
              </a:rPr>
              <a:t>Sourcing</a:t>
            </a:r>
            <a:endParaRPr lang="en-US" sz="2800" b="1" dirty="0">
              <a:solidFill>
                <a:schemeClr val="accent3"/>
              </a:solidFill>
            </a:endParaRPr>
          </a:p>
        </p:txBody>
      </p:sp>
      <p:sp>
        <p:nvSpPr>
          <p:cNvPr id="6" name="TextBox 5"/>
          <p:cNvSpPr txBox="1"/>
          <p:nvPr/>
        </p:nvSpPr>
        <p:spPr>
          <a:xfrm rot="16200000">
            <a:off x="336266" y="2774666"/>
            <a:ext cx="1242648" cy="523220"/>
          </a:xfrm>
          <a:prstGeom prst="rect">
            <a:avLst/>
          </a:prstGeom>
          <a:noFill/>
        </p:spPr>
        <p:txBody>
          <a:bodyPr wrap="none" rtlCol="0">
            <a:spAutoFit/>
          </a:bodyPr>
          <a:lstStyle/>
          <a:p>
            <a:r>
              <a:rPr lang="en-US" sz="2800" b="1" dirty="0" smtClean="0">
                <a:solidFill>
                  <a:schemeClr val="accent3"/>
                </a:solidFill>
              </a:rPr>
              <a:t>Scaling</a:t>
            </a:r>
            <a:endParaRPr lang="en-US" sz="2800" b="1" dirty="0">
              <a:solidFill>
                <a:schemeClr val="accent3"/>
              </a:solidFill>
            </a:endParaRPr>
          </a:p>
        </p:txBody>
      </p:sp>
      <p:pic>
        <p:nvPicPr>
          <p:cNvPr id="7" name="Picture 2"/>
          <p:cNvPicPr>
            <a:picLocks noChangeAspect="1" noChangeArrowheads="1"/>
          </p:cNvPicPr>
          <p:nvPr/>
        </p:nvPicPr>
        <p:blipFill>
          <a:blip r:embed="rId2" cstate="print"/>
          <a:srcRect/>
          <a:stretch>
            <a:fillRect/>
          </a:stretch>
        </p:blipFill>
        <p:spPr bwMode="auto">
          <a:xfrm>
            <a:off x="762000" y="5029200"/>
            <a:ext cx="390525" cy="1362075"/>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5280" y="167640"/>
            <a:ext cx="9189720" cy="1280160"/>
          </a:xfrm>
        </p:spPr>
        <p:txBody>
          <a:bodyPr/>
          <a:lstStyle/>
          <a:p>
            <a:r>
              <a:rPr lang="en-US" dirty="0" smtClean="0"/>
              <a:t>Some directions</a:t>
            </a:r>
            <a:endParaRPr lang="en-US" dirty="0"/>
          </a:p>
        </p:txBody>
      </p:sp>
      <p:sp>
        <p:nvSpPr>
          <p:cNvPr id="12" name="Text Placeholder 11"/>
          <p:cNvSpPr>
            <a:spLocks noGrp="1"/>
          </p:cNvSpPr>
          <p:nvPr>
            <p:ph type="body" sz="quarter" idx="14"/>
          </p:nvPr>
        </p:nvSpPr>
        <p:spPr>
          <a:xfrm>
            <a:off x="1066800" y="1371600"/>
            <a:ext cx="3581400" cy="457200"/>
          </a:xfrm>
        </p:spPr>
        <p:txBody>
          <a:bodyPr>
            <a:normAutofit fontScale="85000" lnSpcReduction="10000"/>
          </a:bodyPr>
          <a:lstStyle/>
          <a:p>
            <a:r>
              <a:rPr lang="en-US" dirty="0" smtClean="0">
                <a:solidFill>
                  <a:schemeClr val="bg1">
                    <a:lumMod val="50000"/>
                    <a:lumOff val="50000"/>
                  </a:schemeClr>
                </a:solidFill>
              </a:rPr>
              <a:t>Strengthening engagement</a:t>
            </a:r>
            <a:endParaRPr lang="en-US" dirty="0">
              <a:solidFill>
                <a:schemeClr val="bg1">
                  <a:lumMod val="50000"/>
                  <a:lumOff val="50000"/>
                </a:schemeClr>
              </a:solidFill>
            </a:endParaRPr>
          </a:p>
        </p:txBody>
      </p:sp>
      <p:pic>
        <p:nvPicPr>
          <p:cNvPr id="132097" name="Chart 3"/>
          <p:cNvPicPr>
            <a:picLocks noChangeArrowheads="1"/>
          </p:cNvPicPr>
          <p:nvPr/>
        </p:nvPicPr>
        <p:blipFill>
          <a:blip r:embed="rId2" cstate="print"/>
          <a:srcRect/>
          <a:stretch>
            <a:fillRect/>
          </a:stretch>
        </p:blipFill>
        <p:spPr bwMode="auto">
          <a:xfrm>
            <a:off x="304800" y="1616075"/>
            <a:ext cx="914400" cy="609600"/>
          </a:xfrm>
          <a:prstGeom prst="rect">
            <a:avLst/>
          </a:prstGeom>
          <a:noFill/>
        </p:spPr>
      </p:pic>
      <p:sp>
        <p:nvSpPr>
          <p:cNvPr id="14" name="Text Placeholder 13"/>
          <p:cNvSpPr>
            <a:spLocks noGrp="1"/>
          </p:cNvSpPr>
          <p:nvPr>
            <p:ph type="body" sz="quarter" idx="17"/>
          </p:nvPr>
        </p:nvSpPr>
        <p:spPr>
          <a:xfrm>
            <a:off x="1066800" y="1981200"/>
            <a:ext cx="6781800" cy="1127760"/>
          </a:xfrm>
        </p:spPr>
        <p:txBody>
          <a:bodyPr>
            <a:noAutofit/>
          </a:bodyPr>
          <a:lstStyle/>
          <a:p>
            <a:r>
              <a:rPr lang="en-US" sz="2400" dirty="0" smtClean="0"/>
              <a:t>Systems for engagement </a:t>
            </a:r>
          </a:p>
          <a:p>
            <a:r>
              <a:rPr lang="en-US" sz="2400" dirty="0" smtClean="0"/>
              <a:t>Relationship with campus partners</a:t>
            </a:r>
          </a:p>
          <a:p>
            <a:r>
              <a:rPr lang="en-US" sz="2400" dirty="0" smtClean="0"/>
              <a:t>Marketing and assessment</a:t>
            </a:r>
          </a:p>
          <a:p>
            <a:r>
              <a:rPr lang="en-US" sz="2400" dirty="0" smtClean="0"/>
              <a:t>The service turn</a:t>
            </a:r>
            <a:endParaRPr lang="en-US" sz="2400" dirty="0"/>
          </a:p>
        </p:txBody>
      </p:sp>
      <p:sp>
        <p:nvSpPr>
          <p:cNvPr id="15" name="Text Placeholder 14"/>
          <p:cNvSpPr>
            <a:spLocks noGrp="1"/>
          </p:cNvSpPr>
          <p:nvPr>
            <p:ph type="body" sz="quarter" idx="18"/>
          </p:nvPr>
        </p:nvSpPr>
        <p:spPr>
          <a:xfrm>
            <a:off x="1066800" y="3414633"/>
            <a:ext cx="3581400" cy="457200"/>
          </a:xfrm>
        </p:spPr>
        <p:txBody>
          <a:bodyPr>
            <a:normAutofit fontScale="85000" lnSpcReduction="10000"/>
          </a:bodyPr>
          <a:lstStyle/>
          <a:p>
            <a:r>
              <a:rPr lang="en-US" dirty="0" err="1" smtClean="0">
                <a:solidFill>
                  <a:schemeClr val="bg1">
                    <a:lumMod val="50000"/>
                    <a:lumOff val="50000"/>
                  </a:schemeClr>
                </a:solidFill>
              </a:rPr>
              <a:t>Externalising</a:t>
            </a:r>
            <a:r>
              <a:rPr lang="en-US" dirty="0" smtClean="0">
                <a:solidFill>
                  <a:schemeClr val="bg1">
                    <a:lumMod val="50000"/>
                    <a:lumOff val="50000"/>
                  </a:schemeClr>
                </a:solidFill>
              </a:rPr>
              <a:t> infrastructure</a:t>
            </a:r>
            <a:endParaRPr lang="en-US" dirty="0">
              <a:solidFill>
                <a:schemeClr val="bg1">
                  <a:lumMod val="50000"/>
                  <a:lumOff val="50000"/>
                </a:schemeClr>
              </a:solidFill>
            </a:endParaRPr>
          </a:p>
        </p:txBody>
      </p:sp>
      <p:pic>
        <p:nvPicPr>
          <p:cNvPr id="132098" name="Picture 2"/>
          <p:cNvPicPr>
            <a:picLocks noChangeArrowheads="1"/>
          </p:cNvPicPr>
          <p:nvPr/>
        </p:nvPicPr>
        <p:blipFill>
          <a:blip r:embed="rId2" cstate="print"/>
          <a:srcRect/>
          <a:stretch>
            <a:fillRect/>
          </a:stretch>
        </p:blipFill>
        <p:spPr bwMode="auto">
          <a:xfrm>
            <a:off x="304800" y="3581400"/>
            <a:ext cx="914400" cy="609600"/>
          </a:xfrm>
          <a:prstGeom prst="rect">
            <a:avLst/>
          </a:prstGeom>
          <a:noFill/>
        </p:spPr>
      </p:pic>
      <p:sp>
        <p:nvSpPr>
          <p:cNvPr id="17" name="Text Placeholder 16"/>
          <p:cNvSpPr>
            <a:spLocks noGrp="1"/>
          </p:cNvSpPr>
          <p:nvPr>
            <p:ph type="body" sz="quarter" idx="20"/>
          </p:nvPr>
        </p:nvSpPr>
        <p:spPr>
          <a:xfrm>
            <a:off x="1066800" y="3810000"/>
            <a:ext cx="6781800" cy="1447800"/>
          </a:xfrm>
        </p:spPr>
        <p:txBody>
          <a:bodyPr>
            <a:normAutofit lnSpcReduction="10000"/>
          </a:bodyPr>
          <a:lstStyle/>
          <a:p>
            <a:r>
              <a:rPr lang="en-US" sz="2400" dirty="0" smtClean="0"/>
              <a:t>Give things up?</a:t>
            </a:r>
          </a:p>
          <a:p>
            <a:r>
              <a:rPr lang="en-US" sz="2400" dirty="0" smtClean="0"/>
              <a:t>Deep collaboration</a:t>
            </a:r>
          </a:p>
          <a:p>
            <a:r>
              <a:rPr lang="en-US" sz="2400" dirty="0" smtClean="0"/>
              <a:t>Cloud</a:t>
            </a:r>
          </a:p>
          <a:p>
            <a:r>
              <a:rPr lang="en-US" sz="2400" dirty="0" smtClean="0"/>
              <a:t>Just in case to just in time</a:t>
            </a:r>
            <a:endParaRPr lang="en-US" sz="2400" dirty="0"/>
          </a:p>
        </p:txBody>
      </p:sp>
      <p:sp>
        <p:nvSpPr>
          <p:cNvPr id="18" name="Text Placeholder 17"/>
          <p:cNvSpPr>
            <a:spLocks noGrp="1"/>
          </p:cNvSpPr>
          <p:nvPr>
            <p:ph type="body" sz="quarter" idx="21"/>
          </p:nvPr>
        </p:nvSpPr>
        <p:spPr>
          <a:xfrm>
            <a:off x="1066800" y="5227320"/>
            <a:ext cx="4419600" cy="563880"/>
          </a:xfrm>
        </p:spPr>
        <p:txBody>
          <a:bodyPr>
            <a:normAutofit fontScale="85000" lnSpcReduction="10000"/>
          </a:bodyPr>
          <a:lstStyle/>
          <a:p>
            <a:r>
              <a:rPr lang="en-US" dirty="0" smtClean="0">
                <a:solidFill>
                  <a:schemeClr val="bg1">
                    <a:lumMod val="50000"/>
                    <a:lumOff val="50000"/>
                  </a:schemeClr>
                </a:solidFill>
              </a:rPr>
              <a:t>Sharing Innovation and expertise</a:t>
            </a:r>
            <a:endParaRPr lang="en-US" dirty="0">
              <a:solidFill>
                <a:schemeClr val="bg1">
                  <a:lumMod val="50000"/>
                  <a:lumOff val="50000"/>
                </a:schemeClr>
              </a:solidFill>
            </a:endParaRPr>
          </a:p>
        </p:txBody>
      </p:sp>
      <p:pic>
        <p:nvPicPr>
          <p:cNvPr id="132099" name="Picture 3"/>
          <p:cNvPicPr>
            <a:picLocks noChangeArrowheads="1"/>
          </p:cNvPicPr>
          <p:nvPr/>
        </p:nvPicPr>
        <p:blipFill>
          <a:blip r:embed="rId2" cstate="print"/>
          <a:srcRect/>
          <a:stretch>
            <a:fillRect/>
          </a:stretch>
        </p:blipFill>
        <p:spPr bwMode="auto">
          <a:xfrm>
            <a:off x="304800" y="5410200"/>
            <a:ext cx="914400" cy="609600"/>
          </a:xfrm>
          <a:prstGeom prst="rect">
            <a:avLst/>
          </a:prstGeom>
          <a:noFill/>
        </p:spPr>
      </p:pic>
      <p:sp>
        <p:nvSpPr>
          <p:cNvPr id="20" name="Text Placeholder 19"/>
          <p:cNvSpPr>
            <a:spLocks noGrp="1"/>
          </p:cNvSpPr>
          <p:nvPr>
            <p:ph type="body" sz="quarter" idx="23"/>
          </p:nvPr>
        </p:nvSpPr>
        <p:spPr>
          <a:xfrm>
            <a:off x="1066800" y="5638800"/>
            <a:ext cx="6858000" cy="762000"/>
          </a:xfrm>
        </p:spPr>
        <p:txBody>
          <a:bodyPr>
            <a:normAutofit/>
          </a:bodyPr>
          <a:lstStyle/>
          <a:p>
            <a:r>
              <a:rPr lang="en-US" sz="2400" dirty="0" smtClean="0"/>
              <a:t>New skills</a:t>
            </a:r>
          </a:p>
          <a:p>
            <a:r>
              <a:rPr lang="en-US" sz="2400" dirty="0" smtClean="0"/>
              <a:t>Organizational innovation</a:t>
            </a:r>
            <a:endParaRPr lang="en-US" sz="2400" dirty="0"/>
          </a:p>
        </p:txBody>
      </p:sp>
      <p:grpSp>
        <p:nvGrpSpPr>
          <p:cNvPr id="2" name="Group 20"/>
          <p:cNvGrpSpPr/>
          <p:nvPr/>
        </p:nvGrpSpPr>
        <p:grpSpPr>
          <a:xfrm>
            <a:off x="5029200" y="3352800"/>
            <a:ext cx="3670769" cy="3048000"/>
            <a:chOff x="5029200" y="3352800"/>
            <a:chExt cx="3670769" cy="3048000"/>
          </a:xfrm>
        </p:grpSpPr>
        <p:sp>
          <p:nvSpPr>
            <p:cNvPr id="16" name="Right Brace 15"/>
            <p:cNvSpPr/>
            <p:nvPr/>
          </p:nvSpPr>
          <p:spPr>
            <a:xfrm>
              <a:off x="5029200" y="3352800"/>
              <a:ext cx="609600" cy="3048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5679590" y="4191000"/>
              <a:ext cx="3020379" cy="1477328"/>
            </a:xfrm>
            <a:prstGeom prst="rect">
              <a:avLst/>
            </a:prstGeom>
            <a:noFill/>
          </p:spPr>
          <p:txBody>
            <a:bodyPr wrap="none" rtlCol="0">
              <a:spAutoFit/>
            </a:bodyPr>
            <a:lstStyle/>
            <a:p>
              <a:r>
                <a:rPr lang="en-US" sz="2400" dirty="0" smtClean="0">
                  <a:solidFill>
                    <a:schemeClr val="bg1">
                      <a:lumMod val="50000"/>
                      <a:lumOff val="50000"/>
                    </a:schemeClr>
                  </a:solidFill>
                </a:rPr>
                <a:t>External relationships </a:t>
              </a:r>
            </a:p>
            <a:p>
              <a:r>
                <a:rPr lang="en-US" sz="2400" dirty="0" smtClean="0">
                  <a:solidFill>
                    <a:schemeClr val="bg1">
                      <a:lumMod val="50000"/>
                      <a:lumOff val="50000"/>
                    </a:schemeClr>
                  </a:solidFill>
                </a:rPr>
                <a:t>are even more critical:</a:t>
              </a:r>
              <a:br>
                <a:rPr lang="en-US" sz="2400" dirty="0" smtClean="0">
                  <a:solidFill>
                    <a:schemeClr val="bg1">
                      <a:lumMod val="50000"/>
                      <a:lumOff val="50000"/>
                    </a:schemeClr>
                  </a:solidFill>
                </a:rPr>
              </a:br>
              <a:r>
                <a:rPr lang="en-US" sz="2400" dirty="0" smtClean="0">
                  <a:solidFill>
                    <a:schemeClr val="bg1">
                      <a:lumMod val="50000"/>
                      <a:lumOff val="50000"/>
                    </a:schemeClr>
                  </a:solidFill>
                </a:rPr>
                <a:t>Strategic choices</a:t>
              </a:r>
            </a:p>
            <a:p>
              <a:endParaRPr lang="en-US" dirty="0">
                <a:solidFill>
                  <a:schemeClr val="bg1">
                    <a:lumMod val="50000"/>
                    <a:lumOff val="50000"/>
                  </a:schemeClr>
                </a:solidFill>
              </a:endParaRPr>
            </a:p>
          </p:txBody>
        </p:sp>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228600"/>
            <a:ext cx="8305800" cy="1280160"/>
          </a:xfrm>
          <a:noFill/>
        </p:spPr>
        <p:txBody>
          <a:bodyPr/>
          <a:lstStyle/>
          <a:p>
            <a:r>
              <a:rPr lang="en-US" sz="4400" dirty="0" smtClean="0"/>
              <a:t>Rec</a:t>
            </a:r>
            <a:r>
              <a:rPr lang="en-US" sz="4400" dirty="0" smtClean="0">
                <a:solidFill>
                  <a:schemeClr val="accent3"/>
                </a:solidFill>
              </a:rPr>
              <a:t>o</a:t>
            </a:r>
            <a:r>
              <a:rPr lang="en-US" sz="4400" dirty="0" smtClean="0"/>
              <a:t>nfiguring </a:t>
            </a:r>
            <a:r>
              <a:rPr lang="en-US" sz="4400" dirty="0" smtClean="0">
                <a:solidFill>
                  <a:schemeClr val="accent3"/>
                </a:solidFill>
              </a:rPr>
              <a:t>l</a:t>
            </a:r>
            <a:r>
              <a:rPr lang="en-US" sz="4400" dirty="0" smtClean="0"/>
              <a:t>ibrary boundaries</a:t>
            </a:r>
            <a:endParaRPr lang="en-US" sz="7200" dirty="0"/>
          </a:p>
        </p:txBody>
      </p:sp>
      <p:grpSp>
        <p:nvGrpSpPr>
          <p:cNvPr id="2" name="Group 88"/>
          <p:cNvGrpSpPr/>
          <p:nvPr/>
        </p:nvGrpSpPr>
        <p:grpSpPr>
          <a:xfrm>
            <a:off x="0" y="1676400"/>
            <a:ext cx="9144000" cy="3400864"/>
            <a:chOff x="0" y="1399736"/>
            <a:chExt cx="9144000" cy="3400864"/>
          </a:xfrm>
        </p:grpSpPr>
        <p:grpSp>
          <p:nvGrpSpPr>
            <p:cNvPr id="3" name="Group 22"/>
            <p:cNvGrpSpPr/>
            <p:nvPr/>
          </p:nvGrpSpPr>
          <p:grpSpPr>
            <a:xfrm>
              <a:off x="0" y="1399736"/>
              <a:ext cx="9144000" cy="852268"/>
              <a:chOff x="0" y="4509177"/>
              <a:chExt cx="9144000" cy="852268"/>
            </a:xfrm>
          </p:grpSpPr>
          <p:pic>
            <p:nvPicPr>
              <p:cNvPr id="121"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122"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123"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124"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125"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12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127"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128"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129"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nvGrpSpPr>
            <p:cNvPr id="5" name="Group 23"/>
            <p:cNvGrpSpPr/>
            <p:nvPr/>
          </p:nvGrpSpPr>
          <p:grpSpPr>
            <a:xfrm>
              <a:off x="0" y="2252004"/>
              <a:ext cx="9144000" cy="852268"/>
              <a:chOff x="0" y="4509177"/>
              <a:chExt cx="9144000" cy="852268"/>
            </a:xfrm>
          </p:grpSpPr>
          <p:pic>
            <p:nvPicPr>
              <p:cNvPr id="112"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113"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114"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115"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11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117"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118"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119"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120"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nvGrpSpPr>
            <p:cNvPr id="6" name="Group 33"/>
            <p:cNvGrpSpPr/>
            <p:nvPr/>
          </p:nvGrpSpPr>
          <p:grpSpPr>
            <a:xfrm>
              <a:off x="0" y="3096064"/>
              <a:ext cx="9144000" cy="852268"/>
              <a:chOff x="0" y="4509177"/>
              <a:chExt cx="9144000" cy="852268"/>
            </a:xfrm>
          </p:grpSpPr>
          <p:pic>
            <p:nvPicPr>
              <p:cNvPr id="103"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104"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105"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10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107"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108"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109"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110"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111"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nvGrpSpPr>
            <p:cNvPr id="7" name="Group 43"/>
            <p:cNvGrpSpPr/>
            <p:nvPr/>
          </p:nvGrpSpPr>
          <p:grpSpPr>
            <a:xfrm>
              <a:off x="0" y="3948332"/>
              <a:ext cx="9144000" cy="852268"/>
              <a:chOff x="0" y="4509177"/>
              <a:chExt cx="9144000" cy="852268"/>
            </a:xfrm>
          </p:grpSpPr>
          <p:pic>
            <p:nvPicPr>
              <p:cNvPr id="94"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95"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9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97"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98"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99"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100"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101"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102"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sp>
        <p:nvSpPr>
          <p:cNvPr id="131" name="Subtitle 7"/>
          <p:cNvSpPr txBox="1">
            <a:spLocks/>
          </p:cNvSpPr>
          <p:nvPr/>
        </p:nvSpPr>
        <p:spPr>
          <a:xfrm>
            <a:off x="-838200" y="5181600"/>
            <a:ext cx="9601200" cy="838200"/>
          </a:xfrm>
          <a:prstGeom prst="rect">
            <a:avLst/>
          </a:prstGeom>
        </p:spPr>
        <p:txBody>
          <a:bodyPr vert="horz" lIns="91440" tIns="45720" rIns="91440" bIns="45720" rtlCol="0">
            <a:noAutofit/>
          </a:bodyPr>
          <a:lstStyle/>
          <a:p>
            <a:pPr algn="r"/>
            <a:r>
              <a:rPr lang="en-GB" dirty="0" smtClean="0">
                <a:solidFill>
                  <a:schemeClr val="accent3"/>
                </a:solidFill>
                <a:latin typeface="Segoe UI Semibold" pitchFamily="34" charset="0"/>
              </a:rPr>
              <a:t>The Squeezed Middle? Exploring the future of Library Systems</a:t>
            </a:r>
          </a:p>
          <a:p>
            <a:pPr algn="r"/>
            <a:r>
              <a:rPr lang="en-GB" dirty="0" smtClean="0">
                <a:solidFill>
                  <a:schemeClr val="accent3"/>
                </a:solidFill>
                <a:latin typeface="Segoe UI Semibold" pitchFamily="34" charset="0"/>
              </a:rPr>
              <a:t>JISC/SCONUL Workshop</a:t>
            </a:r>
            <a:endParaRPr lang="en-US" dirty="0" smtClean="0">
              <a:solidFill>
                <a:schemeClr val="accent3"/>
              </a:solidFill>
              <a:latin typeface="Segoe UI Semibold" pitchFamily="34" charset="0"/>
            </a:endParaRPr>
          </a:p>
          <a:p>
            <a:pPr algn="r"/>
            <a:r>
              <a:rPr lang="en-GB" dirty="0" smtClean="0">
                <a:solidFill>
                  <a:schemeClr val="accent3"/>
                </a:solidFill>
                <a:latin typeface="Segoe UI Semibold" pitchFamily="34" charset="0"/>
              </a:rPr>
              <a:t>University of Warwick, Radcliffe House</a:t>
            </a:r>
          </a:p>
          <a:p>
            <a:pPr algn="r"/>
            <a:r>
              <a:rPr lang="en-GB" dirty="0" smtClean="0">
                <a:solidFill>
                  <a:schemeClr val="accent3"/>
                </a:solidFill>
                <a:latin typeface="Segoe UI Semibold" pitchFamily="34" charset="0"/>
              </a:rPr>
              <a:t>19</a:t>
            </a:r>
            <a:r>
              <a:rPr lang="en-GB" baseline="30000" dirty="0" smtClean="0">
                <a:solidFill>
                  <a:schemeClr val="accent3"/>
                </a:solidFill>
                <a:latin typeface="Segoe UI Semibold" pitchFamily="34" charset="0"/>
              </a:rPr>
              <a:t>th</a:t>
            </a:r>
            <a:r>
              <a:rPr lang="en-GB" dirty="0" smtClean="0">
                <a:solidFill>
                  <a:schemeClr val="accent3"/>
                </a:solidFill>
                <a:latin typeface="Segoe UI Semibold" pitchFamily="34" charset="0"/>
              </a:rPr>
              <a:t>–20</a:t>
            </a:r>
            <a:r>
              <a:rPr lang="en-GB" baseline="30000" dirty="0" smtClean="0">
                <a:solidFill>
                  <a:schemeClr val="accent3"/>
                </a:solidFill>
                <a:latin typeface="Segoe UI Semibold" pitchFamily="34" charset="0"/>
              </a:rPr>
              <a:t>th</a:t>
            </a:r>
            <a:r>
              <a:rPr lang="en-GB" dirty="0" smtClean="0">
                <a:solidFill>
                  <a:schemeClr val="accent3"/>
                </a:solidFill>
                <a:latin typeface="Segoe UI Semibold" pitchFamily="34" charset="0"/>
              </a:rPr>
              <a:t> January 2012</a:t>
            </a:r>
            <a:endParaRPr lang="en-US" dirty="0">
              <a:solidFill>
                <a:schemeClr val="accent3"/>
              </a:solidFill>
              <a:latin typeface="Segoe UI Semibold" pitchFamily="34" charset="0"/>
            </a:endParaRPr>
          </a:p>
        </p:txBody>
      </p:sp>
      <p:sp>
        <p:nvSpPr>
          <p:cNvPr id="132" name="Text Placeholder 3"/>
          <p:cNvSpPr>
            <a:spLocks noGrp="1"/>
          </p:cNvSpPr>
          <p:nvPr>
            <p:ph type="body" sz="quarter" idx="10"/>
          </p:nvPr>
        </p:nvSpPr>
        <p:spPr>
          <a:xfrm>
            <a:off x="381000" y="6189345"/>
            <a:ext cx="6400800" cy="440055"/>
          </a:xfrm>
        </p:spPr>
        <p:txBody>
          <a:bodyPr>
            <a:normAutofit fontScale="25000" lnSpcReduction="20000"/>
          </a:bodyPr>
          <a:lstStyle/>
          <a:p>
            <a:r>
              <a:rPr lang="en-US" sz="6200" b="1" dirty="0" smtClean="0"/>
              <a:t>Lor</a:t>
            </a:r>
            <a:r>
              <a:rPr lang="en-US" sz="6200" b="1" dirty="0" smtClean="0">
                <a:solidFill>
                  <a:schemeClr val="accent3"/>
                </a:solidFill>
              </a:rPr>
              <a:t>c</a:t>
            </a:r>
            <a:r>
              <a:rPr lang="en-US" sz="6200" b="1" dirty="0" smtClean="0"/>
              <a:t>an D</a:t>
            </a:r>
            <a:r>
              <a:rPr lang="en-US" sz="6200" b="1" dirty="0" smtClean="0">
                <a:solidFill>
                  <a:schemeClr val="accent3"/>
                </a:solidFill>
              </a:rPr>
              <a:t>e</a:t>
            </a:r>
            <a:r>
              <a:rPr lang="en-US" sz="6200" b="1" dirty="0" smtClean="0"/>
              <a:t>mpsey, O</a:t>
            </a:r>
            <a:r>
              <a:rPr lang="en-US" sz="6200" b="1" dirty="0" smtClean="0">
                <a:solidFill>
                  <a:schemeClr val="accent3"/>
                </a:solidFill>
              </a:rPr>
              <a:t>C</a:t>
            </a:r>
            <a:r>
              <a:rPr lang="en-US" sz="6200" b="1" dirty="0" smtClean="0"/>
              <a:t>LC                              </a:t>
            </a:r>
            <a:r>
              <a:rPr lang="en-US" sz="8600" b="1" dirty="0" smtClean="0"/>
              <a:t>@</a:t>
            </a:r>
            <a:r>
              <a:rPr lang="en-US" sz="8600" b="1" dirty="0" err="1" smtClean="0"/>
              <a:t>lorcanD</a:t>
            </a:r>
            <a:r>
              <a:rPr lang="en-US" dirty="0" smtClean="0"/>
              <a:t/>
            </a:r>
            <a:br>
              <a:rPr lang="en-US" dirty="0" smtClean="0"/>
            </a:br>
            <a:r>
              <a:rPr lang="en-US" dirty="0" smtClean="0"/>
              <a:t/>
            </a:r>
            <a:br>
              <a:rPr lang="en-US" dirty="0" smtClean="0"/>
            </a:br>
            <a:endParaRPr lang="en-US" dirty="0"/>
          </a:p>
        </p:txBody>
      </p:sp>
      <p:sp>
        <p:nvSpPr>
          <p:cNvPr id="46" name="TextBox 45"/>
          <p:cNvSpPr txBox="1"/>
          <p:nvPr/>
        </p:nvSpPr>
        <p:spPr>
          <a:xfrm rot="1791074">
            <a:off x="2499579" y="2842898"/>
            <a:ext cx="3749744" cy="1015663"/>
          </a:xfrm>
          <a:prstGeom prst="rect">
            <a:avLst/>
          </a:prstGeom>
          <a:solidFill>
            <a:schemeClr val="tx1"/>
          </a:solidFill>
        </p:spPr>
        <p:txBody>
          <a:bodyPr wrap="none" rtlCol="0">
            <a:spAutoFit/>
          </a:bodyPr>
          <a:lstStyle/>
          <a:p>
            <a:r>
              <a:rPr lang="en-US" sz="6000" dirty="0" smtClean="0">
                <a:solidFill>
                  <a:schemeClr val="accent3"/>
                </a:solidFill>
              </a:rPr>
              <a:t>Thank you!</a:t>
            </a:r>
            <a:endParaRPr lang="en-US" sz="6000" dirty="0">
              <a:solidFill>
                <a:schemeClr val="accent3"/>
              </a:solidFill>
            </a:endParaRPr>
          </a:p>
        </p:txBody>
      </p:sp>
    </p:spTree>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5551" y="1295400"/>
            <a:ext cx="1617751" cy="584775"/>
          </a:xfrm>
          <a:prstGeom prst="rect">
            <a:avLst/>
          </a:prstGeom>
          <a:noFill/>
        </p:spPr>
        <p:txBody>
          <a:bodyPr wrap="none" rtlCol="0">
            <a:spAutoFit/>
          </a:bodyPr>
          <a:lstStyle/>
          <a:p>
            <a:r>
              <a:rPr lang="en-US" sz="3200" dirty="0" smtClean="0">
                <a:solidFill>
                  <a:schemeClr val="bg1">
                    <a:lumMod val="50000"/>
                    <a:lumOff val="50000"/>
                  </a:schemeClr>
                </a:solidFill>
                <a:latin typeface="Segoe UI Semibold" pitchFamily="34" charset="0"/>
              </a:rPr>
              <a:t>Choices</a:t>
            </a:r>
            <a:endParaRPr lang="en-US" sz="3200" dirty="0">
              <a:solidFill>
                <a:schemeClr val="bg1">
                  <a:lumMod val="50000"/>
                  <a:lumOff val="50000"/>
                </a:schemeClr>
              </a:solidFill>
              <a:latin typeface="Segoe UI Semibold" pitchFamily="34" charset="0"/>
            </a:endParaRPr>
          </a:p>
        </p:txBody>
      </p:sp>
      <p:sp>
        <p:nvSpPr>
          <p:cNvPr id="3" name="TextBox 2"/>
          <p:cNvSpPr txBox="1"/>
          <p:nvPr/>
        </p:nvSpPr>
        <p:spPr>
          <a:xfrm>
            <a:off x="3296951" y="3124200"/>
            <a:ext cx="2117759" cy="707886"/>
          </a:xfrm>
          <a:prstGeom prst="rect">
            <a:avLst/>
          </a:prstGeom>
          <a:noFill/>
        </p:spPr>
        <p:txBody>
          <a:bodyPr wrap="none" rtlCol="0">
            <a:spAutoFit/>
          </a:bodyPr>
          <a:lstStyle/>
          <a:p>
            <a:r>
              <a:rPr lang="en-US" sz="4000" dirty="0" smtClean="0">
                <a:solidFill>
                  <a:schemeClr val="bg1">
                    <a:lumMod val="50000"/>
                    <a:lumOff val="50000"/>
                  </a:schemeClr>
                </a:solidFill>
                <a:latin typeface="Segoe UI Semibold" pitchFamily="34" charset="0"/>
              </a:rPr>
              <a:t>Strategy</a:t>
            </a:r>
            <a:endParaRPr lang="en-US" sz="4000" dirty="0">
              <a:solidFill>
                <a:schemeClr val="bg1">
                  <a:lumMod val="50000"/>
                  <a:lumOff val="50000"/>
                </a:schemeClr>
              </a:solidFill>
              <a:latin typeface="Segoe UI Semibold" pitchFamily="34" charset="0"/>
            </a:endParaRPr>
          </a:p>
        </p:txBody>
      </p:sp>
      <p:sp>
        <p:nvSpPr>
          <p:cNvPr id="4" name="TextBox 3"/>
          <p:cNvSpPr txBox="1"/>
          <p:nvPr/>
        </p:nvSpPr>
        <p:spPr>
          <a:xfrm>
            <a:off x="2992151" y="5105400"/>
            <a:ext cx="3192925" cy="769441"/>
          </a:xfrm>
          <a:prstGeom prst="rect">
            <a:avLst/>
          </a:prstGeom>
          <a:noFill/>
        </p:spPr>
        <p:txBody>
          <a:bodyPr wrap="none" rtlCol="0">
            <a:spAutoFit/>
          </a:bodyPr>
          <a:lstStyle/>
          <a:p>
            <a:r>
              <a:rPr lang="en-US" sz="4400" dirty="0" smtClean="0">
                <a:solidFill>
                  <a:schemeClr val="bg1">
                    <a:lumMod val="50000"/>
                    <a:lumOff val="50000"/>
                  </a:schemeClr>
                </a:solidFill>
                <a:latin typeface="Segoe UI Semibold" pitchFamily="34" charset="0"/>
              </a:rPr>
              <a:t>Framework </a:t>
            </a:r>
            <a:endParaRPr lang="en-US" sz="4400" dirty="0">
              <a:solidFill>
                <a:schemeClr val="bg1">
                  <a:lumMod val="50000"/>
                  <a:lumOff val="50000"/>
                </a:schemeClr>
              </a:solidFill>
              <a:latin typeface="Segoe UI Semibold" pitchFamily="34" charset="0"/>
            </a:endParaRPr>
          </a:p>
        </p:txBody>
      </p:sp>
    </p:spTree>
  </p:cSld>
  <p:clrMapOvr>
    <a:masterClrMapping/>
  </p:clrMapOvr>
  <p:transition>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p:nvPr/>
        </p:nvGrpSpPr>
        <p:grpSpPr>
          <a:xfrm>
            <a:off x="6477000" y="3505200"/>
            <a:ext cx="1447800" cy="2581275"/>
            <a:chOff x="6477000" y="3505200"/>
            <a:chExt cx="1447800" cy="2581275"/>
          </a:xfrm>
        </p:grpSpPr>
        <p:sp>
          <p:nvSpPr>
            <p:cNvPr id="29" name="Rounded Rectangle 28"/>
            <p:cNvSpPr/>
            <p:nvPr/>
          </p:nvSpPr>
          <p:spPr>
            <a:xfrm>
              <a:off x="6477000" y="3505200"/>
              <a:ext cx="1447800" cy="1143000"/>
            </a:xfrm>
            <a:prstGeom prst="round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Personal</a:t>
              </a:r>
              <a:endParaRPr lang="en-US"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7010400" y="4724400"/>
              <a:ext cx="390525" cy="1362075"/>
            </a:xfrm>
            <a:prstGeom prst="rect">
              <a:avLst/>
            </a:prstGeom>
            <a:noFill/>
            <a:ln w="9525">
              <a:noFill/>
              <a:miter lim="800000"/>
              <a:headEnd/>
              <a:tailEnd/>
            </a:ln>
          </p:spPr>
        </p:pic>
      </p:grpSp>
      <p:grpSp>
        <p:nvGrpSpPr>
          <p:cNvPr id="3" name="Group 36"/>
          <p:cNvGrpSpPr/>
          <p:nvPr/>
        </p:nvGrpSpPr>
        <p:grpSpPr>
          <a:xfrm>
            <a:off x="4572000" y="3505200"/>
            <a:ext cx="1447800" cy="2581275"/>
            <a:chOff x="4572000" y="3505200"/>
            <a:chExt cx="1447800" cy="2581275"/>
          </a:xfrm>
        </p:grpSpPr>
        <p:sp>
          <p:nvSpPr>
            <p:cNvPr id="26" name="Rounded Rectangle 25"/>
            <p:cNvSpPr/>
            <p:nvPr/>
          </p:nvSpPr>
          <p:spPr>
            <a:xfrm>
              <a:off x="4572000" y="3505200"/>
              <a:ext cx="1447800" cy="1143000"/>
            </a:xfrm>
            <a:prstGeom prst="round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Institutional</a:t>
              </a:r>
              <a:endParaRPr lang="en-US" dirty="0">
                <a:solidFill>
                  <a:schemeClr val="tx1"/>
                </a:solidFill>
              </a:endParaRPr>
            </a:p>
          </p:txBody>
        </p:sp>
        <p:pic>
          <p:nvPicPr>
            <p:cNvPr id="32" name="Picture 2"/>
            <p:cNvPicPr>
              <a:picLocks noChangeAspect="1" noChangeArrowheads="1"/>
            </p:cNvPicPr>
            <p:nvPr/>
          </p:nvPicPr>
          <p:blipFill>
            <a:blip r:embed="rId2" cstate="print"/>
            <a:srcRect/>
            <a:stretch>
              <a:fillRect/>
            </a:stretch>
          </p:blipFill>
          <p:spPr bwMode="auto">
            <a:xfrm>
              <a:off x="5181600" y="4724400"/>
              <a:ext cx="390525" cy="1362075"/>
            </a:xfrm>
            <a:prstGeom prst="rect">
              <a:avLst/>
            </a:prstGeom>
            <a:noFill/>
            <a:ln w="9525">
              <a:noFill/>
              <a:miter lim="800000"/>
              <a:headEnd/>
              <a:tailEnd/>
            </a:ln>
          </p:spPr>
        </p:pic>
      </p:grpSp>
      <p:grpSp>
        <p:nvGrpSpPr>
          <p:cNvPr id="4" name="Group 35"/>
          <p:cNvGrpSpPr/>
          <p:nvPr/>
        </p:nvGrpSpPr>
        <p:grpSpPr>
          <a:xfrm>
            <a:off x="2743200" y="3505200"/>
            <a:ext cx="1447800" cy="2581275"/>
            <a:chOff x="2743200" y="3505200"/>
            <a:chExt cx="1447800" cy="2581275"/>
          </a:xfrm>
        </p:grpSpPr>
        <p:sp>
          <p:nvSpPr>
            <p:cNvPr id="28" name="Rounded Rectangle 27"/>
            <p:cNvSpPr/>
            <p:nvPr/>
          </p:nvSpPr>
          <p:spPr>
            <a:xfrm>
              <a:off x="2743200" y="3505200"/>
              <a:ext cx="1447800" cy="1143000"/>
            </a:xfrm>
            <a:prstGeom prst="round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Group</a:t>
              </a:r>
              <a:endParaRPr lang="en-US" dirty="0">
                <a:solidFill>
                  <a:schemeClr val="tx1"/>
                </a:solidFill>
              </a:endParaRPr>
            </a:p>
          </p:txBody>
        </p:sp>
        <p:pic>
          <p:nvPicPr>
            <p:cNvPr id="33" name="Picture 2"/>
            <p:cNvPicPr>
              <a:picLocks noChangeAspect="1" noChangeArrowheads="1"/>
            </p:cNvPicPr>
            <p:nvPr/>
          </p:nvPicPr>
          <p:blipFill>
            <a:blip r:embed="rId2" cstate="print"/>
            <a:srcRect/>
            <a:stretch>
              <a:fillRect/>
            </a:stretch>
          </p:blipFill>
          <p:spPr bwMode="auto">
            <a:xfrm>
              <a:off x="3276600" y="4724400"/>
              <a:ext cx="390525" cy="1362075"/>
            </a:xfrm>
            <a:prstGeom prst="rect">
              <a:avLst/>
            </a:prstGeom>
            <a:noFill/>
            <a:ln w="9525">
              <a:noFill/>
              <a:miter lim="800000"/>
              <a:headEnd/>
              <a:tailEnd/>
            </a:ln>
          </p:spPr>
        </p:pic>
      </p:grpSp>
      <p:grpSp>
        <p:nvGrpSpPr>
          <p:cNvPr id="5" name="Group 34"/>
          <p:cNvGrpSpPr/>
          <p:nvPr/>
        </p:nvGrpSpPr>
        <p:grpSpPr>
          <a:xfrm>
            <a:off x="838200" y="3505200"/>
            <a:ext cx="1447800" cy="2629339"/>
            <a:chOff x="838200" y="3505200"/>
            <a:chExt cx="1447800" cy="2629339"/>
          </a:xfrm>
        </p:grpSpPr>
        <p:sp>
          <p:nvSpPr>
            <p:cNvPr id="27" name="Rounded Rectangle 26"/>
            <p:cNvSpPr/>
            <p:nvPr/>
          </p:nvSpPr>
          <p:spPr>
            <a:xfrm>
              <a:off x="838200" y="3505200"/>
              <a:ext cx="1447800" cy="1143000"/>
            </a:xfrm>
            <a:prstGeom prst="round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Webscale</a:t>
              </a:r>
              <a:endParaRPr lang="en-US" dirty="0">
                <a:solidFill>
                  <a:schemeClr val="tx1"/>
                </a:solidFill>
              </a:endParaRPr>
            </a:p>
          </p:txBody>
        </p:sp>
        <p:pic>
          <p:nvPicPr>
            <p:cNvPr id="34" name="Picture 2"/>
            <p:cNvPicPr>
              <a:picLocks noChangeAspect="1" noChangeArrowheads="1"/>
            </p:cNvPicPr>
            <p:nvPr/>
          </p:nvPicPr>
          <p:blipFill>
            <a:blip r:embed="rId2" cstate="print"/>
            <a:srcRect/>
            <a:stretch>
              <a:fillRect/>
            </a:stretch>
          </p:blipFill>
          <p:spPr bwMode="auto">
            <a:xfrm>
              <a:off x="1385668" y="4772464"/>
              <a:ext cx="390525" cy="1362075"/>
            </a:xfrm>
            <a:prstGeom prst="rect">
              <a:avLst/>
            </a:prstGeom>
            <a:noFill/>
            <a:ln w="9525">
              <a:noFill/>
              <a:miter lim="800000"/>
              <a:headEnd/>
              <a:tailEnd/>
            </a:ln>
          </p:spPr>
        </p:pic>
      </p:grpSp>
      <p:sp>
        <p:nvSpPr>
          <p:cNvPr id="39" name="Title 38"/>
          <p:cNvSpPr>
            <a:spLocks noGrp="1"/>
          </p:cNvSpPr>
          <p:nvPr>
            <p:ph type="title"/>
          </p:nvPr>
        </p:nvSpPr>
        <p:spPr>
          <a:xfrm>
            <a:off x="381000" y="472440"/>
            <a:ext cx="8382000" cy="1280160"/>
          </a:xfrm>
        </p:spPr>
        <p:txBody>
          <a:bodyPr/>
          <a:lstStyle/>
          <a:p>
            <a:r>
              <a:rPr lang="en-US" dirty="0" smtClean="0">
                <a:latin typeface="Segoe UI Semibold" pitchFamily="34" charset="0"/>
              </a:rPr>
              <a:t>Scaling</a:t>
            </a:r>
            <a:endParaRPr lang="en-US" dirty="0">
              <a:latin typeface="Segoe UI Semibold" pitchFamily="34" charset="0"/>
            </a:endParaRPr>
          </a:p>
        </p:txBody>
      </p:sp>
    </p:spTree>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booktower.jpg"/>
          <p:cNvPicPr>
            <a:picLocks noGrp="1" noChangeAspect="1"/>
          </p:cNvPicPr>
          <p:nvPr>
            <p:ph idx="4294967295"/>
          </p:nvPr>
        </p:nvPicPr>
        <p:blipFill>
          <a:blip r:embed="rId2" cstate="print"/>
          <a:srcRect/>
          <a:stretch>
            <a:fillRect/>
          </a:stretch>
        </p:blipFill>
        <p:spPr>
          <a:xfrm>
            <a:off x="6172201" y="1219200"/>
            <a:ext cx="2971800" cy="5181600"/>
          </a:xfrm>
        </p:spPr>
      </p:pic>
      <p:pic>
        <p:nvPicPr>
          <p:cNvPr id="15" name="Picture 8" descr="library"/>
          <p:cNvPicPr>
            <a:picLocks noChangeAspect="1" noChangeArrowheads="1"/>
          </p:cNvPicPr>
          <p:nvPr/>
        </p:nvPicPr>
        <p:blipFill>
          <a:blip r:embed="rId3" cstate="print"/>
          <a:srcRect/>
          <a:stretch>
            <a:fillRect/>
          </a:stretch>
        </p:blipFill>
        <p:spPr bwMode="auto">
          <a:xfrm>
            <a:off x="2743200" y="685800"/>
            <a:ext cx="2362200" cy="2362200"/>
          </a:xfrm>
          <a:prstGeom prst="rect">
            <a:avLst/>
          </a:prstGeom>
          <a:noFill/>
          <a:ln w="9525">
            <a:noFill/>
            <a:miter lim="800000"/>
            <a:headEnd/>
            <a:tailEnd/>
          </a:ln>
        </p:spPr>
      </p:pic>
      <p:sp>
        <p:nvSpPr>
          <p:cNvPr id="16" name="Text Box 4"/>
          <p:cNvSpPr txBox="1">
            <a:spLocks noChangeArrowheads="1"/>
          </p:cNvSpPr>
          <p:nvPr/>
        </p:nvSpPr>
        <p:spPr bwMode="auto">
          <a:xfrm>
            <a:off x="1981200" y="762000"/>
            <a:ext cx="1406525" cy="708025"/>
          </a:xfrm>
          <a:prstGeom prst="rect">
            <a:avLst/>
          </a:prstGeom>
          <a:solidFill>
            <a:srgbClr val="A5A5A5"/>
          </a:solidFill>
          <a:ln w="9525" algn="ctr">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smtClean="0">
                <a:ln>
                  <a:noFill/>
                </a:ln>
                <a:solidFill>
                  <a:srgbClr val="FFFFFF"/>
                </a:solidFill>
                <a:effectLst/>
                <a:uLnTx/>
                <a:uFillTx/>
                <a:latin typeface="Calibri" pitchFamily="34" charset="0"/>
              </a:rPr>
              <a:t>Space</a:t>
            </a:r>
          </a:p>
        </p:txBody>
      </p:sp>
      <p:sp>
        <p:nvSpPr>
          <p:cNvPr id="17" name="Text Box 6"/>
          <p:cNvSpPr txBox="1">
            <a:spLocks noChangeArrowheads="1"/>
          </p:cNvSpPr>
          <p:nvPr/>
        </p:nvSpPr>
        <p:spPr bwMode="auto">
          <a:xfrm>
            <a:off x="4510088" y="944563"/>
            <a:ext cx="1890261" cy="707886"/>
          </a:xfrm>
          <a:prstGeom prst="rect">
            <a:avLst/>
          </a:prstGeom>
          <a:solidFill>
            <a:srgbClr val="A5A5A5"/>
          </a:solidFill>
          <a:ln w="9525" algn="ctr">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srgbClr val="FFFFFF"/>
                </a:solidFill>
                <a:effectLst/>
                <a:uLnTx/>
                <a:uFillTx/>
                <a:latin typeface="Calibri" pitchFamily="34" charset="0"/>
              </a:rPr>
              <a:t>Systems</a:t>
            </a:r>
          </a:p>
        </p:txBody>
      </p:sp>
      <p:sp>
        <p:nvSpPr>
          <p:cNvPr id="18" name="Text Box 5"/>
          <p:cNvSpPr txBox="1">
            <a:spLocks noChangeArrowheads="1"/>
          </p:cNvSpPr>
          <p:nvPr/>
        </p:nvSpPr>
        <p:spPr bwMode="auto">
          <a:xfrm>
            <a:off x="533400" y="1905000"/>
            <a:ext cx="2463800" cy="708025"/>
          </a:xfrm>
          <a:prstGeom prst="rect">
            <a:avLst/>
          </a:prstGeom>
          <a:solidFill>
            <a:srgbClr val="A5A5A5"/>
          </a:solidFill>
          <a:ln w="9525" algn="ctr">
            <a:solidFill>
              <a:srgbClr val="A5A5A5"/>
            </a:solid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srgbClr val="FFFFFF"/>
                </a:solidFill>
                <a:effectLst/>
                <a:uLnTx/>
                <a:uFillTx/>
                <a:latin typeface="Calibri" pitchFamily="34" charset="0"/>
              </a:rPr>
              <a:t>Collections</a:t>
            </a:r>
          </a:p>
        </p:txBody>
      </p:sp>
      <p:sp>
        <p:nvSpPr>
          <p:cNvPr id="19" name="Text Box 7"/>
          <p:cNvSpPr txBox="1">
            <a:spLocks noChangeArrowheads="1"/>
          </p:cNvSpPr>
          <p:nvPr/>
        </p:nvSpPr>
        <p:spPr bwMode="auto">
          <a:xfrm>
            <a:off x="4433888" y="2590800"/>
            <a:ext cx="2340705" cy="1323439"/>
          </a:xfrm>
          <a:prstGeom prst="rect">
            <a:avLst/>
          </a:prstGeom>
          <a:solidFill>
            <a:srgbClr val="A5A5A5"/>
          </a:solidFill>
          <a:ln w="9525" algn="ctr">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srgbClr val="FFFFFF"/>
                </a:solidFill>
                <a:effectLst/>
                <a:uLnTx/>
                <a:uFillTx/>
                <a:latin typeface="Calibri" pitchFamily="34" charset="0"/>
              </a:rPr>
              <a:t>Services</a:t>
            </a:r>
            <a:r>
              <a:rPr kumimoji="0" lang="en-US" sz="4000" b="0" i="0" u="none" strike="noStrike" kern="0" cap="none" spc="0" normalizeH="0" noProof="0" dirty="0" smtClean="0">
                <a:ln>
                  <a:noFill/>
                </a:ln>
                <a:solidFill>
                  <a:srgbClr val="FFFFFF"/>
                </a:solidFill>
                <a:effectLst/>
                <a:uLnTx/>
                <a:uFillTx/>
                <a:latin typeface="Calibri" pitchFamily="34" charset="0"/>
              </a:rPr>
              <a:t> &amp;</a:t>
            </a:r>
            <a:br>
              <a:rPr kumimoji="0" lang="en-US" sz="4000" b="0" i="0" u="none" strike="noStrike" kern="0" cap="none" spc="0" normalizeH="0" noProof="0" dirty="0" smtClean="0">
                <a:ln>
                  <a:noFill/>
                </a:ln>
                <a:solidFill>
                  <a:srgbClr val="FFFFFF"/>
                </a:solidFill>
                <a:effectLst/>
                <a:uLnTx/>
                <a:uFillTx/>
                <a:latin typeface="Calibri" pitchFamily="34" charset="0"/>
              </a:rPr>
            </a:br>
            <a:r>
              <a:rPr kumimoji="0" lang="en-US" sz="4000" b="0" i="0" u="none" strike="noStrike" kern="0" cap="none" spc="0" normalizeH="0" noProof="0" dirty="0" smtClean="0">
                <a:ln>
                  <a:noFill/>
                </a:ln>
                <a:solidFill>
                  <a:srgbClr val="FFFFFF"/>
                </a:solidFill>
                <a:effectLst/>
                <a:uLnTx/>
                <a:uFillTx/>
                <a:latin typeface="Calibri" pitchFamily="34" charset="0"/>
              </a:rPr>
              <a:t>expertise</a:t>
            </a:r>
            <a:endParaRPr kumimoji="0" lang="en-US" sz="4000" b="0" i="0" u="none" strike="noStrike" kern="0" cap="none" spc="0" normalizeH="0" baseline="0" noProof="0" dirty="0" smtClean="0">
              <a:ln>
                <a:noFill/>
              </a:ln>
              <a:solidFill>
                <a:srgbClr val="FFFFFF"/>
              </a:solidFill>
              <a:effectLst/>
              <a:uLnTx/>
              <a:uFillTx/>
              <a:latin typeface="Calibri" pitchFamily="34" charset="0"/>
            </a:endParaRPr>
          </a:p>
        </p:txBody>
      </p:sp>
      <p:sp>
        <p:nvSpPr>
          <p:cNvPr id="20" name="Rectangle 19"/>
          <p:cNvSpPr/>
          <p:nvPr/>
        </p:nvSpPr>
        <p:spPr>
          <a:xfrm>
            <a:off x="381000" y="4191000"/>
            <a:ext cx="4572000" cy="2788456"/>
          </a:xfrm>
          <a:prstGeom prst="rect">
            <a:avLst/>
          </a:prstGeom>
        </p:spPr>
        <p:txBody>
          <a:bodyPr>
            <a:spAutoFit/>
          </a:bodyPr>
          <a:lstStyle/>
          <a:p>
            <a:pPr marL="342900" lvl="0" indent="-342900" fontAlgn="base">
              <a:spcBef>
                <a:spcPct val="20000"/>
              </a:spcBef>
              <a:spcAft>
                <a:spcPct val="0"/>
              </a:spcAft>
            </a:pPr>
            <a:r>
              <a:rPr lang="en-US" sz="2800" b="1" dirty="0" smtClean="0">
                <a:solidFill>
                  <a:schemeClr val="accent3"/>
                </a:solidFill>
                <a:latin typeface="Calibri"/>
              </a:rPr>
              <a:t>Then: vertically integrated around collection </a:t>
            </a:r>
          </a:p>
          <a:p>
            <a:pPr marL="342900" lvl="0" indent="-342900" fontAlgn="base">
              <a:spcBef>
                <a:spcPct val="20000"/>
              </a:spcBef>
              <a:spcAft>
                <a:spcPct val="0"/>
              </a:spcAft>
            </a:pPr>
            <a:endParaRPr lang="en-US" sz="2800" b="1" dirty="0" smtClean="0">
              <a:solidFill>
                <a:schemeClr val="accent3"/>
              </a:solidFill>
              <a:latin typeface="Calibri"/>
            </a:endParaRPr>
          </a:p>
          <a:p>
            <a:pPr marL="342900" lvl="0" indent="-342900" fontAlgn="base">
              <a:spcBef>
                <a:spcPct val="20000"/>
              </a:spcBef>
              <a:spcAft>
                <a:spcPct val="0"/>
              </a:spcAft>
            </a:pPr>
            <a:r>
              <a:rPr lang="en-US" sz="2800" b="1" dirty="0" smtClean="0">
                <a:solidFill>
                  <a:schemeClr val="accent3"/>
                </a:solidFill>
                <a:latin typeface="Calibri"/>
              </a:rPr>
              <a:t>Now: moving apart in network environment</a:t>
            </a:r>
          </a:p>
          <a:p>
            <a:pPr marL="342900" lvl="0" indent="-342900" fontAlgn="base">
              <a:spcBef>
                <a:spcPct val="20000"/>
              </a:spcBef>
              <a:spcAft>
                <a:spcPct val="0"/>
              </a:spcAft>
              <a:buFont typeface="Arial" charset="0"/>
              <a:buChar char="•"/>
            </a:pPr>
            <a:endParaRPr lang="en-US" sz="2000" b="1" dirty="0" smtClean="0">
              <a:solidFill>
                <a:srgbClr val="A5A5A5"/>
              </a:solidFill>
              <a:latin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Boundaries</a:t>
            </a:r>
            <a:endParaRPr lang="en-US" dirty="0">
              <a:solidFill>
                <a:schemeClr val="tx1"/>
              </a:solidFill>
            </a:endParaRPr>
          </a:p>
        </p:txBody>
      </p:sp>
    </p:spTree>
  </p:cSld>
  <p:clrMapOvr>
    <a:masterClrMapping/>
  </p:clrMapOvr>
  <p:transition>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8305800" cy="1280160"/>
          </a:xfrm>
        </p:spPr>
        <p:txBody>
          <a:bodyPr/>
          <a:lstStyle/>
          <a:p>
            <a:r>
              <a:rPr lang="en-US" dirty="0" smtClean="0"/>
              <a:t>Role</a:t>
            </a:r>
            <a:endParaRPr lang="en-US" dirty="0"/>
          </a:p>
        </p:txBody>
      </p:sp>
      <p:sp>
        <p:nvSpPr>
          <p:cNvPr id="18" name="Text Placeholder 17"/>
          <p:cNvSpPr>
            <a:spLocks noGrp="1"/>
          </p:cNvSpPr>
          <p:nvPr>
            <p:ph type="body" sz="quarter" idx="14"/>
          </p:nvPr>
        </p:nvSpPr>
        <p:spPr>
          <a:xfrm>
            <a:off x="502920" y="2057400"/>
            <a:ext cx="5974080" cy="4495800"/>
          </a:xfrm>
        </p:spPr>
        <p:txBody>
          <a:bodyPr/>
          <a:lstStyle/>
          <a:p>
            <a:r>
              <a:rPr lang="en-US" dirty="0" smtClean="0"/>
              <a:t>A university investment in shared information management. </a:t>
            </a:r>
            <a:endParaRPr lang="en-US" dirty="0"/>
          </a:p>
        </p:txBody>
      </p:sp>
    </p:spTree>
  </p:cSld>
  <p:clrMapOvr>
    <a:masterClrMapping/>
  </p:clrMapOvr>
  <p:transition>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1"/>
          <p:cNvPicPr>
            <a:picLocks noChangeAspect="1" noChangeArrowheads="1"/>
          </p:cNvPicPr>
          <p:nvPr/>
        </p:nvPicPr>
        <p:blipFill>
          <a:blip r:embed="rId3" cstate="print"/>
          <a:srcRect l="8405" t="25000" r="8405" b="6250"/>
          <a:stretch>
            <a:fillRect/>
          </a:stretch>
        </p:blipFill>
        <p:spPr bwMode="auto">
          <a:xfrm>
            <a:off x="457200" y="381000"/>
            <a:ext cx="8145463" cy="5029200"/>
          </a:xfrm>
          <a:prstGeom prst="rect">
            <a:avLst/>
          </a:prstGeom>
          <a:noFill/>
          <a:ln w="9525" algn="ctr">
            <a:noFill/>
            <a:miter lim="800000"/>
            <a:headEnd/>
            <a:tailEnd/>
          </a:ln>
        </p:spPr>
      </p:pic>
      <p:sp>
        <p:nvSpPr>
          <p:cNvPr id="50180" name="TextBox 5"/>
          <p:cNvSpPr txBox="1">
            <a:spLocks noChangeArrowheads="1"/>
          </p:cNvSpPr>
          <p:nvPr/>
        </p:nvSpPr>
        <p:spPr bwMode="auto">
          <a:xfrm>
            <a:off x="4876800" y="5830887"/>
            <a:ext cx="2870200" cy="341313"/>
          </a:xfrm>
          <a:prstGeom prst="rect">
            <a:avLst/>
          </a:prstGeom>
          <a:noFill/>
          <a:ln w="9525">
            <a:noFill/>
            <a:miter lim="800000"/>
            <a:headEnd/>
            <a:tailEnd/>
          </a:ln>
        </p:spPr>
        <p:txBody>
          <a:bodyPr wrap="none" lIns="91416" tIns="45709" rIns="91416" bIns="45709">
            <a:spAutoFit/>
          </a:bodyPr>
          <a:lstStyle/>
          <a:p>
            <a:pPr defTabSz="912813"/>
            <a:r>
              <a:rPr lang="en-US" sz="1600" i="1" dirty="0">
                <a:solidFill>
                  <a:schemeClr val="bg1">
                    <a:lumMod val="85000"/>
                    <a:lumOff val="15000"/>
                  </a:schemeClr>
                </a:solidFill>
                <a:latin typeface="Calibri" pitchFamily="34" charset="0"/>
              </a:rPr>
              <a:t>Harvard Business Review (1999)</a:t>
            </a:r>
          </a:p>
        </p:txBody>
      </p:sp>
    </p:spTree>
  </p:cSld>
  <p:clrMapOvr>
    <a:masterClrMapping/>
  </p:clrMapOvr>
  <p:transition>
    <p:push/>
  </p:transition>
  <p:timing>
    <p:tnLst>
      <p:par>
        <p:cTn id="1" dur="indefinite" restart="never" nodeType="tmRoot"/>
      </p:par>
    </p:tnLst>
  </p:timing>
</p:sld>
</file>

<file path=ppt/theme/theme1.xml><?xml version="1.0" encoding="utf-8"?>
<a:theme xmlns:a="http://schemas.openxmlformats.org/drawingml/2006/main" name="TS102467440">
  <a:themeElements>
    <a:clrScheme name="WP7">
      <a:dk1>
        <a:srgbClr val="FFFFFF"/>
      </a:dk1>
      <a:lt1>
        <a:srgbClr val="000000"/>
      </a:lt1>
      <a:dk2>
        <a:srgbClr val="25A0DA"/>
      </a:dk2>
      <a:lt2>
        <a:srgbClr val="6C6C6C"/>
      </a:lt2>
      <a:accent1>
        <a:srgbClr val="6C6C6C"/>
      </a:accent1>
      <a:accent2>
        <a:srgbClr val="25A0DA"/>
      </a:accent2>
      <a:accent3>
        <a:srgbClr val="F19720"/>
      </a:accent3>
      <a:accent4>
        <a:srgbClr val="309B46"/>
      </a:accent4>
      <a:accent5>
        <a:srgbClr val="E61E26"/>
      </a:accent5>
      <a:accent6>
        <a:srgbClr val="7E51A1"/>
      </a:accent6>
      <a:hlink>
        <a:srgbClr val="0000FF"/>
      </a:hlink>
      <a:folHlink>
        <a:srgbClr val="800080"/>
      </a:folHlink>
    </a:clrScheme>
    <a:fontScheme name="WP7">
      <a:majorFont>
        <a:latin typeface="Segoe WP Light"/>
        <a:ea typeface=""/>
        <a:cs typeface=""/>
      </a:majorFont>
      <a:minorFont>
        <a:latin typeface="Segoe WP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rcan">
  <a:themeElements>
    <a:clrScheme name="research">
      <a:dk1>
        <a:srgbClr val="7F7F7F"/>
      </a:dk1>
      <a:lt1>
        <a:sysClr val="window" lastClr="FFFFFF"/>
      </a:lt1>
      <a:dk2>
        <a:srgbClr val="F79646"/>
      </a:dk2>
      <a:lt2>
        <a:srgbClr val="EEECE1"/>
      </a:lt2>
      <a:accent1>
        <a:srgbClr val="7F7F7F"/>
      </a:accent1>
      <a:accent2>
        <a:srgbClr val="A5A5A5"/>
      </a:accent2>
      <a:accent3>
        <a:srgbClr val="BFBFBF"/>
      </a:accent3>
      <a:accent4>
        <a:srgbClr val="D8D8D8"/>
      </a:accent4>
      <a:accent5>
        <a:srgbClr val="F2F2F2"/>
      </a:accent5>
      <a:accent6>
        <a:srgbClr val="F79646"/>
      </a:accent6>
      <a:hlink>
        <a:srgbClr val="7F7F7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S102467440">
  <a:themeElements>
    <a:clrScheme name="WP7">
      <a:dk1>
        <a:srgbClr val="FFFFFF"/>
      </a:dk1>
      <a:lt1>
        <a:srgbClr val="000000"/>
      </a:lt1>
      <a:dk2>
        <a:srgbClr val="25A0DA"/>
      </a:dk2>
      <a:lt2>
        <a:srgbClr val="6C6C6C"/>
      </a:lt2>
      <a:accent1>
        <a:srgbClr val="6C6C6C"/>
      </a:accent1>
      <a:accent2>
        <a:srgbClr val="25A0DA"/>
      </a:accent2>
      <a:accent3>
        <a:srgbClr val="F19720"/>
      </a:accent3>
      <a:accent4>
        <a:srgbClr val="309B46"/>
      </a:accent4>
      <a:accent5>
        <a:srgbClr val="E61E26"/>
      </a:accent5>
      <a:accent6>
        <a:srgbClr val="7E51A1"/>
      </a:accent6>
      <a:hlink>
        <a:srgbClr val="0000FF"/>
      </a:hlink>
      <a:folHlink>
        <a:srgbClr val="800080"/>
      </a:folHlink>
    </a:clrScheme>
    <a:fontScheme name="WP7">
      <a:majorFont>
        <a:latin typeface="Segoe WP Light"/>
        <a:ea typeface=""/>
        <a:cs typeface=""/>
      </a:majorFont>
      <a:minorFont>
        <a:latin typeface="Segoe WP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S102467440">
  <a:themeElements>
    <a:clrScheme name="WP7">
      <a:dk1>
        <a:srgbClr val="FFFFFF"/>
      </a:dk1>
      <a:lt1>
        <a:srgbClr val="000000"/>
      </a:lt1>
      <a:dk2>
        <a:srgbClr val="25A0DA"/>
      </a:dk2>
      <a:lt2>
        <a:srgbClr val="6C6C6C"/>
      </a:lt2>
      <a:accent1>
        <a:srgbClr val="6C6C6C"/>
      </a:accent1>
      <a:accent2>
        <a:srgbClr val="25A0DA"/>
      </a:accent2>
      <a:accent3>
        <a:srgbClr val="F19720"/>
      </a:accent3>
      <a:accent4>
        <a:srgbClr val="309B46"/>
      </a:accent4>
      <a:accent5>
        <a:srgbClr val="E61E26"/>
      </a:accent5>
      <a:accent6>
        <a:srgbClr val="7E51A1"/>
      </a:accent6>
      <a:hlink>
        <a:srgbClr val="0000FF"/>
      </a:hlink>
      <a:folHlink>
        <a:srgbClr val="800080"/>
      </a:folHlink>
    </a:clrScheme>
    <a:fontScheme name="WP7">
      <a:majorFont>
        <a:latin typeface="Segoe WP Light"/>
        <a:ea typeface=""/>
        <a:cs typeface=""/>
      </a:majorFont>
      <a:minorFont>
        <a:latin typeface="Segoe WP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TS102467440">
  <a:themeElements>
    <a:clrScheme name="WP7">
      <a:dk1>
        <a:srgbClr val="FFFFFF"/>
      </a:dk1>
      <a:lt1>
        <a:srgbClr val="000000"/>
      </a:lt1>
      <a:dk2>
        <a:srgbClr val="25A0DA"/>
      </a:dk2>
      <a:lt2>
        <a:srgbClr val="6C6C6C"/>
      </a:lt2>
      <a:accent1>
        <a:srgbClr val="6C6C6C"/>
      </a:accent1>
      <a:accent2>
        <a:srgbClr val="25A0DA"/>
      </a:accent2>
      <a:accent3>
        <a:srgbClr val="F19720"/>
      </a:accent3>
      <a:accent4>
        <a:srgbClr val="309B46"/>
      </a:accent4>
      <a:accent5>
        <a:srgbClr val="E61E26"/>
      </a:accent5>
      <a:accent6>
        <a:srgbClr val="7E51A1"/>
      </a:accent6>
      <a:hlink>
        <a:srgbClr val="0000FF"/>
      </a:hlink>
      <a:folHlink>
        <a:srgbClr val="800080"/>
      </a:folHlink>
    </a:clrScheme>
    <a:fontScheme name="WP7">
      <a:majorFont>
        <a:latin typeface="Segoe WP Light"/>
        <a:ea typeface=""/>
        <a:cs typeface=""/>
      </a:majorFont>
      <a:minorFont>
        <a:latin typeface="Segoe WP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maryland2011</Template>
  <TotalTime>2447</TotalTime>
  <Words>901</Words>
  <Application>Microsoft Office PowerPoint</Application>
  <PresentationFormat>On-screen Show (4:3)</PresentationFormat>
  <Paragraphs>199</Paragraphs>
  <Slides>32</Slides>
  <Notes>1</Notes>
  <HiddenSlides>1</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32</vt:i4>
      </vt:variant>
    </vt:vector>
  </HeadingPairs>
  <TitlesOfParts>
    <vt:vector size="38" baseType="lpstr">
      <vt:lpstr>TS102467440</vt:lpstr>
      <vt:lpstr>lorcan</vt:lpstr>
      <vt:lpstr>1_TS102467440</vt:lpstr>
      <vt:lpstr>2_TS102467440</vt:lpstr>
      <vt:lpstr>3_TS102467440</vt:lpstr>
      <vt:lpstr>Microsoft Office Excel 97-2003 Worksheet</vt:lpstr>
      <vt:lpstr>Reconfiguring library boundaries</vt:lpstr>
      <vt:lpstr>Preamble: scale, boundaries</vt:lpstr>
      <vt:lpstr>Slide 3</vt:lpstr>
      <vt:lpstr>Slide 4</vt:lpstr>
      <vt:lpstr>Scaling</vt:lpstr>
      <vt:lpstr>Slide 6</vt:lpstr>
      <vt:lpstr>Boundaries</vt:lpstr>
      <vt:lpstr>Role</vt:lpstr>
      <vt:lpstr>Slide 9</vt:lpstr>
      <vt:lpstr>Core components  of a firm</vt:lpstr>
      <vt:lpstr>Slide 11</vt:lpstr>
      <vt:lpstr>Specialization: what business are you really in?</vt:lpstr>
      <vt:lpstr>Slide 13</vt:lpstr>
      <vt:lpstr>Slide 14</vt:lpstr>
      <vt:lpstr>Slide 15</vt:lpstr>
      <vt:lpstr>Space</vt:lpstr>
      <vt:lpstr>Services</vt:lpstr>
      <vt:lpstr>Service</vt:lpstr>
      <vt:lpstr>Slide 19</vt:lpstr>
      <vt:lpstr>Expertise</vt:lpstr>
      <vt:lpstr>Systems</vt:lpstr>
      <vt:lpstr>Collections</vt:lpstr>
      <vt:lpstr>Slide 23</vt:lpstr>
      <vt:lpstr>Slide 24</vt:lpstr>
      <vt:lpstr>Slide 25</vt:lpstr>
      <vt:lpstr>Slide 26</vt:lpstr>
      <vt:lpstr>Slide 27</vt:lpstr>
      <vt:lpstr>Slide 28</vt:lpstr>
      <vt:lpstr>Externalization</vt:lpstr>
      <vt:lpstr>Slide 30</vt:lpstr>
      <vt:lpstr>Some directions</vt:lpstr>
      <vt:lpstr>Reconfiguring library boundaries</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dempseyl</dc:creator>
  <cp:lastModifiedBy>conferp</cp:lastModifiedBy>
  <cp:revision>77</cp:revision>
  <dcterms:created xsi:type="dcterms:W3CDTF">2011-10-27T13:06:39Z</dcterms:created>
  <dcterms:modified xsi:type="dcterms:W3CDTF">2012-02-02T00:04:04Z</dcterms:modified>
</cp:coreProperties>
</file>