
<file path=[Content_Types].xml><?xml version="1.0" encoding="utf-8"?>
<Types xmlns="http://schemas.openxmlformats.org/package/2006/content-types">
  <Default Extension="png" ContentType="image/png"/>
  <Default Extension="bin" ContentType="application/vnd.openxmlformats-officedocument.oleObject"/>
  <Default Extension="emf" ContentType="image/x-emf"/>
  <Default Extension="jpeg" ContentType="image/jpeg"/>
  <Default Extension="rels" ContentType="application/vnd.openxmlformats-package.relationships+xml"/>
  <Default Extension="xml" ContentType="application/xml"/>
  <Default Extension="wdp" ContentType="image/vnd.ms-photo"/>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Masters/slideMaster8.xml" ContentType="application/vnd.openxmlformats-officedocument.presentationml.slideMaster+xml"/>
  <Override PartName="/ppt/slideMasters/slideMaster9.xml" ContentType="application/vnd.openxmlformats-officedocument.presentationml.slideMaster+xml"/>
  <Override PartName="/ppt/slideMasters/slideMaster10.xml" ContentType="application/vnd.openxmlformats-officedocument.presentationml.slideMaster+xml"/>
  <Override PartName="/ppt/slideMasters/slideMaster11.xml" ContentType="application/vnd.openxmlformats-officedocument.presentationml.slideMaster+xml"/>
  <Override PartName="/ppt/slideMasters/slideMaster1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theme/theme2.xml" ContentType="application/vnd.openxmlformats-officedocument.theme+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theme/theme3.xml" ContentType="application/vnd.openxmlformats-officedocument.theme+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theme/theme4.xml" ContentType="application/vnd.openxmlformats-officedocument.theme+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theme/theme5.xml" ContentType="application/vnd.openxmlformats-officedocument.theme+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theme/theme6.xml" ContentType="application/vnd.openxmlformats-officedocument.theme+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theme/theme7.xml" ContentType="application/vnd.openxmlformats-officedocument.theme+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slideLayouts/slideLayout95.xml" ContentType="application/vnd.openxmlformats-officedocument.presentationml.slideLayout+xml"/>
  <Override PartName="/ppt/slideLayouts/slideLayout96.xml" ContentType="application/vnd.openxmlformats-officedocument.presentationml.slideLayout+xml"/>
  <Override PartName="/ppt/slideLayouts/slideLayout97.xml" ContentType="application/vnd.openxmlformats-officedocument.presentationml.slideLayout+xml"/>
  <Override PartName="/ppt/theme/theme8.xml" ContentType="application/vnd.openxmlformats-officedocument.theme+xml"/>
  <Override PartName="/ppt/slideLayouts/slideLayout98.xml" ContentType="application/vnd.openxmlformats-officedocument.presentationml.slideLayout+xml"/>
  <Override PartName="/ppt/slideLayouts/slideLayout99.xml" ContentType="application/vnd.openxmlformats-officedocument.presentationml.slideLayout+xml"/>
  <Override PartName="/ppt/slideLayouts/slideLayout100.xml" ContentType="application/vnd.openxmlformats-officedocument.presentationml.slideLayout+xml"/>
  <Override PartName="/ppt/slideLayouts/slideLayout101.xml" ContentType="application/vnd.openxmlformats-officedocument.presentationml.slideLayout+xml"/>
  <Override PartName="/ppt/slideLayouts/slideLayout102.xml" ContentType="application/vnd.openxmlformats-officedocument.presentationml.slideLayout+xml"/>
  <Override PartName="/ppt/slideLayouts/slideLayout103.xml" ContentType="application/vnd.openxmlformats-officedocument.presentationml.slideLayout+xml"/>
  <Override PartName="/ppt/slideLayouts/slideLayout104.xml" ContentType="application/vnd.openxmlformats-officedocument.presentationml.slideLayout+xml"/>
  <Override PartName="/ppt/slideLayouts/slideLayout105.xml" ContentType="application/vnd.openxmlformats-officedocument.presentationml.slideLayout+xml"/>
  <Override PartName="/ppt/slideLayouts/slideLayout106.xml" ContentType="application/vnd.openxmlformats-officedocument.presentationml.slideLayout+xml"/>
  <Override PartName="/ppt/theme/theme9.xml" ContentType="application/vnd.openxmlformats-officedocument.theme+xml"/>
  <Override PartName="/ppt/slideLayouts/slideLayout107.xml" ContentType="application/vnd.openxmlformats-officedocument.presentationml.slideLayout+xml"/>
  <Override PartName="/ppt/slideLayouts/slideLayout108.xml" ContentType="application/vnd.openxmlformats-officedocument.presentationml.slideLayout+xml"/>
  <Override PartName="/ppt/slideLayouts/slideLayout109.xml" ContentType="application/vnd.openxmlformats-officedocument.presentationml.slideLayout+xml"/>
  <Override PartName="/ppt/slideLayouts/slideLayout110.xml" ContentType="application/vnd.openxmlformats-officedocument.presentationml.slideLayout+xml"/>
  <Override PartName="/ppt/slideLayouts/slideLayout111.xml" ContentType="application/vnd.openxmlformats-officedocument.presentationml.slideLayout+xml"/>
  <Override PartName="/ppt/slideLayouts/slideLayout112.xml" ContentType="application/vnd.openxmlformats-officedocument.presentationml.slideLayout+xml"/>
  <Override PartName="/ppt/slideLayouts/slideLayout113.xml" ContentType="application/vnd.openxmlformats-officedocument.presentationml.slideLayout+xml"/>
  <Override PartName="/ppt/slideLayouts/slideLayout114.xml" ContentType="application/vnd.openxmlformats-officedocument.presentationml.slideLayout+xml"/>
  <Override PartName="/ppt/slideLayouts/slideLayout115.xml" ContentType="application/vnd.openxmlformats-officedocument.presentationml.slideLayout+xml"/>
  <Override PartName="/ppt/slideLayouts/slideLayout116.xml" ContentType="application/vnd.openxmlformats-officedocument.presentationml.slideLayout+xml"/>
  <Override PartName="/ppt/slideLayouts/slideLayout117.xml" ContentType="application/vnd.openxmlformats-officedocument.presentationml.slideLayout+xml"/>
  <Override PartName="/ppt/slideLayouts/slideLayout118.xml" ContentType="application/vnd.openxmlformats-officedocument.presentationml.slideLayout+xml"/>
  <Override PartName="/ppt/slideLayouts/slideLayout119.xml" ContentType="application/vnd.openxmlformats-officedocument.presentationml.slideLayout+xml"/>
  <Override PartName="/ppt/slideLayouts/slideLayout120.xml" ContentType="application/vnd.openxmlformats-officedocument.presentationml.slideLayout+xml"/>
  <Override PartName="/ppt/slideLayouts/slideLayout121.xml" ContentType="application/vnd.openxmlformats-officedocument.presentationml.slideLayout+xml"/>
  <Override PartName="/ppt/slideLayouts/slideLayout122.xml" ContentType="application/vnd.openxmlformats-officedocument.presentationml.slideLayout+xml"/>
  <Override PartName="/ppt/theme/theme10.xml" ContentType="application/vnd.openxmlformats-officedocument.theme+xml"/>
  <Override PartName="/ppt/slideLayouts/slideLayout123.xml" ContentType="application/vnd.openxmlformats-officedocument.presentationml.slideLayout+xml"/>
  <Override PartName="/ppt/slideLayouts/slideLayout124.xml" ContentType="application/vnd.openxmlformats-officedocument.presentationml.slideLayout+xml"/>
  <Override PartName="/ppt/slideLayouts/slideLayout125.xml" ContentType="application/vnd.openxmlformats-officedocument.presentationml.slideLayout+xml"/>
  <Override PartName="/ppt/slideLayouts/slideLayout126.xml" ContentType="application/vnd.openxmlformats-officedocument.presentationml.slideLayout+xml"/>
  <Override PartName="/ppt/slideLayouts/slideLayout127.xml" ContentType="application/vnd.openxmlformats-officedocument.presentationml.slideLayout+xml"/>
  <Override PartName="/ppt/slideLayouts/slideLayout128.xml" ContentType="application/vnd.openxmlformats-officedocument.presentationml.slideLayout+xml"/>
  <Override PartName="/ppt/slideLayouts/slideLayout129.xml" ContentType="application/vnd.openxmlformats-officedocument.presentationml.slideLayout+xml"/>
  <Override PartName="/ppt/slideLayouts/slideLayout130.xml" ContentType="application/vnd.openxmlformats-officedocument.presentationml.slideLayout+xml"/>
  <Override PartName="/ppt/slideLayouts/slideLayout131.xml" ContentType="application/vnd.openxmlformats-officedocument.presentationml.slideLayout+xml"/>
  <Override PartName="/ppt/slideLayouts/slideLayout132.xml" ContentType="application/vnd.openxmlformats-officedocument.presentationml.slideLayout+xml"/>
  <Override PartName="/ppt/slideLayouts/slideLayout133.xml" ContentType="application/vnd.openxmlformats-officedocument.presentationml.slideLayout+xml"/>
  <Override PartName="/ppt/slideLayouts/slideLayout134.xml" ContentType="application/vnd.openxmlformats-officedocument.presentationml.slideLayout+xml"/>
  <Override PartName="/ppt/slideLayouts/slideLayout135.xml" ContentType="application/vnd.openxmlformats-officedocument.presentationml.slideLayout+xml"/>
  <Override PartName="/ppt/theme/theme11.xml" ContentType="application/vnd.openxmlformats-officedocument.theme+xml"/>
  <Override PartName="/ppt/slideLayouts/slideLayout136.xml" ContentType="application/vnd.openxmlformats-officedocument.presentationml.slideLayout+xml"/>
  <Override PartName="/ppt/slideLayouts/slideLayout137.xml" ContentType="application/vnd.openxmlformats-officedocument.presentationml.slideLayout+xml"/>
  <Override PartName="/ppt/slideLayouts/slideLayout138.xml" ContentType="application/vnd.openxmlformats-officedocument.presentationml.slideLayout+xml"/>
  <Override PartName="/ppt/slideLayouts/slideLayout139.xml" ContentType="application/vnd.openxmlformats-officedocument.presentationml.slideLayout+xml"/>
  <Override PartName="/ppt/slideLayouts/slideLayout140.xml" ContentType="application/vnd.openxmlformats-officedocument.presentationml.slideLayout+xml"/>
  <Override PartName="/ppt/slideLayouts/slideLayout141.xml" ContentType="application/vnd.openxmlformats-officedocument.presentationml.slideLayout+xml"/>
  <Override PartName="/ppt/slideLayouts/slideLayout142.xml" ContentType="application/vnd.openxmlformats-officedocument.presentationml.slideLayout+xml"/>
  <Override PartName="/ppt/slideLayouts/slideLayout143.xml" ContentType="application/vnd.openxmlformats-officedocument.presentationml.slideLayout+xml"/>
  <Override PartName="/ppt/slideLayouts/slideLayout144.xml" ContentType="application/vnd.openxmlformats-officedocument.presentationml.slideLayout+xml"/>
  <Override PartName="/ppt/slideLayouts/slideLayout145.xml" ContentType="application/vnd.openxmlformats-officedocument.presentationml.slideLayout+xml"/>
  <Override PartName="/ppt/slideLayouts/slideLayout146.xml" ContentType="application/vnd.openxmlformats-officedocument.presentationml.slideLayout+xml"/>
  <Override PartName="/ppt/slideLayouts/slideLayout147.xml" ContentType="application/vnd.openxmlformats-officedocument.presentationml.slideLayout+xml"/>
  <Override PartName="/ppt/slideLayouts/slideLayout148.xml" ContentType="application/vnd.openxmlformats-officedocument.presentationml.slideLayout+xml"/>
  <Override PartName="/ppt/slideLayouts/slideLayout149.xml" ContentType="application/vnd.openxmlformats-officedocument.presentationml.slideLayout+xml"/>
  <Override PartName="/ppt/slideLayouts/slideLayout150.xml" ContentType="application/vnd.openxmlformats-officedocument.presentationml.slideLayout+xml"/>
  <Override PartName="/ppt/slideLayouts/slideLayout151.xml" ContentType="application/vnd.openxmlformats-officedocument.presentationml.slideLayout+xml"/>
  <Override PartName="/ppt/slideLayouts/slideLayout152.xml" ContentType="application/vnd.openxmlformats-officedocument.presentationml.slideLayout+xml"/>
  <Override PartName="/ppt/slideLayouts/slideLayout153.xml" ContentType="application/vnd.openxmlformats-officedocument.presentationml.slideLayout+xml"/>
  <Override PartName="/ppt/slideLayouts/slideLayout154.xml" ContentType="application/vnd.openxmlformats-officedocument.presentationml.slideLayout+xml"/>
  <Override PartName="/ppt/slideLayouts/slideLayout155.xml" ContentType="application/vnd.openxmlformats-officedocument.presentationml.slideLayout+xml"/>
  <Override PartName="/ppt/slideLayouts/slideLayout156.xml" ContentType="application/vnd.openxmlformats-officedocument.presentationml.slideLayout+xml"/>
  <Override PartName="/ppt/slideLayouts/slideLayout157.xml" ContentType="application/vnd.openxmlformats-officedocument.presentationml.slideLayout+xml"/>
  <Override PartName="/ppt/slideLayouts/slideLayout158.xml" ContentType="application/vnd.openxmlformats-officedocument.presentationml.slideLayout+xml"/>
  <Override PartName="/ppt/slideLayouts/slideLayout159.xml" ContentType="application/vnd.openxmlformats-officedocument.presentationml.slideLayout+xml"/>
  <Override PartName="/ppt/slideLayouts/slideLayout160.xml" ContentType="application/vnd.openxmlformats-officedocument.presentationml.slideLayout+xml"/>
  <Override PartName="/ppt/slideLayouts/slideLayout161.xml" ContentType="application/vnd.openxmlformats-officedocument.presentationml.slideLayout+xml"/>
  <Override PartName="/ppt/slideLayouts/slideLayout162.xml" ContentType="application/vnd.openxmlformats-officedocument.presentationml.slideLayout+xml"/>
  <Override PartName="/ppt/slideLayouts/slideLayout163.xml" ContentType="application/vnd.openxmlformats-officedocument.presentationml.slideLayout+xml"/>
  <Override PartName="/ppt/slideLayouts/slideLayout164.xml" ContentType="application/vnd.openxmlformats-officedocument.presentationml.slideLayout+xml"/>
  <Override PartName="/ppt/theme/theme12.xml" ContentType="application/vnd.openxmlformats-officedocument.theme+xml"/>
  <Override PartName="/ppt/theme/theme13.xml" ContentType="application/vnd.openxmlformats-officedocument.theme+xml"/>
  <Override PartName="/ppt/theme/theme1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72" r:id="rId2"/>
    <p:sldMasterId id="2147483718" r:id="rId3"/>
    <p:sldMasterId id="2147483762" r:id="rId4"/>
    <p:sldMasterId id="2147483826" r:id="rId5"/>
    <p:sldMasterId id="2147483840" r:id="rId6"/>
    <p:sldMasterId id="2147483852" r:id="rId7"/>
    <p:sldMasterId id="2147483863" r:id="rId8"/>
    <p:sldMasterId id="2147483883" r:id="rId9"/>
    <p:sldMasterId id="2147483893" r:id="rId10"/>
    <p:sldMasterId id="2147483918" r:id="rId11"/>
    <p:sldMasterId id="2147483932" r:id="rId12"/>
  </p:sldMasterIdLst>
  <p:notesMasterIdLst>
    <p:notesMasterId r:id="rId49"/>
  </p:notesMasterIdLst>
  <p:handoutMasterIdLst>
    <p:handoutMasterId r:id="rId50"/>
  </p:handoutMasterIdLst>
  <p:sldIdLst>
    <p:sldId id="386" r:id="rId13"/>
    <p:sldId id="281" r:id="rId14"/>
    <p:sldId id="376" r:id="rId15"/>
    <p:sldId id="377" r:id="rId16"/>
    <p:sldId id="368" r:id="rId17"/>
    <p:sldId id="282" r:id="rId18"/>
    <p:sldId id="283" r:id="rId19"/>
    <p:sldId id="381" r:id="rId20"/>
    <p:sldId id="382" r:id="rId21"/>
    <p:sldId id="383" r:id="rId22"/>
    <p:sldId id="384" r:id="rId23"/>
    <p:sldId id="293" r:id="rId24"/>
    <p:sldId id="385" r:id="rId25"/>
    <p:sldId id="301" r:id="rId26"/>
    <p:sldId id="341" r:id="rId27"/>
    <p:sldId id="303" r:id="rId28"/>
    <p:sldId id="305" r:id="rId29"/>
    <p:sldId id="345" r:id="rId30"/>
    <p:sldId id="343" r:id="rId31"/>
    <p:sldId id="308" r:id="rId32"/>
    <p:sldId id="310" r:id="rId33"/>
    <p:sldId id="387" r:id="rId34"/>
    <p:sldId id="369" r:id="rId35"/>
    <p:sldId id="313" r:id="rId36"/>
    <p:sldId id="372" r:id="rId37"/>
    <p:sldId id="371" r:id="rId38"/>
    <p:sldId id="370" r:id="rId39"/>
    <p:sldId id="316" r:id="rId40"/>
    <p:sldId id="318" r:id="rId41"/>
    <p:sldId id="378" r:id="rId42"/>
    <p:sldId id="379" r:id="rId43"/>
    <p:sldId id="380" r:id="rId44"/>
    <p:sldId id="348" r:id="rId45"/>
    <p:sldId id="349" r:id="rId46"/>
    <p:sldId id="350" r:id="rId47"/>
    <p:sldId id="351" r:id="rId48"/>
  </p:sldIdLst>
  <p:sldSz cx="9144000" cy="6858000" type="screen4x3"/>
  <p:notesSz cx="7102475" cy="9388475"/>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Dempsey,Lorcan" initials="D" lastIdx="1" clrIdx="0">
    <p:extLst>
      <p:ext uri="{19B8F6BF-5375-455C-9EA6-DF929625EA0E}">
        <p15:presenceInfo xmlns:p15="http://schemas.microsoft.com/office/powerpoint/2012/main" userId="S-1-5-21-2132901703-1472156187-1681070327-18305"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A6A6A6"/>
    <a:srgbClr val="DDDDDD"/>
    <a:srgbClr val="7030A0"/>
    <a:srgbClr val="7F7F7F"/>
    <a:srgbClr val="30742D"/>
    <a:srgbClr val="F2F2F2"/>
    <a:srgbClr val="C52127"/>
    <a:srgbClr val="C0C0C0"/>
    <a:srgbClr val="CC3300"/>
    <a:srgbClr val="FFFF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D7AC3CCA-C797-4891-BE02-D94E43425B78}" styleName="Medium Style 4">
    <a:wholeTbl>
      <a:tcTxStyle>
        <a:fontRef idx="minor">
          <a:scrgbClr r="0" g="0" b="0"/>
        </a:fontRef>
        <a:schemeClr val="dk1"/>
      </a:tcTxStyle>
      <a:tcStyle>
        <a:tcBdr>
          <a:left>
            <a:ln w="12700" cmpd="sng">
              <a:solidFill>
                <a:schemeClr val="dk1"/>
              </a:solidFill>
            </a:ln>
          </a:left>
          <a:right>
            <a:ln w="12700" cmpd="sng">
              <a:solidFill>
                <a:schemeClr val="dk1"/>
              </a:solidFill>
            </a:ln>
          </a:right>
          <a:top>
            <a:ln w="12700" cmpd="sng">
              <a:solidFill>
                <a:schemeClr val="dk1"/>
              </a:solidFill>
            </a:ln>
          </a:top>
          <a:bottom>
            <a:ln w="12700" cmpd="sng">
              <a:solidFill>
                <a:schemeClr val="dk1"/>
              </a:solidFill>
            </a:ln>
          </a:bottom>
          <a:insideH>
            <a:ln w="12700" cmpd="sng">
              <a:solidFill>
                <a:schemeClr val="dk1"/>
              </a:solidFill>
            </a:ln>
          </a:insideH>
          <a:insideV>
            <a:ln w="12700" cmpd="sng">
              <a:solidFill>
                <a:schemeClr val="dk1"/>
              </a:solidFill>
            </a:ln>
          </a:insideV>
        </a:tcBdr>
        <a:fill>
          <a:solidFill>
            <a:schemeClr val="dk1">
              <a:tint val="20000"/>
            </a:schemeClr>
          </a:solidFill>
        </a:fill>
      </a:tcStyle>
    </a:wholeTbl>
    <a:band1H>
      <a:tcStyle>
        <a:tcBdr/>
        <a:fill>
          <a:solidFill>
            <a:schemeClr val="dk1">
              <a:tint val="40000"/>
            </a:schemeClr>
          </a:solidFill>
        </a:fill>
      </a:tcStyle>
    </a:band1H>
    <a:band1V>
      <a:tcStyle>
        <a:tcBdr/>
        <a:fill>
          <a:solidFill>
            <a:schemeClr val="dk1">
              <a:tint val="40000"/>
            </a:schemeClr>
          </a:solidFill>
        </a:fill>
      </a:tcStyle>
    </a:band1V>
    <a:lastCol>
      <a:tcTxStyle b="on"/>
      <a:tcStyle>
        <a:tcBdr/>
      </a:tcStyle>
    </a:lastCol>
    <a:firstCol>
      <a:tcTxStyle b="on"/>
      <a:tcStyle>
        <a:tcBdr/>
      </a:tcStyle>
    </a:firstCol>
    <a:lastRow>
      <a:tcTxStyle b="on"/>
      <a:tcStyle>
        <a:tcBdr>
          <a:top>
            <a:ln w="25400" cmpd="sng">
              <a:solidFill>
                <a:schemeClr val="dk1"/>
              </a:solidFill>
            </a:ln>
          </a:top>
        </a:tcBdr>
        <a:fill>
          <a:solidFill>
            <a:schemeClr val="dk1">
              <a:tint val="20000"/>
            </a:schemeClr>
          </a:solidFill>
        </a:fill>
      </a:tcStyle>
    </a:lastRow>
    <a:firstRow>
      <a:tcTxStyle b="on"/>
      <a:tcStyle>
        <a:tcBdr/>
        <a:fill>
          <a:solidFill>
            <a:schemeClr val="dk1">
              <a:tint val="20000"/>
            </a:schemeClr>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8013" autoAdjust="0"/>
    <p:restoredTop sz="90131" autoAdjust="0"/>
  </p:normalViewPr>
  <p:slideViewPr>
    <p:cSldViewPr>
      <p:cViewPr varScale="1">
        <p:scale>
          <a:sx n="115" d="100"/>
          <a:sy n="115" d="100"/>
        </p:scale>
        <p:origin x="246" y="138"/>
      </p:cViewPr>
      <p:guideLst>
        <p:guide orient="horz" pos="2160"/>
        <p:guide pos="2880"/>
      </p:guideLst>
    </p:cSldViewPr>
  </p:slideViewPr>
  <p:notesTextViewPr>
    <p:cViewPr>
      <p:scale>
        <a:sx n="100" d="100"/>
        <a:sy n="100" d="100"/>
      </p:scale>
      <p:origin x="0" y="0"/>
    </p:cViewPr>
  </p:notesTextViewPr>
  <p:sorterViewPr>
    <p:cViewPr>
      <p:scale>
        <a:sx n="37" d="100"/>
        <a:sy n="37" d="100"/>
      </p:scale>
      <p:origin x="0" y="0"/>
    </p:cViewPr>
  </p:sorterViewPr>
  <p:notesViewPr>
    <p:cSldViewPr>
      <p:cViewPr varScale="1">
        <p:scale>
          <a:sx n="70" d="100"/>
          <a:sy n="70" d="100"/>
        </p:scale>
        <p:origin x="2352" y="78"/>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xml"/><Relationship Id="rId18" Type="http://schemas.openxmlformats.org/officeDocument/2006/relationships/slide" Target="slides/slide6.xml"/><Relationship Id="rId26" Type="http://schemas.openxmlformats.org/officeDocument/2006/relationships/slide" Target="slides/slide14.xml"/><Relationship Id="rId39" Type="http://schemas.openxmlformats.org/officeDocument/2006/relationships/slide" Target="slides/slide27.xml"/><Relationship Id="rId21" Type="http://schemas.openxmlformats.org/officeDocument/2006/relationships/slide" Target="slides/slide9.xml"/><Relationship Id="rId34" Type="http://schemas.openxmlformats.org/officeDocument/2006/relationships/slide" Target="slides/slide22.xml"/><Relationship Id="rId42" Type="http://schemas.openxmlformats.org/officeDocument/2006/relationships/slide" Target="slides/slide30.xml"/><Relationship Id="rId47" Type="http://schemas.openxmlformats.org/officeDocument/2006/relationships/slide" Target="slides/slide35.xml"/><Relationship Id="rId50" Type="http://schemas.openxmlformats.org/officeDocument/2006/relationships/handoutMaster" Target="handoutMasters/handoutMaster1.xml"/><Relationship Id="rId55" Type="http://schemas.openxmlformats.org/officeDocument/2006/relationships/tableStyles" Target="tableStyles.xml"/><Relationship Id="rId7" Type="http://schemas.openxmlformats.org/officeDocument/2006/relationships/slideMaster" Target="slideMasters/slideMaster7.xml"/><Relationship Id="rId12" Type="http://schemas.openxmlformats.org/officeDocument/2006/relationships/slideMaster" Target="slideMasters/slideMaster12.xml"/><Relationship Id="rId17" Type="http://schemas.openxmlformats.org/officeDocument/2006/relationships/slide" Target="slides/slide5.xml"/><Relationship Id="rId25" Type="http://schemas.openxmlformats.org/officeDocument/2006/relationships/slide" Target="slides/slide13.xml"/><Relationship Id="rId33" Type="http://schemas.openxmlformats.org/officeDocument/2006/relationships/slide" Target="slides/slide21.xml"/><Relationship Id="rId38" Type="http://schemas.openxmlformats.org/officeDocument/2006/relationships/slide" Target="slides/slide26.xml"/><Relationship Id="rId46" Type="http://schemas.openxmlformats.org/officeDocument/2006/relationships/slide" Target="slides/slide34.xml"/><Relationship Id="rId2" Type="http://schemas.openxmlformats.org/officeDocument/2006/relationships/slideMaster" Target="slideMasters/slideMaster2.xml"/><Relationship Id="rId16" Type="http://schemas.openxmlformats.org/officeDocument/2006/relationships/slide" Target="slides/slide4.xml"/><Relationship Id="rId20" Type="http://schemas.openxmlformats.org/officeDocument/2006/relationships/slide" Target="slides/slide8.xml"/><Relationship Id="rId29" Type="http://schemas.openxmlformats.org/officeDocument/2006/relationships/slide" Target="slides/slide17.xml"/><Relationship Id="rId41" Type="http://schemas.openxmlformats.org/officeDocument/2006/relationships/slide" Target="slides/slide29.xml"/><Relationship Id="rId54"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Master" Target="slideMasters/slideMaster6.xml"/><Relationship Id="rId11" Type="http://schemas.openxmlformats.org/officeDocument/2006/relationships/slideMaster" Target="slideMasters/slideMaster11.xml"/><Relationship Id="rId24" Type="http://schemas.openxmlformats.org/officeDocument/2006/relationships/slide" Target="slides/slide12.xml"/><Relationship Id="rId32" Type="http://schemas.openxmlformats.org/officeDocument/2006/relationships/slide" Target="slides/slide20.xml"/><Relationship Id="rId37" Type="http://schemas.openxmlformats.org/officeDocument/2006/relationships/slide" Target="slides/slide25.xml"/><Relationship Id="rId40" Type="http://schemas.openxmlformats.org/officeDocument/2006/relationships/slide" Target="slides/slide28.xml"/><Relationship Id="rId45" Type="http://schemas.openxmlformats.org/officeDocument/2006/relationships/slide" Target="slides/slide33.xml"/><Relationship Id="rId53" Type="http://schemas.openxmlformats.org/officeDocument/2006/relationships/viewProps" Target="viewProps.xml"/><Relationship Id="rId5" Type="http://schemas.openxmlformats.org/officeDocument/2006/relationships/slideMaster" Target="slideMasters/slideMaster5.xml"/><Relationship Id="rId15" Type="http://schemas.openxmlformats.org/officeDocument/2006/relationships/slide" Target="slides/slide3.xml"/><Relationship Id="rId23" Type="http://schemas.openxmlformats.org/officeDocument/2006/relationships/slide" Target="slides/slide11.xml"/><Relationship Id="rId28" Type="http://schemas.openxmlformats.org/officeDocument/2006/relationships/slide" Target="slides/slide16.xml"/><Relationship Id="rId36" Type="http://schemas.openxmlformats.org/officeDocument/2006/relationships/slide" Target="slides/slide24.xml"/><Relationship Id="rId49" Type="http://schemas.openxmlformats.org/officeDocument/2006/relationships/notesMaster" Target="notesMasters/notesMaster1.xml"/><Relationship Id="rId10" Type="http://schemas.openxmlformats.org/officeDocument/2006/relationships/slideMaster" Target="slideMasters/slideMaster10.xml"/><Relationship Id="rId19" Type="http://schemas.openxmlformats.org/officeDocument/2006/relationships/slide" Target="slides/slide7.xml"/><Relationship Id="rId31" Type="http://schemas.openxmlformats.org/officeDocument/2006/relationships/slide" Target="slides/slide19.xml"/><Relationship Id="rId44" Type="http://schemas.openxmlformats.org/officeDocument/2006/relationships/slide" Target="slides/slide32.xml"/><Relationship Id="rId52" Type="http://schemas.openxmlformats.org/officeDocument/2006/relationships/presProps" Target="presProps.xml"/><Relationship Id="rId4" Type="http://schemas.openxmlformats.org/officeDocument/2006/relationships/slideMaster" Target="slideMasters/slideMaster4.xml"/><Relationship Id="rId9" Type="http://schemas.openxmlformats.org/officeDocument/2006/relationships/slideMaster" Target="slideMasters/slideMaster9.xml"/><Relationship Id="rId14" Type="http://schemas.openxmlformats.org/officeDocument/2006/relationships/slide" Target="slides/slide2.xml"/><Relationship Id="rId22" Type="http://schemas.openxmlformats.org/officeDocument/2006/relationships/slide" Target="slides/slide10.xml"/><Relationship Id="rId27" Type="http://schemas.openxmlformats.org/officeDocument/2006/relationships/slide" Target="slides/slide15.xml"/><Relationship Id="rId30" Type="http://schemas.openxmlformats.org/officeDocument/2006/relationships/slide" Target="slides/slide18.xml"/><Relationship Id="rId35" Type="http://schemas.openxmlformats.org/officeDocument/2006/relationships/slide" Target="slides/slide23.xml"/><Relationship Id="rId43" Type="http://schemas.openxmlformats.org/officeDocument/2006/relationships/slide" Target="slides/slide31.xml"/><Relationship Id="rId48" Type="http://schemas.openxmlformats.org/officeDocument/2006/relationships/slide" Target="slides/slide36.xml"/><Relationship Id="rId8" Type="http://schemas.openxmlformats.org/officeDocument/2006/relationships/slideMaster" Target="slideMasters/slideMaster8.xml"/><Relationship Id="rId51" Type="http://schemas.openxmlformats.org/officeDocument/2006/relationships/commentAuthors" Target="commentAuthors.xml"/><Relationship Id="rId3" Type="http://schemas.openxmlformats.org/officeDocument/2006/relationships/slideMaster" Target="slideMasters/slideMaster3.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62.emf"/></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1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77739" cy="471054"/>
          </a:xfrm>
          <a:prstGeom prst="rect">
            <a:avLst/>
          </a:prstGeom>
        </p:spPr>
        <p:txBody>
          <a:bodyPr vert="horz" lIns="94229" tIns="47114" rIns="94229" bIns="47114" rtlCol="0"/>
          <a:lstStyle>
            <a:lvl1pPr algn="l">
              <a:defRPr sz="1200"/>
            </a:lvl1pPr>
          </a:lstStyle>
          <a:p>
            <a:endParaRPr lang="en-US"/>
          </a:p>
        </p:txBody>
      </p:sp>
      <p:sp>
        <p:nvSpPr>
          <p:cNvPr id="3" name="Date Placeholder 2"/>
          <p:cNvSpPr>
            <a:spLocks noGrp="1"/>
          </p:cNvSpPr>
          <p:nvPr>
            <p:ph type="dt" sz="quarter" idx="1"/>
          </p:nvPr>
        </p:nvSpPr>
        <p:spPr>
          <a:xfrm>
            <a:off x="4023092" y="0"/>
            <a:ext cx="3077739" cy="471054"/>
          </a:xfrm>
          <a:prstGeom prst="rect">
            <a:avLst/>
          </a:prstGeom>
        </p:spPr>
        <p:txBody>
          <a:bodyPr vert="horz" lIns="94229" tIns="47114" rIns="94229" bIns="47114" rtlCol="0"/>
          <a:lstStyle>
            <a:lvl1pPr algn="r">
              <a:defRPr sz="1200"/>
            </a:lvl1pPr>
          </a:lstStyle>
          <a:p>
            <a:fld id="{349ED4D8-DE88-4F8B-A87E-7D82AF4A4382}" type="datetimeFigureOut">
              <a:rPr lang="en-US" smtClean="0"/>
              <a:t>12/3/2015</a:t>
            </a:fld>
            <a:endParaRPr lang="en-US"/>
          </a:p>
        </p:txBody>
      </p:sp>
      <p:sp>
        <p:nvSpPr>
          <p:cNvPr id="4" name="Footer Placeholder 3"/>
          <p:cNvSpPr>
            <a:spLocks noGrp="1"/>
          </p:cNvSpPr>
          <p:nvPr>
            <p:ph type="ftr" sz="quarter" idx="2"/>
          </p:nvPr>
        </p:nvSpPr>
        <p:spPr>
          <a:xfrm>
            <a:off x="0" y="8917422"/>
            <a:ext cx="3077739" cy="471053"/>
          </a:xfrm>
          <a:prstGeom prst="rect">
            <a:avLst/>
          </a:prstGeom>
        </p:spPr>
        <p:txBody>
          <a:bodyPr vert="horz" lIns="94229" tIns="47114" rIns="94229" bIns="47114" rtlCol="0" anchor="b"/>
          <a:lstStyle>
            <a:lvl1pPr algn="l">
              <a:defRPr sz="1200"/>
            </a:lvl1pPr>
          </a:lstStyle>
          <a:p>
            <a:endParaRPr lang="en-US"/>
          </a:p>
        </p:txBody>
      </p:sp>
      <p:sp>
        <p:nvSpPr>
          <p:cNvPr id="5" name="Slide Number Placeholder 4"/>
          <p:cNvSpPr>
            <a:spLocks noGrp="1"/>
          </p:cNvSpPr>
          <p:nvPr>
            <p:ph type="sldNum" sz="quarter" idx="3"/>
          </p:nvPr>
        </p:nvSpPr>
        <p:spPr>
          <a:xfrm>
            <a:off x="4023092" y="8917422"/>
            <a:ext cx="3077739" cy="471053"/>
          </a:xfrm>
          <a:prstGeom prst="rect">
            <a:avLst/>
          </a:prstGeom>
        </p:spPr>
        <p:txBody>
          <a:bodyPr vert="horz" lIns="94229" tIns="47114" rIns="94229" bIns="47114" rtlCol="0" anchor="b"/>
          <a:lstStyle>
            <a:lvl1pPr algn="r">
              <a:defRPr sz="1200"/>
            </a:lvl1pPr>
          </a:lstStyle>
          <a:p>
            <a:fld id="{C3F2A4B5-1560-4089-B1A2-E7E1B4F21F9A}" type="slidenum">
              <a:rPr lang="en-US" smtClean="0"/>
              <a:t>‹#›</a:t>
            </a:fld>
            <a:endParaRPr lang="en-US"/>
          </a:p>
        </p:txBody>
      </p:sp>
    </p:spTree>
    <p:extLst>
      <p:ext uri="{BB962C8B-B14F-4D97-AF65-F5344CB8AC3E}">
        <p14:creationId xmlns:p14="http://schemas.microsoft.com/office/powerpoint/2010/main" val="1879139206"/>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1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77739" cy="469424"/>
          </a:xfrm>
          <a:prstGeom prst="rect">
            <a:avLst/>
          </a:prstGeom>
        </p:spPr>
        <p:txBody>
          <a:bodyPr vert="horz" lIns="94229" tIns="47114" rIns="94229" bIns="47114" rtlCol="0"/>
          <a:lstStyle>
            <a:lvl1pPr algn="l">
              <a:defRPr sz="1200"/>
            </a:lvl1pPr>
          </a:lstStyle>
          <a:p>
            <a:endParaRPr lang="en-US"/>
          </a:p>
        </p:txBody>
      </p:sp>
      <p:sp>
        <p:nvSpPr>
          <p:cNvPr id="3" name="Date Placeholder 2"/>
          <p:cNvSpPr>
            <a:spLocks noGrp="1"/>
          </p:cNvSpPr>
          <p:nvPr>
            <p:ph type="dt" idx="1"/>
          </p:nvPr>
        </p:nvSpPr>
        <p:spPr>
          <a:xfrm>
            <a:off x="4023092" y="0"/>
            <a:ext cx="3077739" cy="469424"/>
          </a:xfrm>
          <a:prstGeom prst="rect">
            <a:avLst/>
          </a:prstGeom>
        </p:spPr>
        <p:txBody>
          <a:bodyPr vert="horz" lIns="94229" tIns="47114" rIns="94229" bIns="47114" rtlCol="0"/>
          <a:lstStyle>
            <a:lvl1pPr algn="r">
              <a:defRPr sz="1200"/>
            </a:lvl1pPr>
          </a:lstStyle>
          <a:p>
            <a:fld id="{01D2C7AC-7073-47B2-9F39-BD34EE3CE0EE}" type="datetimeFigureOut">
              <a:rPr lang="en-US" smtClean="0"/>
              <a:pPr/>
              <a:t>12/3/2015</a:t>
            </a:fld>
            <a:endParaRPr lang="en-US"/>
          </a:p>
        </p:txBody>
      </p:sp>
      <p:sp>
        <p:nvSpPr>
          <p:cNvPr id="4" name="Slide Image Placeholder 3"/>
          <p:cNvSpPr>
            <a:spLocks noGrp="1" noRot="1" noChangeAspect="1"/>
          </p:cNvSpPr>
          <p:nvPr>
            <p:ph type="sldImg" idx="2"/>
          </p:nvPr>
        </p:nvSpPr>
        <p:spPr>
          <a:xfrm>
            <a:off x="1204913" y="704850"/>
            <a:ext cx="4692650" cy="3519488"/>
          </a:xfrm>
          <a:prstGeom prst="rect">
            <a:avLst/>
          </a:prstGeom>
          <a:noFill/>
          <a:ln w="12700">
            <a:solidFill>
              <a:prstClr val="black"/>
            </a:solidFill>
          </a:ln>
        </p:spPr>
        <p:txBody>
          <a:bodyPr vert="horz" lIns="94229" tIns="47114" rIns="94229" bIns="47114" rtlCol="0" anchor="ctr"/>
          <a:lstStyle/>
          <a:p>
            <a:endParaRPr lang="en-US"/>
          </a:p>
        </p:txBody>
      </p:sp>
      <p:sp>
        <p:nvSpPr>
          <p:cNvPr id="5" name="Notes Placeholder 4"/>
          <p:cNvSpPr>
            <a:spLocks noGrp="1"/>
          </p:cNvSpPr>
          <p:nvPr>
            <p:ph type="body" sz="quarter" idx="3"/>
          </p:nvPr>
        </p:nvSpPr>
        <p:spPr>
          <a:xfrm>
            <a:off x="710248" y="4459526"/>
            <a:ext cx="5681980" cy="4224814"/>
          </a:xfrm>
          <a:prstGeom prst="rect">
            <a:avLst/>
          </a:prstGeom>
        </p:spPr>
        <p:txBody>
          <a:bodyPr vert="horz" lIns="94229" tIns="47114" rIns="94229" bIns="47114"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917422"/>
            <a:ext cx="3077739" cy="469424"/>
          </a:xfrm>
          <a:prstGeom prst="rect">
            <a:avLst/>
          </a:prstGeom>
        </p:spPr>
        <p:txBody>
          <a:bodyPr vert="horz" lIns="94229" tIns="47114" rIns="94229" bIns="47114" rtlCol="0" anchor="b"/>
          <a:lstStyle>
            <a:lvl1pPr algn="l">
              <a:defRPr sz="1200"/>
            </a:lvl1pPr>
          </a:lstStyle>
          <a:p>
            <a:endParaRPr lang="en-US"/>
          </a:p>
        </p:txBody>
      </p:sp>
      <p:sp>
        <p:nvSpPr>
          <p:cNvPr id="7" name="Slide Number Placeholder 6"/>
          <p:cNvSpPr>
            <a:spLocks noGrp="1"/>
          </p:cNvSpPr>
          <p:nvPr>
            <p:ph type="sldNum" sz="quarter" idx="5"/>
          </p:nvPr>
        </p:nvSpPr>
        <p:spPr>
          <a:xfrm>
            <a:off x="4023092" y="8917422"/>
            <a:ext cx="3077739" cy="469424"/>
          </a:xfrm>
          <a:prstGeom prst="rect">
            <a:avLst/>
          </a:prstGeom>
        </p:spPr>
        <p:txBody>
          <a:bodyPr vert="horz" lIns="94229" tIns="47114" rIns="94229" bIns="47114" rtlCol="0" anchor="b"/>
          <a:lstStyle>
            <a:lvl1pPr algn="r">
              <a:defRPr sz="1200"/>
            </a:lvl1pPr>
          </a:lstStyle>
          <a:p>
            <a:fld id="{84F743E3-0DB5-4840-B44F-70C4D8426A9A}" type="slidenum">
              <a:rPr lang="en-US" smtClean="0"/>
              <a:pPr/>
              <a:t>‹#›</a:t>
            </a:fld>
            <a:endParaRPr lang="en-US"/>
          </a:p>
        </p:txBody>
      </p:sp>
    </p:spTree>
    <p:extLst>
      <p:ext uri="{BB962C8B-B14F-4D97-AF65-F5344CB8AC3E}">
        <p14:creationId xmlns:p14="http://schemas.microsoft.com/office/powerpoint/2010/main" val="349598698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7</a:t>
            </a:fld>
            <a:endParaRPr lang="en-US"/>
          </a:p>
        </p:txBody>
      </p:sp>
    </p:spTree>
    <p:extLst>
      <p:ext uri="{BB962C8B-B14F-4D97-AF65-F5344CB8AC3E}">
        <p14:creationId xmlns:p14="http://schemas.microsoft.com/office/powerpoint/2010/main" val="214988339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F896307-7DAF-5642-9DCB-6041360F1C6E}" type="slidenum">
              <a:rPr lang="en-US" smtClean="0">
                <a:solidFill>
                  <a:prstClr val="black"/>
                </a:solidFill>
              </a:rPr>
              <a:pPr/>
              <a:t>12</a:t>
            </a:fld>
            <a:endParaRPr lang="en-US">
              <a:solidFill>
                <a:prstClr val="black"/>
              </a:solidFill>
            </a:endParaRPr>
          </a:p>
        </p:txBody>
      </p:sp>
    </p:spTree>
    <p:extLst>
      <p:ext uri="{BB962C8B-B14F-4D97-AF65-F5344CB8AC3E}">
        <p14:creationId xmlns:p14="http://schemas.microsoft.com/office/powerpoint/2010/main" val="161365880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13</a:t>
            </a:fld>
            <a:endParaRPr lang="en-US"/>
          </a:p>
        </p:txBody>
      </p:sp>
    </p:spTree>
    <p:extLst>
      <p:ext uri="{BB962C8B-B14F-4D97-AF65-F5344CB8AC3E}">
        <p14:creationId xmlns:p14="http://schemas.microsoft.com/office/powerpoint/2010/main" val="47010729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0548E1CA-D777-4AFC-8925-EA301F6DEEBB}" type="slidenum">
              <a:rPr lang="en-US" smtClean="0"/>
              <a:pPr/>
              <a:t>18</a:t>
            </a:fld>
            <a:endParaRPr lang="en-US"/>
          </a:p>
        </p:txBody>
      </p:sp>
    </p:spTree>
    <p:extLst>
      <p:ext uri="{BB962C8B-B14F-4D97-AF65-F5344CB8AC3E}">
        <p14:creationId xmlns:p14="http://schemas.microsoft.com/office/powerpoint/2010/main" val="87571799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96F30021-1968-4B8D-9135-1A84D1132D7E}" type="slidenum">
              <a:rPr lang="en-US" smtClean="0">
                <a:solidFill>
                  <a:prstClr val="black"/>
                </a:solidFill>
              </a:rPr>
              <a:pPr/>
              <a:t>26</a:t>
            </a:fld>
            <a:endParaRPr lang="en-US">
              <a:solidFill>
                <a:prstClr val="black"/>
              </a:solidFill>
            </a:endParaRPr>
          </a:p>
        </p:txBody>
      </p:sp>
    </p:spTree>
    <p:extLst>
      <p:ext uri="{BB962C8B-B14F-4D97-AF65-F5344CB8AC3E}">
        <p14:creationId xmlns:p14="http://schemas.microsoft.com/office/powerpoint/2010/main" val="116131629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smtClean="0"/>
          </a:p>
        </p:txBody>
      </p:sp>
      <p:sp>
        <p:nvSpPr>
          <p:cNvPr id="4" name="Slide Number Placeholder 3"/>
          <p:cNvSpPr>
            <a:spLocks noGrp="1"/>
          </p:cNvSpPr>
          <p:nvPr>
            <p:ph type="sldNum" sz="quarter" idx="10"/>
          </p:nvPr>
        </p:nvSpPr>
        <p:spPr/>
        <p:txBody>
          <a:bodyPr/>
          <a:lstStyle/>
          <a:p>
            <a:fld id="{AE921901-2D7D-404F-83CF-0310337D82A5}" type="slidenum">
              <a:rPr lang="en-US" smtClean="0">
                <a:solidFill>
                  <a:prstClr val="black"/>
                </a:solidFill>
              </a:rPr>
              <a:pPr/>
              <a:t>29</a:t>
            </a:fld>
            <a:endParaRPr lang="en-US" dirty="0">
              <a:solidFill>
                <a:prstClr val="black"/>
              </a:solidFill>
            </a:endParaRPr>
          </a:p>
        </p:txBody>
      </p:sp>
    </p:spTree>
    <p:extLst>
      <p:ext uri="{BB962C8B-B14F-4D97-AF65-F5344CB8AC3E}">
        <p14:creationId xmlns:p14="http://schemas.microsoft.com/office/powerpoint/2010/main" val="109708641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F896307-7DAF-5642-9DCB-6041360F1C6E}" type="slidenum">
              <a:rPr lang="en-US" smtClean="0">
                <a:solidFill>
                  <a:prstClr val="black"/>
                </a:solidFill>
              </a:rPr>
              <a:pPr/>
              <a:t>30</a:t>
            </a:fld>
            <a:endParaRPr lang="en-US">
              <a:solidFill>
                <a:prstClr val="black"/>
              </a:solidFill>
            </a:endParaRPr>
          </a:p>
        </p:txBody>
      </p:sp>
    </p:spTree>
    <p:extLst>
      <p:ext uri="{BB962C8B-B14F-4D97-AF65-F5344CB8AC3E}">
        <p14:creationId xmlns:p14="http://schemas.microsoft.com/office/powerpoint/2010/main" val="232563231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1.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32.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2.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4.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35.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2.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7.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38.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2.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png"/><Relationship Id="rId1" Type="http://schemas.openxmlformats.org/officeDocument/2006/relationships/slideMaster" Target="../slideMasters/slideMaster2.xml"/><Relationship Id="rId4" Type="http://schemas.openxmlformats.org/officeDocument/2006/relationships/hyperlink" Target="http://creativecommons.org/licenses/by/3.0/" TargetMode="External"/></Relationships>
</file>

<file path=ppt/slideLayouts/_rels/slideLayout4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8.png"/><Relationship Id="rId1" Type="http://schemas.openxmlformats.org/officeDocument/2006/relationships/slideMaster" Target="../slideMasters/slideMaster2.xml"/><Relationship Id="rId4" Type="http://schemas.openxmlformats.org/officeDocument/2006/relationships/hyperlink" Target="http://creativecommons.org/licenses/by/3.0/" TargetMode="External"/></Relationships>
</file>

<file path=ppt/slideLayouts/_rels/slideLayout42.xml.rels><?xml version="1.0" encoding="UTF-8" standalone="yes"?>
<Relationships xmlns="http://schemas.openxmlformats.org/package/2006/relationships"><Relationship Id="rId3" Type="http://schemas.openxmlformats.org/officeDocument/2006/relationships/hyperlink" Target="http://creativecommons.org/licenses/by/3.0/" TargetMode="External"/><Relationship Id="rId2" Type="http://schemas.openxmlformats.org/officeDocument/2006/relationships/image" Target="../media/image8.png"/><Relationship Id="rId1" Type="http://schemas.openxmlformats.org/officeDocument/2006/relationships/slideMaster" Target="../slideMasters/slideMaster2.xml"/><Relationship Id="rId4" Type="http://schemas.openxmlformats.org/officeDocument/2006/relationships/image" Target="../media/image4.png"/></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0.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7.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image" Target="../media/image15.png"/><Relationship Id="rId1" Type="http://schemas.openxmlformats.org/officeDocument/2006/relationships/slideMaster" Target="../slideMasters/slideMaster7.xml"/><Relationship Id="rId4" Type="http://schemas.openxmlformats.org/officeDocument/2006/relationships/image" Target="../media/image17.emf"/></Relationships>
</file>

<file path=ppt/slideLayouts/_rels/slideLayout88.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image" Target="../media/image15.png"/><Relationship Id="rId1" Type="http://schemas.openxmlformats.org/officeDocument/2006/relationships/slideMaster" Target="../slideMasters/slideMaster7.xml"/><Relationship Id="rId4" Type="http://schemas.openxmlformats.org/officeDocument/2006/relationships/image" Target="../media/image17.emf"/></Relationships>
</file>

<file path=ppt/slideLayouts/_rels/slideLayout89.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image" Target="../media/image15.png"/><Relationship Id="rId1" Type="http://schemas.openxmlformats.org/officeDocument/2006/relationships/slideMaster" Target="../slideMasters/slideMaster7.xml"/><Relationship Id="rId5" Type="http://schemas.openxmlformats.org/officeDocument/2006/relationships/image" Target="../media/image17.emf"/><Relationship Id="rId4" Type="http://schemas.openxmlformats.org/officeDocument/2006/relationships/image" Target="../media/image19.jpeg"/></Relationships>
</file>

<file path=ppt/slideLayouts/_rels/slideLayout90.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7.xml"/></Relationships>
</file>

<file path=ppt/slideLayouts/_rels/slideLayout91.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image" Target="../media/image15.png"/><Relationship Id="rId1" Type="http://schemas.openxmlformats.org/officeDocument/2006/relationships/slideMaster" Target="../slideMasters/slideMaster7.xml"/><Relationship Id="rId6" Type="http://schemas.openxmlformats.org/officeDocument/2006/relationships/image" Target="../media/image23.emf"/><Relationship Id="rId5" Type="http://schemas.openxmlformats.org/officeDocument/2006/relationships/image" Target="../media/image22.jpeg"/><Relationship Id="rId4" Type="http://schemas.openxmlformats.org/officeDocument/2006/relationships/image" Target="../media/image21.jpeg"/></Relationships>
</file>

<file path=ppt/slideLayouts/_rels/slideLayout92.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3.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4.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5.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Master" Target="../slideMasters/slideMaster8.xml"/></Relationships>
</file>

<file path=ppt/slideLayouts/_rels/slideLayout96.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7.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8.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26.jpeg"/><Relationship Id="rId1" Type="http://schemas.openxmlformats.org/officeDocument/2006/relationships/slideMaster" Target="../slideMasters/slideMaster9.xml"/><Relationship Id="rId5" Type="http://schemas.openxmlformats.org/officeDocument/2006/relationships/image" Target="../media/image17.emf"/><Relationship Id="rId4" Type="http://schemas.openxmlformats.org/officeDocument/2006/relationships/image" Target="../media/image16.jpeg"/></Relationships>
</file>

<file path=ppt/slideLayouts/_rels/slideLayout99.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26.jpeg"/><Relationship Id="rId1" Type="http://schemas.openxmlformats.org/officeDocument/2006/relationships/slideMaster" Target="../slideMasters/slideMaster9.xml"/><Relationship Id="rId5" Type="http://schemas.openxmlformats.org/officeDocument/2006/relationships/image" Target="../media/image17.emf"/><Relationship Id="rId4" Type="http://schemas.openxmlformats.org/officeDocument/2006/relationships/image" Target="../media/image18.jpeg"/></Relationships>
</file>

<file path=ppt/slideLayouts/_rels/slideLayout100.xml.rels><?xml version="1.0" encoding="UTF-8" standalone="yes"?>
<Relationships xmlns="http://schemas.openxmlformats.org/package/2006/relationships"><Relationship Id="rId3" Type="http://schemas.microsoft.com/office/2007/relationships/hdphoto" Target="../media/hdphoto3.wdp"/><Relationship Id="rId2" Type="http://schemas.openxmlformats.org/officeDocument/2006/relationships/image" Target="../media/image26.jpeg"/><Relationship Id="rId1" Type="http://schemas.openxmlformats.org/officeDocument/2006/relationships/slideMaster" Target="../slideMasters/slideMaster9.xml"/><Relationship Id="rId6" Type="http://schemas.openxmlformats.org/officeDocument/2006/relationships/image" Target="../media/image17.emf"/><Relationship Id="rId5" Type="http://schemas.openxmlformats.org/officeDocument/2006/relationships/image" Target="../media/image19.jpeg"/><Relationship Id="rId4" Type="http://schemas.openxmlformats.org/officeDocument/2006/relationships/image" Target="../media/image18.jpeg"/></Relationships>
</file>

<file path=ppt/slideLayouts/_rels/slideLayout101.xml.rels><?xml version="1.0" encoding="UTF-8" standalone="yes"?>
<Relationships xmlns="http://schemas.openxmlformats.org/package/2006/relationships"><Relationship Id="rId3" Type="http://schemas.microsoft.com/office/2007/relationships/hdphoto" Target="../media/hdphoto4.wdp"/><Relationship Id="rId7" Type="http://schemas.openxmlformats.org/officeDocument/2006/relationships/image" Target="../media/image23.emf"/><Relationship Id="rId2" Type="http://schemas.openxmlformats.org/officeDocument/2006/relationships/image" Target="../media/image26.jpeg"/><Relationship Id="rId1" Type="http://schemas.openxmlformats.org/officeDocument/2006/relationships/slideMaster" Target="../slideMasters/slideMaster9.xml"/><Relationship Id="rId6" Type="http://schemas.openxmlformats.org/officeDocument/2006/relationships/image" Target="../media/image22.jpeg"/><Relationship Id="rId5" Type="http://schemas.openxmlformats.org/officeDocument/2006/relationships/image" Target="../media/image21.jpeg"/><Relationship Id="rId4" Type="http://schemas.openxmlformats.org/officeDocument/2006/relationships/image" Target="../media/image20.jpeg"/></Relationships>
</file>

<file path=ppt/slideLayouts/_rels/slideLayout102.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9.xml"/></Relationships>
</file>

<file path=ppt/slideLayouts/_rels/slideLayout103.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9.xml"/></Relationships>
</file>

<file path=ppt/slideLayouts/_rels/slideLayout104.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9.xml"/></Relationships>
</file>

<file path=ppt/slideLayouts/_rels/slideLayout105.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9.xml"/></Relationships>
</file>

<file path=ppt/slideLayouts/_rels/slideLayout106.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9.xml"/></Relationships>
</file>

<file path=ppt/slideLayouts/_rels/slideLayout107.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26.jpeg"/><Relationship Id="rId1" Type="http://schemas.openxmlformats.org/officeDocument/2006/relationships/slideMaster" Target="../slideMasters/slideMaster10.xml"/><Relationship Id="rId5" Type="http://schemas.openxmlformats.org/officeDocument/2006/relationships/image" Target="../media/image17.emf"/><Relationship Id="rId4" Type="http://schemas.openxmlformats.org/officeDocument/2006/relationships/image" Target="../media/image16.jpeg"/></Relationships>
</file>

<file path=ppt/slideLayouts/_rels/slideLayout108.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26.jpeg"/><Relationship Id="rId1" Type="http://schemas.openxmlformats.org/officeDocument/2006/relationships/slideMaster" Target="../slideMasters/slideMaster10.xml"/><Relationship Id="rId5" Type="http://schemas.openxmlformats.org/officeDocument/2006/relationships/image" Target="../media/image17.emf"/><Relationship Id="rId4" Type="http://schemas.openxmlformats.org/officeDocument/2006/relationships/image" Target="../media/image18.jpeg"/></Relationships>
</file>

<file path=ppt/slideLayouts/_rels/slideLayout109.xml.rels><?xml version="1.0" encoding="UTF-8" standalone="yes"?>
<Relationships xmlns="http://schemas.openxmlformats.org/package/2006/relationships"><Relationship Id="rId3" Type="http://schemas.microsoft.com/office/2007/relationships/hdphoto" Target="../media/hdphoto3.wdp"/><Relationship Id="rId2" Type="http://schemas.openxmlformats.org/officeDocument/2006/relationships/image" Target="../media/image26.jpeg"/><Relationship Id="rId1" Type="http://schemas.openxmlformats.org/officeDocument/2006/relationships/slideMaster" Target="../slideMasters/slideMaster10.xml"/><Relationship Id="rId6" Type="http://schemas.openxmlformats.org/officeDocument/2006/relationships/image" Target="../media/image17.emf"/><Relationship Id="rId5" Type="http://schemas.openxmlformats.org/officeDocument/2006/relationships/image" Target="../media/image19.jpeg"/><Relationship Id="rId4" Type="http://schemas.openxmlformats.org/officeDocument/2006/relationships/image" Target="../media/image18.jpeg"/></Relationships>
</file>

<file path=ppt/slideLayouts/_rels/slideLayout110.xml.rels><?xml version="1.0" encoding="UTF-8" standalone="yes"?>
<Relationships xmlns="http://schemas.openxmlformats.org/package/2006/relationships"><Relationship Id="rId3" Type="http://schemas.microsoft.com/office/2007/relationships/hdphoto" Target="../media/hdphoto4.wdp"/><Relationship Id="rId7" Type="http://schemas.openxmlformats.org/officeDocument/2006/relationships/image" Target="../media/image23.emf"/><Relationship Id="rId2" Type="http://schemas.openxmlformats.org/officeDocument/2006/relationships/image" Target="../media/image26.jpeg"/><Relationship Id="rId1" Type="http://schemas.openxmlformats.org/officeDocument/2006/relationships/slideMaster" Target="../slideMasters/slideMaster10.xml"/><Relationship Id="rId6" Type="http://schemas.openxmlformats.org/officeDocument/2006/relationships/image" Target="../media/image22.jpeg"/><Relationship Id="rId5" Type="http://schemas.openxmlformats.org/officeDocument/2006/relationships/image" Target="../media/image21.jpeg"/><Relationship Id="rId4" Type="http://schemas.openxmlformats.org/officeDocument/2006/relationships/image" Target="../media/image20.jpeg"/></Relationships>
</file>

<file path=ppt/slideLayouts/_rels/slideLayout111.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0.xml"/></Relationships>
</file>

<file path=ppt/slideLayouts/_rels/slideLayout112.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0.xml"/></Relationships>
</file>

<file path=ppt/slideLayouts/_rels/slideLayout113.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0.xml"/></Relationships>
</file>

<file path=ppt/slideLayouts/_rels/slideLayout114.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0.xml"/></Relationships>
</file>

<file path=ppt/slideLayouts/_rels/slideLayout115.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0.xml"/></Relationships>
</file>

<file path=ppt/slideLayouts/_rels/slideLayout116.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17.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0.xml"/></Relationships>
</file>

<file path=ppt/slideLayouts/_rels/slideLayout118.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19.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20.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21.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22.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23.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24.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25.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26.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27.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28.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29.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30.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31.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32.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33.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34.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1.xml"/></Relationships>
</file>

<file path=ppt/slideLayouts/_rels/slideLayout135.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3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2.xml"/></Relationships>
</file>

<file path=ppt/slideLayouts/_rels/slideLayout137.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2.xml"/></Relationships>
</file>

<file path=ppt/slideLayouts/_rels/slideLayout138.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2.xml"/></Relationships>
</file>

<file path=ppt/slideLayouts/_rels/slideLayout139.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2.xml"/></Relationships>
</file>

<file path=ppt/slideLayouts/_rels/slideLayout140.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2.xml"/></Relationships>
</file>

<file path=ppt/slideLayouts/_rels/slideLayout141.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42.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2.xml"/></Relationships>
</file>

<file path=ppt/slideLayouts/_rels/slideLayout143.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2.xml"/></Relationships>
</file>

<file path=ppt/slideLayouts/_rels/slideLayout144.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45.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Master" Target="../slideMasters/slideMaster12.xml"/></Relationships>
</file>

<file path=ppt/slideLayouts/_rels/slideLayout146.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4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2.xml"/></Relationships>
</file>

<file path=ppt/slideLayouts/_rels/slideLayout148.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2.xml"/></Relationships>
</file>

<file path=ppt/slideLayouts/_rels/slideLayout149.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50.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2.xml"/></Relationships>
</file>

<file path=ppt/slideLayouts/_rels/slideLayout151.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2.xml"/></Relationships>
</file>

<file path=ppt/slideLayouts/_rels/slideLayout152.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53.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2.xml"/></Relationships>
</file>

<file path=ppt/slideLayouts/_rels/slideLayout154.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2.xml"/></Relationships>
</file>

<file path=ppt/slideLayouts/_rels/slideLayout155.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56.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2.xml"/></Relationships>
</file>

<file path=ppt/slideLayouts/_rels/slideLayout157.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2.xml"/></Relationships>
</file>

<file path=ppt/slideLayouts/_rels/slideLayout158.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5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png"/><Relationship Id="rId1" Type="http://schemas.openxmlformats.org/officeDocument/2006/relationships/slideMaster" Target="../slideMasters/slideMaster12.xml"/><Relationship Id="rId4" Type="http://schemas.openxmlformats.org/officeDocument/2006/relationships/hyperlink" Target="http://creativecommons.org/licenses/by/3.0/" TargetMode="External"/></Relationships>
</file>

<file path=ppt/slideLayouts/_rels/slideLayout16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8.png"/><Relationship Id="rId1" Type="http://schemas.openxmlformats.org/officeDocument/2006/relationships/slideMaster" Target="../slideMasters/slideMaster12.xml"/><Relationship Id="rId4" Type="http://schemas.openxmlformats.org/officeDocument/2006/relationships/hyperlink" Target="http://creativecommons.org/licenses/by/3.0/" TargetMode="External"/></Relationships>
</file>

<file path=ppt/slideLayouts/_rels/slideLayout161.xml.rels><?xml version="1.0" encoding="UTF-8" standalone="yes"?>
<Relationships xmlns="http://schemas.openxmlformats.org/package/2006/relationships"><Relationship Id="rId3" Type="http://schemas.openxmlformats.org/officeDocument/2006/relationships/hyperlink" Target="http://creativecommons.org/licenses/by/3.0/" TargetMode="External"/><Relationship Id="rId2" Type="http://schemas.openxmlformats.org/officeDocument/2006/relationships/image" Target="../media/image8.png"/><Relationship Id="rId1" Type="http://schemas.openxmlformats.org/officeDocument/2006/relationships/slideMaster" Target="../slideMasters/slideMaster12.xml"/><Relationship Id="rId4" Type="http://schemas.openxmlformats.org/officeDocument/2006/relationships/image" Target="../media/image4.png"/></Relationships>
</file>

<file path=ppt/slideLayouts/_rels/slideLayout162.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63.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64.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04B0CA01-27B1-4D8E-8DC2-C8099C818E0A}" type="datetimeFigureOut">
              <a:rPr lang="en-US" smtClean="0"/>
              <a:pPr/>
              <a:t>12/3/2015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F5982A4-0657-4F8A-8F8B-B3F1657D88C0}"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4B0CA01-27B1-4D8E-8DC2-C8099C818E0A}" type="datetimeFigureOut">
              <a:rPr lang="en-US" smtClean="0"/>
              <a:pPr/>
              <a:t>12/3/2015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F5982A4-0657-4F8A-8F8B-B3F1657D88C0}"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04B0CA01-27B1-4D8E-8DC2-C8099C818E0A}" type="datetimeFigureOut">
              <a:rPr lang="en-US" smtClean="0"/>
              <a:pPr/>
              <a:t>12/3/2015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F5982A4-0657-4F8A-8F8B-B3F1657D88C0}"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04B0CA01-27B1-4D8E-8DC2-C8099C818E0A}" type="datetimeFigureOut">
              <a:rPr lang="en-US" smtClean="0"/>
              <a:pPr/>
              <a:t>12/3/2015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F5982A4-0657-4F8A-8F8B-B3F1657D88C0}"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04B0CA01-27B1-4D8E-8DC2-C8099C818E0A}" type="datetimeFigureOut">
              <a:rPr lang="en-US" smtClean="0"/>
              <a:pPr/>
              <a:t>12/3/2015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F5982A4-0657-4F8A-8F8B-B3F1657D88C0}"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04B0CA01-27B1-4D8E-8DC2-C8099C818E0A}" type="datetimeFigureOut">
              <a:rPr lang="en-US" smtClean="0"/>
              <a:pPr/>
              <a:t>12/3/2015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F5982A4-0657-4F8A-8F8B-B3F1657D88C0}"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4B0CA01-27B1-4D8E-8DC2-C8099C818E0A}" type="datetimeFigureOut">
              <a:rPr lang="en-US" smtClean="0"/>
              <a:pPr/>
              <a:t>12/3/2015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F5982A4-0657-4F8A-8F8B-B3F1657D88C0}"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04B0CA01-27B1-4D8E-8DC2-C8099C818E0A}" type="datetimeFigureOut">
              <a:rPr lang="en-US" smtClean="0"/>
              <a:pPr/>
              <a:t>12/3/2015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F5982A4-0657-4F8A-8F8B-B3F1657D88C0}"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04B0CA01-27B1-4D8E-8DC2-C8099C818E0A}" type="datetimeFigureOut">
              <a:rPr lang="en-US" smtClean="0"/>
              <a:pPr/>
              <a:t>12/3/2015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F5982A4-0657-4F8A-8F8B-B3F1657D88C0}"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4B0CA01-27B1-4D8E-8DC2-C8099C818E0A}" type="datetimeFigureOut">
              <a:rPr lang="en-US" smtClean="0"/>
              <a:pPr/>
              <a:t>12/3/2015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F5982A4-0657-4F8A-8F8B-B3F1657D88C0}"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4B0CA01-27B1-4D8E-8DC2-C8099C818E0A}" type="datetimeFigureOut">
              <a:rPr lang="en-US" smtClean="0"/>
              <a:pPr/>
              <a:t>12/3/2015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F5982A4-0657-4F8A-8F8B-B3F1657D88C0}" type="slidenum">
              <a:rPr lang="en-US" smtClean="0"/>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Section Title: Blue">
    <p:bg>
      <p:bgPr>
        <a:solidFill>
          <a:schemeClr val="accent1"/>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email">
            <a:alphaModFix amt="59000"/>
            <a:extLst>
              <a:ext uri="{28A0092B-C50C-407E-A947-70E740481C1C}">
                <a14:useLocalDpi xmlns:a14="http://schemas.microsoft.com/office/drawing/2010/main"/>
              </a:ext>
            </a:extLst>
          </a:blip>
          <a:stretch>
            <a:fillRect/>
          </a:stretch>
        </p:blipFill>
        <p:spPr>
          <a:xfrm>
            <a:off x="246139" y="6347456"/>
            <a:ext cx="1668732" cy="305161"/>
          </a:xfrm>
          <a:prstGeom prst="rect">
            <a:avLst/>
          </a:prstGeom>
        </p:spPr>
      </p:pic>
      <p:sp>
        <p:nvSpPr>
          <p:cNvPr id="8" name="Title 1"/>
          <p:cNvSpPr>
            <a:spLocks noGrp="1"/>
          </p:cNvSpPr>
          <p:nvPr>
            <p:ph type="title" hasCustomPrompt="1"/>
          </p:nvPr>
        </p:nvSpPr>
        <p:spPr>
          <a:xfrm>
            <a:off x="722313" y="2548887"/>
            <a:ext cx="7772400" cy="1115690"/>
          </a:xfrm>
          <a:prstGeom prst="rect">
            <a:avLst/>
          </a:prstGeom>
          <a:ln>
            <a:noFill/>
          </a:ln>
        </p:spPr>
        <p:txBody>
          <a:bodyPr lIns="91440" tIns="91440" rIns="91440" bIns="91440" anchor="t" anchorCtr="0">
            <a:noAutofit/>
          </a:bodyPr>
          <a:lstStyle>
            <a:lvl1pPr algn="l">
              <a:defRPr sz="6600" b="0" i="0" cap="none">
                <a:solidFill>
                  <a:schemeClr val="bg1"/>
                </a:solidFill>
                <a:latin typeface="Calibri Light"/>
                <a:cs typeface="Calibri Light"/>
              </a:defRPr>
            </a:lvl1pPr>
          </a:lstStyle>
          <a:p>
            <a:r>
              <a:rPr lang="en-US" dirty="0" smtClean="0"/>
              <a:t>SECTION TITLE</a:t>
            </a:r>
            <a:endParaRPr lang="en-US" dirty="0"/>
          </a:p>
        </p:txBody>
      </p:sp>
      <p:sp>
        <p:nvSpPr>
          <p:cNvPr id="10" name="Text Placeholder 9"/>
          <p:cNvSpPr>
            <a:spLocks noGrp="1"/>
          </p:cNvSpPr>
          <p:nvPr>
            <p:ph type="body" sz="quarter" idx="10" hasCustomPrompt="1"/>
          </p:nvPr>
        </p:nvSpPr>
        <p:spPr>
          <a:xfrm>
            <a:off x="746273" y="2120900"/>
            <a:ext cx="7772400" cy="781050"/>
          </a:xfrm>
          <a:prstGeom prst="rect">
            <a:avLst/>
          </a:prstGeom>
        </p:spPr>
        <p:txBody>
          <a:bodyPr vert="horz"/>
          <a:lstStyle>
            <a:lvl1pPr marL="0" indent="0">
              <a:buNone/>
              <a:defRPr sz="3200">
                <a:solidFill>
                  <a:schemeClr val="bg1">
                    <a:alpha val="65000"/>
                  </a:schemeClr>
                </a:solidFill>
                <a:latin typeface="+mn-lt"/>
              </a:defRPr>
            </a:lvl1pPr>
            <a:lvl2pPr marL="457200" indent="0">
              <a:buNone/>
              <a:defRPr sz="3200">
                <a:solidFill>
                  <a:schemeClr val="accent1">
                    <a:lumMod val="40000"/>
                    <a:lumOff val="60000"/>
                  </a:schemeClr>
                </a:solidFill>
                <a:latin typeface="+mn-lt"/>
              </a:defRPr>
            </a:lvl2pPr>
            <a:lvl3pPr marL="914400" indent="0">
              <a:buNone/>
              <a:defRPr sz="3200">
                <a:solidFill>
                  <a:schemeClr val="accent1">
                    <a:lumMod val="40000"/>
                    <a:lumOff val="60000"/>
                  </a:schemeClr>
                </a:solidFill>
                <a:latin typeface="+mn-lt"/>
              </a:defRPr>
            </a:lvl3pPr>
            <a:lvl4pPr marL="1371600" indent="0">
              <a:buNone/>
              <a:defRPr sz="3200">
                <a:solidFill>
                  <a:schemeClr val="accent1">
                    <a:lumMod val="40000"/>
                    <a:lumOff val="60000"/>
                  </a:schemeClr>
                </a:solidFill>
                <a:latin typeface="+mn-lt"/>
              </a:defRPr>
            </a:lvl4pPr>
            <a:lvl5pPr marL="1828800" indent="0">
              <a:buNone/>
              <a:defRPr sz="3200">
                <a:solidFill>
                  <a:schemeClr val="accent1">
                    <a:lumMod val="40000"/>
                    <a:lumOff val="60000"/>
                  </a:schemeClr>
                </a:solidFill>
                <a:latin typeface="+mn-lt"/>
              </a:defRPr>
            </a:lvl5pPr>
          </a:lstStyle>
          <a:p>
            <a:pPr lvl="0"/>
            <a:r>
              <a:rPr lang="en-US" dirty="0" smtClean="0"/>
              <a:t>Presentation Title</a:t>
            </a:r>
            <a:endParaRPr lang="en-US" dirty="0"/>
          </a:p>
        </p:txBody>
      </p:sp>
    </p:spTree>
    <p:extLst>
      <p:ext uri="{BB962C8B-B14F-4D97-AF65-F5344CB8AC3E}">
        <p14:creationId xmlns:p14="http://schemas.microsoft.com/office/powerpoint/2010/main" val="3556545848"/>
      </p:ext>
    </p:extLst>
  </p:cSld>
  <p:clrMapOvr>
    <a:masterClrMapping/>
  </p:clrMapOvr>
  <p:transition spd="slow">
    <p:push/>
  </p:transition>
  <p:timing>
    <p:tnLst>
      <p:par>
        <p:cTn id="1" dur="indefinite" restart="never" nodeType="tmRoot"/>
      </p:par>
    </p:tnLst>
  </p:timing>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1_Seque White Grey Logo">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914400" y="2514600"/>
            <a:ext cx="8229600" cy="1143000"/>
          </a:xfrm>
        </p:spPr>
        <p:txBody>
          <a:bodyPr/>
          <a:lstStyle>
            <a:lvl1pPr>
              <a:defRPr baseline="0"/>
            </a:lvl1pPr>
          </a:lstStyle>
          <a:p>
            <a:r>
              <a:rPr lang="en-US" dirty="0" smtClean="0"/>
              <a:t>Segue Slide – White- Add Title</a:t>
            </a:r>
            <a:endParaRPr lang="en-US" dirty="0"/>
          </a:p>
        </p:txBody>
      </p:sp>
      <p:sp>
        <p:nvSpPr>
          <p:cNvPr id="3" name="Slide Number Placeholder 2"/>
          <p:cNvSpPr>
            <a:spLocks noGrp="1"/>
          </p:cNvSpPr>
          <p:nvPr>
            <p:ph type="sldNum" sz="quarter" idx="10"/>
          </p:nvPr>
        </p:nvSpPr>
        <p:spPr/>
        <p:txBody>
          <a:bodyPr/>
          <a:lstStyle/>
          <a:p>
            <a:fld id="{6B3AA010-7757-41E0-A212-D41514C97AA5}" type="slidenum">
              <a:rPr lang="en-US" smtClean="0"/>
              <a:pPr/>
              <a:t>‹#›</a:t>
            </a:fld>
            <a:endParaRPr lang="en-US"/>
          </a:p>
        </p:txBody>
      </p:sp>
    </p:spTree>
    <p:extLst>
      <p:ext uri="{BB962C8B-B14F-4D97-AF65-F5344CB8AC3E}">
        <p14:creationId xmlns:p14="http://schemas.microsoft.com/office/powerpoint/2010/main" val="26063460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Content- Blank">
    <p:spTree>
      <p:nvGrpSpPr>
        <p:cNvPr id="1" name=""/>
        <p:cNvGrpSpPr/>
        <p:nvPr/>
      </p:nvGrpSpPr>
      <p:grpSpPr>
        <a:xfrm>
          <a:off x="0" y="0"/>
          <a:ext cx="0" cy="0"/>
          <a:chOff x="0" y="0"/>
          <a:chExt cx="0" cy="0"/>
        </a:xfrm>
      </p:grpSpPr>
      <p:pic>
        <p:nvPicPr>
          <p:cNvPr id="4"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206209" y="6456544"/>
            <a:ext cx="742882" cy="242039"/>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60914219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5.xml><?xml version="1.0" encoding="utf-8"?>
<p:sldLayout xmlns:a="http://schemas.openxmlformats.org/drawingml/2006/main" xmlns:r="http://schemas.openxmlformats.org/officeDocument/2006/relationships" xmlns:p="http://schemas.openxmlformats.org/presentationml/2006/main">
  <p:cSld name="12_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a:xfrm>
            <a:off x="6654800" y="6400800"/>
            <a:ext cx="1268413" cy="293688"/>
          </a:xfrm>
          <a:prstGeom prst="rect">
            <a:avLst/>
          </a:prstGeom>
        </p:spPr>
        <p:txBody>
          <a:bodyPr/>
          <a:lstStyle>
            <a:lvl1pPr>
              <a:defRPr/>
            </a:lvl1pPr>
          </a:lstStyle>
          <a:p>
            <a:pPr defTabSz="457200">
              <a:defRPr/>
            </a:pPr>
            <a:fld id="{F64EA11A-DC7C-4E46-A16C-A3408941C46F}" type="datetime1">
              <a:rPr lang="en-US">
                <a:solidFill>
                  <a:prstClr val="black"/>
                </a:solidFill>
              </a:rPr>
              <a:pPr defTabSz="457200">
                <a:defRPr/>
              </a:pPr>
              <a:t>12/3/2015</a:t>
            </a:fld>
            <a:endParaRPr lang="en-US">
              <a:solidFill>
                <a:prstClr val="black"/>
              </a:solidFill>
            </a:endParaRPr>
          </a:p>
        </p:txBody>
      </p:sp>
      <p:sp>
        <p:nvSpPr>
          <p:cNvPr id="3" name="Footer Placeholder 4"/>
          <p:cNvSpPr>
            <a:spLocks noGrp="1"/>
          </p:cNvSpPr>
          <p:nvPr>
            <p:ph type="ftr" sz="quarter" idx="11"/>
          </p:nvPr>
        </p:nvSpPr>
        <p:spPr>
          <a:xfrm>
            <a:off x="4038600" y="6400800"/>
            <a:ext cx="2465388" cy="293688"/>
          </a:xfrm>
          <a:prstGeom prst="rect">
            <a:avLst/>
          </a:prstGeom>
        </p:spPr>
        <p:txBody>
          <a:bodyPr/>
          <a:lstStyle>
            <a:lvl1pPr>
              <a:defRPr/>
            </a:lvl1pPr>
          </a:lstStyle>
          <a:p>
            <a:pPr defTabSz="457200">
              <a:defRPr/>
            </a:pPr>
            <a:endParaRPr lang="en-US">
              <a:solidFill>
                <a:prstClr val="black"/>
              </a:solidFill>
            </a:endParaRPr>
          </a:p>
        </p:txBody>
      </p:sp>
      <p:sp>
        <p:nvSpPr>
          <p:cNvPr id="4" name="Slide Number Placeholder 5"/>
          <p:cNvSpPr>
            <a:spLocks noGrp="1"/>
          </p:cNvSpPr>
          <p:nvPr>
            <p:ph type="sldNum" sz="quarter" idx="12"/>
          </p:nvPr>
        </p:nvSpPr>
        <p:spPr>
          <a:xfrm>
            <a:off x="8115300" y="6400800"/>
            <a:ext cx="571500" cy="293688"/>
          </a:xfrm>
          <a:prstGeom prst="rect">
            <a:avLst/>
          </a:prstGeom>
        </p:spPr>
        <p:txBody>
          <a:bodyPr/>
          <a:lstStyle>
            <a:lvl1pPr>
              <a:defRPr/>
            </a:lvl1pPr>
          </a:lstStyle>
          <a:p>
            <a:pPr defTabSz="457200">
              <a:defRPr/>
            </a:pPr>
            <a:fld id="{483ED67A-76E7-CA4E-B967-B1A38557AE31}" type="slidenum">
              <a:rPr lang="en-US">
                <a:solidFill>
                  <a:prstClr val="black"/>
                </a:solidFill>
              </a:rPr>
              <a:pPr defTabSz="457200">
                <a:defRPr/>
              </a:pPr>
              <a:t>‹#›</a:t>
            </a:fld>
            <a:endParaRPr lang="en-US">
              <a:solidFill>
                <a:prstClr val="black"/>
              </a:solidFill>
            </a:endParaRPr>
          </a:p>
        </p:txBody>
      </p:sp>
    </p:spTree>
    <p:extLst>
      <p:ext uri="{BB962C8B-B14F-4D97-AF65-F5344CB8AC3E}">
        <p14:creationId xmlns:p14="http://schemas.microsoft.com/office/powerpoint/2010/main" val="1507717155"/>
      </p:ext>
    </p:extLst>
  </p:cSld>
  <p:clrMapOvr>
    <a:masterClrMapping/>
  </p:clrMapOvr>
  <p:transition>
    <p:fade/>
  </p:transition>
</p:sldLayout>
</file>

<file path=ppt/slideLayouts/slideLayout16.xml><?xml version="1.0" encoding="utf-8"?>
<p:sldLayout xmlns:a="http://schemas.openxmlformats.org/drawingml/2006/main" xmlns:r="http://schemas.openxmlformats.org/officeDocument/2006/relationships" xmlns:p="http://schemas.openxmlformats.org/presentationml/2006/main">
  <p:cSld name="Blank Page ">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31B87300-A223-4A93-98F2-FBC58850BE26}" type="slidenum">
              <a:rPr lang="en-US" smtClean="0"/>
              <a:pPr/>
              <a:t>‹#›</a:t>
            </a:fld>
            <a:endParaRPr lang="en-US" dirty="0"/>
          </a:p>
        </p:txBody>
      </p:sp>
    </p:spTree>
    <p:extLst>
      <p:ext uri="{BB962C8B-B14F-4D97-AF65-F5344CB8AC3E}">
        <p14:creationId xmlns:p14="http://schemas.microsoft.com/office/powerpoint/2010/main" val="120633444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Title Slide Color Logo">
    <p:spTree>
      <p:nvGrpSpPr>
        <p:cNvPr id="1" name=""/>
        <p:cNvGrpSpPr/>
        <p:nvPr/>
      </p:nvGrpSpPr>
      <p:grpSpPr>
        <a:xfrm>
          <a:off x="0" y="0"/>
          <a:ext cx="0" cy="0"/>
          <a:chOff x="0" y="0"/>
          <a:chExt cx="0" cy="0"/>
        </a:xfrm>
      </p:grpSpPr>
      <p:sp>
        <p:nvSpPr>
          <p:cNvPr id="3" name="Subtitle 2"/>
          <p:cNvSpPr>
            <a:spLocks noGrp="1"/>
          </p:cNvSpPr>
          <p:nvPr>
            <p:ph type="subTitle" idx="1" hasCustomPrompt="1"/>
          </p:nvPr>
        </p:nvSpPr>
        <p:spPr>
          <a:xfrm>
            <a:off x="914400" y="3657600"/>
            <a:ext cx="7772400" cy="457200"/>
          </a:xfrm>
        </p:spPr>
        <p:txBody>
          <a:bodyPr>
            <a:normAutofit/>
          </a:bodyPr>
          <a:lstStyle>
            <a:lvl1pPr marL="0" indent="0" algn="l">
              <a:buNone/>
              <a:defRPr sz="2000">
                <a:solidFill>
                  <a:schemeClr val="tx1">
                    <a:lumMod val="65000"/>
                    <a:lumOff val="35000"/>
                  </a:schemeClr>
                </a:solidFill>
                <a:latin typeface="Segoe UI Semibold"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 – One Line</a:t>
            </a:r>
            <a:endParaRPr lang="en-US" dirty="0"/>
          </a:p>
        </p:txBody>
      </p:sp>
      <p:pic>
        <p:nvPicPr>
          <p:cNvPr id="7" name="Picture 2"/>
          <p:cNvPicPr>
            <a:picLocks noChangeAspect="1" noChangeArrowheads="1"/>
          </p:cNvPicPr>
          <p:nvPr userDrawn="1"/>
        </p:nvPicPr>
        <p:blipFill>
          <a:blip r:embed="rId2" cstate="print"/>
          <a:srcRect/>
          <a:stretch>
            <a:fillRect/>
          </a:stretch>
        </p:blipFill>
        <p:spPr bwMode="auto">
          <a:xfrm>
            <a:off x="6629400" y="4648200"/>
            <a:ext cx="1632944" cy="1752600"/>
          </a:xfrm>
          <a:prstGeom prst="rect">
            <a:avLst/>
          </a:prstGeom>
          <a:noFill/>
          <a:ln w="9525">
            <a:noFill/>
            <a:miter lim="800000"/>
            <a:headEnd/>
            <a:tailEnd/>
          </a:ln>
          <a:effectLst/>
        </p:spPr>
      </p:pic>
      <p:sp>
        <p:nvSpPr>
          <p:cNvPr id="16" name="Text Placeholder 15"/>
          <p:cNvSpPr>
            <a:spLocks noGrp="1"/>
          </p:cNvSpPr>
          <p:nvPr>
            <p:ph type="body" sz="quarter" idx="13" hasCustomPrompt="1"/>
          </p:nvPr>
        </p:nvSpPr>
        <p:spPr>
          <a:xfrm>
            <a:off x="914400" y="4419600"/>
            <a:ext cx="4343400" cy="381000"/>
          </a:xfrm>
        </p:spPr>
        <p:txBody>
          <a:bodyPr>
            <a:normAutofit/>
          </a:bodyPr>
          <a:lstStyle>
            <a:lvl1pPr>
              <a:buNone/>
              <a:defRPr sz="1800" baseline="0">
                <a:solidFill>
                  <a:schemeClr val="tx1">
                    <a:lumMod val="65000"/>
                    <a:lumOff val="35000"/>
                  </a:schemeClr>
                </a:solidFill>
                <a:latin typeface="Segoe UI Semibold" pitchFamily="34" charset="0"/>
              </a:defRPr>
            </a:lvl1pPr>
          </a:lstStyle>
          <a:p>
            <a:pPr lvl="0"/>
            <a:r>
              <a:rPr lang="en-US" dirty="0" smtClean="0"/>
              <a:t>First Name Last Name</a:t>
            </a:r>
          </a:p>
        </p:txBody>
      </p:sp>
      <p:sp>
        <p:nvSpPr>
          <p:cNvPr id="22" name="Text Placeholder 15"/>
          <p:cNvSpPr>
            <a:spLocks noGrp="1"/>
          </p:cNvSpPr>
          <p:nvPr>
            <p:ph type="body" sz="quarter" idx="15" hasCustomPrompt="1"/>
          </p:nvPr>
        </p:nvSpPr>
        <p:spPr>
          <a:xfrm>
            <a:off x="914400" y="4800600"/>
            <a:ext cx="4343400" cy="381000"/>
          </a:xfrm>
        </p:spPr>
        <p:txBody>
          <a:bodyPr>
            <a:normAutofit/>
          </a:bodyPr>
          <a:lstStyle>
            <a:lvl1pPr>
              <a:buNone/>
              <a:defRPr sz="1800" baseline="0">
                <a:solidFill>
                  <a:schemeClr val="tx1">
                    <a:lumMod val="65000"/>
                    <a:lumOff val="35000"/>
                  </a:schemeClr>
                </a:solidFill>
                <a:latin typeface="Segoe UI Semibold" pitchFamily="34" charset="0"/>
              </a:defRPr>
            </a:lvl1pPr>
          </a:lstStyle>
          <a:p>
            <a:pPr lvl="0"/>
            <a:r>
              <a:rPr lang="en-US" dirty="0" smtClean="0"/>
              <a:t>Job Title, OCLC Research</a:t>
            </a:r>
            <a:endParaRPr lang="en-US" dirty="0"/>
          </a:p>
        </p:txBody>
      </p:sp>
      <p:sp>
        <p:nvSpPr>
          <p:cNvPr id="25" name="Text Placeholder 15"/>
          <p:cNvSpPr>
            <a:spLocks noGrp="1"/>
          </p:cNvSpPr>
          <p:nvPr>
            <p:ph type="body" sz="quarter" idx="17" hasCustomPrompt="1"/>
          </p:nvPr>
        </p:nvSpPr>
        <p:spPr>
          <a:xfrm>
            <a:off x="914400" y="5410200"/>
            <a:ext cx="4343400" cy="304800"/>
          </a:xfrm>
        </p:spPr>
        <p:txBody>
          <a:bodyPr>
            <a:normAutofit/>
          </a:bodyPr>
          <a:lstStyle>
            <a:lvl1pPr>
              <a:buNone/>
              <a:defRPr sz="1200" baseline="0">
                <a:solidFill>
                  <a:schemeClr val="tx1">
                    <a:lumMod val="65000"/>
                    <a:lumOff val="35000"/>
                  </a:schemeClr>
                </a:solidFill>
                <a:latin typeface="Segoe UI Semibold" pitchFamily="34" charset="0"/>
              </a:defRPr>
            </a:lvl1pPr>
          </a:lstStyle>
          <a:p>
            <a:pPr lvl="0"/>
            <a:r>
              <a:rPr lang="en-US" dirty="0" smtClean="0"/>
              <a:t>Date</a:t>
            </a:r>
            <a:endParaRPr lang="en-US" dirty="0"/>
          </a:p>
        </p:txBody>
      </p:sp>
      <p:sp>
        <p:nvSpPr>
          <p:cNvPr id="26" name="Text Placeholder 15"/>
          <p:cNvSpPr>
            <a:spLocks noGrp="1"/>
          </p:cNvSpPr>
          <p:nvPr>
            <p:ph type="body" sz="quarter" idx="18" hasCustomPrompt="1"/>
          </p:nvPr>
        </p:nvSpPr>
        <p:spPr>
          <a:xfrm>
            <a:off x="914400" y="5715000"/>
            <a:ext cx="4343400" cy="304800"/>
          </a:xfrm>
        </p:spPr>
        <p:txBody>
          <a:bodyPr>
            <a:normAutofit/>
          </a:bodyPr>
          <a:lstStyle>
            <a:lvl1pPr>
              <a:buNone/>
              <a:defRPr sz="1200" baseline="0">
                <a:solidFill>
                  <a:schemeClr val="tx1">
                    <a:lumMod val="65000"/>
                    <a:lumOff val="35000"/>
                  </a:schemeClr>
                </a:solidFill>
                <a:latin typeface="Segoe UI Semibold" pitchFamily="34" charset="0"/>
              </a:defRPr>
            </a:lvl1pPr>
          </a:lstStyle>
          <a:p>
            <a:pPr lvl="0"/>
            <a:r>
              <a:rPr lang="en-US" dirty="0" smtClean="0"/>
              <a:t>Conference Title</a:t>
            </a:r>
            <a:endParaRPr lang="en-US" dirty="0"/>
          </a:p>
        </p:txBody>
      </p:sp>
      <p:sp>
        <p:nvSpPr>
          <p:cNvPr id="27" name="Text Placeholder 15"/>
          <p:cNvSpPr>
            <a:spLocks noGrp="1"/>
          </p:cNvSpPr>
          <p:nvPr>
            <p:ph type="body" sz="quarter" idx="19" hasCustomPrompt="1"/>
          </p:nvPr>
        </p:nvSpPr>
        <p:spPr>
          <a:xfrm>
            <a:off x="914400" y="6019800"/>
            <a:ext cx="4343400" cy="304800"/>
          </a:xfrm>
        </p:spPr>
        <p:txBody>
          <a:bodyPr>
            <a:normAutofit/>
          </a:bodyPr>
          <a:lstStyle>
            <a:lvl1pPr>
              <a:buNone/>
              <a:defRPr sz="1200" baseline="0">
                <a:solidFill>
                  <a:schemeClr val="tx1">
                    <a:lumMod val="65000"/>
                    <a:lumOff val="35000"/>
                  </a:schemeClr>
                </a:solidFill>
                <a:latin typeface="Segoe UI Semibold" pitchFamily="34" charset="0"/>
              </a:defRPr>
            </a:lvl1pPr>
          </a:lstStyle>
          <a:p>
            <a:pPr lvl="0"/>
            <a:r>
              <a:rPr lang="en-US" dirty="0" smtClean="0"/>
              <a:t>#</a:t>
            </a:r>
            <a:r>
              <a:rPr lang="en-US" dirty="0" err="1" smtClean="0"/>
              <a:t>hashtag</a:t>
            </a:r>
            <a:endParaRPr lang="en-US" dirty="0"/>
          </a:p>
        </p:txBody>
      </p:sp>
      <p:sp>
        <p:nvSpPr>
          <p:cNvPr id="28" name="Title 27"/>
          <p:cNvSpPr>
            <a:spLocks noGrp="1"/>
          </p:cNvSpPr>
          <p:nvPr>
            <p:ph type="title" hasCustomPrompt="1"/>
          </p:nvPr>
        </p:nvSpPr>
        <p:spPr>
          <a:xfrm>
            <a:off x="914400" y="1447800"/>
            <a:ext cx="7772400" cy="1143000"/>
          </a:xfrm>
        </p:spPr>
        <p:txBody>
          <a:bodyPr>
            <a:noAutofit/>
          </a:bodyPr>
          <a:lstStyle>
            <a:lvl1pPr>
              <a:defRPr sz="6000">
                <a:latin typeface="Segoe UI Semibold" pitchFamily="34" charset="0"/>
              </a:defRPr>
            </a:lvl1pPr>
          </a:lstStyle>
          <a:p>
            <a:r>
              <a:rPr lang="en-US" dirty="0" smtClean="0"/>
              <a:t>Click to edit Master title style</a:t>
            </a:r>
            <a:br>
              <a:rPr lang="en-US" dirty="0" smtClean="0"/>
            </a:br>
            <a:r>
              <a:rPr lang="en-US" dirty="0" smtClean="0"/>
              <a:t>Up to two Lines</a:t>
            </a:r>
            <a:endParaRPr lang="en-US" dirty="0"/>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Title Slide Grey Logo">
    <p:spTree>
      <p:nvGrpSpPr>
        <p:cNvPr id="1" name=""/>
        <p:cNvGrpSpPr/>
        <p:nvPr/>
      </p:nvGrpSpPr>
      <p:grpSpPr>
        <a:xfrm>
          <a:off x="0" y="0"/>
          <a:ext cx="0" cy="0"/>
          <a:chOff x="0" y="0"/>
          <a:chExt cx="0" cy="0"/>
        </a:xfrm>
      </p:grpSpPr>
      <p:sp>
        <p:nvSpPr>
          <p:cNvPr id="3" name="Subtitle 2"/>
          <p:cNvSpPr>
            <a:spLocks noGrp="1"/>
          </p:cNvSpPr>
          <p:nvPr>
            <p:ph type="subTitle" idx="1" hasCustomPrompt="1"/>
          </p:nvPr>
        </p:nvSpPr>
        <p:spPr>
          <a:xfrm>
            <a:off x="914400" y="3657600"/>
            <a:ext cx="7772400" cy="457200"/>
          </a:xfrm>
        </p:spPr>
        <p:txBody>
          <a:bodyPr>
            <a:normAutofit/>
          </a:bodyPr>
          <a:lstStyle>
            <a:lvl1pPr marL="0" indent="0" algn="l">
              <a:buNone/>
              <a:defRPr sz="2000">
                <a:solidFill>
                  <a:schemeClr val="tx1">
                    <a:lumMod val="65000"/>
                    <a:lumOff val="35000"/>
                  </a:schemeClr>
                </a:solidFill>
                <a:latin typeface="Segoe UI Semibold"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 – One Line</a:t>
            </a:r>
            <a:endParaRPr lang="en-US" dirty="0"/>
          </a:p>
        </p:txBody>
      </p:sp>
      <p:sp>
        <p:nvSpPr>
          <p:cNvPr id="16" name="Text Placeholder 15"/>
          <p:cNvSpPr>
            <a:spLocks noGrp="1"/>
          </p:cNvSpPr>
          <p:nvPr>
            <p:ph type="body" sz="quarter" idx="13" hasCustomPrompt="1"/>
          </p:nvPr>
        </p:nvSpPr>
        <p:spPr>
          <a:xfrm>
            <a:off x="914400" y="4419600"/>
            <a:ext cx="4343400" cy="381000"/>
          </a:xfrm>
        </p:spPr>
        <p:txBody>
          <a:bodyPr>
            <a:normAutofit/>
          </a:bodyPr>
          <a:lstStyle>
            <a:lvl1pPr>
              <a:buNone/>
              <a:defRPr sz="1800" baseline="0">
                <a:solidFill>
                  <a:schemeClr val="tx1">
                    <a:lumMod val="65000"/>
                    <a:lumOff val="35000"/>
                  </a:schemeClr>
                </a:solidFill>
                <a:latin typeface="Segoe UI Semibold" pitchFamily="34" charset="0"/>
              </a:defRPr>
            </a:lvl1pPr>
          </a:lstStyle>
          <a:p>
            <a:pPr lvl="0"/>
            <a:r>
              <a:rPr lang="en-US" dirty="0" smtClean="0"/>
              <a:t>First Name Last Name</a:t>
            </a:r>
          </a:p>
        </p:txBody>
      </p:sp>
      <p:sp>
        <p:nvSpPr>
          <p:cNvPr id="22" name="Text Placeholder 15"/>
          <p:cNvSpPr>
            <a:spLocks noGrp="1"/>
          </p:cNvSpPr>
          <p:nvPr>
            <p:ph type="body" sz="quarter" idx="15" hasCustomPrompt="1"/>
          </p:nvPr>
        </p:nvSpPr>
        <p:spPr>
          <a:xfrm>
            <a:off x="914400" y="4800600"/>
            <a:ext cx="4343400" cy="381000"/>
          </a:xfrm>
        </p:spPr>
        <p:txBody>
          <a:bodyPr>
            <a:normAutofit/>
          </a:bodyPr>
          <a:lstStyle>
            <a:lvl1pPr>
              <a:buNone/>
              <a:defRPr sz="1800" baseline="0">
                <a:solidFill>
                  <a:schemeClr val="tx1">
                    <a:lumMod val="65000"/>
                    <a:lumOff val="35000"/>
                  </a:schemeClr>
                </a:solidFill>
                <a:latin typeface="Segoe UI Semibold" pitchFamily="34" charset="0"/>
              </a:defRPr>
            </a:lvl1pPr>
          </a:lstStyle>
          <a:p>
            <a:pPr lvl="0"/>
            <a:r>
              <a:rPr lang="en-US" dirty="0" smtClean="0"/>
              <a:t>Job Title, OCLC Research</a:t>
            </a:r>
            <a:endParaRPr lang="en-US" dirty="0"/>
          </a:p>
        </p:txBody>
      </p:sp>
      <p:sp>
        <p:nvSpPr>
          <p:cNvPr id="25" name="Text Placeholder 15"/>
          <p:cNvSpPr>
            <a:spLocks noGrp="1"/>
          </p:cNvSpPr>
          <p:nvPr>
            <p:ph type="body" sz="quarter" idx="17" hasCustomPrompt="1"/>
          </p:nvPr>
        </p:nvSpPr>
        <p:spPr>
          <a:xfrm>
            <a:off x="914400" y="5410200"/>
            <a:ext cx="4343400" cy="304800"/>
          </a:xfrm>
        </p:spPr>
        <p:txBody>
          <a:bodyPr>
            <a:normAutofit/>
          </a:bodyPr>
          <a:lstStyle>
            <a:lvl1pPr>
              <a:buNone/>
              <a:defRPr sz="1200" baseline="0">
                <a:solidFill>
                  <a:schemeClr val="tx1">
                    <a:lumMod val="65000"/>
                    <a:lumOff val="35000"/>
                  </a:schemeClr>
                </a:solidFill>
                <a:latin typeface="Segoe UI Semibold" pitchFamily="34" charset="0"/>
              </a:defRPr>
            </a:lvl1pPr>
          </a:lstStyle>
          <a:p>
            <a:pPr lvl="0"/>
            <a:r>
              <a:rPr lang="en-US" dirty="0" smtClean="0"/>
              <a:t>Date</a:t>
            </a:r>
            <a:endParaRPr lang="en-US" dirty="0"/>
          </a:p>
        </p:txBody>
      </p:sp>
      <p:sp>
        <p:nvSpPr>
          <p:cNvPr id="26" name="Text Placeholder 15"/>
          <p:cNvSpPr>
            <a:spLocks noGrp="1"/>
          </p:cNvSpPr>
          <p:nvPr>
            <p:ph type="body" sz="quarter" idx="18" hasCustomPrompt="1"/>
          </p:nvPr>
        </p:nvSpPr>
        <p:spPr>
          <a:xfrm>
            <a:off x="914400" y="5715000"/>
            <a:ext cx="4343400" cy="304800"/>
          </a:xfrm>
        </p:spPr>
        <p:txBody>
          <a:bodyPr>
            <a:normAutofit/>
          </a:bodyPr>
          <a:lstStyle>
            <a:lvl1pPr>
              <a:buNone/>
              <a:defRPr sz="1200" baseline="0">
                <a:solidFill>
                  <a:schemeClr val="tx1">
                    <a:lumMod val="65000"/>
                    <a:lumOff val="35000"/>
                  </a:schemeClr>
                </a:solidFill>
                <a:latin typeface="Segoe UI Semibold" pitchFamily="34" charset="0"/>
              </a:defRPr>
            </a:lvl1pPr>
          </a:lstStyle>
          <a:p>
            <a:pPr lvl="0"/>
            <a:r>
              <a:rPr lang="en-US" dirty="0" smtClean="0"/>
              <a:t>Conference Title</a:t>
            </a:r>
            <a:endParaRPr lang="en-US" dirty="0"/>
          </a:p>
        </p:txBody>
      </p:sp>
      <p:sp>
        <p:nvSpPr>
          <p:cNvPr id="27" name="Text Placeholder 15"/>
          <p:cNvSpPr>
            <a:spLocks noGrp="1"/>
          </p:cNvSpPr>
          <p:nvPr>
            <p:ph type="body" sz="quarter" idx="19" hasCustomPrompt="1"/>
          </p:nvPr>
        </p:nvSpPr>
        <p:spPr>
          <a:xfrm>
            <a:off x="914400" y="6019800"/>
            <a:ext cx="4343400" cy="304800"/>
          </a:xfrm>
        </p:spPr>
        <p:txBody>
          <a:bodyPr>
            <a:normAutofit/>
          </a:bodyPr>
          <a:lstStyle>
            <a:lvl1pPr>
              <a:buNone/>
              <a:defRPr sz="1200" baseline="0">
                <a:solidFill>
                  <a:schemeClr val="tx1">
                    <a:lumMod val="65000"/>
                    <a:lumOff val="35000"/>
                  </a:schemeClr>
                </a:solidFill>
                <a:latin typeface="Segoe UI Semibold" pitchFamily="34" charset="0"/>
              </a:defRPr>
            </a:lvl1pPr>
          </a:lstStyle>
          <a:p>
            <a:pPr lvl="0"/>
            <a:r>
              <a:rPr lang="en-US" dirty="0" smtClean="0"/>
              <a:t>#</a:t>
            </a:r>
            <a:r>
              <a:rPr lang="en-US" dirty="0" err="1" smtClean="0"/>
              <a:t>hashtag</a:t>
            </a:r>
            <a:endParaRPr lang="en-US" dirty="0"/>
          </a:p>
        </p:txBody>
      </p:sp>
      <p:sp>
        <p:nvSpPr>
          <p:cNvPr id="28" name="Title 27"/>
          <p:cNvSpPr>
            <a:spLocks noGrp="1"/>
          </p:cNvSpPr>
          <p:nvPr>
            <p:ph type="title" hasCustomPrompt="1"/>
          </p:nvPr>
        </p:nvSpPr>
        <p:spPr>
          <a:xfrm>
            <a:off x="914400" y="1371600"/>
            <a:ext cx="7772400" cy="1143000"/>
          </a:xfrm>
        </p:spPr>
        <p:txBody>
          <a:bodyPr>
            <a:noAutofit/>
          </a:bodyPr>
          <a:lstStyle>
            <a:lvl1pPr>
              <a:defRPr sz="6000"/>
            </a:lvl1pPr>
          </a:lstStyle>
          <a:p>
            <a:r>
              <a:rPr lang="en-US" dirty="0" smtClean="0"/>
              <a:t>Click to edit Master title style</a:t>
            </a:r>
            <a:br>
              <a:rPr lang="en-US" dirty="0" smtClean="0"/>
            </a:br>
            <a:r>
              <a:rPr lang="en-US" dirty="0" smtClean="0"/>
              <a:t>Up to two Lines</a:t>
            </a:r>
            <a:endParaRPr lang="en-US" dirty="0"/>
          </a:p>
        </p:txBody>
      </p:sp>
      <p:pic>
        <p:nvPicPr>
          <p:cNvPr id="10" name="Picture 9"/>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6858000" y="4876800"/>
            <a:ext cx="1248228" cy="1368796"/>
          </a:xfrm>
          <a:prstGeom prst="rect">
            <a:avLst/>
          </a:prstGeom>
        </p:spPr>
      </p:pic>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1_Title Slide Grey Logo">
    <p:spTree>
      <p:nvGrpSpPr>
        <p:cNvPr id="1" name=""/>
        <p:cNvGrpSpPr/>
        <p:nvPr/>
      </p:nvGrpSpPr>
      <p:grpSpPr>
        <a:xfrm>
          <a:off x="0" y="0"/>
          <a:ext cx="0" cy="0"/>
          <a:chOff x="0" y="0"/>
          <a:chExt cx="0" cy="0"/>
        </a:xfrm>
      </p:grpSpPr>
      <p:sp>
        <p:nvSpPr>
          <p:cNvPr id="3" name="Subtitle 2"/>
          <p:cNvSpPr>
            <a:spLocks noGrp="1"/>
          </p:cNvSpPr>
          <p:nvPr>
            <p:ph type="subTitle" idx="1" hasCustomPrompt="1"/>
          </p:nvPr>
        </p:nvSpPr>
        <p:spPr>
          <a:xfrm>
            <a:off x="914400" y="3276600"/>
            <a:ext cx="7772400" cy="457200"/>
          </a:xfrm>
        </p:spPr>
        <p:txBody>
          <a:bodyPr>
            <a:noAutofit/>
          </a:bodyPr>
          <a:lstStyle>
            <a:lvl1pPr marL="0" indent="0" algn="l">
              <a:buNone/>
              <a:defRPr sz="3200">
                <a:solidFill>
                  <a:srgbClr val="646464"/>
                </a:solidFill>
                <a:latin typeface="Segoe UI Semibold"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 – One Line</a:t>
            </a:r>
            <a:endParaRPr lang="en-US" dirty="0"/>
          </a:p>
        </p:txBody>
      </p:sp>
      <p:sp>
        <p:nvSpPr>
          <p:cNvPr id="16" name="Text Placeholder 15"/>
          <p:cNvSpPr>
            <a:spLocks noGrp="1"/>
          </p:cNvSpPr>
          <p:nvPr>
            <p:ph type="body" sz="quarter" idx="13" hasCustomPrompt="1"/>
          </p:nvPr>
        </p:nvSpPr>
        <p:spPr>
          <a:xfrm>
            <a:off x="914400" y="4419600"/>
            <a:ext cx="4343400" cy="381000"/>
          </a:xfrm>
        </p:spPr>
        <p:txBody>
          <a:bodyPr>
            <a:normAutofit/>
          </a:bodyPr>
          <a:lstStyle>
            <a:lvl1pPr>
              <a:buNone/>
              <a:defRPr sz="1800" baseline="0">
                <a:latin typeface="Segoe UI Semibold" pitchFamily="34" charset="0"/>
              </a:defRPr>
            </a:lvl1pPr>
          </a:lstStyle>
          <a:p>
            <a:pPr lvl="0"/>
            <a:r>
              <a:rPr lang="en-US" dirty="0" smtClean="0"/>
              <a:t>First Name Last Name</a:t>
            </a:r>
          </a:p>
        </p:txBody>
      </p:sp>
      <p:sp>
        <p:nvSpPr>
          <p:cNvPr id="22" name="Text Placeholder 15"/>
          <p:cNvSpPr>
            <a:spLocks noGrp="1"/>
          </p:cNvSpPr>
          <p:nvPr>
            <p:ph type="body" sz="quarter" idx="15" hasCustomPrompt="1"/>
          </p:nvPr>
        </p:nvSpPr>
        <p:spPr>
          <a:xfrm>
            <a:off x="914400" y="4800600"/>
            <a:ext cx="4343400" cy="381000"/>
          </a:xfrm>
        </p:spPr>
        <p:txBody>
          <a:bodyPr>
            <a:normAutofit/>
          </a:bodyPr>
          <a:lstStyle>
            <a:lvl1pPr>
              <a:buNone/>
              <a:defRPr sz="1800" baseline="0">
                <a:latin typeface="Segoe UI Semibold" pitchFamily="34" charset="0"/>
              </a:defRPr>
            </a:lvl1pPr>
          </a:lstStyle>
          <a:p>
            <a:pPr lvl="0"/>
            <a:r>
              <a:rPr lang="en-US" dirty="0" smtClean="0"/>
              <a:t>Job Title, OCLC Research</a:t>
            </a:r>
            <a:endParaRPr lang="en-US" dirty="0"/>
          </a:p>
        </p:txBody>
      </p:sp>
      <p:sp>
        <p:nvSpPr>
          <p:cNvPr id="25" name="Text Placeholder 15"/>
          <p:cNvSpPr>
            <a:spLocks noGrp="1"/>
          </p:cNvSpPr>
          <p:nvPr>
            <p:ph type="body" sz="quarter" idx="17" hasCustomPrompt="1"/>
          </p:nvPr>
        </p:nvSpPr>
        <p:spPr>
          <a:xfrm>
            <a:off x="914400" y="5410200"/>
            <a:ext cx="4343400" cy="304800"/>
          </a:xfrm>
        </p:spPr>
        <p:txBody>
          <a:bodyPr>
            <a:normAutofit/>
          </a:bodyPr>
          <a:lstStyle>
            <a:lvl1pPr>
              <a:buNone/>
              <a:defRPr sz="1200" baseline="0">
                <a:latin typeface="Segoe UI Semibold" pitchFamily="34" charset="0"/>
              </a:defRPr>
            </a:lvl1pPr>
          </a:lstStyle>
          <a:p>
            <a:pPr lvl="0"/>
            <a:r>
              <a:rPr lang="en-US" dirty="0" smtClean="0"/>
              <a:t>Date</a:t>
            </a:r>
            <a:endParaRPr lang="en-US" dirty="0"/>
          </a:p>
        </p:txBody>
      </p:sp>
      <p:sp>
        <p:nvSpPr>
          <p:cNvPr id="26" name="Text Placeholder 15"/>
          <p:cNvSpPr>
            <a:spLocks noGrp="1"/>
          </p:cNvSpPr>
          <p:nvPr>
            <p:ph type="body" sz="quarter" idx="18" hasCustomPrompt="1"/>
          </p:nvPr>
        </p:nvSpPr>
        <p:spPr>
          <a:xfrm>
            <a:off x="914400" y="5715000"/>
            <a:ext cx="4343400" cy="304800"/>
          </a:xfrm>
        </p:spPr>
        <p:txBody>
          <a:bodyPr>
            <a:normAutofit/>
          </a:bodyPr>
          <a:lstStyle>
            <a:lvl1pPr>
              <a:buNone/>
              <a:defRPr sz="1200" baseline="0">
                <a:latin typeface="Segoe UI Semibold" pitchFamily="34" charset="0"/>
              </a:defRPr>
            </a:lvl1pPr>
          </a:lstStyle>
          <a:p>
            <a:pPr lvl="0"/>
            <a:r>
              <a:rPr lang="en-US" dirty="0" smtClean="0"/>
              <a:t>Conference Title</a:t>
            </a:r>
            <a:endParaRPr lang="en-US" dirty="0"/>
          </a:p>
        </p:txBody>
      </p:sp>
      <p:sp>
        <p:nvSpPr>
          <p:cNvPr id="27" name="Text Placeholder 15"/>
          <p:cNvSpPr>
            <a:spLocks noGrp="1"/>
          </p:cNvSpPr>
          <p:nvPr>
            <p:ph type="body" sz="quarter" idx="19" hasCustomPrompt="1"/>
          </p:nvPr>
        </p:nvSpPr>
        <p:spPr>
          <a:xfrm>
            <a:off x="914400" y="6019800"/>
            <a:ext cx="4343400" cy="304800"/>
          </a:xfrm>
        </p:spPr>
        <p:txBody>
          <a:bodyPr>
            <a:normAutofit/>
          </a:bodyPr>
          <a:lstStyle>
            <a:lvl1pPr>
              <a:buNone/>
              <a:defRPr sz="1200" baseline="0">
                <a:latin typeface="Segoe UI Semibold" pitchFamily="34" charset="0"/>
              </a:defRPr>
            </a:lvl1pPr>
          </a:lstStyle>
          <a:p>
            <a:pPr lvl="0"/>
            <a:r>
              <a:rPr lang="en-US" dirty="0" smtClean="0"/>
              <a:t>#</a:t>
            </a:r>
            <a:r>
              <a:rPr lang="en-US" dirty="0" err="1" smtClean="0"/>
              <a:t>hashtag</a:t>
            </a:r>
            <a:endParaRPr lang="en-US" dirty="0"/>
          </a:p>
        </p:txBody>
      </p:sp>
      <p:sp>
        <p:nvSpPr>
          <p:cNvPr id="28" name="Title 27"/>
          <p:cNvSpPr>
            <a:spLocks noGrp="1"/>
          </p:cNvSpPr>
          <p:nvPr>
            <p:ph type="title" hasCustomPrompt="1"/>
          </p:nvPr>
        </p:nvSpPr>
        <p:spPr>
          <a:xfrm>
            <a:off x="914400" y="1143000"/>
            <a:ext cx="7772400" cy="1143000"/>
          </a:xfrm>
        </p:spPr>
        <p:txBody>
          <a:bodyPr>
            <a:noAutofit/>
          </a:bodyPr>
          <a:lstStyle>
            <a:lvl1pPr>
              <a:defRPr sz="6000"/>
            </a:lvl1pPr>
          </a:lstStyle>
          <a:p>
            <a:r>
              <a:rPr lang="en-US" dirty="0" smtClean="0"/>
              <a:t>Click to edit Master title style</a:t>
            </a:r>
            <a:br>
              <a:rPr lang="en-US" dirty="0" smtClean="0"/>
            </a:br>
            <a:r>
              <a:rPr lang="en-US" dirty="0" smtClean="0"/>
              <a:t>Up to two Lines</a:t>
            </a:r>
            <a:endParaRPr lang="en-US" dirty="0"/>
          </a:p>
        </p:txBody>
      </p:sp>
      <p:pic>
        <p:nvPicPr>
          <p:cNvPr id="10" name="Picture 9"/>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467600" y="5105400"/>
            <a:ext cx="1066800" cy="1169844"/>
          </a:xfrm>
          <a:prstGeom prst="rect">
            <a:avLst/>
          </a:prstGeom>
        </p:spPr>
      </p:pic>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Blank Page Color Logo">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B3AA010-7757-41E0-A212-D41514C97AA5}" type="slidenum">
              <a:rPr lang="en-US" smtClean="0"/>
              <a:pPr/>
              <a:t>‹#›</a:t>
            </a:fld>
            <a:endParaRPr lang="en-US"/>
          </a:p>
        </p:txBody>
      </p:sp>
      <p:pic>
        <p:nvPicPr>
          <p:cNvPr id="5" name="Picture 4"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Blank Page Grey Logo">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B3AA010-7757-41E0-A212-D41514C97AA5}" type="slidenum">
              <a:rPr lang="en-US" smtClean="0"/>
              <a:pPr/>
              <a:t>‹#›</a:t>
            </a:fld>
            <a:endParaRPr lang="en-US"/>
          </a:p>
        </p:txBody>
      </p:sp>
      <p:pic>
        <p:nvPicPr>
          <p:cNvPr id="6" name="Picture 5"/>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57200" y="6358484"/>
            <a:ext cx="1676400" cy="346274"/>
          </a:xfrm>
          <a:prstGeom prst="rect">
            <a:avLst/>
          </a:prstGeom>
        </p:spPr>
      </p:pic>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1_Blank Page Grey Logo">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B3AA010-7757-41E0-A212-D41514C97AA5}" type="slidenum">
              <a:rPr lang="en-US" smtClean="0"/>
              <a:pPr/>
              <a:t>‹#›</a:t>
            </a:fld>
            <a:endParaRPr lang="en-US"/>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itleOnly" preserve="1">
  <p:cSld name="Blank with Title Color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a:lvl1pPr>
          </a:lstStyle>
          <a:p>
            <a:r>
              <a:rPr lang="en-US" smtClean="0"/>
              <a:t>Click to edit Master title style</a:t>
            </a:r>
            <a:endParaRPr lang="en-US" dirty="0"/>
          </a:p>
        </p:txBody>
      </p:sp>
      <p:sp>
        <p:nvSpPr>
          <p:cNvPr id="5" name="Slide Number Placeholder 4"/>
          <p:cNvSpPr>
            <a:spLocks noGrp="1"/>
          </p:cNvSpPr>
          <p:nvPr>
            <p:ph type="sldNum" sz="quarter" idx="12"/>
          </p:nvPr>
        </p:nvSpPr>
        <p:spPr/>
        <p:txBody>
          <a:bodyPr/>
          <a:lstStyle/>
          <a:p>
            <a:fld id="{6B3AA010-7757-41E0-A212-D41514C97AA5}" type="slidenum">
              <a:rPr lang="en-US" smtClean="0"/>
              <a:pPr/>
              <a:t>‹#›</a:t>
            </a:fld>
            <a:endParaRPr lang="en-US"/>
          </a:p>
        </p:txBody>
      </p:sp>
      <p:pic>
        <p:nvPicPr>
          <p:cNvPr id="6" name="Picture 5"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itleOnly" preserve="1">
  <p:cSld name="Blank with Title Grey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a:lvl1pPr>
          </a:lstStyle>
          <a:p>
            <a:r>
              <a:rPr lang="en-US" smtClean="0"/>
              <a:t>Click to edit Master title style</a:t>
            </a:r>
            <a:endParaRPr lang="en-US" dirty="0"/>
          </a:p>
        </p:txBody>
      </p:sp>
      <p:sp>
        <p:nvSpPr>
          <p:cNvPr id="5" name="Slide Number Placeholder 4"/>
          <p:cNvSpPr>
            <a:spLocks noGrp="1"/>
          </p:cNvSpPr>
          <p:nvPr>
            <p:ph type="sldNum" sz="quarter" idx="12"/>
          </p:nvPr>
        </p:nvSpPr>
        <p:spPr/>
        <p:txBody>
          <a:bodyPr/>
          <a:lstStyle/>
          <a:p>
            <a:fld id="{6B3AA010-7757-41E0-A212-D41514C97AA5}" type="slidenum">
              <a:rPr lang="en-US" smtClean="0"/>
              <a:pPr/>
              <a:t>‹#›</a:t>
            </a:fld>
            <a:endParaRPr lang="en-US"/>
          </a:p>
        </p:txBody>
      </p:sp>
      <p:pic>
        <p:nvPicPr>
          <p:cNvPr id="6" name="Picture 5"/>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57200" y="6358484"/>
            <a:ext cx="1676400" cy="346274"/>
          </a:xfrm>
          <a:prstGeom prst="rect">
            <a:avLst/>
          </a:prstGeom>
        </p:spPr>
      </p:pic>
    </p:spTree>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titleOnly" preserve="1">
  <p:cSld name="1_Blank with Title Grey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a:lvl1pPr>
          </a:lstStyle>
          <a:p>
            <a:r>
              <a:rPr lang="en-US" smtClean="0"/>
              <a:t>Click to edit Master title style</a:t>
            </a:r>
            <a:endParaRPr lang="en-US" dirty="0"/>
          </a:p>
        </p:txBody>
      </p:sp>
      <p:sp>
        <p:nvSpPr>
          <p:cNvPr id="5" name="Slide Number Placeholder 4"/>
          <p:cNvSpPr>
            <a:spLocks noGrp="1"/>
          </p:cNvSpPr>
          <p:nvPr>
            <p:ph type="sldNum" sz="quarter" idx="12"/>
          </p:nvPr>
        </p:nvSpPr>
        <p:spPr/>
        <p:txBody>
          <a:bodyPr/>
          <a:lstStyle/>
          <a:p>
            <a:fld id="{6B3AA010-7757-41E0-A212-D41514C97AA5}" type="slidenum">
              <a:rPr lang="en-US" smtClean="0"/>
              <a:pPr/>
              <a:t>‹#›</a:t>
            </a:fld>
            <a:endParaRPr lang="en-US"/>
          </a:p>
        </p:txBody>
      </p:sp>
    </p:spTree>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Segue Dark">
    <p:bg>
      <p:bgPr>
        <a:solidFill>
          <a:srgbClr val="646464"/>
        </a:solidFill>
        <a:effectLst/>
      </p:bgPr>
    </p:bg>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914400" y="2514600"/>
            <a:ext cx="7467600" cy="1143000"/>
          </a:xfrm>
        </p:spPr>
        <p:txBody>
          <a:bodyPr/>
          <a:lstStyle>
            <a:lvl1pPr>
              <a:defRPr>
                <a:solidFill>
                  <a:schemeClr val="bg1"/>
                </a:solidFill>
                <a:latin typeface="Segoe UI Light" pitchFamily="34" charset="0"/>
              </a:defRPr>
            </a:lvl1pPr>
          </a:lstStyle>
          <a:p>
            <a:r>
              <a:rPr lang="en-US" dirty="0" smtClean="0"/>
              <a:t>Segue Slide Dark – Add Title</a:t>
            </a:r>
            <a:endParaRPr lang="en-US" dirty="0"/>
          </a:p>
        </p:txBody>
      </p:sp>
      <p:sp>
        <p:nvSpPr>
          <p:cNvPr id="3" name="Slide Number Placeholder 2"/>
          <p:cNvSpPr>
            <a:spLocks noGrp="1"/>
          </p:cNvSpPr>
          <p:nvPr>
            <p:ph type="sldNum" sz="quarter" idx="10"/>
          </p:nvPr>
        </p:nvSpPr>
        <p:spPr/>
        <p:txBody>
          <a:bodyPr/>
          <a:lstStyle>
            <a:lvl1pPr>
              <a:defRPr>
                <a:solidFill>
                  <a:schemeClr val="bg1">
                    <a:lumMod val="85000"/>
                  </a:schemeClr>
                </a:solidFill>
              </a:defRPr>
            </a:lvl1pPr>
          </a:lstStyle>
          <a:p>
            <a:fld id="{6B3AA010-7757-41E0-A212-D41514C97AA5}" type="slidenum">
              <a:rPr lang="en-US" smtClean="0">
                <a:solidFill>
                  <a:srgbClr val="FFFFFF">
                    <a:lumMod val="85000"/>
                  </a:srgbClr>
                </a:solidFill>
              </a:rPr>
              <a:pPr/>
              <a:t>‹#›</a:t>
            </a:fld>
            <a:endParaRPr lang="en-US">
              <a:solidFill>
                <a:srgbClr val="FFFFFF">
                  <a:lumMod val="85000"/>
                </a:srgbClr>
              </a:solidFill>
            </a:endParaRPr>
          </a:p>
        </p:txBody>
      </p:sp>
    </p:spTree>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1_Segue Dark">
    <p:bg>
      <p:bgPr>
        <a:solidFill>
          <a:srgbClr val="646464"/>
        </a:solidFill>
        <a:effectLst/>
      </p:bgPr>
    </p:bg>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914400" y="2514600"/>
            <a:ext cx="7467600" cy="1143000"/>
          </a:xfrm>
        </p:spPr>
        <p:txBody>
          <a:bodyPr/>
          <a:lstStyle>
            <a:lvl1pPr>
              <a:defRPr>
                <a:solidFill>
                  <a:schemeClr val="bg1"/>
                </a:solidFill>
                <a:latin typeface="Segoe UI Light" pitchFamily="34" charset="0"/>
              </a:defRPr>
            </a:lvl1pPr>
          </a:lstStyle>
          <a:p>
            <a:r>
              <a:rPr lang="en-US" dirty="0" smtClean="0"/>
              <a:t>Segue Slide Dark – Add Title</a:t>
            </a:r>
            <a:endParaRPr lang="en-US" dirty="0"/>
          </a:p>
        </p:txBody>
      </p:sp>
      <p:sp>
        <p:nvSpPr>
          <p:cNvPr id="3" name="Slide Number Placeholder 2"/>
          <p:cNvSpPr>
            <a:spLocks noGrp="1"/>
          </p:cNvSpPr>
          <p:nvPr>
            <p:ph type="sldNum" sz="quarter" idx="10"/>
          </p:nvPr>
        </p:nvSpPr>
        <p:spPr/>
        <p:txBody>
          <a:bodyPr/>
          <a:lstStyle>
            <a:lvl1pPr>
              <a:defRPr>
                <a:solidFill>
                  <a:schemeClr val="bg1">
                    <a:lumMod val="85000"/>
                  </a:schemeClr>
                </a:solidFill>
              </a:defRPr>
            </a:lvl1pPr>
          </a:lstStyle>
          <a:p>
            <a:fld id="{6B3AA010-7757-41E0-A212-D41514C97AA5}" type="slidenum">
              <a:rPr lang="en-US" smtClean="0">
                <a:solidFill>
                  <a:srgbClr val="FFFFFF">
                    <a:lumMod val="85000"/>
                  </a:srgbClr>
                </a:solidFill>
              </a:rPr>
              <a:pPr/>
              <a:t>‹#›</a:t>
            </a:fld>
            <a:endParaRPr lang="en-US">
              <a:solidFill>
                <a:srgbClr val="FFFFFF">
                  <a:lumMod val="85000"/>
                </a:srgbClr>
              </a:solidFill>
            </a:endParaRPr>
          </a:p>
        </p:txBody>
      </p:sp>
    </p:spTree>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Seque White Color Logo">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914400" y="2514600"/>
            <a:ext cx="8229600" cy="1143000"/>
          </a:xfrm>
        </p:spPr>
        <p:txBody>
          <a:bodyPr/>
          <a:lstStyle>
            <a:lvl1pPr>
              <a:defRPr baseline="0"/>
            </a:lvl1pPr>
          </a:lstStyle>
          <a:p>
            <a:r>
              <a:rPr lang="en-US" dirty="0" smtClean="0"/>
              <a:t>Segue Slide – White- Add Title</a:t>
            </a:r>
            <a:endParaRPr lang="en-US" dirty="0"/>
          </a:p>
        </p:txBody>
      </p:sp>
      <p:sp>
        <p:nvSpPr>
          <p:cNvPr id="3" name="Slide Number Placeholder 2"/>
          <p:cNvSpPr>
            <a:spLocks noGrp="1"/>
          </p:cNvSpPr>
          <p:nvPr>
            <p:ph type="sldNum" sz="quarter" idx="10"/>
          </p:nvPr>
        </p:nvSpPr>
        <p:spPr/>
        <p:txBody>
          <a:bodyPr/>
          <a:lstStyle/>
          <a:p>
            <a:fld id="{6B3AA010-7757-41E0-A212-D41514C97AA5}" type="slidenum">
              <a:rPr lang="en-US" smtClean="0"/>
              <a:pPr/>
              <a:t>‹#›</a:t>
            </a:fld>
            <a:endParaRPr lang="en-US"/>
          </a:p>
        </p:txBody>
      </p:sp>
    </p:spTree>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Seque White Grey Logo">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914400" y="2514600"/>
            <a:ext cx="8229600" cy="1143000"/>
          </a:xfrm>
        </p:spPr>
        <p:txBody>
          <a:bodyPr/>
          <a:lstStyle>
            <a:lvl1pPr>
              <a:defRPr baseline="0">
                <a:latin typeface="Segoe UI Light" pitchFamily="34" charset="0"/>
              </a:defRPr>
            </a:lvl1pPr>
          </a:lstStyle>
          <a:p>
            <a:r>
              <a:rPr lang="en-US" dirty="0" smtClean="0"/>
              <a:t>Segue Slide – White- Add Title</a:t>
            </a:r>
            <a:endParaRPr lang="en-US" dirty="0"/>
          </a:p>
        </p:txBody>
      </p:sp>
      <p:sp>
        <p:nvSpPr>
          <p:cNvPr id="3" name="Slide Number Placeholder 2"/>
          <p:cNvSpPr>
            <a:spLocks noGrp="1"/>
          </p:cNvSpPr>
          <p:nvPr>
            <p:ph type="sldNum" sz="quarter" idx="10"/>
          </p:nvPr>
        </p:nvSpPr>
        <p:spPr/>
        <p:txBody>
          <a:bodyPr/>
          <a:lstStyle/>
          <a:p>
            <a:fld id="{6B3AA010-7757-41E0-A212-D41514C97AA5}" type="slidenum">
              <a:rPr lang="en-US" smtClean="0"/>
              <a:pPr/>
              <a:t>‹#›</a:t>
            </a:fld>
            <a:endParaRPr lang="en-US"/>
          </a:p>
        </p:txBody>
      </p:sp>
      <p:pic>
        <p:nvPicPr>
          <p:cNvPr id="5" name="Picture 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90600" y="762000"/>
            <a:ext cx="1219200" cy="1336964"/>
          </a:xfrm>
          <a:prstGeom prst="rect">
            <a:avLst/>
          </a:prstGeom>
        </p:spPr>
      </p:pic>
    </p:spTree>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1_Seque White Grey Logo">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914400" y="2514600"/>
            <a:ext cx="8229600" cy="1143000"/>
          </a:xfrm>
        </p:spPr>
        <p:txBody>
          <a:bodyPr/>
          <a:lstStyle>
            <a:lvl1pPr>
              <a:defRPr baseline="0">
                <a:latin typeface="Segoe UI Light" pitchFamily="34" charset="0"/>
              </a:defRPr>
            </a:lvl1pPr>
          </a:lstStyle>
          <a:p>
            <a:r>
              <a:rPr lang="en-US" dirty="0" smtClean="0"/>
              <a:t>Segue Slide – White- Add Title</a:t>
            </a:r>
            <a:endParaRPr lang="en-US" dirty="0"/>
          </a:p>
        </p:txBody>
      </p:sp>
      <p:sp>
        <p:nvSpPr>
          <p:cNvPr id="3" name="Slide Number Placeholder 2"/>
          <p:cNvSpPr>
            <a:spLocks noGrp="1"/>
          </p:cNvSpPr>
          <p:nvPr>
            <p:ph type="sldNum" sz="quarter" idx="10"/>
          </p:nvPr>
        </p:nvSpPr>
        <p:spPr/>
        <p:txBody>
          <a:bodyPr/>
          <a:lstStyle/>
          <a:p>
            <a:fld id="{6B3AA010-7757-41E0-A212-D41514C97AA5}" type="slidenum">
              <a:rPr lang="en-US" smtClean="0"/>
              <a:pPr/>
              <a:t>‹#›</a:t>
            </a:fld>
            <a:endParaRPr lang="en-US"/>
          </a:p>
        </p:txBody>
      </p:sp>
    </p:spTree>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Blank with Content Box Color Logo">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04800"/>
            <a:ext cx="8229600" cy="5821363"/>
          </a:xfrm>
        </p:spPr>
        <p:txBody>
          <a:bodyPr/>
          <a:lstStyle>
            <a:lvl1pPr>
              <a:defRPr>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pic>
        <p:nvPicPr>
          <p:cNvPr id="7" name="Picture 6"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Blank with Content Box Grey Logo">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04800"/>
            <a:ext cx="8229600" cy="5821363"/>
          </a:xfrm>
        </p:spPr>
        <p:txBody>
          <a:bodyPr/>
          <a:lstStyle>
            <a:lvl1pPr>
              <a:defRPr>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pic>
        <p:nvPicPr>
          <p:cNvPr id="7" name="Picture 6"/>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57200" y="6358484"/>
            <a:ext cx="1676400" cy="346274"/>
          </a:xfrm>
          <a:prstGeom prst="rect">
            <a:avLst/>
          </a:prstGeom>
        </p:spPr>
      </p:pic>
    </p:spTree>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userDrawn="1">
  <p:cSld name="1_Blank with Content Box Grey Logo">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04800"/>
            <a:ext cx="8229600" cy="5821363"/>
          </a:xfrm>
        </p:spPr>
        <p:txBody>
          <a:bodyPr/>
          <a:lstStyle>
            <a:lvl1pPr>
              <a:defRPr>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spTree>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obj" preserve="1">
  <p:cSld name="Title and Content Color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lvl1pPr>
              <a:defRPr>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dirty="0"/>
          </a:p>
        </p:txBody>
      </p:sp>
      <p:pic>
        <p:nvPicPr>
          <p:cNvPr id="7" name="Picture 6"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obj" preserve="1">
  <p:cSld name="Title and Content Grey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lvl1pPr>
              <a:defRPr>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pic>
        <p:nvPicPr>
          <p:cNvPr id="7" name="Picture 6"/>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57200" y="6358484"/>
            <a:ext cx="1676400" cy="346274"/>
          </a:xfrm>
          <a:prstGeom prst="rect">
            <a:avLst/>
          </a:prstGeom>
        </p:spPr>
      </p:pic>
    </p:spTree>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obj" preserve="1">
  <p:cSld name="1_Title and Content Grey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lvl1pPr>
              <a:defRPr>
                <a:solidFill>
                  <a:schemeClr val="tx1">
                    <a:lumMod val="65000"/>
                    <a:lumOff val="35000"/>
                  </a:schemeClr>
                </a:solidFill>
              </a:defRPr>
            </a:lvl1pPr>
            <a:lvl2pPr>
              <a:defRPr>
                <a:solidFill>
                  <a:schemeClr val="tx1">
                    <a:lumMod val="65000"/>
                    <a:lumOff val="35000"/>
                  </a:schemeClr>
                </a:solidFill>
              </a:defRPr>
            </a:lvl2pPr>
            <a:lvl3pPr>
              <a:defRPr>
                <a:solidFill>
                  <a:schemeClr val="tx1">
                    <a:lumMod val="65000"/>
                    <a:lumOff val="35000"/>
                  </a:schemeClr>
                </a:solidFill>
              </a:defRPr>
            </a:lvl3pPr>
            <a:lvl4pPr>
              <a:defRPr>
                <a:solidFill>
                  <a:schemeClr val="tx1">
                    <a:lumMod val="65000"/>
                    <a:lumOff val="35000"/>
                  </a:schemeClr>
                </a:solidFill>
              </a:defRPr>
            </a:lvl4pPr>
            <a:lvl5pPr>
              <a:defRPr>
                <a:solidFill>
                  <a:schemeClr val="tx1">
                    <a:lumMod val="65000"/>
                    <a:lumOff val="35000"/>
                  </a:schemeClr>
                </a:solidFill>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spTree>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twoObj" preserve="1">
  <p:cSld name="Two Content Color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400">
                <a:solidFill>
                  <a:schemeClr val="tx1">
                    <a:lumMod val="65000"/>
                    <a:lumOff val="35000"/>
                  </a:schemeClr>
                </a:solidFill>
              </a:defRPr>
            </a:lvl1pPr>
            <a:lvl2pPr>
              <a:defRPr sz="2400">
                <a:solidFill>
                  <a:schemeClr val="tx1">
                    <a:lumMod val="65000"/>
                    <a:lumOff val="35000"/>
                  </a:schemeClr>
                </a:solidFill>
              </a:defRPr>
            </a:lvl2pPr>
            <a:lvl3pPr>
              <a:defRPr sz="2000">
                <a:solidFill>
                  <a:schemeClr val="tx1">
                    <a:lumMod val="65000"/>
                    <a:lumOff val="35000"/>
                  </a:schemeClr>
                </a:solidFill>
              </a:defRPr>
            </a:lvl3pPr>
            <a:lvl4pPr>
              <a:defRPr sz="1800">
                <a:solidFill>
                  <a:schemeClr val="tx1">
                    <a:lumMod val="65000"/>
                    <a:lumOff val="35000"/>
                  </a:schemeClr>
                </a:solidFill>
              </a:defRPr>
            </a:lvl4pPr>
            <a:lvl5pPr>
              <a:defRPr sz="1800">
                <a:solidFill>
                  <a:schemeClr val="tx1">
                    <a:lumMod val="65000"/>
                    <a:lumOff val="35000"/>
                  </a:schemeClr>
                </a:solidFill>
              </a:defRPr>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600200"/>
            <a:ext cx="4038600" cy="4525963"/>
          </a:xfrm>
        </p:spPr>
        <p:txBody>
          <a:bodyPr/>
          <a:lstStyle>
            <a:lvl1pPr>
              <a:defRPr sz="2400">
                <a:solidFill>
                  <a:schemeClr val="tx1">
                    <a:lumMod val="65000"/>
                    <a:lumOff val="35000"/>
                  </a:schemeClr>
                </a:solidFill>
              </a:defRPr>
            </a:lvl1pPr>
            <a:lvl2pPr>
              <a:defRPr sz="2400">
                <a:solidFill>
                  <a:schemeClr val="tx1">
                    <a:lumMod val="65000"/>
                    <a:lumOff val="35000"/>
                  </a:schemeClr>
                </a:solidFill>
              </a:defRPr>
            </a:lvl2pPr>
            <a:lvl3pPr>
              <a:defRPr sz="2000">
                <a:solidFill>
                  <a:schemeClr val="tx1">
                    <a:lumMod val="65000"/>
                    <a:lumOff val="35000"/>
                  </a:schemeClr>
                </a:solidFill>
              </a:defRPr>
            </a:lvl3pPr>
            <a:lvl4pPr>
              <a:defRPr sz="1800">
                <a:solidFill>
                  <a:schemeClr val="tx1">
                    <a:lumMod val="65000"/>
                    <a:lumOff val="35000"/>
                  </a:schemeClr>
                </a:solidFill>
              </a:defRPr>
            </a:lvl4pPr>
            <a:lvl5pPr>
              <a:defRPr sz="1800">
                <a:solidFill>
                  <a:schemeClr val="tx1">
                    <a:lumMod val="65000"/>
                    <a:lumOff val="35000"/>
                  </a:schemeClr>
                </a:solidFill>
              </a:defRPr>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Slide Number Placeholder 6"/>
          <p:cNvSpPr>
            <a:spLocks noGrp="1"/>
          </p:cNvSpPr>
          <p:nvPr>
            <p:ph type="sldNum" sz="quarter" idx="12"/>
          </p:nvPr>
        </p:nvSpPr>
        <p:spPr/>
        <p:txBody>
          <a:bodyPr/>
          <a:lstStyle/>
          <a:p>
            <a:fld id="{6B3AA010-7757-41E0-A212-D41514C97AA5}" type="slidenum">
              <a:rPr lang="en-US" smtClean="0"/>
              <a:pPr/>
              <a:t>‹#›</a:t>
            </a:fld>
            <a:endParaRPr lang="en-US"/>
          </a:p>
        </p:txBody>
      </p:sp>
      <p:pic>
        <p:nvPicPr>
          <p:cNvPr id="8" name="Picture 7"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twoObj" preserve="1">
  <p:cSld name="Two Content Grey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457200" y="1600200"/>
            <a:ext cx="4038600" cy="4525963"/>
          </a:xfrm>
        </p:spPr>
        <p:txBody>
          <a:bodyPr/>
          <a:lstStyle>
            <a:lvl1pPr>
              <a:defRPr sz="2400">
                <a:solidFill>
                  <a:schemeClr val="tx1">
                    <a:lumMod val="65000"/>
                    <a:lumOff val="35000"/>
                  </a:schemeClr>
                </a:solidFill>
              </a:defRPr>
            </a:lvl1pPr>
            <a:lvl2pPr>
              <a:defRPr sz="2400">
                <a:solidFill>
                  <a:schemeClr val="tx1">
                    <a:lumMod val="65000"/>
                    <a:lumOff val="35000"/>
                  </a:schemeClr>
                </a:solidFill>
              </a:defRPr>
            </a:lvl2pPr>
            <a:lvl3pPr>
              <a:defRPr sz="2000">
                <a:solidFill>
                  <a:schemeClr val="tx1">
                    <a:lumMod val="65000"/>
                    <a:lumOff val="35000"/>
                  </a:schemeClr>
                </a:solidFill>
              </a:defRPr>
            </a:lvl3pPr>
            <a:lvl4pPr>
              <a:defRPr sz="1800">
                <a:solidFill>
                  <a:schemeClr val="tx1">
                    <a:lumMod val="65000"/>
                    <a:lumOff val="35000"/>
                  </a:schemeClr>
                </a:solidFill>
              </a:defRPr>
            </a:lvl4pPr>
            <a:lvl5pPr>
              <a:defRPr sz="1800">
                <a:solidFill>
                  <a:schemeClr val="tx1">
                    <a:lumMod val="65000"/>
                    <a:lumOff val="35000"/>
                  </a:schemeClr>
                </a:solidFill>
              </a:defRPr>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600200"/>
            <a:ext cx="4038600" cy="4525963"/>
          </a:xfrm>
        </p:spPr>
        <p:txBody>
          <a:bodyPr/>
          <a:lstStyle>
            <a:lvl1pPr>
              <a:defRPr sz="2400">
                <a:solidFill>
                  <a:schemeClr val="tx1">
                    <a:lumMod val="65000"/>
                    <a:lumOff val="35000"/>
                  </a:schemeClr>
                </a:solidFill>
              </a:defRPr>
            </a:lvl1pPr>
            <a:lvl2pPr>
              <a:defRPr sz="2400">
                <a:solidFill>
                  <a:schemeClr val="tx1">
                    <a:lumMod val="65000"/>
                    <a:lumOff val="35000"/>
                  </a:schemeClr>
                </a:solidFill>
              </a:defRPr>
            </a:lvl2pPr>
            <a:lvl3pPr>
              <a:defRPr sz="2000">
                <a:solidFill>
                  <a:schemeClr val="tx1">
                    <a:lumMod val="65000"/>
                    <a:lumOff val="35000"/>
                  </a:schemeClr>
                </a:solidFill>
              </a:defRPr>
            </a:lvl3pPr>
            <a:lvl4pPr>
              <a:defRPr sz="1800">
                <a:solidFill>
                  <a:schemeClr val="tx1">
                    <a:lumMod val="65000"/>
                    <a:lumOff val="35000"/>
                  </a:schemeClr>
                </a:solidFill>
              </a:defRPr>
            </a:lvl4pPr>
            <a:lvl5pPr>
              <a:defRPr sz="1800">
                <a:solidFill>
                  <a:schemeClr val="tx1">
                    <a:lumMod val="65000"/>
                    <a:lumOff val="35000"/>
                  </a:schemeClr>
                </a:solidFill>
              </a:defRPr>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Slide Number Placeholder 6"/>
          <p:cNvSpPr>
            <a:spLocks noGrp="1"/>
          </p:cNvSpPr>
          <p:nvPr>
            <p:ph type="sldNum" sz="quarter" idx="12"/>
          </p:nvPr>
        </p:nvSpPr>
        <p:spPr/>
        <p:txBody>
          <a:bodyPr/>
          <a:lstStyle/>
          <a:p>
            <a:fld id="{6B3AA010-7757-41E0-A212-D41514C97AA5}" type="slidenum">
              <a:rPr lang="en-US" smtClean="0"/>
              <a:pPr/>
              <a:t>‹#›</a:t>
            </a:fld>
            <a:endParaRPr lang="en-US"/>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57200" y="6358484"/>
            <a:ext cx="1676400" cy="346274"/>
          </a:xfrm>
          <a:prstGeom prst="rect">
            <a:avLst/>
          </a:prstGeom>
        </p:spPr>
      </p:pic>
    </p:spTree>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twoObj" preserve="1">
  <p:cSld name="1_Two Content Grey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600200"/>
            <a:ext cx="4038600" cy="4525963"/>
          </a:xfrm>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Slide Number Placeholder 6"/>
          <p:cNvSpPr>
            <a:spLocks noGrp="1"/>
          </p:cNvSpPr>
          <p:nvPr>
            <p:ph type="sldNum" sz="quarter" idx="12"/>
          </p:nvPr>
        </p:nvSpPr>
        <p:spPr/>
        <p:txBody>
          <a:bodyPr/>
          <a:lstStyle/>
          <a:p>
            <a:fld id="{6B3AA010-7757-41E0-A212-D41514C97AA5}" type="slidenum">
              <a:rPr lang="en-US" smtClean="0"/>
              <a:pPr/>
              <a:t>‹#›</a:t>
            </a:fld>
            <a:endParaRPr lang="en-US"/>
          </a:p>
        </p:txBody>
      </p:sp>
    </p:spTree>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preserve="1" userDrawn="1">
  <p:cSld name="Thank You- Dark">
    <p:bg>
      <p:bgPr>
        <a:solidFill>
          <a:srgbClr val="646464"/>
        </a:solidFill>
        <a:effectLst/>
      </p:bgPr>
    </p:bg>
    <p:spTree>
      <p:nvGrpSpPr>
        <p:cNvPr id="1" name=""/>
        <p:cNvGrpSpPr/>
        <p:nvPr/>
      </p:nvGrpSpPr>
      <p:grpSpPr>
        <a:xfrm>
          <a:off x="0" y="0"/>
          <a:ext cx="0" cy="0"/>
          <a:chOff x="0" y="0"/>
          <a:chExt cx="0" cy="0"/>
        </a:xfrm>
      </p:grpSpPr>
      <p:pic>
        <p:nvPicPr>
          <p:cNvPr id="6" name="Picture 5" descr="OCLC-R-white-square.png"/>
          <p:cNvPicPr>
            <a:picLocks noChangeAspect="1"/>
          </p:cNvPicPr>
          <p:nvPr userDrawn="1"/>
        </p:nvPicPr>
        <p:blipFill>
          <a:blip r:embed="rId2" cstate="print"/>
          <a:stretch>
            <a:fillRect/>
          </a:stretch>
        </p:blipFill>
        <p:spPr>
          <a:xfrm>
            <a:off x="990600" y="762000"/>
            <a:ext cx="1219200" cy="1408670"/>
          </a:xfrm>
          <a:prstGeom prst="rect">
            <a:avLst/>
          </a:prstGeom>
        </p:spPr>
      </p:pic>
      <p:pic>
        <p:nvPicPr>
          <p:cNvPr id="13" name="Picture 1" descr="image003"/>
          <p:cNvPicPr>
            <a:picLocks noChangeAspect="1" noChangeArrowheads="1"/>
          </p:cNvPicPr>
          <p:nvPr userDrawn="1"/>
        </p:nvPicPr>
        <p:blipFill>
          <a:blip r:embed="rId3" cstate="print"/>
          <a:srcRect/>
          <a:stretch>
            <a:fillRect/>
          </a:stretch>
        </p:blipFill>
        <p:spPr bwMode="auto">
          <a:xfrm>
            <a:off x="7391400" y="6400800"/>
            <a:ext cx="914400" cy="318977"/>
          </a:xfrm>
          <a:prstGeom prst="rect">
            <a:avLst/>
          </a:prstGeom>
          <a:noFill/>
          <a:ln w="9525">
            <a:noFill/>
            <a:miter lim="800000"/>
            <a:headEnd/>
            <a:tailEnd/>
          </a:ln>
        </p:spPr>
      </p:pic>
      <p:sp>
        <p:nvSpPr>
          <p:cNvPr id="14" name="TextBox 13"/>
          <p:cNvSpPr txBox="1"/>
          <p:nvPr userDrawn="1"/>
        </p:nvSpPr>
        <p:spPr>
          <a:xfrm>
            <a:off x="914400" y="6349425"/>
            <a:ext cx="6019800" cy="461665"/>
          </a:xfrm>
          <a:prstGeom prst="rect">
            <a:avLst/>
          </a:prstGeom>
          <a:noFill/>
        </p:spPr>
        <p:txBody>
          <a:bodyPr wrap="square" rtlCol="0">
            <a:spAutoFit/>
          </a:bodyPr>
          <a:lstStyle/>
          <a:p>
            <a:pPr>
              <a:defRPr/>
            </a:pPr>
            <a:r>
              <a:rPr lang="en-US" sz="800" dirty="0">
                <a:solidFill>
                  <a:prstClr val="black"/>
                </a:solidFill>
                <a:latin typeface="Segoe UI" pitchFamily="34" charset="0"/>
                <a:ea typeface="Segoe UI" pitchFamily="34" charset="0"/>
                <a:cs typeface="Segoe UI" pitchFamily="34" charset="0"/>
              </a:rPr>
              <a:t>©2013 OCLC. This work is licensed under a Creative Commons Attribution 3.0 </a:t>
            </a:r>
            <a:r>
              <a:rPr lang="en-US" sz="800" dirty="0" err="1">
                <a:solidFill>
                  <a:prstClr val="black"/>
                </a:solidFill>
                <a:latin typeface="Segoe UI" pitchFamily="34" charset="0"/>
                <a:ea typeface="Segoe UI" pitchFamily="34" charset="0"/>
                <a:cs typeface="Segoe UI" pitchFamily="34" charset="0"/>
              </a:rPr>
              <a:t>Unported</a:t>
            </a:r>
            <a:r>
              <a:rPr lang="en-US" sz="800" dirty="0">
                <a:solidFill>
                  <a:prstClr val="black"/>
                </a:solidFill>
                <a:latin typeface="Segoe UI" pitchFamily="34" charset="0"/>
                <a:ea typeface="Segoe UI" pitchFamily="34" charset="0"/>
                <a:cs typeface="Segoe UI" pitchFamily="34" charset="0"/>
              </a:rPr>
              <a:t> License. Suggested attribution: “This work uses content from [presentation title] © OCLC, used under a Creative Commons Attribution license:  </a:t>
            </a:r>
            <a:r>
              <a:rPr lang="en-US" sz="800" u="sng" dirty="0">
                <a:solidFill>
                  <a:prstClr val="black"/>
                </a:solidFill>
                <a:latin typeface="Segoe UI" pitchFamily="34" charset="0"/>
                <a:ea typeface="Segoe UI" pitchFamily="34" charset="0"/>
                <a:cs typeface="Segoe UI" pitchFamily="34" charset="0"/>
                <a:hlinkClick r:id="rId4"/>
              </a:rPr>
              <a:t>http</a:t>
            </a:r>
            <a:r>
              <a:rPr lang="en-US" sz="800" u="sng" dirty="0">
                <a:solidFill>
                  <a:srgbClr val="FFFFFF"/>
                </a:solidFill>
                <a:latin typeface="Segoe UI" pitchFamily="34" charset="0"/>
                <a:ea typeface="Segoe UI" pitchFamily="34" charset="0"/>
                <a:cs typeface="Segoe UI" pitchFamily="34" charset="0"/>
                <a:hlinkClick r:id="rId4"/>
              </a:rPr>
              <a:t>://</a:t>
            </a:r>
            <a:r>
              <a:rPr lang="en-US" sz="800" u="sng" dirty="0">
                <a:solidFill>
                  <a:prstClr val="black"/>
                </a:solidFill>
                <a:latin typeface="Segoe UI" pitchFamily="34" charset="0"/>
                <a:ea typeface="Segoe UI" pitchFamily="34" charset="0"/>
                <a:cs typeface="Segoe UI" pitchFamily="34" charset="0"/>
                <a:hlinkClick r:id="rId4"/>
              </a:rPr>
              <a:t>creativecommons.org/licenses/by/3.0/</a:t>
            </a:r>
            <a:r>
              <a:rPr lang="en-US" sz="800" dirty="0">
                <a:solidFill>
                  <a:prstClr val="black"/>
                </a:solidFill>
                <a:latin typeface="Segoe UI" pitchFamily="34" charset="0"/>
                <a:ea typeface="Segoe UI" pitchFamily="34" charset="0"/>
                <a:cs typeface="Segoe UI" pitchFamily="34" charset="0"/>
                <a:hlinkClick r:id="rId4"/>
              </a:rPr>
              <a:t>” </a:t>
            </a:r>
            <a:endParaRPr lang="en-US" sz="800" dirty="0">
              <a:solidFill>
                <a:prstClr val="black"/>
              </a:solidFill>
              <a:latin typeface="Segoe UI" pitchFamily="34" charset="0"/>
              <a:ea typeface="Segoe UI" pitchFamily="34" charset="0"/>
              <a:cs typeface="Segoe UI" pitchFamily="34" charset="0"/>
            </a:endParaRPr>
          </a:p>
        </p:txBody>
      </p:sp>
      <p:sp>
        <p:nvSpPr>
          <p:cNvPr id="22" name="TextBox 21"/>
          <p:cNvSpPr txBox="1"/>
          <p:nvPr userDrawn="1"/>
        </p:nvSpPr>
        <p:spPr>
          <a:xfrm>
            <a:off x="3581400" y="1143000"/>
            <a:ext cx="5334000" cy="4508927"/>
          </a:xfrm>
          <a:prstGeom prst="rect">
            <a:avLst/>
          </a:prstGeom>
          <a:noFill/>
        </p:spPr>
        <p:txBody>
          <a:bodyPr wrap="square" rtlCol="0">
            <a:spAutoFit/>
          </a:bodyPr>
          <a:lstStyle/>
          <a:p>
            <a:r>
              <a:rPr lang="en-US" sz="28700" dirty="0">
                <a:solidFill>
                  <a:srgbClr val="FFFFFF">
                    <a:lumMod val="85000"/>
                  </a:srgbClr>
                </a:solidFill>
                <a:latin typeface="Segoe UI Light" pitchFamily="34" charset="0"/>
                <a:ea typeface="Open Sans Semibold" pitchFamily="34" charset="0"/>
                <a:cs typeface="Open Sans Semibold" pitchFamily="34" charset="0"/>
              </a:rPr>
              <a:t>Q</a:t>
            </a:r>
          </a:p>
        </p:txBody>
      </p:sp>
      <p:sp>
        <p:nvSpPr>
          <p:cNvPr id="24" name="Text Placeholder 23"/>
          <p:cNvSpPr>
            <a:spLocks noGrp="1"/>
          </p:cNvSpPr>
          <p:nvPr>
            <p:ph type="body" sz="quarter" idx="12" hasCustomPrompt="1"/>
          </p:nvPr>
        </p:nvSpPr>
        <p:spPr>
          <a:xfrm>
            <a:off x="990600" y="3505200"/>
            <a:ext cx="5410200" cy="2438400"/>
          </a:xfrm>
        </p:spPr>
        <p:txBody>
          <a:bodyPr>
            <a:normAutofit/>
          </a:bodyPr>
          <a:lstStyle>
            <a:lvl1pPr>
              <a:buNone/>
              <a:defRPr sz="1400" baseline="0">
                <a:solidFill>
                  <a:schemeClr val="bg1">
                    <a:lumMod val="85000"/>
                  </a:schemeClr>
                </a:solidFill>
                <a:latin typeface="Segoe UI Light" pitchFamily="34" charset="0"/>
              </a:defRPr>
            </a:lvl1pPr>
          </a:lstStyle>
          <a:p>
            <a:pPr lvl="0"/>
            <a:r>
              <a:rPr lang="en-US" dirty="0" smtClean="0">
                <a:solidFill>
                  <a:schemeClr val="bg1">
                    <a:lumMod val="85000"/>
                  </a:schemeClr>
                </a:solidFill>
              </a:rPr>
              <a:t>Parting slide contact info; name, twitter, email, etc… </a:t>
            </a:r>
            <a:endParaRPr lang="en-US" dirty="0"/>
          </a:p>
        </p:txBody>
      </p:sp>
    </p:spTree>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preserve="1" userDrawn="1">
  <p:cSld name="Thank You White Color Logo">
    <p:spTree>
      <p:nvGrpSpPr>
        <p:cNvPr id="1" name=""/>
        <p:cNvGrpSpPr/>
        <p:nvPr/>
      </p:nvGrpSpPr>
      <p:grpSpPr>
        <a:xfrm>
          <a:off x="0" y="0"/>
          <a:ext cx="0" cy="0"/>
          <a:chOff x="0" y="0"/>
          <a:chExt cx="0" cy="0"/>
        </a:xfrm>
      </p:grpSpPr>
      <p:pic>
        <p:nvPicPr>
          <p:cNvPr id="5" name="Picture 1" descr="image003"/>
          <p:cNvPicPr>
            <a:picLocks noChangeAspect="1" noChangeArrowheads="1"/>
          </p:cNvPicPr>
          <p:nvPr userDrawn="1"/>
        </p:nvPicPr>
        <p:blipFill>
          <a:blip r:embed="rId2" cstate="print"/>
          <a:srcRect/>
          <a:stretch>
            <a:fillRect/>
          </a:stretch>
        </p:blipFill>
        <p:spPr bwMode="auto">
          <a:xfrm>
            <a:off x="7239000" y="6324600"/>
            <a:ext cx="1310640" cy="457200"/>
          </a:xfrm>
          <a:prstGeom prst="rect">
            <a:avLst/>
          </a:prstGeom>
          <a:noFill/>
          <a:ln w="9525">
            <a:noFill/>
            <a:miter lim="800000"/>
            <a:headEnd/>
            <a:tailEnd/>
          </a:ln>
        </p:spPr>
      </p:pic>
      <p:sp>
        <p:nvSpPr>
          <p:cNvPr id="7" name="TextBox 6"/>
          <p:cNvSpPr txBox="1"/>
          <p:nvPr userDrawn="1"/>
        </p:nvSpPr>
        <p:spPr>
          <a:xfrm>
            <a:off x="914400" y="2590800"/>
            <a:ext cx="5334000" cy="830997"/>
          </a:xfrm>
          <a:prstGeom prst="rect">
            <a:avLst/>
          </a:prstGeom>
          <a:noFill/>
        </p:spPr>
        <p:txBody>
          <a:bodyPr wrap="square" rtlCol="0">
            <a:spAutoFit/>
          </a:bodyPr>
          <a:lstStyle/>
          <a:p>
            <a:r>
              <a:rPr lang="en-US" sz="4800" dirty="0">
                <a:solidFill>
                  <a:prstClr val="black">
                    <a:lumMod val="65000"/>
                    <a:lumOff val="35000"/>
                  </a:prstClr>
                </a:solidFill>
                <a:latin typeface="Segoe UI Semibold" pitchFamily="34" charset="0"/>
                <a:ea typeface="Open Sans Semibold" pitchFamily="34" charset="0"/>
                <a:cs typeface="Open Sans Semibold" pitchFamily="34" charset="0"/>
              </a:rPr>
              <a:t>Thank You!</a:t>
            </a:r>
          </a:p>
        </p:txBody>
      </p:sp>
      <p:pic>
        <p:nvPicPr>
          <p:cNvPr id="9" name="Picture 2"/>
          <p:cNvPicPr>
            <a:picLocks noChangeAspect="1" noChangeArrowheads="1"/>
          </p:cNvPicPr>
          <p:nvPr userDrawn="1"/>
        </p:nvPicPr>
        <p:blipFill>
          <a:blip r:embed="rId3" cstate="print"/>
          <a:srcRect/>
          <a:stretch>
            <a:fillRect/>
          </a:stretch>
        </p:blipFill>
        <p:spPr bwMode="auto">
          <a:xfrm>
            <a:off x="805456" y="533400"/>
            <a:ext cx="1632944" cy="1752600"/>
          </a:xfrm>
          <a:prstGeom prst="rect">
            <a:avLst/>
          </a:prstGeom>
          <a:noFill/>
          <a:ln w="9525">
            <a:noFill/>
            <a:miter lim="800000"/>
            <a:headEnd/>
            <a:tailEnd/>
          </a:ln>
          <a:effectLst/>
        </p:spPr>
      </p:pic>
      <p:sp>
        <p:nvSpPr>
          <p:cNvPr id="11" name="Text Placeholder 10"/>
          <p:cNvSpPr>
            <a:spLocks noGrp="1"/>
          </p:cNvSpPr>
          <p:nvPr>
            <p:ph type="body" sz="quarter" idx="11" hasCustomPrompt="1"/>
          </p:nvPr>
        </p:nvSpPr>
        <p:spPr>
          <a:xfrm>
            <a:off x="914400" y="3429000"/>
            <a:ext cx="5181600" cy="1981200"/>
          </a:xfrm>
        </p:spPr>
        <p:txBody>
          <a:bodyPr>
            <a:normAutofit/>
          </a:bodyPr>
          <a:lstStyle>
            <a:lvl1pPr>
              <a:buNone/>
              <a:defRPr sz="1400" baseline="0">
                <a:latin typeface="Segoe UI Semibold" pitchFamily="34" charset="0"/>
              </a:defRPr>
            </a:lvl1pPr>
          </a:lstStyle>
          <a:p>
            <a:pPr lvl="0"/>
            <a:r>
              <a:rPr lang="en-US" dirty="0" smtClean="0"/>
              <a:t>Name, Email, Twitter, other closing contact info here…. </a:t>
            </a:r>
            <a:endParaRPr lang="en-US" dirty="0"/>
          </a:p>
        </p:txBody>
      </p:sp>
      <p:sp>
        <p:nvSpPr>
          <p:cNvPr id="10" name="TextBox 9"/>
          <p:cNvSpPr txBox="1"/>
          <p:nvPr userDrawn="1"/>
        </p:nvSpPr>
        <p:spPr>
          <a:xfrm>
            <a:off x="914400" y="6349425"/>
            <a:ext cx="6019800" cy="461665"/>
          </a:xfrm>
          <a:prstGeom prst="rect">
            <a:avLst/>
          </a:prstGeom>
          <a:noFill/>
        </p:spPr>
        <p:txBody>
          <a:bodyPr wrap="square" rtlCol="0">
            <a:spAutoFit/>
          </a:bodyPr>
          <a:lstStyle/>
          <a:p>
            <a:pPr>
              <a:defRPr/>
            </a:pPr>
            <a:r>
              <a:rPr lang="en-US" sz="800" dirty="0">
                <a:solidFill>
                  <a:prstClr val="black"/>
                </a:solidFill>
                <a:latin typeface="Segoe UI" pitchFamily="34" charset="0"/>
                <a:ea typeface="Segoe UI" pitchFamily="34" charset="0"/>
                <a:cs typeface="Segoe UI" pitchFamily="34" charset="0"/>
              </a:rPr>
              <a:t>©2013 OCLC. This work is licensed under a Creative Commons Attribution 3.0 </a:t>
            </a:r>
            <a:r>
              <a:rPr lang="en-US" sz="800" dirty="0" err="1">
                <a:solidFill>
                  <a:prstClr val="black"/>
                </a:solidFill>
                <a:latin typeface="Segoe UI" pitchFamily="34" charset="0"/>
                <a:ea typeface="Segoe UI" pitchFamily="34" charset="0"/>
                <a:cs typeface="Segoe UI" pitchFamily="34" charset="0"/>
              </a:rPr>
              <a:t>Unported</a:t>
            </a:r>
            <a:r>
              <a:rPr lang="en-US" sz="800" dirty="0">
                <a:solidFill>
                  <a:prstClr val="black"/>
                </a:solidFill>
                <a:latin typeface="Segoe UI" pitchFamily="34" charset="0"/>
                <a:ea typeface="Segoe UI" pitchFamily="34" charset="0"/>
                <a:cs typeface="Segoe UI" pitchFamily="34" charset="0"/>
              </a:rPr>
              <a:t> License. Suggested attribution: “This work uses content from [presentation title] © OCLC, used under a Creative Commons Attribution license:  </a:t>
            </a:r>
            <a:r>
              <a:rPr lang="en-US" sz="800" u="sng" dirty="0">
                <a:solidFill>
                  <a:prstClr val="black"/>
                </a:solidFill>
                <a:latin typeface="Segoe UI" pitchFamily="34" charset="0"/>
                <a:ea typeface="Segoe UI" pitchFamily="34" charset="0"/>
                <a:cs typeface="Segoe UI" pitchFamily="34" charset="0"/>
                <a:hlinkClick r:id="rId4"/>
              </a:rPr>
              <a:t>http</a:t>
            </a:r>
            <a:r>
              <a:rPr lang="en-US" sz="800" u="sng" dirty="0">
                <a:solidFill>
                  <a:srgbClr val="FFFFFF"/>
                </a:solidFill>
                <a:latin typeface="Segoe UI" pitchFamily="34" charset="0"/>
                <a:ea typeface="Segoe UI" pitchFamily="34" charset="0"/>
                <a:cs typeface="Segoe UI" pitchFamily="34" charset="0"/>
                <a:hlinkClick r:id="rId4"/>
              </a:rPr>
              <a:t>://</a:t>
            </a:r>
            <a:r>
              <a:rPr lang="en-US" sz="800" u="sng" dirty="0">
                <a:solidFill>
                  <a:prstClr val="black"/>
                </a:solidFill>
                <a:latin typeface="Segoe UI" pitchFamily="34" charset="0"/>
                <a:ea typeface="Segoe UI" pitchFamily="34" charset="0"/>
                <a:cs typeface="Segoe UI" pitchFamily="34" charset="0"/>
                <a:hlinkClick r:id="rId4"/>
              </a:rPr>
              <a:t>creativecommons.org/licenses/by/3.0/</a:t>
            </a:r>
            <a:r>
              <a:rPr lang="en-US" sz="800" dirty="0">
                <a:solidFill>
                  <a:prstClr val="black"/>
                </a:solidFill>
                <a:latin typeface="Segoe UI" pitchFamily="34" charset="0"/>
                <a:ea typeface="Segoe UI" pitchFamily="34" charset="0"/>
                <a:cs typeface="Segoe UI" pitchFamily="34" charset="0"/>
                <a:hlinkClick r:id="rId4"/>
              </a:rPr>
              <a:t>” </a:t>
            </a:r>
            <a:endParaRPr lang="en-US" sz="800" dirty="0">
              <a:solidFill>
                <a:prstClr val="black"/>
              </a:solidFill>
              <a:latin typeface="Segoe UI" pitchFamily="34" charset="0"/>
              <a:ea typeface="Segoe UI" pitchFamily="34" charset="0"/>
              <a:cs typeface="Segoe UI" pitchFamily="34" charset="0"/>
            </a:endParaRPr>
          </a:p>
        </p:txBody>
      </p:sp>
    </p:spTree>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userDrawn="1">
  <p:cSld name="Thank You White Grey Logo">
    <p:spTree>
      <p:nvGrpSpPr>
        <p:cNvPr id="1" name=""/>
        <p:cNvGrpSpPr/>
        <p:nvPr/>
      </p:nvGrpSpPr>
      <p:grpSpPr>
        <a:xfrm>
          <a:off x="0" y="0"/>
          <a:ext cx="0" cy="0"/>
          <a:chOff x="0" y="0"/>
          <a:chExt cx="0" cy="0"/>
        </a:xfrm>
      </p:grpSpPr>
      <p:pic>
        <p:nvPicPr>
          <p:cNvPr id="5" name="Picture 1" descr="image003"/>
          <p:cNvPicPr>
            <a:picLocks noChangeAspect="1" noChangeArrowheads="1"/>
          </p:cNvPicPr>
          <p:nvPr userDrawn="1"/>
        </p:nvPicPr>
        <p:blipFill>
          <a:blip r:embed="rId2" cstate="print"/>
          <a:srcRect/>
          <a:stretch>
            <a:fillRect/>
          </a:stretch>
        </p:blipFill>
        <p:spPr bwMode="auto">
          <a:xfrm>
            <a:off x="7239000" y="6324600"/>
            <a:ext cx="1310640" cy="457200"/>
          </a:xfrm>
          <a:prstGeom prst="rect">
            <a:avLst/>
          </a:prstGeom>
          <a:noFill/>
          <a:ln w="9525">
            <a:noFill/>
            <a:miter lim="800000"/>
            <a:headEnd/>
            <a:tailEnd/>
          </a:ln>
        </p:spPr>
      </p:pic>
      <p:sp>
        <p:nvSpPr>
          <p:cNvPr id="7" name="TextBox 6"/>
          <p:cNvSpPr txBox="1"/>
          <p:nvPr userDrawn="1"/>
        </p:nvSpPr>
        <p:spPr>
          <a:xfrm>
            <a:off x="914400" y="2590800"/>
            <a:ext cx="5334000" cy="830997"/>
          </a:xfrm>
          <a:prstGeom prst="rect">
            <a:avLst/>
          </a:prstGeom>
          <a:noFill/>
        </p:spPr>
        <p:txBody>
          <a:bodyPr wrap="square" rtlCol="0">
            <a:spAutoFit/>
          </a:bodyPr>
          <a:lstStyle/>
          <a:p>
            <a:r>
              <a:rPr lang="en-US" sz="4800" dirty="0">
                <a:solidFill>
                  <a:srgbClr val="646464"/>
                </a:solidFill>
                <a:latin typeface="Segoe UI Semibold" pitchFamily="34" charset="0"/>
                <a:ea typeface="Open Sans Semibold" pitchFamily="34" charset="0"/>
                <a:cs typeface="Open Sans Semibold" pitchFamily="34" charset="0"/>
              </a:rPr>
              <a:t>Thank You!</a:t>
            </a:r>
          </a:p>
        </p:txBody>
      </p:sp>
      <p:sp>
        <p:nvSpPr>
          <p:cNvPr id="11" name="Text Placeholder 10"/>
          <p:cNvSpPr>
            <a:spLocks noGrp="1"/>
          </p:cNvSpPr>
          <p:nvPr>
            <p:ph type="body" sz="quarter" idx="11" hasCustomPrompt="1"/>
          </p:nvPr>
        </p:nvSpPr>
        <p:spPr>
          <a:xfrm>
            <a:off x="914400" y="3429000"/>
            <a:ext cx="5181600" cy="1981200"/>
          </a:xfrm>
        </p:spPr>
        <p:txBody>
          <a:bodyPr>
            <a:normAutofit/>
          </a:bodyPr>
          <a:lstStyle>
            <a:lvl1pPr>
              <a:buNone/>
              <a:defRPr sz="1400" baseline="0">
                <a:latin typeface="Segoe UI Semibold" pitchFamily="34" charset="0"/>
              </a:defRPr>
            </a:lvl1pPr>
          </a:lstStyle>
          <a:p>
            <a:pPr lvl="0"/>
            <a:r>
              <a:rPr lang="en-US" dirty="0" smtClean="0"/>
              <a:t>Name, Email, Twitter, other closing contact info here…. </a:t>
            </a:r>
            <a:endParaRPr lang="en-US" dirty="0"/>
          </a:p>
        </p:txBody>
      </p:sp>
      <p:sp>
        <p:nvSpPr>
          <p:cNvPr id="10" name="TextBox 9"/>
          <p:cNvSpPr txBox="1"/>
          <p:nvPr userDrawn="1"/>
        </p:nvSpPr>
        <p:spPr>
          <a:xfrm>
            <a:off x="914400" y="6349425"/>
            <a:ext cx="6019800" cy="461665"/>
          </a:xfrm>
          <a:prstGeom prst="rect">
            <a:avLst/>
          </a:prstGeom>
          <a:noFill/>
        </p:spPr>
        <p:txBody>
          <a:bodyPr wrap="square" rtlCol="0">
            <a:spAutoFit/>
          </a:bodyPr>
          <a:lstStyle/>
          <a:p>
            <a:pPr>
              <a:defRPr/>
            </a:pPr>
            <a:r>
              <a:rPr lang="en-US" sz="800" dirty="0">
                <a:solidFill>
                  <a:prstClr val="black"/>
                </a:solidFill>
                <a:latin typeface="Segoe UI" pitchFamily="34" charset="0"/>
                <a:ea typeface="Segoe UI" pitchFamily="34" charset="0"/>
                <a:cs typeface="Segoe UI" pitchFamily="34" charset="0"/>
              </a:rPr>
              <a:t>©2013 OCLC. This work is licensed under a Creative Commons Attribution 3.0 </a:t>
            </a:r>
            <a:r>
              <a:rPr lang="en-US" sz="800" dirty="0" err="1">
                <a:solidFill>
                  <a:prstClr val="black"/>
                </a:solidFill>
                <a:latin typeface="Segoe UI" pitchFamily="34" charset="0"/>
                <a:ea typeface="Segoe UI" pitchFamily="34" charset="0"/>
                <a:cs typeface="Segoe UI" pitchFamily="34" charset="0"/>
              </a:rPr>
              <a:t>Unported</a:t>
            </a:r>
            <a:r>
              <a:rPr lang="en-US" sz="800" dirty="0">
                <a:solidFill>
                  <a:prstClr val="black"/>
                </a:solidFill>
                <a:latin typeface="Segoe UI" pitchFamily="34" charset="0"/>
                <a:ea typeface="Segoe UI" pitchFamily="34" charset="0"/>
                <a:cs typeface="Segoe UI" pitchFamily="34" charset="0"/>
              </a:rPr>
              <a:t> License. Suggested attribution: “This work uses content from [presentation title] © OCLC, used under a Creative Commons Attribution license:  </a:t>
            </a:r>
            <a:r>
              <a:rPr lang="en-US" sz="800" u="sng" dirty="0">
                <a:solidFill>
                  <a:prstClr val="black"/>
                </a:solidFill>
                <a:latin typeface="Segoe UI" pitchFamily="34" charset="0"/>
                <a:ea typeface="Segoe UI" pitchFamily="34" charset="0"/>
                <a:cs typeface="Segoe UI" pitchFamily="34" charset="0"/>
                <a:hlinkClick r:id="rId3"/>
              </a:rPr>
              <a:t>http</a:t>
            </a:r>
            <a:r>
              <a:rPr lang="en-US" sz="800" u="sng" dirty="0">
                <a:solidFill>
                  <a:srgbClr val="FFFFFF"/>
                </a:solidFill>
                <a:latin typeface="Segoe UI" pitchFamily="34" charset="0"/>
                <a:ea typeface="Segoe UI" pitchFamily="34" charset="0"/>
                <a:cs typeface="Segoe UI" pitchFamily="34" charset="0"/>
                <a:hlinkClick r:id="rId3"/>
              </a:rPr>
              <a:t>://</a:t>
            </a:r>
            <a:r>
              <a:rPr lang="en-US" sz="800" u="sng" dirty="0">
                <a:solidFill>
                  <a:prstClr val="black"/>
                </a:solidFill>
                <a:latin typeface="Segoe UI" pitchFamily="34" charset="0"/>
                <a:ea typeface="Segoe UI" pitchFamily="34" charset="0"/>
                <a:cs typeface="Segoe UI" pitchFamily="34" charset="0"/>
                <a:hlinkClick r:id="rId3"/>
              </a:rPr>
              <a:t>creativecommons.org/licenses/by/3.0/</a:t>
            </a:r>
            <a:r>
              <a:rPr lang="en-US" sz="800" dirty="0">
                <a:solidFill>
                  <a:prstClr val="black"/>
                </a:solidFill>
                <a:latin typeface="Segoe UI" pitchFamily="34" charset="0"/>
                <a:ea typeface="Segoe UI" pitchFamily="34" charset="0"/>
                <a:cs typeface="Segoe UI" pitchFamily="34" charset="0"/>
                <a:hlinkClick r:id="rId3"/>
              </a:rPr>
              <a:t>” </a:t>
            </a:r>
            <a:endParaRPr lang="en-US" sz="800" dirty="0">
              <a:solidFill>
                <a:prstClr val="black"/>
              </a:solidFill>
              <a:latin typeface="Segoe UI" pitchFamily="34" charset="0"/>
              <a:ea typeface="Segoe UI" pitchFamily="34" charset="0"/>
              <a:cs typeface="Segoe UI" pitchFamily="34" charset="0"/>
            </a:endParaRPr>
          </a:p>
        </p:txBody>
      </p:sp>
      <p:pic>
        <p:nvPicPr>
          <p:cNvPr id="9" name="Picture 8"/>
          <p:cNvPicPr>
            <a:picLocks noChangeAspect="1"/>
          </p:cNvPicPr>
          <p:nvPr userDrawn="1"/>
        </p:nvPicPr>
        <p:blipFill>
          <a:blip r:embed="rId4" cstate="print">
            <a:extLst>
              <a:ext uri="{28A0092B-C50C-407E-A947-70E740481C1C}">
                <a14:useLocalDpi xmlns:a14="http://schemas.microsoft.com/office/drawing/2010/main" val="0"/>
              </a:ext>
            </a:extLst>
          </a:blip>
          <a:stretch>
            <a:fillRect/>
          </a:stretch>
        </p:blipFill>
        <p:spPr>
          <a:xfrm>
            <a:off x="1019628" y="740229"/>
            <a:ext cx="1219200" cy="1336964"/>
          </a:xfrm>
          <a:prstGeom prst="rect">
            <a:avLst/>
          </a:prstGeom>
        </p:spPr>
      </p:pic>
    </p:spTree>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preserve="1">
  <p:cSld name="Title Slide">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45720" y="-274320"/>
            <a:ext cx="914400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3" name="Subtitle 2"/>
          <p:cNvSpPr>
            <a:spLocks noGrp="1"/>
          </p:cNvSpPr>
          <p:nvPr>
            <p:ph type="subTitle" idx="1"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11" name="Text Placeholder 10"/>
          <p:cNvSpPr>
            <a:spLocks noGrp="1"/>
          </p:cNvSpPr>
          <p:nvPr>
            <p:ph type="body" sz="quarter" idx="10" hasCustomPrompt="1"/>
          </p:nvPr>
        </p:nvSpPr>
        <p:spPr>
          <a:xfrm>
            <a:off x="-45720" y="6263640"/>
            <a:ext cx="6400800" cy="640080"/>
          </a:xfrm>
        </p:spPr>
        <p:txBody>
          <a:bodyPr/>
          <a:lstStyle>
            <a:lvl1pPr>
              <a:defRPr>
                <a:solidFill>
                  <a:schemeClr val="bg1">
                    <a:lumMod val="50000"/>
                    <a:lumOff val="50000"/>
                  </a:schemeClr>
                </a:solidFill>
              </a:defRPr>
            </a:lvl1pPr>
          </a:lstStyle>
          <a:p>
            <a:pPr lvl="0"/>
            <a:r>
              <a:rPr lang="en-US" dirty="0" smtClean="0"/>
              <a:t>author</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11">
                                            <p:txEl>
                                              <p:pRg st="0" end="0"/>
                                            </p:txEl>
                                          </p:spTgt>
                                        </p:tgtEl>
                                        <p:attrNameLst>
                                          <p:attrName>style.visibility</p:attrName>
                                        </p:attrNameLst>
                                      </p:cBhvr>
                                      <p:to>
                                        <p:strVal val="visible"/>
                                      </p:to>
                                    </p:set>
                                    <p:anim calcmode="lin" valueType="num">
                                      <p:cBhvr additive="base">
                                        <p:cTn id="11" dur="500" fill="hold"/>
                                        <p:tgtEl>
                                          <p:spTgt spid="11">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1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allAtOnce">
        <p:tmplLst>
          <p:tmpl lvl="1">
            <p:tnLst>
              <p:par>
                <p:cTn presetID="2" presetClass="entr" presetSubtype="2" fill="hold" nodeType="withEffect">
                  <p:stCondLst>
                    <p:cond delay="0"/>
                  </p:stCondLst>
                  <p:childTnLst>
                    <p:set>
                      <p:cBhvr>
                        <p:cTn dur="1" fill="hold">
                          <p:stCondLst>
                            <p:cond delay="0"/>
                          </p:stCondLst>
                        </p:cTn>
                        <p:tgtEl>
                          <p:spTgt spid="3"/>
                        </p:tgtEl>
                        <p:attrNameLst>
                          <p:attrName>style.visibility</p:attrName>
                        </p:attrNameLst>
                      </p:cBhvr>
                      <p:to>
                        <p:strVal val="visible"/>
                      </p:to>
                    </p:set>
                    <p:anim calcmode="lin" valueType="num">
                      <p:cBhvr additive="base">
                        <p:cTn dur="500" fill="hold"/>
                        <p:tgtEl>
                          <p:spTgt spid="3"/>
                        </p:tgtEl>
                        <p:attrNameLst>
                          <p:attrName>ppt_x</p:attrName>
                        </p:attrNameLst>
                      </p:cBhvr>
                      <p:tavLst>
                        <p:tav tm="0">
                          <p:val>
                            <p:strVal val="1+#ppt_w/2"/>
                          </p:val>
                        </p:tav>
                        <p:tav tm="100000">
                          <p:val>
                            <p:strVal val="#ppt_x"/>
                          </p:val>
                        </p:tav>
                      </p:tavLst>
                    </p:anim>
                    <p:anim calcmode="lin" valueType="num">
                      <p:cBhvr additive="base">
                        <p:cTn dur="500" fill="hold"/>
                        <p:tgtEl>
                          <p:spTgt spid="3"/>
                        </p:tgtEl>
                        <p:attrNameLst>
                          <p:attrName>ppt_y</p:attrName>
                        </p:attrNameLst>
                      </p:cBhvr>
                      <p:tavLst>
                        <p:tav tm="0">
                          <p:val>
                            <p:strVal val="#ppt_y"/>
                          </p:val>
                        </p:tav>
                        <p:tav tm="100000">
                          <p:val>
                            <p:strVal val="#ppt_y"/>
                          </p:val>
                        </p:tav>
                      </p:tavLst>
                    </p:anim>
                  </p:childTnLst>
                </p:cTn>
              </p:par>
            </p:tnLst>
          </p:tmpl>
        </p:tmplLst>
      </p:bldP>
      <p:bldP spid="11" grpId="0" build="allAtOnce">
        <p:tmplLst>
          <p:tmpl lvl="1">
            <p:tnLst>
              <p:par>
                <p:cTn presetID="2" presetClass="entr" presetSubtype="2" fill="hold" nodeType="withEffect">
                  <p:stCondLst>
                    <p:cond delay="0"/>
                  </p:stCondLst>
                  <p:childTnLst>
                    <p:set>
                      <p:cBhvr>
                        <p:cTn dur="1" fill="hold">
                          <p:stCondLst>
                            <p:cond delay="0"/>
                          </p:stCondLst>
                        </p:cTn>
                        <p:tgtEl>
                          <p:spTgt spid="11"/>
                        </p:tgtEl>
                        <p:attrNameLst>
                          <p:attrName>style.visibility</p:attrName>
                        </p:attrNameLst>
                      </p:cBhvr>
                      <p:to>
                        <p:strVal val="visible"/>
                      </p:to>
                    </p:set>
                    <p:anim calcmode="lin" valueType="num">
                      <p:cBhvr additive="base">
                        <p:cTn dur="500" fill="hold"/>
                        <p:tgtEl>
                          <p:spTgt spid="11"/>
                        </p:tgtEl>
                        <p:attrNameLst>
                          <p:attrName>ppt_x</p:attrName>
                        </p:attrNameLst>
                      </p:cBhvr>
                      <p:tavLst>
                        <p:tav tm="0">
                          <p:val>
                            <p:strVal val="1+#ppt_w/2"/>
                          </p:val>
                        </p:tav>
                        <p:tav tm="100000">
                          <p:val>
                            <p:strVal val="#ppt_x"/>
                          </p:val>
                        </p:tav>
                      </p:tavLst>
                    </p:anim>
                    <p:anim calcmode="lin" valueType="num">
                      <p:cBhvr additive="base">
                        <p:cTn dur="500" fill="hold"/>
                        <p:tgtEl>
                          <p:spTgt spid="11"/>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44.xml><?xml version="1.0" encoding="utf-8"?>
<p:sldLayout xmlns:a="http://schemas.openxmlformats.org/drawingml/2006/main" xmlns:r="http://schemas.openxmlformats.org/officeDocument/2006/relationships" xmlns:p="http://schemas.openxmlformats.org/presentationml/2006/main" preserve="1">
  <p:cSld name="Content">
    <p:spTree>
      <p:nvGrpSpPr>
        <p:cNvPr id="1" name=""/>
        <p:cNvGrpSpPr/>
        <p:nvPr/>
      </p:nvGrpSpPr>
      <p:grpSpPr>
        <a:xfrm>
          <a:off x="0" y="0"/>
          <a:ext cx="0" cy="0"/>
          <a:chOff x="0" y="0"/>
          <a:chExt cx="0" cy="0"/>
        </a:xfrm>
      </p:grpSpPr>
      <p:sp>
        <p:nvSpPr>
          <p:cNvPr id="21" name="Text Placeholder 20"/>
          <p:cNvSpPr>
            <a:spLocks noGrp="1"/>
          </p:cNvSpPr>
          <p:nvPr>
            <p:ph type="body" sz="quarter" idx="26"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7" name="Title 1"/>
          <p:cNvSpPr>
            <a:spLocks noGrp="1"/>
          </p:cNvSpPr>
          <p:nvPr>
            <p:ph type="title" hasCustomPrompt="1"/>
          </p:nvPr>
        </p:nvSpPr>
        <p:spPr>
          <a:xfrm>
            <a:off x="-45720" y="-274320"/>
            <a:ext cx="914400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8"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9" name="Text Placeholder 7"/>
          <p:cNvSpPr>
            <a:spLocks noGrp="1"/>
          </p:cNvSpPr>
          <p:nvPr>
            <p:ph type="body" sz="quarter" idx="14" hasCustomPrompt="1"/>
          </p:nvPr>
        </p:nvSpPr>
        <p:spPr>
          <a:xfrm>
            <a:off x="-45720" y="2057400"/>
            <a:ext cx="918972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10" name="Text Placeholder 7"/>
          <p:cNvSpPr>
            <a:spLocks noGrp="1"/>
          </p:cNvSpPr>
          <p:nvPr>
            <p:ph type="body" sz="quarter" idx="15" hasCustomPrompt="1"/>
          </p:nvPr>
        </p:nvSpPr>
        <p:spPr>
          <a:xfrm>
            <a:off x="-45720" y="2438400"/>
            <a:ext cx="9189720" cy="381000"/>
          </a:xfrm>
        </p:spPr>
        <p:txBody>
          <a:bodyPr anchor="ctr">
            <a:normAutofit/>
          </a:bodyPr>
          <a:lstStyle>
            <a:lvl1pPr>
              <a:defRPr sz="2000" baseline="0">
                <a:solidFill>
                  <a:schemeClr val="accent3"/>
                </a:solidFill>
                <a:latin typeface="+mj-lt"/>
              </a:defRPr>
            </a:lvl1pPr>
          </a:lstStyle>
          <a:p>
            <a:pPr lvl="0"/>
            <a:r>
              <a:rPr lang="en-US" dirty="0" smtClean="0"/>
              <a:t>Description</a:t>
            </a:r>
          </a:p>
        </p:txBody>
      </p:sp>
      <p:sp>
        <p:nvSpPr>
          <p:cNvPr id="11" name="Text Placeholder 7"/>
          <p:cNvSpPr>
            <a:spLocks noGrp="1"/>
          </p:cNvSpPr>
          <p:nvPr>
            <p:ph type="body" sz="quarter" idx="16" hasCustomPrompt="1"/>
          </p:nvPr>
        </p:nvSpPr>
        <p:spPr>
          <a:xfrm>
            <a:off x="-45720" y="27432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Further Description </a:t>
            </a:r>
          </a:p>
        </p:txBody>
      </p:sp>
      <p:sp>
        <p:nvSpPr>
          <p:cNvPr id="12" name="Text Placeholder 7"/>
          <p:cNvSpPr>
            <a:spLocks noGrp="1"/>
          </p:cNvSpPr>
          <p:nvPr>
            <p:ph type="body" sz="quarter" idx="17" hasCustomPrompt="1"/>
          </p:nvPr>
        </p:nvSpPr>
        <p:spPr>
          <a:xfrm>
            <a:off x="-45720" y="30480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Even Further Description</a:t>
            </a:r>
          </a:p>
        </p:txBody>
      </p:sp>
      <p:sp>
        <p:nvSpPr>
          <p:cNvPr id="13" name="Text Placeholder 7"/>
          <p:cNvSpPr>
            <a:spLocks noGrp="1"/>
          </p:cNvSpPr>
          <p:nvPr>
            <p:ph type="body" sz="quarter" idx="18" hasCustomPrompt="1"/>
          </p:nvPr>
        </p:nvSpPr>
        <p:spPr>
          <a:xfrm>
            <a:off x="-45720" y="3505200"/>
            <a:ext cx="918972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14" name="Text Placeholder 7"/>
          <p:cNvSpPr>
            <a:spLocks noGrp="1"/>
          </p:cNvSpPr>
          <p:nvPr>
            <p:ph type="body" sz="quarter" idx="19" hasCustomPrompt="1"/>
          </p:nvPr>
        </p:nvSpPr>
        <p:spPr>
          <a:xfrm>
            <a:off x="-45720" y="3886200"/>
            <a:ext cx="9189720" cy="381000"/>
          </a:xfrm>
        </p:spPr>
        <p:txBody>
          <a:bodyPr anchor="ctr">
            <a:normAutofit/>
          </a:bodyPr>
          <a:lstStyle>
            <a:lvl1pPr>
              <a:defRPr sz="2000" baseline="0">
                <a:solidFill>
                  <a:schemeClr val="accent3"/>
                </a:solidFill>
                <a:latin typeface="+mj-lt"/>
              </a:defRPr>
            </a:lvl1pPr>
          </a:lstStyle>
          <a:p>
            <a:pPr lvl="0"/>
            <a:r>
              <a:rPr lang="en-US" dirty="0" smtClean="0"/>
              <a:t>Description</a:t>
            </a:r>
          </a:p>
        </p:txBody>
      </p:sp>
      <p:sp>
        <p:nvSpPr>
          <p:cNvPr id="15" name="Text Placeholder 7"/>
          <p:cNvSpPr>
            <a:spLocks noGrp="1"/>
          </p:cNvSpPr>
          <p:nvPr>
            <p:ph type="body" sz="quarter" idx="20" hasCustomPrompt="1"/>
          </p:nvPr>
        </p:nvSpPr>
        <p:spPr>
          <a:xfrm>
            <a:off x="-45720" y="41910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Further Description </a:t>
            </a:r>
          </a:p>
        </p:txBody>
      </p:sp>
      <p:sp>
        <p:nvSpPr>
          <p:cNvPr id="16" name="Text Placeholder 7"/>
          <p:cNvSpPr>
            <a:spLocks noGrp="1"/>
          </p:cNvSpPr>
          <p:nvPr>
            <p:ph type="body" sz="quarter" idx="21" hasCustomPrompt="1"/>
          </p:nvPr>
        </p:nvSpPr>
        <p:spPr>
          <a:xfrm>
            <a:off x="-45720" y="44958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Even Further Description</a:t>
            </a:r>
          </a:p>
        </p:txBody>
      </p:sp>
      <p:sp>
        <p:nvSpPr>
          <p:cNvPr id="17" name="Text Placeholder 7"/>
          <p:cNvSpPr>
            <a:spLocks noGrp="1"/>
          </p:cNvSpPr>
          <p:nvPr>
            <p:ph type="body" sz="quarter" idx="22" hasCustomPrompt="1"/>
          </p:nvPr>
        </p:nvSpPr>
        <p:spPr>
          <a:xfrm>
            <a:off x="-45720" y="4953000"/>
            <a:ext cx="918972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18" name="Text Placeholder 7"/>
          <p:cNvSpPr>
            <a:spLocks noGrp="1"/>
          </p:cNvSpPr>
          <p:nvPr>
            <p:ph type="body" sz="quarter" idx="23" hasCustomPrompt="1"/>
          </p:nvPr>
        </p:nvSpPr>
        <p:spPr>
          <a:xfrm>
            <a:off x="-45720" y="5334000"/>
            <a:ext cx="9189720" cy="381000"/>
          </a:xfrm>
        </p:spPr>
        <p:txBody>
          <a:bodyPr anchor="ctr">
            <a:normAutofit/>
          </a:bodyPr>
          <a:lstStyle>
            <a:lvl1pPr>
              <a:defRPr sz="2000" baseline="0">
                <a:solidFill>
                  <a:schemeClr val="accent3"/>
                </a:solidFill>
                <a:latin typeface="+mj-lt"/>
              </a:defRPr>
            </a:lvl1pPr>
          </a:lstStyle>
          <a:p>
            <a:pPr lvl="0"/>
            <a:r>
              <a:rPr lang="en-US" dirty="0" smtClean="0"/>
              <a:t>Description</a:t>
            </a:r>
          </a:p>
        </p:txBody>
      </p:sp>
      <p:sp>
        <p:nvSpPr>
          <p:cNvPr id="19" name="Text Placeholder 7"/>
          <p:cNvSpPr>
            <a:spLocks noGrp="1"/>
          </p:cNvSpPr>
          <p:nvPr>
            <p:ph type="body" sz="quarter" idx="24" hasCustomPrompt="1"/>
          </p:nvPr>
        </p:nvSpPr>
        <p:spPr>
          <a:xfrm>
            <a:off x="-45720" y="56388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Further Description </a:t>
            </a:r>
          </a:p>
        </p:txBody>
      </p:sp>
      <p:sp>
        <p:nvSpPr>
          <p:cNvPr id="20" name="Text Placeholder 7"/>
          <p:cNvSpPr>
            <a:spLocks noGrp="1"/>
          </p:cNvSpPr>
          <p:nvPr>
            <p:ph type="body" sz="quarter" idx="25" hasCustomPrompt="1"/>
          </p:nvPr>
        </p:nvSpPr>
        <p:spPr>
          <a:xfrm>
            <a:off x="-45720" y="59436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Even Further Description</a:t>
            </a:r>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anim calcmode="lin" valueType="num">
                                      <p:cBhvr additive="base">
                                        <p:cTn id="7" dur="500" fill="hold"/>
                                        <p:tgtEl>
                                          <p:spTgt spid="8">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8">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9">
                                            <p:txEl>
                                              <p:pRg st="0" end="0"/>
                                            </p:txEl>
                                          </p:spTgt>
                                        </p:tgtEl>
                                        <p:attrNameLst>
                                          <p:attrName>style.visibility</p:attrName>
                                        </p:attrNameLst>
                                      </p:cBhvr>
                                      <p:to>
                                        <p:strVal val="visible"/>
                                      </p:to>
                                    </p:set>
                                    <p:anim calcmode="lin" valueType="num">
                                      <p:cBhvr additive="base">
                                        <p:cTn id="11"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9">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10">
                                            <p:txEl>
                                              <p:pRg st="0" end="0"/>
                                            </p:txEl>
                                          </p:spTgt>
                                        </p:tgtEl>
                                        <p:attrNameLst>
                                          <p:attrName>style.visibility</p:attrName>
                                        </p:attrNameLst>
                                      </p:cBhvr>
                                      <p:to>
                                        <p:strVal val="visible"/>
                                      </p:to>
                                    </p:set>
                                    <p:anim calcmode="lin" valueType="num">
                                      <p:cBhvr additive="base">
                                        <p:cTn id="15" dur="500" fill="hold"/>
                                        <p:tgtEl>
                                          <p:spTgt spid="10">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10">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11">
                                            <p:txEl>
                                              <p:pRg st="0" end="0"/>
                                            </p:txEl>
                                          </p:spTgt>
                                        </p:tgtEl>
                                        <p:attrNameLst>
                                          <p:attrName>style.visibility</p:attrName>
                                        </p:attrNameLst>
                                      </p:cBhvr>
                                      <p:to>
                                        <p:strVal val="visible"/>
                                      </p:to>
                                    </p:set>
                                    <p:anim calcmode="lin" valueType="num">
                                      <p:cBhvr additive="base">
                                        <p:cTn id="19" dur="500" fill="hold"/>
                                        <p:tgtEl>
                                          <p:spTgt spid="11">
                                            <p:txEl>
                                              <p:pRg st="0" end="0"/>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11">
                                            <p:txEl>
                                              <p:pRg st="0" end="0"/>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12">
                                            <p:txEl>
                                              <p:pRg st="0" end="0"/>
                                            </p:txEl>
                                          </p:spTgt>
                                        </p:tgtEl>
                                        <p:attrNameLst>
                                          <p:attrName>style.visibility</p:attrName>
                                        </p:attrNameLst>
                                      </p:cBhvr>
                                      <p:to>
                                        <p:strVal val="visible"/>
                                      </p:to>
                                    </p:set>
                                    <p:anim calcmode="lin" valueType="num">
                                      <p:cBhvr additive="base">
                                        <p:cTn id="23" dur="500" fill="hold"/>
                                        <p:tgtEl>
                                          <p:spTgt spid="12">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12">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13">
                                            <p:txEl>
                                              <p:pRg st="0" end="0"/>
                                            </p:txEl>
                                          </p:spTgt>
                                        </p:tgtEl>
                                        <p:attrNameLst>
                                          <p:attrName>style.visibility</p:attrName>
                                        </p:attrNameLst>
                                      </p:cBhvr>
                                      <p:to>
                                        <p:strVal val="visible"/>
                                      </p:to>
                                    </p:set>
                                    <p:anim calcmode="lin" valueType="num">
                                      <p:cBhvr additive="base">
                                        <p:cTn id="27" dur="500" fill="hold"/>
                                        <p:tgtEl>
                                          <p:spTgt spid="13">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13">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14">
                                            <p:txEl>
                                              <p:pRg st="0" end="0"/>
                                            </p:txEl>
                                          </p:spTgt>
                                        </p:tgtEl>
                                        <p:attrNameLst>
                                          <p:attrName>style.visibility</p:attrName>
                                        </p:attrNameLst>
                                      </p:cBhvr>
                                      <p:to>
                                        <p:strVal val="visible"/>
                                      </p:to>
                                    </p:set>
                                    <p:anim calcmode="lin" valueType="num">
                                      <p:cBhvr additive="base">
                                        <p:cTn id="31" dur="500" fill="hold"/>
                                        <p:tgtEl>
                                          <p:spTgt spid="14">
                                            <p:txEl>
                                              <p:pRg st="0" end="0"/>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14">
                                            <p:txEl>
                                              <p:pRg st="0" end="0"/>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15">
                                            <p:txEl>
                                              <p:pRg st="0" end="0"/>
                                            </p:txEl>
                                          </p:spTgt>
                                        </p:tgtEl>
                                        <p:attrNameLst>
                                          <p:attrName>style.visibility</p:attrName>
                                        </p:attrNameLst>
                                      </p:cBhvr>
                                      <p:to>
                                        <p:strVal val="visible"/>
                                      </p:to>
                                    </p:set>
                                    <p:anim calcmode="lin" valueType="num">
                                      <p:cBhvr additive="base">
                                        <p:cTn id="35" dur="500" fill="hold"/>
                                        <p:tgtEl>
                                          <p:spTgt spid="15">
                                            <p:txEl>
                                              <p:pRg st="0" end="0"/>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15">
                                            <p:txEl>
                                              <p:pRg st="0" end="0"/>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16">
                                            <p:txEl>
                                              <p:pRg st="0" end="0"/>
                                            </p:txEl>
                                          </p:spTgt>
                                        </p:tgtEl>
                                        <p:attrNameLst>
                                          <p:attrName>style.visibility</p:attrName>
                                        </p:attrNameLst>
                                      </p:cBhvr>
                                      <p:to>
                                        <p:strVal val="visible"/>
                                      </p:to>
                                    </p:set>
                                    <p:anim calcmode="lin" valueType="num">
                                      <p:cBhvr additive="base">
                                        <p:cTn id="39" dur="500" fill="hold"/>
                                        <p:tgtEl>
                                          <p:spTgt spid="16">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16">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17">
                                            <p:txEl>
                                              <p:pRg st="0" end="0"/>
                                            </p:txEl>
                                          </p:spTgt>
                                        </p:tgtEl>
                                        <p:attrNameLst>
                                          <p:attrName>style.visibility</p:attrName>
                                        </p:attrNameLst>
                                      </p:cBhvr>
                                      <p:to>
                                        <p:strVal val="visible"/>
                                      </p:to>
                                    </p:set>
                                    <p:anim calcmode="lin" valueType="num">
                                      <p:cBhvr additive="base">
                                        <p:cTn id="43" dur="500" fill="hold"/>
                                        <p:tgtEl>
                                          <p:spTgt spid="17">
                                            <p:txEl>
                                              <p:pRg st="0" end="0"/>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17">
                                            <p:txEl>
                                              <p:pRg st="0" end="0"/>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18">
                                            <p:txEl>
                                              <p:pRg st="0" end="0"/>
                                            </p:txEl>
                                          </p:spTgt>
                                        </p:tgtEl>
                                        <p:attrNameLst>
                                          <p:attrName>style.visibility</p:attrName>
                                        </p:attrNameLst>
                                      </p:cBhvr>
                                      <p:to>
                                        <p:strVal val="visible"/>
                                      </p:to>
                                    </p:set>
                                    <p:anim calcmode="lin" valueType="num">
                                      <p:cBhvr additive="base">
                                        <p:cTn id="47" dur="500" fill="hold"/>
                                        <p:tgtEl>
                                          <p:spTgt spid="18">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18">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19">
                                            <p:txEl>
                                              <p:pRg st="0" end="0"/>
                                            </p:txEl>
                                          </p:spTgt>
                                        </p:tgtEl>
                                        <p:attrNameLst>
                                          <p:attrName>style.visibility</p:attrName>
                                        </p:attrNameLst>
                                      </p:cBhvr>
                                      <p:to>
                                        <p:strVal val="visible"/>
                                      </p:to>
                                    </p:set>
                                    <p:anim calcmode="lin" valueType="num">
                                      <p:cBhvr additive="base">
                                        <p:cTn id="51" dur="500" fill="hold"/>
                                        <p:tgtEl>
                                          <p:spTgt spid="19">
                                            <p:txEl>
                                              <p:pRg st="0" end="0"/>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19">
                                            <p:txEl>
                                              <p:pRg st="0" end="0"/>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20">
                                            <p:txEl>
                                              <p:pRg st="0" end="0"/>
                                            </p:txEl>
                                          </p:spTgt>
                                        </p:tgtEl>
                                        <p:attrNameLst>
                                          <p:attrName>style.visibility</p:attrName>
                                        </p:attrNameLst>
                                      </p:cBhvr>
                                      <p:to>
                                        <p:strVal val="visible"/>
                                      </p:to>
                                    </p:set>
                                    <p:anim calcmode="lin" valueType="num">
                                      <p:cBhvr additive="base">
                                        <p:cTn id="55" dur="500" fill="hold"/>
                                        <p:tgtEl>
                                          <p:spTgt spid="20">
                                            <p:txEl>
                                              <p:pRg st="0" end="0"/>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20">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build="allAtOnce">
        <p:tmplLst>
          <p:tmpl lvl="1">
            <p:tnLst>
              <p:par>
                <p:cTn presetID="2" presetClass="entr" presetSubtype="2" fill="hold" nodeType="withEffect">
                  <p:stCondLst>
                    <p:cond delay="0"/>
                  </p:stCondLst>
                  <p:childTnLst>
                    <p:set>
                      <p:cBhvr>
                        <p:cTn dur="1" fill="hold">
                          <p:stCondLst>
                            <p:cond delay="0"/>
                          </p:stCondLst>
                        </p:cTn>
                        <p:tgtEl>
                          <p:spTgt spid="8"/>
                        </p:tgtEl>
                        <p:attrNameLst>
                          <p:attrName>style.visibility</p:attrName>
                        </p:attrNameLst>
                      </p:cBhvr>
                      <p:to>
                        <p:strVal val="visible"/>
                      </p:to>
                    </p:set>
                    <p:anim calcmode="lin" valueType="num">
                      <p:cBhvr additive="base">
                        <p:cTn dur="500" fill="hold"/>
                        <p:tgtEl>
                          <p:spTgt spid="8"/>
                        </p:tgtEl>
                        <p:attrNameLst>
                          <p:attrName>ppt_x</p:attrName>
                        </p:attrNameLst>
                      </p:cBhvr>
                      <p:tavLst>
                        <p:tav tm="0">
                          <p:val>
                            <p:strVal val="1+#ppt_w/2"/>
                          </p:val>
                        </p:tav>
                        <p:tav tm="100000">
                          <p:val>
                            <p:strVal val="#ppt_x"/>
                          </p:val>
                        </p:tav>
                      </p:tavLst>
                    </p:anim>
                    <p:anim calcmode="lin" valueType="num">
                      <p:cBhvr additive="base">
                        <p:cTn dur="500" fill="hold"/>
                        <p:tgtEl>
                          <p:spTgt spid="8"/>
                        </p:tgtEl>
                        <p:attrNameLst>
                          <p:attrName>ppt_y</p:attrName>
                        </p:attrNameLst>
                      </p:cBhvr>
                      <p:tavLst>
                        <p:tav tm="0">
                          <p:val>
                            <p:strVal val="#ppt_y"/>
                          </p:val>
                        </p:tav>
                        <p:tav tm="100000">
                          <p:val>
                            <p:strVal val="#ppt_y"/>
                          </p:val>
                        </p:tav>
                      </p:tavLst>
                    </p:anim>
                  </p:childTnLst>
                </p:cTn>
              </p:par>
            </p:tnLst>
          </p:tmpl>
        </p:tmplLst>
      </p:bldP>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10" grpId="0" build="allAtOnce">
        <p:tmplLst>
          <p:tmpl lvl="1">
            <p:tnLst>
              <p:par>
                <p:cTn presetID="2" presetClass="entr" presetSubtype="2" fill="hold" nodeType="withEffect">
                  <p:stCondLst>
                    <p:cond delay="0"/>
                  </p:stCondLst>
                  <p:childTnLst>
                    <p:set>
                      <p:cBhvr>
                        <p:cTn dur="1" fill="hold">
                          <p:stCondLst>
                            <p:cond delay="0"/>
                          </p:stCondLst>
                        </p:cTn>
                        <p:tgtEl>
                          <p:spTgt spid="10"/>
                        </p:tgtEl>
                        <p:attrNameLst>
                          <p:attrName>style.visibility</p:attrName>
                        </p:attrNameLst>
                      </p:cBhvr>
                      <p:to>
                        <p:strVal val="visible"/>
                      </p:to>
                    </p:set>
                    <p:anim calcmode="lin" valueType="num">
                      <p:cBhvr additive="base">
                        <p:cTn dur="500" fill="hold"/>
                        <p:tgtEl>
                          <p:spTgt spid="10"/>
                        </p:tgtEl>
                        <p:attrNameLst>
                          <p:attrName>ppt_x</p:attrName>
                        </p:attrNameLst>
                      </p:cBhvr>
                      <p:tavLst>
                        <p:tav tm="0">
                          <p:val>
                            <p:strVal val="1+#ppt_w/2"/>
                          </p:val>
                        </p:tav>
                        <p:tav tm="100000">
                          <p:val>
                            <p:strVal val="#ppt_x"/>
                          </p:val>
                        </p:tav>
                      </p:tavLst>
                    </p:anim>
                    <p:anim calcmode="lin" valueType="num">
                      <p:cBhvr additive="base">
                        <p:cTn dur="500" fill="hold"/>
                        <p:tgtEl>
                          <p:spTgt spid="10"/>
                        </p:tgtEl>
                        <p:attrNameLst>
                          <p:attrName>ppt_y</p:attrName>
                        </p:attrNameLst>
                      </p:cBhvr>
                      <p:tavLst>
                        <p:tav tm="0">
                          <p:val>
                            <p:strVal val="#ppt_y"/>
                          </p:val>
                        </p:tav>
                        <p:tav tm="100000">
                          <p:val>
                            <p:strVal val="#ppt_y"/>
                          </p:val>
                        </p:tav>
                      </p:tavLst>
                    </p:anim>
                  </p:childTnLst>
                </p:cTn>
              </p:par>
            </p:tnLst>
          </p:tmpl>
        </p:tmplLst>
      </p:bldP>
      <p:bldP spid="11" grpId="0" build="allAtOnce">
        <p:tmplLst>
          <p:tmpl lvl="1">
            <p:tnLst>
              <p:par>
                <p:cTn presetID="2" presetClass="entr" presetSubtype="2" fill="hold" nodeType="withEffect">
                  <p:stCondLst>
                    <p:cond delay="0"/>
                  </p:stCondLst>
                  <p:childTnLst>
                    <p:set>
                      <p:cBhvr>
                        <p:cTn dur="1" fill="hold">
                          <p:stCondLst>
                            <p:cond delay="0"/>
                          </p:stCondLst>
                        </p:cTn>
                        <p:tgtEl>
                          <p:spTgt spid="11"/>
                        </p:tgtEl>
                        <p:attrNameLst>
                          <p:attrName>style.visibility</p:attrName>
                        </p:attrNameLst>
                      </p:cBhvr>
                      <p:to>
                        <p:strVal val="visible"/>
                      </p:to>
                    </p:set>
                    <p:anim calcmode="lin" valueType="num">
                      <p:cBhvr additive="base">
                        <p:cTn dur="500" fill="hold"/>
                        <p:tgtEl>
                          <p:spTgt spid="11"/>
                        </p:tgtEl>
                        <p:attrNameLst>
                          <p:attrName>ppt_x</p:attrName>
                        </p:attrNameLst>
                      </p:cBhvr>
                      <p:tavLst>
                        <p:tav tm="0">
                          <p:val>
                            <p:strVal val="1+#ppt_w/2"/>
                          </p:val>
                        </p:tav>
                        <p:tav tm="100000">
                          <p:val>
                            <p:strVal val="#ppt_x"/>
                          </p:val>
                        </p:tav>
                      </p:tavLst>
                    </p:anim>
                    <p:anim calcmode="lin" valueType="num">
                      <p:cBhvr additive="base">
                        <p:cTn dur="500" fill="hold"/>
                        <p:tgtEl>
                          <p:spTgt spid="11"/>
                        </p:tgtEl>
                        <p:attrNameLst>
                          <p:attrName>ppt_y</p:attrName>
                        </p:attrNameLst>
                      </p:cBhvr>
                      <p:tavLst>
                        <p:tav tm="0">
                          <p:val>
                            <p:strVal val="#ppt_y"/>
                          </p:val>
                        </p:tav>
                        <p:tav tm="100000">
                          <p:val>
                            <p:strVal val="#ppt_y"/>
                          </p:val>
                        </p:tav>
                      </p:tavLst>
                    </p:anim>
                  </p:childTnLst>
                </p:cTn>
              </p:par>
            </p:tnLst>
          </p:tmpl>
        </p:tmplLst>
      </p:bldP>
      <p:bldP spid="12" grpId="0" build="allAtOnce">
        <p:tmplLst>
          <p:tmpl lvl="1">
            <p:tnLst>
              <p:par>
                <p:cTn presetID="2" presetClass="entr" presetSubtype="2" fill="hold" nodeType="withEffect">
                  <p:stCondLst>
                    <p:cond delay="0"/>
                  </p:stCondLst>
                  <p:childTnLst>
                    <p:set>
                      <p:cBhvr>
                        <p:cTn dur="1" fill="hold">
                          <p:stCondLst>
                            <p:cond delay="0"/>
                          </p:stCondLst>
                        </p:cTn>
                        <p:tgtEl>
                          <p:spTgt spid="12"/>
                        </p:tgtEl>
                        <p:attrNameLst>
                          <p:attrName>style.visibility</p:attrName>
                        </p:attrNameLst>
                      </p:cBhvr>
                      <p:to>
                        <p:strVal val="visible"/>
                      </p:to>
                    </p:set>
                    <p:anim calcmode="lin" valueType="num">
                      <p:cBhvr additive="base">
                        <p:cTn dur="500" fill="hold"/>
                        <p:tgtEl>
                          <p:spTgt spid="12"/>
                        </p:tgtEl>
                        <p:attrNameLst>
                          <p:attrName>ppt_x</p:attrName>
                        </p:attrNameLst>
                      </p:cBhvr>
                      <p:tavLst>
                        <p:tav tm="0">
                          <p:val>
                            <p:strVal val="1+#ppt_w/2"/>
                          </p:val>
                        </p:tav>
                        <p:tav tm="100000">
                          <p:val>
                            <p:strVal val="#ppt_x"/>
                          </p:val>
                        </p:tav>
                      </p:tavLst>
                    </p:anim>
                    <p:anim calcmode="lin" valueType="num">
                      <p:cBhvr additive="base">
                        <p:cTn dur="500" fill="hold"/>
                        <p:tgtEl>
                          <p:spTgt spid="12"/>
                        </p:tgtEl>
                        <p:attrNameLst>
                          <p:attrName>ppt_y</p:attrName>
                        </p:attrNameLst>
                      </p:cBhvr>
                      <p:tavLst>
                        <p:tav tm="0">
                          <p:val>
                            <p:strVal val="#ppt_y"/>
                          </p:val>
                        </p:tav>
                        <p:tav tm="100000">
                          <p:val>
                            <p:strVal val="#ppt_y"/>
                          </p:val>
                        </p:tav>
                      </p:tavLst>
                    </p:anim>
                  </p:childTnLst>
                </p:cTn>
              </p:par>
            </p:tnLst>
          </p:tmpl>
        </p:tmplLst>
      </p:bldP>
      <p:bldP spid="13" grpId="0" build="allAtOnce">
        <p:tmplLst>
          <p:tmpl lvl="1">
            <p:tnLst>
              <p:par>
                <p:cTn presetID="2" presetClass="entr" presetSubtype="2" fill="hold" nodeType="withEffect">
                  <p:stCondLst>
                    <p:cond delay="0"/>
                  </p:stCondLst>
                  <p:childTnLst>
                    <p:set>
                      <p:cBhvr>
                        <p:cTn dur="1" fill="hold">
                          <p:stCondLst>
                            <p:cond delay="0"/>
                          </p:stCondLst>
                        </p:cTn>
                        <p:tgtEl>
                          <p:spTgt spid="13"/>
                        </p:tgtEl>
                        <p:attrNameLst>
                          <p:attrName>style.visibility</p:attrName>
                        </p:attrNameLst>
                      </p:cBhvr>
                      <p:to>
                        <p:strVal val="visible"/>
                      </p:to>
                    </p:set>
                    <p:anim calcmode="lin" valueType="num">
                      <p:cBhvr additive="base">
                        <p:cTn dur="500" fill="hold"/>
                        <p:tgtEl>
                          <p:spTgt spid="13"/>
                        </p:tgtEl>
                        <p:attrNameLst>
                          <p:attrName>ppt_x</p:attrName>
                        </p:attrNameLst>
                      </p:cBhvr>
                      <p:tavLst>
                        <p:tav tm="0">
                          <p:val>
                            <p:strVal val="1+#ppt_w/2"/>
                          </p:val>
                        </p:tav>
                        <p:tav tm="100000">
                          <p:val>
                            <p:strVal val="#ppt_x"/>
                          </p:val>
                        </p:tav>
                      </p:tavLst>
                    </p:anim>
                    <p:anim calcmode="lin" valueType="num">
                      <p:cBhvr additive="base">
                        <p:cTn dur="500" fill="hold"/>
                        <p:tgtEl>
                          <p:spTgt spid="13"/>
                        </p:tgtEl>
                        <p:attrNameLst>
                          <p:attrName>ppt_y</p:attrName>
                        </p:attrNameLst>
                      </p:cBhvr>
                      <p:tavLst>
                        <p:tav tm="0">
                          <p:val>
                            <p:strVal val="#ppt_y"/>
                          </p:val>
                        </p:tav>
                        <p:tav tm="100000">
                          <p:val>
                            <p:strVal val="#ppt_y"/>
                          </p:val>
                        </p:tav>
                      </p:tavLst>
                    </p:anim>
                  </p:childTnLst>
                </p:cTn>
              </p:par>
            </p:tnLst>
          </p:tmpl>
        </p:tmplLst>
      </p:bldP>
      <p:bldP spid="14" grpId="0" build="allAtOnce">
        <p:tmplLst>
          <p:tmpl lvl="1">
            <p:tnLst>
              <p:par>
                <p:cTn presetID="2" presetClass="entr" presetSubtype="2" fill="hold" nodeType="withEffect">
                  <p:stCondLst>
                    <p:cond delay="0"/>
                  </p:stCondLst>
                  <p:childTnLst>
                    <p:set>
                      <p:cBhvr>
                        <p:cTn dur="1" fill="hold">
                          <p:stCondLst>
                            <p:cond delay="0"/>
                          </p:stCondLst>
                        </p:cTn>
                        <p:tgtEl>
                          <p:spTgt spid="14"/>
                        </p:tgtEl>
                        <p:attrNameLst>
                          <p:attrName>style.visibility</p:attrName>
                        </p:attrNameLst>
                      </p:cBhvr>
                      <p:to>
                        <p:strVal val="visible"/>
                      </p:to>
                    </p:set>
                    <p:anim calcmode="lin" valueType="num">
                      <p:cBhvr additive="base">
                        <p:cTn dur="500" fill="hold"/>
                        <p:tgtEl>
                          <p:spTgt spid="14"/>
                        </p:tgtEl>
                        <p:attrNameLst>
                          <p:attrName>ppt_x</p:attrName>
                        </p:attrNameLst>
                      </p:cBhvr>
                      <p:tavLst>
                        <p:tav tm="0">
                          <p:val>
                            <p:strVal val="1+#ppt_w/2"/>
                          </p:val>
                        </p:tav>
                        <p:tav tm="100000">
                          <p:val>
                            <p:strVal val="#ppt_x"/>
                          </p:val>
                        </p:tav>
                      </p:tavLst>
                    </p:anim>
                    <p:anim calcmode="lin" valueType="num">
                      <p:cBhvr additive="base">
                        <p:cTn dur="500" fill="hold"/>
                        <p:tgtEl>
                          <p:spTgt spid="14"/>
                        </p:tgtEl>
                        <p:attrNameLst>
                          <p:attrName>ppt_y</p:attrName>
                        </p:attrNameLst>
                      </p:cBhvr>
                      <p:tavLst>
                        <p:tav tm="0">
                          <p:val>
                            <p:strVal val="#ppt_y"/>
                          </p:val>
                        </p:tav>
                        <p:tav tm="100000">
                          <p:val>
                            <p:strVal val="#ppt_y"/>
                          </p:val>
                        </p:tav>
                      </p:tavLst>
                    </p:anim>
                  </p:childTnLst>
                </p:cTn>
              </p:par>
            </p:tnLst>
          </p:tmpl>
        </p:tmplLst>
      </p:bldP>
      <p:bldP spid="15" grpId="0" build="allAtOnce">
        <p:tmplLst>
          <p:tmpl lvl="1">
            <p:tnLst>
              <p:par>
                <p:cTn presetID="2" presetClass="entr" presetSubtype="2" fill="hold" nodeType="withEffect">
                  <p:stCondLst>
                    <p:cond delay="0"/>
                  </p:stCondLst>
                  <p:childTnLst>
                    <p:set>
                      <p:cBhvr>
                        <p:cTn dur="1" fill="hold">
                          <p:stCondLst>
                            <p:cond delay="0"/>
                          </p:stCondLst>
                        </p:cTn>
                        <p:tgtEl>
                          <p:spTgt spid="15"/>
                        </p:tgtEl>
                        <p:attrNameLst>
                          <p:attrName>style.visibility</p:attrName>
                        </p:attrNameLst>
                      </p:cBhvr>
                      <p:to>
                        <p:strVal val="visible"/>
                      </p:to>
                    </p:set>
                    <p:anim calcmode="lin" valueType="num">
                      <p:cBhvr additive="base">
                        <p:cTn dur="500" fill="hold"/>
                        <p:tgtEl>
                          <p:spTgt spid="15"/>
                        </p:tgtEl>
                        <p:attrNameLst>
                          <p:attrName>ppt_x</p:attrName>
                        </p:attrNameLst>
                      </p:cBhvr>
                      <p:tavLst>
                        <p:tav tm="0">
                          <p:val>
                            <p:strVal val="1+#ppt_w/2"/>
                          </p:val>
                        </p:tav>
                        <p:tav tm="100000">
                          <p:val>
                            <p:strVal val="#ppt_x"/>
                          </p:val>
                        </p:tav>
                      </p:tavLst>
                    </p:anim>
                    <p:anim calcmode="lin" valueType="num">
                      <p:cBhvr additive="base">
                        <p:cTn dur="500" fill="hold"/>
                        <p:tgtEl>
                          <p:spTgt spid="15"/>
                        </p:tgtEl>
                        <p:attrNameLst>
                          <p:attrName>ppt_y</p:attrName>
                        </p:attrNameLst>
                      </p:cBhvr>
                      <p:tavLst>
                        <p:tav tm="0">
                          <p:val>
                            <p:strVal val="#ppt_y"/>
                          </p:val>
                        </p:tav>
                        <p:tav tm="100000">
                          <p:val>
                            <p:strVal val="#ppt_y"/>
                          </p:val>
                        </p:tav>
                      </p:tavLst>
                    </p:anim>
                  </p:childTnLst>
                </p:cTn>
              </p:par>
            </p:tnLst>
          </p:tmpl>
        </p:tmplLst>
      </p:bldP>
      <p:bldP spid="16" grpId="0" build="allAtOnce">
        <p:tmplLst>
          <p:tmpl lvl="1">
            <p:tnLst>
              <p:par>
                <p:cTn presetID="2" presetClass="entr" presetSubtype="2" fill="hold" nodeType="withEffect">
                  <p:stCondLst>
                    <p:cond delay="0"/>
                  </p:stCondLst>
                  <p:childTnLst>
                    <p:set>
                      <p:cBhvr>
                        <p:cTn dur="1" fill="hold">
                          <p:stCondLst>
                            <p:cond delay="0"/>
                          </p:stCondLst>
                        </p:cTn>
                        <p:tgtEl>
                          <p:spTgt spid="16"/>
                        </p:tgtEl>
                        <p:attrNameLst>
                          <p:attrName>style.visibility</p:attrName>
                        </p:attrNameLst>
                      </p:cBhvr>
                      <p:to>
                        <p:strVal val="visible"/>
                      </p:to>
                    </p:set>
                    <p:anim calcmode="lin" valueType="num">
                      <p:cBhvr additive="base">
                        <p:cTn dur="500" fill="hold"/>
                        <p:tgtEl>
                          <p:spTgt spid="16"/>
                        </p:tgtEl>
                        <p:attrNameLst>
                          <p:attrName>ppt_x</p:attrName>
                        </p:attrNameLst>
                      </p:cBhvr>
                      <p:tavLst>
                        <p:tav tm="0">
                          <p:val>
                            <p:strVal val="1+#ppt_w/2"/>
                          </p:val>
                        </p:tav>
                        <p:tav tm="100000">
                          <p:val>
                            <p:strVal val="#ppt_x"/>
                          </p:val>
                        </p:tav>
                      </p:tavLst>
                    </p:anim>
                    <p:anim calcmode="lin" valueType="num">
                      <p:cBhvr additive="base">
                        <p:cTn dur="500" fill="hold"/>
                        <p:tgtEl>
                          <p:spTgt spid="16"/>
                        </p:tgtEl>
                        <p:attrNameLst>
                          <p:attrName>ppt_y</p:attrName>
                        </p:attrNameLst>
                      </p:cBhvr>
                      <p:tavLst>
                        <p:tav tm="0">
                          <p:val>
                            <p:strVal val="#ppt_y"/>
                          </p:val>
                        </p:tav>
                        <p:tav tm="100000">
                          <p:val>
                            <p:strVal val="#ppt_y"/>
                          </p:val>
                        </p:tav>
                      </p:tavLst>
                    </p:anim>
                  </p:childTnLst>
                </p:cTn>
              </p:par>
            </p:tnLst>
          </p:tmpl>
        </p:tmplLst>
      </p:bldP>
      <p:bldP spid="17" grpId="0" build="allAtOnce">
        <p:tmplLst>
          <p:tmpl lvl="1">
            <p:tnLst>
              <p:par>
                <p:cTn presetID="2" presetClass="entr" presetSubtype="2" fill="hold" nodeType="withEffect">
                  <p:stCondLst>
                    <p:cond delay="0"/>
                  </p:stCondLst>
                  <p:childTnLst>
                    <p:set>
                      <p:cBhvr>
                        <p:cTn dur="1" fill="hold">
                          <p:stCondLst>
                            <p:cond delay="0"/>
                          </p:stCondLst>
                        </p:cTn>
                        <p:tgtEl>
                          <p:spTgt spid="17"/>
                        </p:tgtEl>
                        <p:attrNameLst>
                          <p:attrName>style.visibility</p:attrName>
                        </p:attrNameLst>
                      </p:cBhvr>
                      <p:to>
                        <p:strVal val="visible"/>
                      </p:to>
                    </p:set>
                    <p:anim calcmode="lin" valueType="num">
                      <p:cBhvr additive="base">
                        <p:cTn dur="500" fill="hold"/>
                        <p:tgtEl>
                          <p:spTgt spid="17"/>
                        </p:tgtEl>
                        <p:attrNameLst>
                          <p:attrName>ppt_x</p:attrName>
                        </p:attrNameLst>
                      </p:cBhvr>
                      <p:tavLst>
                        <p:tav tm="0">
                          <p:val>
                            <p:strVal val="1+#ppt_w/2"/>
                          </p:val>
                        </p:tav>
                        <p:tav tm="100000">
                          <p:val>
                            <p:strVal val="#ppt_x"/>
                          </p:val>
                        </p:tav>
                      </p:tavLst>
                    </p:anim>
                    <p:anim calcmode="lin" valueType="num">
                      <p:cBhvr additive="base">
                        <p:cTn dur="500" fill="hold"/>
                        <p:tgtEl>
                          <p:spTgt spid="17"/>
                        </p:tgtEl>
                        <p:attrNameLst>
                          <p:attrName>ppt_y</p:attrName>
                        </p:attrNameLst>
                      </p:cBhvr>
                      <p:tavLst>
                        <p:tav tm="0">
                          <p:val>
                            <p:strVal val="#ppt_y"/>
                          </p:val>
                        </p:tav>
                        <p:tav tm="100000">
                          <p:val>
                            <p:strVal val="#ppt_y"/>
                          </p:val>
                        </p:tav>
                      </p:tavLst>
                    </p:anim>
                  </p:childTnLst>
                </p:cTn>
              </p:par>
            </p:tnLst>
          </p:tmpl>
        </p:tmplLst>
      </p:bldP>
      <p:bldP spid="18" grpId="0" build="allAtOnce">
        <p:tmplLst>
          <p:tmpl lvl="1">
            <p:tnLst>
              <p:par>
                <p:cTn presetID="2" presetClass="entr" presetSubtype="2" fill="hold" nodeType="withEffect">
                  <p:stCondLst>
                    <p:cond delay="0"/>
                  </p:stCondLst>
                  <p:childTnLst>
                    <p:set>
                      <p:cBhvr>
                        <p:cTn dur="1" fill="hold">
                          <p:stCondLst>
                            <p:cond delay="0"/>
                          </p:stCondLst>
                        </p:cTn>
                        <p:tgtEl>
                          <p:spTgt spid="18"/>
                        </p:tgtEl>
                        <p:attrNameLst>
                          <p:attrName>style.visibility</p:attrName>
                        </p:attrNameLst>
                      </p:cBhvr>
                      <p:to>
                        <p:strVal val="visible"/>
                      </p:to>
                    </p:set>
                    <p:anim calcmode="lin" valueType="num">
                      <p:cBhvr additive="base">
                        <p:cTn dur="500" fill="hold"/>
                        <p:tgtEl>
                          <p:spTgt spid="18"/>
                        </p:tgtEl>
                        <p:attrNameLst>
                          <p:attrName>ppt_x</p:attrName>
                        </p:attrNameLst>
                      </p:cBhvr>
                      <p:tavLst>
                        <p:tav tm="0">
                          <p:val>
                            <p:strVal val="1+#ppt_w/2"/>
                          </p:val>
                        </p:tav>
                        <p:tav tm="100000">
                          <p:val>
                            <p:strVal val="#ppt_x"/>
                          </p:val>
                        </p:tav>
                      </p:tavLst>
                    </p:anim>
                    <p:anim calcmode="lin" valueType="num">
                      <p:cBhvr additive="base">
                        <p:cTn dur="500" fill="hold"/>
                        <p:tgtEl>
                          <p:spTgt spid="18"/>
                        </p:tgtEl>
                        <p:attrNameLst>
                          <p:attrName>ppt_y</p:attrName>
                        </p:attrNameLst>
                      </p:cBhvr>
                      <p:tavLst>
                        <p:tav tm="0">
                          <p:val>
                            <p:strVal val="#ppt_y"/>
                          </p:val>
                        </p:tav>
                        <p:tav tm="100000">
                          <p:val>
                            <p:strVal val="#ppt_y"/>
                          </p:val>
                        </p:tav>
                      </p:tavLst>
                    </p:anim>
                  </p:childTnLst>
                </p:cTn>
              </p:par>
            </p:tnLst>
          </p:tmpl>
        </p:tmplLst>
      </p:bldP>
      <p:bldP spid="19" grpId="0" build="allAtOnce">
        <p:tmplLst>
          <p:tmpl lvl="1">
            <p:tnLst>
              <p:par>
                <p:cTn presetID="2" presetClass="entr" presetSubtype="2" fill="hold" nodeType="withEffect">
                  <p:stCondLst>
                    <p:cond delay="0"/>
                  </p:stCondLst>
                  <p:childTnLst>
                    <p:set>
                      <p:cBhvr>
                        <p:cTn dur="1" fill="hold">
                          <p:stCondLst>
                            <p:cond delay="0"/>
                          </p:stCondLst>
                        </p:cTn>
                        <p:tgtEl>
                          <p:spTgt spid="19"/>
                        </p:tgtEl>
                        <p:attrNameLst>
                          <p:attrName>style.visibility</p:attrName>
                        </p:attrNameLst>
                      </p:cBhvr>
                      <p:to>
                        <p:strVal val="visible"/>
                      </p:to>
                    </p:set>
                    <p:anim calcmode="lin" valueType="num">
                      <p:cBhvr additive="base">
                        <p:cTn dur="500" fill="hold"/>
                        <p:tgtEl>
                          <p:spTgt spid="19"/>
                        </p:tgtEl>
                        <p:attrNameLst>
                          <p:attrName>ppt_x</p:attrName>
                        </p:attrNameLst>
                      </p:cBhvr>
                      <p:tavLst>
                        <p:tav tm="0">
                          <p:val>
                            <p:strVal val="1+#ppt_w/2"/>
                          </p:val>
                        </p:tav>
                        <p:tav tm="100000">
                          <p:val>
                            <p:strVal val="#ppt_x"/>
                          </p:val>
                        </p:tav>
                      </p:tavLst>
                    </p:anim>
                    <p:anim calcmode="lin" valueType="num">
                      <p:cBhvr additive="base">
                        <p:cTn dur="500" fill="hold"/>
                        <p:tgtEl>
                          <p:spTgt spid="19"/>
                        </p:tgtEl>
                        <p:attrNameLst>
                          <p:attrName>ppt_y</p:attrName>
                        </p:attrNameLst>
                      </p:cBhvr>
                      <p:tavLst>
                        <p:tav tm="0">
                          <p:val>
                            <p:strVal val="#ppt_y"/>
                          </p:val>
                        </p:tav>
                        <p:tav tm="100000">
                          <p:val>
                            <p:strVal val="#ppt_y"/>
                          </p:val>
                        </p:tav>
                      </p:tavLst>
                    </p:anim>
                  </p:childTnLst>
                </p:cTn>
              </p:par>
            </p:tnLst>
          </p:tmpl>
        </p:tmplLst>
      </p:bldP>
      <p:bldP spid="20" grpId="0" build="allAtOnce">
        <p:tmplLst>
          <p:tmpl lvl="1">
            <p:tnLst>
              <p:par>
                <p:cTn presetID="2" presetClass="entr" presetSubtype="2" fill="hold" nodeType="withEffect">
                  <p:stCondLst>
                    <p:cond delay="0"/>
                  </p:stCondLst>
                  <p:childTnLst>
                    <p:set>
                      <p:cBhvr>
                        <p:cTn dur="1" fill="hold">
                          <p:stCondLst>
                            <p:cond delay="0"/>
                          </p:stCondLst>
                        </p:cTn>
                        <p:tgtEl>
                          <p:spTgt spid="20"/>
                        </p:tgtEl>
                        <p:attrNameLst>
                          <p:attrName>style.visibility</p:attrName>
                        </p:attrNameLst>
                      </p:cBhvr>
                      <p:to>
                        <p:strVal val="visible"/>
                      </p:to>
                    </p:set>
                    <p:anim calcmode="lin" valueType="num">
                      <p:cBhvr additive="base">
                        <p:cTn dur="500" fill="hold"/>
                        <p:tgtEl>
                          <p:spTgt spid="20"/>
                        </p:tgtEl>
                        <p:attrNameLst>
                          <p:attrName>ppt_x</p:attrName>
                        </p:attrNameLst>
                      </p:cBhvr>
                      <p:tavLst>
                        <p:tav tm="0">
                          <p:val>
                            <p:strVal val="1+#ppt_w/2"/>
                          </p:val>
                        </p:tav>
                        <p:tav tm="100000">
                          <p:val>
                            <p:strVal val="#ppt_x"/>
                          </p:val>
                        </p:tav>
                      </p:tavLst>
                    </p:anim>
                    <p:anim calcmode="lin" valueType="num">
                      <p:cBhvr additive="base">
                        <p:cTn dur="500" fill="hold"/>
                        <p:tgtEl>
                          <p:spTgt spid="20"/>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45.xml><?xml version="1.0" encoding="utf-8"?>
<p:sldLayout xmlns:a="http://schemas.openxmlformats.org/drawingml/2006/main" xmlns:r="http://schemas.openxmlformats.org/officeDocument/2006/relationships" xmlns:p="http://schemas.openxmlformats.org/presentationml/2006/main" preserve="1">
  <p:cSld name="Block of Text">
    <p:spTree>
      <p:nvGrpSpPr>
        <p:cNvPr id="1" name=""/>
        <p:cNvGrpSpPr/>
        <p:nvPr/>
      </p:nvGrpSpPr>
      <p:grpSpPr>
        <a:xfrm>
          <a:off x="0" y="0"/>
          <a:ext cx="0" cy="0"/>
          <a:chOff x="0" y="0"/>
          <a:chExt cx="0" cy="0"/>
        </a:xfrm>
      </p:grpSpPr>
      <p:sp>
        <p:nvSpPr>
          <p:cNvPr id="9"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accent1"/>
                </a:solidFill>
              </a:defRPr>
            </a:lvl1pPr>
          </a:lstStyle>
          <a:p>
            <a:pPr lvl="0"/>
            <a:r>
              <a:rPr lang="en-US" dirty="0" smtClean="0"/>
              <a:t>title 2</a:t>
            </a:r>
            <a:endParaRPr lang="en-US" dirty="0"/>
          </a:p>
        </p:txBody>
      </p:sp>
      <p:sp>
        <p:nvSpPr>
          <p:cNvPr id="2" name="Title 1"/>
          <p:cNvSpPr>
            <a:spLocks noGrp="1"/>
          </p:cNvSpPr>
          <p:nvPr>
            <p:ph type="title" hasCustomPrompt="1"/>
          </p:nvPr>
        </p:nvSpPr>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7"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8" name="Text Placeholder 7"/>
          <p:cNvSpPr>
            <a:spLocks noGrp="1"/>
          </p:cNvSpPr>
          <p:nvPr>
            <p:ph type="body" sz="quarter" idx="14" hasCustomPrompt="1"/>
          </p:nvPr>
        </p:nvSpPr>
        <p:spPr>
          <a:xfrm>
            <a:off x="-45720" y="2057400"/>
            <a:ext cx="6400800" cy="4495800"/>
          </a:xfrm>
        </p:spPr>
        <p:txBody>
          <a:bodyPr>
            <a:normAutofit/>
          </a:bodyPr>
          <a:lstStyle>
            <a:lvl1pPr marL="0" indent="0">
              <a:defRPr sz="2400" baseline="0">
                <a:latin typeface="+mj-lt"/>
              </a:defRPr>
            </a:lvl1pPr>
          </a:lstStyle>
          <a:p>
            <a:pPr lvl="0"/>
            <a:r>
              <a:rPr lang="en-US" dirty="0" smtClean="0"/>
              <a:t>Insert some text here.</a:t>
            </a:r>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 calcmode="lin" valueType="num">
                                      <p:cBhvr additive="base">
                                        <p:cTn id="7" dur="500" fill="hold"/>
                                        <p:tgtEl>
                                          <p:spTgt spid="7">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7">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8">
                                            <p:txEl>
                                              <p:pRg st="0" end="0"/>
                                            </p:txEl>
                                          </p:spTgt>
                                        </p:tgtEl>
                                        <p:attrNameLst>
                                          <p:attrName>style.visibility</p:attrName>
                                        </p:attrNameLst>
                                      </p:cBhvr>
                                      <p:to>
                                        <p:strVal val="visible"/>
                                      </p:to>
                                    </p:set>
                                    <p:anim calcmode="lin" valueType="num">
                                      <p:cBhvr additive="base">
                                        <p:cTn id="11" dur="500" fill="hold"/>
                                        <p:tgtEl>
                                          <p:spTgt spid="8">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8">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uild="allAtOnce">
        <p:tmplLst>
          <p:tmpl lvl="1">
            <p:tnLst>
              <p:par>
                <p:cTn presetID="2" presetClass="entr" presetSubtype="2" fill="hold" nodeType="withEffect">
                  <p:stCondLst>
                    <p:cond delay="0"/>
                  </p:stCondLst>
                  <p:childTnLst>
                    <p:set>
                      <p:cBhvr>
                        <p:cTn dur="1" fill="hold">
                          <p:stCondLst>
                            <p:cond delay="0"/>
                          </p:stCondLst>
                        </p:cTn>
                        <p:tgtEl>
                          <p:spTgt spid="7"/>
                        </p:tgtEl>
                        <p:attrNameLst>
                          <p:attrName>style.visibility</p:attrName>
                        </p:attrNameLst>
                      </p:cBhvr>
                      <p:to>
                        <p:strVal val="visible"/>
                      </p:to>
                    </p:set>
                    <p:anim calcmode="lin" valueType="num">
                      <p:cBhvr additive="base">
                        <p:cTn dur="500" fill="hold"/>
                        <p:tgtEl>
                          <p:spTgt spid="7"/>
                        </p:tgtEl>
                        <p:attrNameLst>
                          <p:attrName>ppt_x</p:attrName>
                        </p:attrNameLst>
                      </p:cBhvr>
                      <p:tavLst>
                        <p:tav tm="0">
                          <p:val>
                            <p:strVal val="1+#ppt_w/2"/>
                          </p:val>
                        </p:tav>
                        <p:tav tm="100000">
                          <p:val>
                            <p:strVal val="#ppt_x"/>
                          </p:val>
                        </p:tav>
                      </p:tavLst>
                    </p:anim>
                    <p:anim calcmode="lin" valueType="num">
                      <p:cBhvr additive="base">
                        <p:cTn dur="500" fill="hold"/>
                        <p:tgtEl>
                          <p:spTgt spid="7"/>
                        </p:tgtEl>
                        <p:attrNameLst>
                          <p:attrName>ppt_y</p:attrName>
                        </p:attrNameLst>
                      </p:cBhvr>
                      <p:tavLst>
                        <p:tav tm="0">
                          <p:val>
                            <p:strVal val="#ppt_y"/>
                          </p:val>
                        </p:tav>
                        <p:tav tm="100000">
                          <p:val>
                            <p:strVal val="#ppt_y"/>
                          </p:val>
                        </p:tav>
                      </p:tavLst>
                    </p:anim>
                  </p:childTnLst>
                </p:cTn>
              </p:par>
            </p:tnLst>
          </p:tmpl>
        </p:tmplLst>
      </p:bldP>
      <p:bldP spid="8" grpId="0" build="allAtOnce">
        <p:tmplLst>
          <p:tmpl lvl="1">
            <p:tnLst>
              <p:par>
                <p:cTn presetID="2" presetClass="entr" presetSubtype="2" fill="hold" nodeType="withEffect">
                  <p:stCondLst>
                    <p:cond delay="0"/>
                  </p:stCondLst>
                  <p:childTnLst>
                    <p:set>
                      <p:cBhvr>
                        <p:cTn dur="1" fill="hold">
                          <p:stCondLst>
                            <p:cond delay="0"/>
                          </p:stCondLst>
                        </p:cTn>
                        <p:tgtEl>
                          <p:spTgt spid="8"/>
                        </p:tgtEl>
                        <p:attrNameLst>
                          <p:attrName>style.visibility</p:attrName>
                        </p:attrNameLst>
                      </p:cBhvr>
                      <p:to>
                        <p:strVal val="visible"/>
                      </p:to>
                    </p:set>
                    <p:anim calcmode="lin" valueType="num">
                      <p:cBhvr additive="base">
                        <p:cTn dur="500" fill="hold"/>
                        <p:tgtEl>
                          <p:spTgt spid="8"/>
                        </p:tgtEl>
                        <p:attrNameLst>
                          <p:attrName>ppt_x</p:attrName>
                        </p:attrNameLst>
                      </p:cBhvr>
                      <p:tavLst>
                        <p:tav tm="0">
                          <p:val>
                            <p:strVal val="1+#ppt_w/2"/>
                          </p:val>
                        </p:tav>
                        <p:tav tm="100000">
                          <p:val>
                            <p:strVal val="#ppt_x"/>
                          </p:val>
                        </p:tav>
                      </p:tavLst>
                    </p:anim>
                    <p:anim calcmode="lin" valueType="num">
                      <p:cBhvr additive="base">
                        <p:cTn dur="500" fill="hold"/>
                        <p:tgtEl>
                          <p:spTgt spid="8"/>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46.xml><?xml version="1.0" encoding="utf-8"?>
<p:sldLayout xmlns:a="http://schemas.openxmlformats.org/drawingml/2006/main" xmlns:r="http://schemas.openxmlformats.org/officeDocument/2006/relationships" xmlns:p="http://schemas.openxmlformats.org/presentationml/2006/main" preserve="1">
  <p:cSld name="Thumbnails and Overview">
    <p:spTree>
      <p:nvGrpSpPr>
        <p:cNvPr id="1" name=""/>
        <p:cNvGrpSpPr/>
        <p:nvPr/>
      </p:nvGrpSpPr>
      <p:grpSpPr>
        <a:xfrm>
          <a:off x="0" y="0"/>
          <a:ext cx="0" cy="0"/>
          <a:chOff x="0" y="0"/>
          <a:chExt cx="0" cy="0"/>
        </a:xfrm>
      </p:grpSpPr>
      <p:sp>
        <p:nvSpPr>
          <p:cNvPr id="8"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9"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21"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22" name="Text Placeholder 7"/>
          <p:cNvSpPr>
            <a:spLocks noGrp="1"/>
          </p:cNvSpPr>
          <p:nvPr>
            <p:ph type="body" sz="quarter" idx="14" hasCustomPrompt="1"/>
          </p:nvPr>
        </p:nvSpPr>
        <p:spPr>
          <a:xfrm>
            <a:off x="502920" y="20574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24" name="Picture Placeholder 23"/>
          <p:cNvSpPr>
            <a:spLocks noGrp="1"/>
          </p:cNvSpPr>
          <p:nvPr>
            <p:ph type="pic" sz="quarter" idx="16" hasCustomPrompt="1"/>
          </p:nvPr>
        </p:nvSpPr>
        <p:spPr>
          <a:xfrm>
            <a:off x="45720" y="20574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25" name="Text Placeholder 7"/>
          <p:cNvSpPr>
            <a:spLocks noGrp="1"/>
          </p:cNvSpPr>
          <p:nvPr>
            <p:ph type="body" sz="quarter" idx="17" hasCustomPrompt="1"/>
          </p:nvPr>
        </p:nvSpPr>
        <p:spPr>
          <a:xfrm>
            <a:off x="502920" y="25908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26" name="Picture Placeholder 23"/>
          <p:cNvSpPr>
            <a:spLocks noGrp="1"/>
          </p:cNvSpPr>
          <p:nvPr>
            <p:ph type="pic" sz="quarter" idx="18" hasCustomPrompt="1"/>
          </p:nvPr>
        </p:nvSpPr>
        <p:spPr>
          <a:xfrm>
            <a:off x="45720" y="25908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27" name="Text Placeholder 7"/>
          <p:cNvSpPr>
            <a:spLocks noGrp="1"/>
          </p:cNvSpPr>
          <p:nvPr>
            <p:ph type="body" sz="quarter" idx="19" hasCustomPrompt="1"/>
          </p:nvPr>
        </p:nvSpPr>
        <p:spPr>
          <a:xfrm>
            <a:off x="502920" y="31242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28" name="Picture Placeholder 23"/>
          <p:cNvSpPr>
            <a:spLocks noGrp="1"/>
          </p:cNvSpPr>
          <p:nvPr>
            <p:ph type="pic" sz="quarter" idx="20" hasCustomPrompt="1"/>
          </p:nvPr>
        </p:nvSpPr>
        <p:spPr>
          <a:xfrm>
            <a:off x="45720" y="31242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29" name="Text Placeholder 7"/>
          <p:cNvSpPr>
            <a:spLocks noGrp="1"/>
          </p:cNvSpPr>
          <p:nvPr>
            <p:ph type="body" sz="quarter" idx="21" hasCustomPrompt="1"/>
          </p:nvPr>
        </p:nvSpPr>
        <p:spPr>
          <a:xfrm>
            <a:off x="502920" y="36576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0" name="Picture Placeholder 23"/>
          <p:cNvSpPr>
            <a:spLocks noGrp="1"/>
          </p:cNvSpPr>
          <p:nvPr>
            <p:ph type="pic" sz="quarter" idx="22" hasCustomPrompt="1"/>
          </p:nvPr>
        </p:nvSpPr>
        <p:spPr>
          <a:xfrm>
            <a:off x="45720" y="36576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1" name="Text Placeholder 7"/>
          <p:cNvSpPr>
            <a:spLocks noGrp="1"/>
          </p:cNvSpPr>
          <p:nvPr>
            <p:ph type="body" sz="quarter" idx="23" hasCustomPrompt="1"/>
          </p:nvPr>
        </p:nvSpPr>
        <p:spPr>
          <a:xfrm>
            <a:off x="502920" y="41910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2" name="Picture Placeholder 23"/>
          <p:cNvSpPr>
            <a:spLocks noGrp="1"/>
          </p:cNvSpPr>
          <p:nvPr>
            <p:ph type="pic" sz="quarter" idx="24" hasCustomPrompt="1"/>
          </p:nvPr>
        </p:nvSpPr>
        <p:spPr>
          <a:xfrm>
            <a:off x="45720" y="41910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3" name="Text Placeholder 7"/>
          <p:cNvSpPr>
            <a:spLocks noGrp="1"/>
          </p:cNvSpPr>
          <p:nvPr>
            <p:ph type="body" sz="quarter" idx="25" hasCustomPrompt="1"/>
          </p:nvPr>
        </p:nvSpPr>
        <p:spPr>
          <a:xfrm>
            <a:off x="502920" y="47244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4" name="Picture Placeholder 23"/>
          <p:cNvSpPr>
            <a:spLocks noGrp="1"/>
          </p:cNvSpPr>
          <p:nvPr>
            <p:ph type="pic" sz="quarter" idx="26" hasCustomPrompt="1"/>
          </p:nvPr>
        </p:nvSpPr>
        <p:spPr>
          <a:xfrm>
            <a:off x="45720" y="47244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5" name="Text Placeholder 7"/>
          <p:cNvSpPr>
            <a:spLocks noGrp="1"/>
          </p:cNvSpPr>
          <p:nvPr>
            <p:ph type="body" sz="quarter" idx="27" hasCustomPrompt="1"/>
          </p:nvPr>
        </p:nvSpPr>
        <p:spPr>
          <a:xfrm>
            <a:off x="502920" y="52578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6" name="Picture Placeholder 23"/>
          <p:cNvSpPr>
            <a:spLocks noGrp="1"/>
          </p:cNvSpPr>
          <p:nvPr>
            <p:ph type="pic" sz="quarter" idx="28" hasCustomPrompt="1"/>
          </p:nvPr>
        </p:nvSpPr>
        <p:spPr>
          <a:xfrm>
            <a:off x="45720" y="52578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7" name="Text Placeholder 7"/>
          <p:cNvSpPr>
            <a:spLocks noGrp="1"/>
          </p:cNvSpPr>
          <p:nvPr>
            <p:ph type="body" sz="quarter" idx="29" hasCustomPrompt="1"/>
          </p:nvPr>
        </p:nvSpPr>
        <p:spPr>
          <a:xfrm>
            <a:off x="502920" y="57912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8" name="Picture Placeholder 23"/>
          <p:cNvSpPr>
            <a:spLocks noGrp="1"/>
          </p:cNvSpPr>
          <p:nvPr>
            <p:ph type="pic" sz="quarter" idx="30" hasCustomPrompt="1"/>
          </p:nvPr>
        </p:nvSpPr>
        <p:spPr>
          <a:xfrm>
            <a:off x="45720" y="57912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9" name="Text Placeholder 7"/>
          <p:cNvSpPr>
            <a:spLocks noGrp="1"/>
          </p:cNvSpPr>
          <p:nvPr>
            <p:ph type="body" sz="quarter" idx="31" hasCustomPrompt="1"/>
          </p:nvPr>
        </p:nvSpPr>
        <p:spPr>
          <a:xfrm>
            <a:off x="502920" y="63246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40" name="Picture Placeholder 23"/>
          <p:cNvSpPr>
            <a:spLocks noGrp="1"/>
          </p:cNvSpPr>
          <p:nvPr>
            <p:ph type="pic" sz="quarter" idx="32" hasCustomPrompt="1"/>
          </p:nvPr>
        </p:nvSpPr>
        <p:spPr>
          <a:xfrm>
            <a:off x="45720" y="63246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 calcmode="lin" valueType="num">
                                      <p:cBhvr additive="base">
                                        <p:cTn id="7"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9">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22">
                                            <p:txEl>
                                              <p:pRg st="0" end="0"/>
                                            </p:txEl>
                                          </p:spTgt>
                                        </p:tgtEl>
                                        <p:attrNameLst>
                                          <p:attrName>style.visibility</p:attrName>
                                        </p:attrNameLst>
                                      </p:cBhvr>
                                      <p:to>
                                        <p:strVal val="visible"/>
                                      </p:to>
                                    </p:set>
                                    <p:anim calcmode="lin" valueType="num">
                                      <p:cBhvr additive="base">
                                        <p:cTn id="11" dur="500" fill="hold"/>
                                        <p:tgtEl>
                                          <p:spTgt spid="22">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22">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24">
                                            <p:txEl>
                                              <p:pRg st="0" end="0"/>
                                            </p:txEl>
                                          </p:spTgt>
                                        </p:tgtEl>
                                        <p:attrNameLst>
                                          <p:attrName>style.visibility</p:attrName>
                                        </p:attrNameLst>
                                      </p:cBhvr>
                                      <p:to>
                                        <p:strVal val="visible"/>
                                      </p:to>
                                    </p:set>
                                    <p:anim calcmode="lin" valueType="num">
                                      <p:cBhvr additive="base">
                                        <p:cTn id="15" dur="500" fill="hold"/>
                                        <p:tgtEl>
                                          <p:spTgt spid="24">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24">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4">
                                            <p:txEl>
                                              <p:pRg st="1" end="1"/>
                                            </p:txEl>
                                          </p:spTgt>
                                        </p:tgtEl>
                                        <p:attrNameLst>
                                          <p:attrName>style.visibility</p:attrName>
                                        </p:attrNameLst>
                                      </p:cBhvr>
                                      <p:to>
                                        <p:strVal val="visible"/>
                                      </p:to>
                                    </p:set>
                                    <p:anim calcmode="lin" valueType="num">
                                      <p:cBhvr additive="base">
                                        <p:cTn id="19" dur="500" fill="hold"/>
                                        <p:tgtEl>
                                          <p:spTgt spid="24">
                                            <p:txEl>
                                              <p:pRg st="1" end="1"/>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4">
                                            <p:txEl>
                                              <p:pRg st="1" end="1"/>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25">
                                            <p:txEl>
                                              <p:pRg st="0" end="0"/>
                                            </p:txEl>
                                          </p:spTgt>
                                        </p:tgtEl>
                                        <p:attrNameLst>
                                          <p:attrName>style.visibility</p:attrName>
                                        </p:attrNameLst>
                                      </p:cBhvr>
                                      <p:to>
                                        <p:strVal val="visible"/>
                                      </p:to>
                                    </p:set>
                                    <p:anim calcmode="lin" valueType="num">
                                      <p:cBhvr additive="base">
                                        <p:cTn id="23" dur="500" fill="hold"/>
                                        <p:tgtEl>
                                          <p:spTgt spid="25">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25">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26">
                                            <p:txEl>
                                              <p:pRg st="0" end="0"/>
                                            </p:txEl>
                                          </p:spTgt>
                                        </p:tgtEl>
                                        <p:attrNameLst>
                                          <p:attrName>style.visibility</p:attrName>
                                        </p:attrNameLst>
                                      </p:cBhvr>
                                      <p:to>
                                        <p:strVal val="visible"/>
                                      </p:to>
                                    </p:set>
                                    <p:anim calcmode="lin" valueType="num">
                                      <p:cBhvr additive="base">
                                        <p:cTn id="27" dur="500" fill="hold"/>
                                        <p:tgtEl>
                                          <p:spTgt spid="26">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26">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26">
                                            <p:txEl>
                                              <p:pRg st="1" end="1"/>
                                            </p:txEl>
                                          </p:spTgt>
                                        </p:tgtEl>
                                        <p:attrNameLst>
                                          <p:attrName>style.visibility</p:attrName>
                                        </p:attrNameLst>
                                      </p:cBhvr>
                                      <p:to>
                                        <p:strVal val="visible"/>
                                      </p:to>
                                    </p:set>
                                    <p:anim calcmode="lin" valueType="num">
                                      <p:cBhvr additive="base">
                                        <p:cTn id="31" dur="500" fill="hold"/>
                                        <p:tgtEl>
                                          <p:spTgt spid="26">
                                            <p:txEl>
                                              <p:pRg st="1" end="1"/>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26">
                                            <p:txEl>
                                              <p:pRg st="1" end="1"/>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27">
                                            <p:txEl>
                                              <p:pRg st="0" end="0"/>
                                            </p:txEl>
                                          </p:spTgt>
                                        </p:tgtEl>
                                        <p:attrNameLst>
                                          <p:attrName>style.visibility</p:attrName>
                                        </p:attrNameLst>
                                      </p:cBhvr>
                                      <p:to>
                                        <p:strVal val="visible"/>
                                      </p:to>
                                    </p:set>
                                    <p:anim calcmode="lin" valueType="num">
                                      <p:cBhvr additive="base">
                                        <p:cTn id="35" dur="500" fill="hold"/>
                                        <p:tgtEl>
                                          <p:spTgt spid="27">
                                            <p:txEl>
                                              <p:pRg st="0" end="0"/>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27">
                                            <p:txEl>
                                              <p:pRg st="0" end="0"/>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28">
                                            <p:txEl>
                                              <p:pRg st="0" end="0"/>
                                            </p:txEl>
                                          </p:spTgt>
                                        </p:tgtEl>
                                        <p:attrNameLst>
                                          <p:attrName>style.visibility</p:attrName>
                                        </p:attrNameLst>
                                      </p:cBhvr>
                                      <p:to>
                                        <p:strVal val="visible"/>
                                      </p:to>
                                    </p:set>
                                    <p:anim calcmode="lin" valueType="num">
                                      <p:cBhvr additive="base">
                                        <p:cTn id="39" dur="500" fill="hold"/>
                                        <p:tgtEl>
                                          <p:spTgt spid="28">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28">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28">
                                            <p:txEl>
                                              <p:pRg st="1" end="1"/>
                                            </p:txEl>
                                          </p:spTgt>
                                        </p:tgtEl>
                                        <p:attrNameLst>
                                          <p:attrName>style.visibility</p:attrName>
                                        </p:attrNameLst>
                                      </p:cBhvr>
                                      <p:to>
                                        <p:strVal val="visible"/>
                                      </p:to>
                                    </p:set>
                                    <p:anim calcmode="lin" valueType="num">
                                      <p:cBhvr additive="base">
                                        <p:cTn id="43" dur="500" fill="hold"/>
                                        <p:tgtEl>
                                          <p:spTgt spid="28">
                                            <p:txEl>
                                              <p:pRg st="1" end="1"/>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28">
                                            <p:txEl>
                                              <p:pRg st="1" end="1"/>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29">
                                            <p:txEl>
                                              <p:pRg st="0" end="0"/>
                                            </p:txEl>
                                          </p:spTgt>
                                        </p:tgtEl>
                                        <p:attrNameLst>
                                          <p:attrName>style.visibility</p:attrName>
                                        </p:attrNameLst>
                                      </p:cBhvr>
                                      <p:to>
                                        <p:strVal val="visible"/>
                                      </p:to>
                                    </p:set>
                                    <p:anim calcmode="lin" valueType="num">
                                      <p:cBhvr additive="base">
                                        <p:cTn id="47" dur="500" fill="hold"/>
                                        <p:tgtEl>
                                          <p:spTgt spid="29">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29">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30">
                                            <p:txEl>
                                              <p:pRg st="0" end="0"/>
                                            </p:txEl>
                                          </p:spTgt>
                                        </p:tgtEl>
                                        <p:attrNameLst>
                                          <p:attrName>style.visibility</p:attrName>
                                        </p:attrNameLst>
                                      </p:cBhvr>
                                      <p:to>
                                        <p:strVal val="visible"/>
                                      </p:to>
                                    </p:set>
                                    <p:anim calcmode="lin" valueType="num">
                                      <p:cBhvr additive="base">
                                        <p:cTn id="51" dur="500" fill="hold"/>
                                        <p:tgtEl>
                                          <p:spTgt spid="30">
                                            <p:txEl>
                                              <p:pRg st="0" end="0"/>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30">
                                            <p:txEl>
                                              <p:pRg st="0" end="0"/>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30">
                                            <p:txEl>
                                              <p:pRg st="1" end="1"/>
                                            </p:txEl>
                                          </p:spTgt>
                                        </p:tgtEl>
                                        <p:attrNameLst>
                                          <p:attrName>style.visibility</p:attrName>
                                        </p:attrNameLst>
                                      </p:cBhvr>
                                      <p:to>
                                        <p:strVal val="visible"/>
                                      </p:to>
                                    </p:set>
                                    <p:anim calcmode="lin" valueType="num">
                                      <p:cBhvr additive="base">
                                        <p:cTn id="55" dur="500" fill="hold"/>
                                        <p:tgtEl>
                                          <p:spTgt spid="30">
                                            <p:txEl>
                                              <p:pRg st="1" end="1"/>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30">
                                            <p:txEl>
                                              <p:pRg st="1" end="1"/>
                                            </p:txEl>
                                          </p:spTgt>
                                        </p:tgtEl>
                                        <p:attrNameLst>
                                          <p:attrName>ppt_y</p:attrName>
                                        </p:attrNameLst>
                                      </p:cBhvr>
                                      <p:tavLst>
                                        <p:tav tm="0">
                                          <p:val>
                                            <p:strVal val="#ppt_y"/>
                                          </p:val>
                                        </p:tav>
                                        <p:tav tm="100000">
                                          <p:val>
                                            <p:strVal val="#ppt_y"/>
                                          </p:val>
                                        </p:tav>
                                      </p:tavLst>
                                    </p:anim>
                                  </p:childTnLst>
                                </p:cTn>
                              </p:par>
                              <p:par>
                                <p:cTn id="57" presetID="2" presetClass="entr" presetSubtype="2" fill="hold" grpId="0" nodeType="withEffect">
                                  <p:stCondLst>
                                    <p:cond delay="0"/>
                                  </p:stCondLst>
                                  <p:childTnLst>
                                    <p:set>
                                      <p:cBhvr>
                                        <p:cTn id="58" dur="1" fill="hold">
                                          <p:stCondLst>
                                            <p:cond delay="0"/>
                                          </p:stCondLst>
                                        </p:cTn>
                                        <p:tgtEl>
                                          <p:spTgt spid="31">
                                            <p:txEl>
                                              <p:pRg st="0" end="0"/>
                                            </p:txEl>
                                          </p:spTgt>
                                        </p:tgtEl>
                                        <p:attrNameLst>
                                          <p:attrName>style.visibility</p:attrName>
                                        </p:attrNameLst>
                                      </p:cBhvr>
                                      <p:to>
                                        <p:strVal val="visible"/>
                                      </p:to>
                                    </p:set>
                                    <p:anim calcmode="lin" valueType="num">
                                      <p:cBhvr additive="base">
                                        <p:cTn id="59" dur="500" fill="hold"/>
                                        <p:tgtEl>
                                          <p:spTgt spid="31">
                                            <p:txEl>
                                              <p:pRg st="0" end="0"/>
                                            </p:txEl>
                                          </p:spTgt>
                                        </p:tgtEl>
                                        <p:attrNameLst>
                                          <p:attrName>ppt_x</p:attrName>
                                        </p:attrNameLst>
                                      </p:cBhvr>
                                      <p:tavLst>
                                        <p:tav tm="0">
                                          <p:val>
                                            <p:strVal val="1+#ppt_w/2"/>
                                          </p:val>
                                        </p:tav>
                                        <p:tav tm="100000">
                                          <p:val>
                                            <p:strVal val="#ppt_x"/>
                                          </p:val>
                                        </p:tav>
                                      </p:tavLst>
                                    </p:anim>
                                    <p:anim calcmode="lin" valueType="num">
                                      <p:cBhvr additive="base">
                                        <p:cTn id="60" dur="500" fill="hold"/>
                                        <p:tgtEl>
                                          <p:spTgt spid="31">
                                            <p:txEl>
                                              <p:pRg st="0" end="0"/>
                                            </p:txEl>
                                          </p:spTgt>
                                        </p:tgtEl>
                                        <p:attrNameLst>
                                          <p:attrName>ppt_y</p:attrName>
                                        </p:attrNameLst>
                                      </p:cBhvr>
                                      <p:tavLst>
                                        <p:tav tm="0">
                                          <p:val>
                                            <p:strVal val="#ppt_y"/>
                                          </p:val>
                                        </p:tav>
                                        <p:tav tm="100000">
                                          <p:val>
                                            <p:strVal val="#ppt_y"/>
                                          </p:val>
                                        </p:tav>
                                      </p:tavLst>
                                    </p:anim>
                                  </p:childTnLst>
                                </p:cTn>
                              </p:par>
                              <p:par>
                                <p:cTn id="61" presetID="2" presetClass="entr" presetSubtype="2" fill="hold" grpId="0" nodeType="withEffect">
                                  <p:stCondLst>
                                    <p:cond delay="0"/>
                                  </p:stCondLst>
                                  <p:childTnLst>
                                    <p:set>
                                      <p:cBhvr>
                                        <p:cTn id="62" dur="1" fill="hold">
                                          <p:stCondLst>
                                            <p:cond delay="0"/>
                                          </p:stCondLst>
                                        </p:cTn>
                                        <p:tgtEl>
                                          <p:spTgt spid="32">
                                            <p:txEl>
                                              <p:pRg st="0" end="0"/>
                                            </p:txEl>
                                          </p:spTgt>
                                        </p:tgtEl>
                                        <p:attrNameLst>
                                          <p:attrName>style.visibility</p:attrName>
                                        </p:attrNameLst>
                                      </p:cBhvr>
                                      <p:to>
                                        <p:strVal val="visible"/>
                                      </p:to>
                                    </p:set>
                                    <p:anim calcmode="lin" valueType="num">
                                      <p:cBhvr additive="base">
                                        <p:cTn id="63" dur="500" fill="hold"/>
                                        <p:tgtEl>
                                          <p:spTgt spid="32">
                                            <p:txEl>
                                              <p:pRg st="0" end="0"/>
                                            </p:txEl>
                                          </p:spTgt>
                                        </p:tgtEl>
                                        <p:attrNameLst>
                                          <p:attrName>ppt_x</p:attrName>
                                        </p:attrNameLst>
                                      </p:cBhvr>
                                      <p:tavLst>
                                        <p:tav tm="0">
                                          <p:val>
                                            <p:strVal val="1+#ppt_w/2"/>
                                          </p:val>
                                        </p:tav>
                                        <p:tav tm="100000">
                                          <p:val>
                                            <p:strVal val="#ppt_x"/>
                                          </p:val>
                                        </p:tav>
                                      </p:tavLst>
                                    </p:anim>
                                    <p:anim calcmode="lin" valueType="num">
                                      <p:cBhvr additive="base">
                                        <p:cTn id="64" dur="500" fill="hold"/>
                                        <p:tgtEl>
                                          <p:spTgt spid="32">
                                            <p:txEl>
                                              <p:pRg st="0" end="0"/>
                                            </p:txEl>
                                          </p:spTgt>
                                        </p:tgtEl>
                                        <p:attrNameLst>
                                          <p:attrName>ppt_y</p:attrName>
                                        </p:attrNameLst>
                                      </p:cBhvr>
                                      <p:tavLst>
                                        <p:tav tm="0">
                                          <p:val>
                                            <p:strVal val="#ppt_y"/>
                                          </p:val>
                                        </p:tav>
                                        <p:tav tm="100000">
                                          <p:val>
                                            <p:strVal val="#ppt_y"/>
                                          </p:val>
                                        </p:tav>
                                      </p:tavLst>
                                    </p:anim>
                                  </p:childTnLst>
                                </p:cTn>
                              </p:par>
                              <p:par>
                                <p:cTn id="65" presetID="2" presetClass="entr" presetSubtype="2" fill="hold" grpId="0" nodeType="withEffect">
                                  <p:stCondLst>
                                    <p:cond delay="0"/>
                                  </p:stCondLst>
                                  <p:childTnLst>
                                    <p:set>
                                      <p:cBhvr>
                                        <p:cTn id="66" dur="1" fill="hold">
                                          <p:stCondLst>
                                            <p:cond delay="0"/>
                                          </p:stCondLst>
                                        </p:cTn>
                                        <p:tgtEl>
                                          <p:spTgt spid="32">
                                            <p:txEl>
                                              <p:pRg st="1" end="1"/>
                                            </p:txEl>
                                          </p:spTgt>
                                        </p:tgtEl>
                                        <p:attrNameLst>
                                          <p:attrName>style.visibility</p:attrName>
                                        </p:attrNameLst>
                                      </p:cBhvr>
                                      <p:to>
                                        <p:strVal val="visible"/>
                                      </p:to>
                                    </p:set>
                                    <p:anim calcmode="lin" valueType="num">
                                      <p:cBhvr additive="base">
                                        <p:cTn id="67" dur="500" fill="hold"/>
                                        <p:tgtEl>
                                          <p:spTgt spid="32">
                                            <p:txEl>
                                              <p:pRg st="1" end="1"/>
                                            </p:txEl>
                                          </p:spTgt>
                                        </p:tgtEl>
                                        <p:attrNameLst>
                                          <p:attrName>ppt_x</p:attrName>
                                        </p:attrNameLst>
                                      </p:cBhvr>
                                      <p:tavLst>
                                        <p:tav tm="0">
                                          <p:val>
                                            <p:strVal val="1+#ppt_w/2"/>
                                          </p:val>
                                        </p:tav>
                                        <p:tav tm="100000">
                                          <p:val>
                                            <p:strVal val="#ppt_x"/>
                                          </p:val>
                                        </p:tav>
                                      </p:tavLst>
                                    </p:anim>
                                    <p:anim calcmode="lin" valueType="num">
                                      <p:cBhvr additive="base">
                                        <p:cTn id="68" dur="500" fill="hold"/>
                                        <p:tgtEl>
                                          <p:spTgt spid="32">
                                            <p:txEl>
                                              <p:pRg st="1" end="1"/>
                                            </p:txEl>
                                          </p:spTgt>
                                        </p:tgtEl>
                                        <p:attrNameLst>
                                          <p:attrName>ppt_y</p:attrName>
                                        </p:attrNameLst>
                                      </p:cBhvr>
                                      <p:tavLst>
                                        <p:tav tm="0">
                                          <p:val>
                                            <p:strVal val="#ppt_y"/>
                                          </p:val>
                                        </p:tav>
                                        <p:tav tm="100000">
                                          <p:val>
                                            <p:strVal val="#ppt_y"/>
                                          </p:val>
                                        </p:tav>
                                      </p:tavLst>
                                    </p:anim>
                                  </p:childTnLst>
                                </p:cTn>
                              </p:par>
                              <p:par>
                                <p:cTn id="69" presetID="2" presetClass="entr" presetSubtype="2" fill="hold" grpId="0" nodeType="withEffect">
                                  <p:stCondLst>
                                    <p:cond delay="0"/>
                                  </p:stCondLst>
                                  <p:childTnLst>
                                    <p:set>
                                      <p:cBhvr>
                                        <p:cTn id="70" dur="1" fill="hold">
                                          <p:stCondLst>
                                            <p:cond delay="0"/>
                                          </p:stCondLst>
                                        </p:cTn>
                                        <p:tgtEl>
                                          <p:spTgt spid="33">
                                            <p:txEl>
                                              <p:pRg st="0" end="0"/>
                                            </p:txEl>
                                          </p:spTgt>
                                        </p:tgtEl>
                                        <p:attrNameLst>
                                          <p:attrName>style.visibility</p:attrName>
                                        </p:attrNameLst>
                                      </p:cBhvr>
                                      <p:to>
                                        <p:strVal val="visible"/>
                                      </p:to>
                                    </p:set>
                                    <p:anim calcmode="lin" valueType="num">
                                      <p:cBhvr additive="base">
                                        <p:cTn id="71" dur="500" fill="hold"/>
                                        <p:tgtEl>
                                          <p:spTgt spid="33">
                                            <p:txEl>
                                              <p:pRg st="0" end="0"/>
                                            </p:txEl>
                                          </p:spTgt>
                                        </p:tgtEl>
                                        <p:attrNameLst>
                                          <p:attrName>ppt_x</p:attrName>
                                        </p:attrNameLst>
                                      </p:cBhvr>
                                      <p:tavLst>
                                        <p:tav tm="0">
                                          <p:val>
                                            <p:strVal val="1+#ppt_w/2"/>
                                          </p:val>
                                        </p:tav>
                                        <p:tav tm="100000">
                                          <p:val>
                                            <p:strVal val="#ppt_x"/>
                                          </p:val>
                                        </p:tav>
                                      </p:tavLst>
                                    </p:anim>
                                    <p:anim calcmode="lin" valueType="num">
                                      <p:cBhvr additive="base">
                                        <p:cTn id="72" dur="500" fill="hold"/>
                                        <p:tgtEl>
                                          <p:spTgt spid="33">
                                            <p:txEl>
                                              <p:pRg st="0" end="0"/>
                                            </p:txEl>
                                          </p:spTgt>
                                        </p:tgtEl>
                                        <p:attrNameLst>
                                          <p:attrName>ppt_y</p:attrName>
                                        </p:attrNameLst>
                                      </p:cBhvr>
                                      <p:tavLst>
                                        <p:tav tm="0">
                                          <p:val>
                                            <p:strVal val="#ppt_y"/>
                                          </p:val>
                                        </p:tav>
                                        <p:tav tm="100000">
                                          <p:val>
                                            <p:strVal val="#ppt_y"/>
                                          </p:val>
                                        </p:tav>
                                      </p:tavLst>
                                    </p:anim>
                                  </p:childTnLst>
                                </p:cTn>
                              </p:par>
                              <p:par>
                                <p:cTn id="73" presetID="2" presetClass="entr" presetSubtype="2" fill="hold" grpId="0" nodeType="withEffect">
                                  <p:stCondLst>
                                    <p:cond delay="0"/>
                                  </p:stCondLst>
                                  <p:childTnLst>
                                    <p:set>
                                      <p:cBhvr>
                                        <p:cTn id="74" dur="1" fill="hold">
                                          <p:stCondLst>
                                            <p:cond delay="0"/>
                                          </p:stCondLst>
                                        </p:cTn>
                                        <p:tgtEl>
                                          <p:spTgt spid="34">
                                            <p:txEl>
                                              <p:pRg st="0" end="0"/>
                                            </p:txEl>
                                          </p:spTgt>
                                        </p:tgtEl>
                                        <p:attrNameLst>
                                          <p:attrName>style.visibility</p:attrName>
                                        </p:attrNameLst>
                                      </p:cBhvr>
                                      <p:to>
                                        <p:strVal val="visible"/>
                                      </p:to>
                                    </p:set>
                                    <p:anim calcmode="lin" valueType="num">
                                      <p:cBhvr additive="base">
                                        <p:cTn id="75" dur="500" fill="hold"/>
                                        <p:tgtEl>
                                          <p:spTgt spid="34">
                                            <p:txEl>
                                              <p:pRg st="0" end="0"/>
                                            </p:txEl>
                                          </p:spTgt>
                                        </p:tgtEl>
                                        <p:attrNameLst>
                                          <p:attrName>ppt_x</p:attrName>
                                        </p:attrNameLst>
                                      </p:cBhvr>
                                      <p:tavLst>
                                        <p:tav tm="0">
                                          <p:val>
                                            <p:strVal val="1+#ppt_w/2"/>
                                          </p:val>
                                        </p:tav>
                                        <p:tav tm="100000">
                                          <p:val>
                                            <p:strVal val="#ppt_x"/>
                                          </p:val>
                                        </p:tav>
                                      </p:tavLst>
                                    </p:anim>
                                    <p:anim calcmode="lin" valueType="num">
                                      <p:cBhvr additive="base">
                                        <p:cTn id="76" dur="500" fill="hold"/>
                                        <p:tgtEl>
                                          <p:spTgt spid="34">
                                            <p:txEl>
                                              <p:pRg st="0" end="0"/>
                                            </p:txEl>
                                          </p:spTgt>
                                        </p:tgtEl>
                                        <p:attrNameLst>
                                          <p:attrName>ppt_y</p:attrName>
                                        </p:attrNameLst>
                                      </p:cBhvr>
                                      <p:tavLst>
                                        <p:tav tm="0">
                                          <p:val>
                                            <p:strVal val="#ppt_y"/>
                                          </p:val>
                                        </p:tav>
                                        <p:tav tm="100000">
                                          <p:val>
                                            <p:strVal val="#ppt_y"/>
                                          </p:val>
                                        </p:tav>
                                      </p:tavLst>
                                    </p:anim>
                                  </p:childTnLst>
                                </p:cTn>
                              </p:par>
                              <p:par>
                                <p:cTn id="77" presetID="2" presetClass="entr" presetSubtype="2" fill="hold" grpId="0" nodeType="withEffect">
                                  <p:stCondLst>
                                    <p:cond delay="0"/>
                                  </p:stCondLst>
                                  <p:childTnLst>
                                    <p:set>
                                      <p:cBhvr>
                                        <p:cTn id="78" dur="1" fill="hold">
                                          <p:stCondLst>
                                            <p:cond delay="0"/>
                                          </p:stCondLst>
                                        </p:cTn>
                                        <p:tgtEl>
                                          <p:spTgt spid="34">
                                            <p:txEl>
                                              <p:pRg st="1" end="1"/>
                                            </p:txEl>
                                          </p:spTgt>
                                        </p:tgtEl>
                                        <p:attrNameLst>
                                          <p:attrName>style.visibility</p:attrName>
                                        </p:attrNameLst>
                                      </p:cBhvr>
                                      <p:to>
                                        <p:strVal val="visible"/>
                                      </p:to>
                                    </p:set>
                                    <p:anim calcmode="lin" valueType="num">
                                      <p:cBhvr additive="base">
                                        <p:cTn id="79" dur="500" fill="hold"/>
                                        <p:tgtEl>
                                          <p:spTgt spid="34">
                                            <p:txEl>
                                              <p:pRg st="1" end="1"/>
                                            </p:txEl>
                                          </p:spTgt>
                                        </p:tgtEl>
                                        <p:attrNameLst>
                                          <p:attrName>ppt_x</p:attrName>
                                        </p:attrNameLst>
                                      </p:cBhvr>
                                      <p:tavLst>
                                        <p:tav tm="0">
                                          <p:val>
                                            <p:strVal val="1+#ppt_w/2"/>
                                          </p:val>
                                        </p:tav>
                                        <p:tav tm="100000">
                                          <p:val>
                                            <p:strVal val="#ppt_x"/>
                                          </p:val>
                                        </p:tav>
                                      </p:tavLst>
                                    </p:anim>
                                    <p:anim calcmode="lin" valueType="num">
                                      <p:cBhvr additive="base">
                                        <p:cTn id="80" dur="500" fill="hold"/>
                                        <p:tgtEl>
                                          <p:spTgt spid="34">
                                            <p:txEl>
                                              <p:pRg st="1" end="1"/>
                                            </p:txEl>
                                          </p:spTgt>
                                        </p:tgtEl>
                                        <p:attrNameLst>
                                          <p:attrName>ppt_y</p:attrName>
                                        </p:attrNameLst>
                                      </p:cBhvr>
                                      <p:tavLst>
                                        <p:tav tm="0">
                                          <p:val>
                                            <p:strVal val="#ppt_y"/>
                                          </p:val>
                                        </p:tav>
                                        <p:tav tm="100000">
                                          <p:val>
                                            <p:strVal val="#ppt_y"/>
                                          </p:val>
                                        </p:tav>
                                      </p:tavLst>
                                    </p:anim>
                                  </p:childTnLst>
                                </p:cTn>
                              </p:par>
                              <p:par>
                                <p:cTn id="81" presetID="2" presetClass="entr" presetSubtype="2" fill="hold" grpId="0" nodeType="withEffect">
                                  <p:stCondLst>
                                    <p:cond delay="0"/>
                                  </p:stCondLst>
                                  <p:childTnLst>
                                    <p:set>
                                      <p:cBhvr>
                                        <p:cTn id="82" dur="1" fill="hold">
                                          <p:stCondLst>
                                            <p:cond delay="0"/>
                                          </p:stCondLst>
                                        </p:cTn>
                                        <p:tgtEl>
                                          <p:spTgt spid="35">
                                            <p:txEl>
                                              <p:pRg st="0" end="0"/>
                                            </p:txEl>
                                          </p:spTgt>
                                        </p:tgtEl>
                                        <p:attrNameLst>
                                          <p:attrName>style.visibility</p:attrName>
                                        </p:attrNameLst>
                                      </p:cBhvr>
                                      <p:to>
                                        <p:strVal val="visible"/>
                                      </p:to>
                                    </p:set>
                                    <p:anim calcmode="lin" valueType="num">
                                      <p:cBhvr additive="base">
                                        <p:cTn id="83" dur="500" fill="hold"/>
                                        <p:tgtEl>
                                          <p:spTgt spid="35">
                                            <p:txEl>
                                              <p:pRg st="0" end="0"/>
                                            </p:txEl>
                                          </p:spTgt>
                                        </p:tgtEl>
                                        <p:attrNameLst>
                                          <p:attrName>ppt_x</p:attrName>
                                        </p:attrNameLst>
                                      </p:cBhvr>
                                      <p:tavLst>
                                        <p:tav tm="0">
                                          <p:val>
                                            <p:strVal val="1+#ppt_w/2"/>
                                          </p:val>
                                        </p:tav>
                                        <p:tav tm="100000">
                                          <p:val>
                                            <p:strVal val="#ppt_x"/>
                                          </p:val>
                                        </p:tav>
                                      </p:tavLst>
                                    </p:anim>
                                    <p:anim calcmode="lin" valueType="num">
                                      <p:cBhvr additive="base">
                                        <p:cTn id="84" dur="500" fill="hold"/>
                                        <p:tgtEl>
                                          <p:spTgt spid="35">
                                            <p:txEl>
                                              <p:pRg st="0" end="0"/>
                                            </p:txEl>
                                          </p:spTgt>
                                        </p:tgtEl>
                                        <p:attrNameLst>
                                          <p:attrName>ppt_y</p:attrName>
                                        </p:attrNameLst>
                                      </p:cBhvr>
                                      <p:tavLst>
                                        <p:tav tm="0">
                                          <p:val>
                                            <p:strVal val="#ppt_y"/>
                                          </p:val>
                                        </p:tav>
                                        <p:tav tm="100000">
                                          <p:val>
                                            <p:strVal val="#ppt_y"/>
                                          </p:val>
                                        </p:tav>
                                      </p:tavLst>
                                    </p:anim>
                                  </p:childTnLst>
                                </p:cTn>
                              </p:par>
                              <p:par>
                                <p:cTn id="85" presetID="2" presetClass="entr" presetSubtype="2" fill="hold" grpId="0" nodeType="withEffect">
                                  <p:stCondLst>
                                    <p:cond delay="0"/>
                                  </p:stCondLst>
                                  <p:childTnLst>
                                    <p:set>
                                      <p:cBhvr>
                                        <p:cTn id="86" dur="1" fill="hold">
                                          <p:stCondLst>
                                            <p:cond delay="0"/>
                                          </p:stCondLst>
                                        </p:cTn>
                                        <p:tgtEl>
                                          <p:spTgt spid="36">
                                            <p:txEl>
                                              <p:pRg st="0" end="0"/>
                                            </p:txEl>
                                          </p:spTgt>
                                        </p:tgtEl>
                                        <p:attrNameLst>
                                          <p:attrName>style.visibility</p:attrName>
                                        </p:attrNameLst>
                                      </p:cBhvr>
                                      <p:to>
                                        <p:strVal val="visible"/>
                                      </p:to>
                                    </p:set>
                                    <p:anim calcmode="lin" valueType="num">
                                      <p:cBhvr additive="base">
                                        <p:cTn id="87" dur="500" fill="hold"/>
                                        <p:tgtEl>
                                          <p:spTgt spid="36">
                                            <p:txEl>
                                              <p:pRg st="0" end="0"/>
                                            </p:txEl>
                                          </p:spTgt>
                                        </p:tgtEl>
                                        <p:attrNameLst>
                                          <p:attrName>ppt_x</p:attrName>
                                        </p:attrNameLst>
                                      </p:cBhvr>
                                      <p:tavLst>
                                        <p:tav tm="0">
                                          <p:val>
                                            <p:strVal val="1+#ppt_w/2"/>
                                          </p:val>
                                        </p:tav>
                                        <p:tav tm="100000">
                                          <p:val>
                                            <p:strVal val="#ppt_x"/>
                                          </p:val>
                                        </p:tav>
                                      </p:tavLst>
                                    </p:anim>
                                    <p:anim calcmode="lin" valueType="num">
                                      <p:cBhvr additive="base">
                                        <p:cTn id="88" dur="500" fill="hold"/>
                                        <p:tgtEl>
                                          <p:spTgt spid="36">
                                            <p:txEl>
                                              <p:pRg st="0" end="0"/>
                                            </p:txEl>
                                          </p:spTgt>
                                        </p:tgtEl>
                                        <p:attrNameLst>
                                          <p:attrName>ppt_y</p:attrName>
                                        </p:attrNameLst>
                                      </p:cBhvr>
                                      <p:tavLst>
                                        <p:tav tm="0">
                                          <p:val>
                                            <p:strVal val="#ppt_y"/>
                                          </p:val>
                                        </p:tav>
                                        <p:tav tm="100000">
                                          <p:val>
                                            <p:strVal val="#ppt_y"/>
                                          </p:val>
                                        </p:tav>
                                      </p:tavLst>
                                    </p:anim>
                                  </p:childTnLst>
                                </p:cTn>
                              </p:par>
                              <p:par>
                                <p:cTn id="89" presetID="2" presetClass="entr" presetSubtype="2" fill="hold" grpId="0" nodeType="withEffect">
                                  <p:stCondLst>
                                    <p:cond delay="0"/>
                                  </p:stCondLst>
                                  <p:childTnLst>
                                    <p:set>
                                      <p:cBhvr>
                                        <p:cTn id="90" dur="1" fill="hold">
                                          <p:stCondLst>
                                            <p:cond delay="0"/>
                                          </p:stCondLst>
                                        </p:cTn>
                                        <p:tgtEl>
                                          <p:spTgt spid="36">
                                            <p:txEl>
                                              <p:pRg st="1" end="1"/>
                                            </p:txEl>
                                          </p:spTgt>
                                        </p:tgtEl>
                                        <p:attrNameLst>
                                          <p:attrName>style.visibility</p:attrName>
                                        </p:attrNameLst>
                                      </p:cBhvr>
                                      <p:to>
                                        <p:strVal val="visible"/>
                                      </p:to>
                                    </p:set>
                                    <p:anim calcmode="lin" valueType="num">
                                      <p:cBhvr additive="base">
                                        <p:cTn id="91" dur="500" fill="hold"/>
                                        <p:tgtEl>
                                          <p:spTgt spid="36">
                                            <p:txEl>
                                              <p:pRg st="1" end="1"/>
                                            </p:txEl>
                                          </p:spTgt>
                                        </p:tgtEl>
                                        <p:attrNameLst>
                                          <p:attrName>ppt_x</p:attrName>
                                        </p:attrNameLst>
                                      </p:cBhvr>
                                      <p:tavLst>
                                        <p:tav tm="0">
                                          <p:val>
                                            <p:strVal val="1+#ppt_w/2"/>
                                          </p:val>
                                        </p:tav>
                                        <p:tav tm="100000">
                                          <p:val>
                                            <p:strVal val="#ppt_x"/>
                                          </p:val>
                                        </p:tav>
                                      </p:tavLst>
                                    </p:anim>
                                    <p:anim calcmode="lin" valueType="num">
                                      <p:cBhvr additive="base">
                                        <p:cTn id="92" dur="500" fill="hold"/>
                                        <p:tgtEl>
                                          <p:spTgt spid="36">
                                            <p:txEl>
                                              <p:pRg st="1" end="1"/>
                                            </p:txEl>
                                          </p:spTgt>
                                        </p:tgtEl>
                                        <p:attrNameLst>
                                          <p:attrName>ppt_y</p:attrName>
                                        </p:attrNameLst>
                                      </p:cBhvr>
                                      <p:tavLst>
                                        <p:tav tm="0">
                                          <p:val>
                                            <p:strVal val="#ppt_y"/>
                                          </p:val>
                                        </p:tav>
                                        <p:tav tm="100000">
                                          <p:val>
                                            <p:strVal val="#ppt_y"/>
                                          </p:val>
                                        </p:tav>
                                      </p:tavLst>
                                    </p:anim>
                                  </p:childTnLst>
                                </p:cTn>
                              </p:par>
                              <p:par>
                                <p:cTn id="93" presetID="2" presetClass="entr" presetSubtype="2" fill="hold" grpId="0" nodeType="withEffect">
                                  <p:stCondLst>
                                    <p:cond delay="0"/>
                                  </p:stCondLst>
                                  <p:childTnLst>
                                    <p:set>
                                      <p:cBhvr>
                                        <p:cTn id="94" dur="1" fill="hold">
                                          <p:stCondLst>
                                            <p:cond delay="0"/>
                                          </p:stCondLst>
                                        </p:cTn>
                                        <p:tgtEl>
                                          <p:spTgt spid="37">
                                            <p:txEl>
                                              <p:pRg st="0" end="0"/>
                                            </p:txEl>
                                          </p:spTgt>
                                        </p:tgtEl>
                                        <p:attrNameLst>
                                          <p:attrName>style.visibility</p:attrName>
                                        </p:attrNameLst>
                                      </p:cBhvr>
                                      <p:to>
                                        <p:strVal val="visible"/>
                                      </p:to>
                                    </p:set>
                                    <p:anim calcmode="lin" valueType="num">
                                      <p:cBhvr additive="base">
                                        <p:cTn id="95" dur="500" fill="hold"/>
                                        <p:tgtEl>
                                          <p:spTgt spid="37">
                                            <p:txEl>
                                              <p:pRg st="0" end="0"/>
                                            </p:txEl>
                                          </p:spTgt>
                                        </p:tgtEl>
                                        <p:attrNameLst>
                                          <p:attrName>ppt_x</p:attrName>
                                        </p:attrNameLst>
                                      </p:cBhvr>
                                      <p:tavLst>
                                        <p:tav tm="0">
                                          <p:val>
                                            <p:strVal val="1+#ppt_w/2"/>
                                          </p:val>
                                        </p:tav>
                                        <p:tav tm="100000">
                                          <p:val>
                                            <p:strVal val="#ppt_x"/>
                                          </p:val>
                                        </p:tav>
                                      </p:tavLst>
                                    </p:anim>
                                    <p:anim calcmode="lin" valueType="num">
                                      <p:cBhvr additive="base">
                                        <p:cTn id="96" dur="500" fill="hold"/>
                                        <p:tgtEl>
                                          <p:spTgt spid="37">
                                            <p:txEl>
                                              <p:pRg st="0" end="0"/>
                                            </p:txEl>
                                          </p:spTgt>
                                        </p:tgtEl>
                                        <p:attrNameLst>
                                          <p:attrName>ppt_y</p:attrName>
                                        </p:attrNameLst>
                                      </p:cBhvr>
                                      <p:tavLst>
                                        <p:tav tm="0">
                                          <p:val>
                                            <p:strVal val="#ppt_y"/>
                                          </p:val>
                                        </p:tav>
                                        <p:tav tm="100000">
                                          <p:val>
                                            <p:strVal val="#ppt_y"/>
                                          </p:val>
                                        </p:tav>
                                      </p:tavLst>
                                    </p:anim>
                                  </p:childTnLst>
                                </p:cTn>
                              </p:par>
                              <p:par>
                                <p:cTn id="97" presetID="2" presetClass="entr" presetSubtype="2" fill="hold" grpId="0" nodeType="withEffect">
                                  <p:stCondLst>
                                    <p:cond delay="0"/>
                                  </p:stCondLst>
                                  <p:childTnLst>
                                    <p:set>
                                      <p:cBhvr>
                                        <p:cTn id="98" dur="1" fill="hold">
                                          <p:stCondLst>
                                            <p:cond delay="0"/>
                                          </p:stCondLst>
                                        </p:cTn>
                                        <p:tgtEl>
                                          <p:spTgt spid="38">
                                            <p:txEl>
                                              <p:pRg st="0" end="0"/>
                                            </p:txEl>
                                          </p:spTgt>
                                        </p:tgtEl>
                                        <p:attrNameLst>
                                          <p:attrName>style.visibility</p:attrName>
                                        </p:attrNameLst>
                                      </p:cBhvr>
                                      <p:to>
                                        <p:strVal val="visible"/>
                                      </p:to>
                                    </p:set>
                                    <p:anim calcmode="lin" valueType="num">
                                      <p:cBhvr additive="base">
                                        <p:cTn id="99" dur="500" fill="hold"/>
                                        <p:tgtEl>
                                          <p:spTgt spid="38">
                                            <p:txEl>
                                              <p:pRg st="0" end="0"/>
                                            </p:txEl>
                                          </p:spTgt>
                                        </p:tgtEl>
                                        <p:attrNameLst>
                                          <p:attrName>ppt_x</p:attrName>
                                        </p:attrNameLst>
                                      </p:cBhvr>
                                      <p:tavLst>
                                        <p:tav tm="0">
                                          <p:val>
                                            <p:strVal val="1+#ppt_w/2"/>
                                          </p:val>
                                        </p:tav>
                                        <p:tav tm="100000">
                                          <p:val>
                                            <p:strVal val="#ppt_x"/>
                                          </p:val>
                                        </p:tav>
                                      </p:tavLst>
                                    </p:anim>
                                    <p:anim calcmode="lin" valueType="num">
                                      <p:cBhvr additive="base">
                                        <p:cTn id="100" dur="500" fill="hold"/>
                                        <p:tgtEl>
                                          <p:spTgt spid="38">
                                            <p:txEl>
                                              <p:pRg st="0" end="0"/>
                                            </p:txEl>
                                          </p:spTgt>
                                        </p:tgtEl>
                                        <p:attrNameLst>
                                          <p:attrName>ppt_y</p:attrName>
                                        </p:attrNameLst>
                                      </p:cBhvr>
                                      <p:tavLst>
                                        <p:tav tm="0">
                                          <p:val>
                                            <p:strVal val="#ppt_y"/>
                                          </p:val>
                                        </p:tav>
                                        <p:tav tm="100000">
                                          <p:val>
                                            <p:strVal val="#ppt_y"/>
                                          </p:val>
                                        </p:tav>
                                      </p:tavLst>
                                    </p:anim>
                                  </p:childTnLst>
                                </p:cTn>
                              </p:par>
                              <p:par>
                                <p:cTn id="101" presetID="2" presetClass="entr" presetSubtype="2" fill="hold" grpId="0" nodeType="withEffect">
                                  <p:stCondLst>
                                    <p:cond delay="0"/>
                                  </p:stCondLst>
                                  <p:childTnLst>
                                    <p:set>
                                      <p:cBhvr>
                                        <p:cTn id="102" dur="1" fill="hold">
                                          <p:stCondLst>
                                            <p:cond delay="0"/>
                                          </p:stCondLst>
                                        </p:cTn>
                                        <p:tgtEl>
                                          <p:spTgt spid="38">
                                            <p:txEl>
                                              <p:pRg st="1" end="1"/>
                                            </p:txEl>
                                          </p:spTgt>
                                        </p:tgtEl>
                                        <p:attrNameLst>
                                          <p:attrName>style.visibility</p:attrName>
                                        </p:attrNameLst>
                                      </p:cBhvr>
                                      <p:to>
                                        <p:strVal val="visible"/>
                                      </p:to>
                                    </p:set>
                                    <p:anim calcmode="lin" valueType="num">
                                      <p:cBhvr additive="base">
                                        <p:cTn id="103" dur="500" fill="hold"/>
                                        <p:tgtEl>
                                          <p:spTgt spid="38">
                                            <p:txEl>
                                              <p:pRg st="1" end="1"/>
                                            </p:txEl>
                                          </p:spTgt>
                                        </p:tgtEl>
                                        <p:attrNameLst>
                                          <p:attrName>ppt_x</p:attrName>
                                        </p:attrNameLst>
                                      </p:cBhvr>
                                      <p:tavLst>
                                        <p:tav tm="0">
                                          <p:val>
                                            <p:strVal val="1+#ppt_w/2"/>
                                          </p:val>
                                        </p:tav>
                                        <p:tav tm="100000">
                                          <p:val>
                                            <p:strVal val="#ppt_x"/>
                                          </p:val>
                                        </p:tav>
                                      </p:tavLst>
                                    </p:anim>
                                    <p:anim calcmode="lin" valueType="num">
                                      <p:cBhvr additive="base">
                                        <p:cTn id="104" dur="500" fill="hold"/>
                                        <p:tgtEl>
                                          <p:spTgt spid="38">
                                            <p:txEl>
                                              <p:pRg st="1" end="1"/>
                                            </p:txEl>
                                          </p:spTgt>
                                        </p:tgtEl>
                                        <p:attrNameLst>
                                          <p:attrName>ppt_y</p:attrName>
                                        </p:attrNameLst>
                                      </p:cBhvr>
                                      <p:tavLst>
                                        <p:tav tm="0">
                                          <p:val>
                                            <p:strVal val="#ppt_y"/>
                                          </p:val>
                                        </p:tav>
                                        <p:tav tm="100000">
                                          <p:val>
                                            <p:strVal val="#ppt_y"/>
                                          </p:val>
                                        </p:tav>
                                      </p:tavLst>
                                    </p:anim>
                                  </p:childTnLst>
                                </p:cTn>
                              </p:par>
                              <p:par>
                                <p:cTn id="105" presetID="2" presetClass="entr" presetSubtype="2" fill="hold" grpId="0" nodeType="withEffect">
                                  <p:stCondLst>
                                    <p:cond delay="0"/>
                                  </p:stCondLst>
                                  <p:childTnLst>
                                    <p:set>
                                      <p:cBhvr>
                                        <p:cTn id="106" dur="1" fill="hold">
                                          <p:stCondLst>
                                            <p:cond delay="0"/>
                                          </p:stCondLst>
                                        </p:cTn>
                                        <p:tgtEl>
                                          <p:spTgt spid="39">
                                            <p:txEl>
                                              <p:pRg st="0" end="0"/>
                                            </p:txEl>
                                          </p:spTgt>
                                        </p:tgtEl>
                                        <p:attrNameLst>
                                          <p:attrName>style.visibility</p:attrName>
                                        </p:attrNameLst>
                                      </p:cBhvr>
                                      <p:to>
                                        <p:strVal val="visible"/>
                                      </p:to>
                                    </p:set>
                                    <p:anim calcmode="lin" valueType="num">
                                      <p:cBhvr additive="base">
                                        <p:cTn id="107" dur="500" fill="hold"/>
                                        <p:tgtEl>
                                          <p:spTgt spid="39">
                                            <p:txEl>
                                              <p:pRg st="0" end="0"/>
                                            </p:txEl>
                                          </p:spTgt>
                                        </p:tgtEl>
                                        <p:attrNameLst>
                                          <p:attrName>ppt_x</p:attrName>
                                        </p:attrNameLst>
                                      </p:cBhvr>
                                      <p:tavLst>
                                        <p:tav tm="0">
                                          <p:val>
                                            <p:strVal val="1+#ppt_w/2"/>
                                          </p:val>
                                        </p:tav>
                                        <p:tav tm="100000">
                                          <p:val>
                                            <p:strVal val="#ppt_x"/>
                                          </p:val>
                                        </p:tav>
                                      </p:tavLst>
                                    </p:anim>
                                    <p:anim calcmode="lin" valueType="num">
                                      <p:cBhvr additive="base">
                                        <p:cTn id="108" dur="500" fill="hold"/>
                                        <p:tgtEl>
                                          <p:spTgt spid="39">
                                            <p:txEl>
                                              <p:pRg st="0" end="0"/>
                                            </p:txEl>
                                          </p:spTgt>
                                        </p:tgtEl>
                                        <p:attrNameLst>
                                          <p:attrName>ppt_y</p:attrName>
                                        </p:attrNameLst>
                                      </p:cBhvr>
                                      <p:tavLst>
                                        <p:tav tm="0">
                                          <p:val>
                                            <p:strVal val="#ppt_y"/>
                                          </p:val>
                                        </p:tav>
                                        <p:tav tm="100000">
                                          <p:val>
                                            <p:strVal val="#ppt_y"/>
                                          </p:val>
                                        </p:tav>
                                      </p:tavLst>
                                    </p:anim>
                                  </p:childTnLst>
                                </p:cTn>
                              </p:par>
                              <p:par>
                                <p:cTn id="109" presetID="2" presetClass="entr" presetSubtype="2" fill="hold" grpId="0" nodeType="withEffect">
                                  <p:stCondLst>
                                    <p:cond delay="0"/>
                                  </p:stCondLst>
                                  <p:childTnLst>
                                    <p:set>
                                      <p:cBhvr>
                                        <p:cTn id="110" dur="1" fill="hold">
                                          <p:stCondLst>
                                            <p:cond delay="0"/>
                                          </p:stCondLst>
                                        </p:cTn>
                                        <p:tgtEl>
                                          <p:spTgt spid="40">
                                            <p:txEl>
                                              <p:pRg st="0" end="0"/>
                                            </p:txEl>
                                          </p:spTgt>
                                        </p:tgtEl>
                                        <p:attrNameLst>
                                          <p:attrName>style.visibility</p:attrName>
                                        </p:attrNameLst>
                                      </p:cBhvr>
                                      <p:to>
                                        <p:strVal val="visible"/>
                                      </p:to>
                                    </p:set>
                                    <p:anim calcmode="lin" valueType="num">
                                      <p:cBhvr additive="base">
                                        <p:cTn id="111" dur="500" fill="hold"/>
                                        <p:tgtEl>
                                          <p:spTgt spid="40">
                                            <p:txEl>
                                              <p:pRg st="0" end="0"/>
                                            </p:txEl>
                                          </p:spTgt>
                                        </p:tgtEl>
                                        <p:attrNameLst>
                                          <p:attrName>ppt_x</p:attrName>
                                        </p:attrNameLst>
                                      </p:cBhvr>
                                      <p:tavLst>
                                        <p:tav tm="0">
                                          <p:val>
                                            <p:strVal val="1+#ppt_w/2"/>
                                          </p:val>
                                        </p:tav>
                                        <p:tav tm="100000">
                                          <p:val>
                                            <p:strVal val="#ppt_x"/>
                                          </p:val>
                                        </p:tav>
                                      </p:tavLst>
                                    </p:anim>
                                    <p:anim calcmode="lin" valueType="num">
                                      <p:cBhvr additive="base">
                                        <p:cTn id="112" dur="500" fill="hold"/>
                                        <p:tgtEl>
                                          <p:spTgt spid="40">
                                            <p:txEl>
                                              <p:pRg st="0" end="0"/>
                                            </p:txEl>
                                          </p:spTgt>
                                        </p:tgtEl>
                                        <p:attrNameLst>
                                          <p:attrName>ppt_y</p:attrName>
                                        </p:attrNameLst>
                                      </p:cBhvr>
                                      <p:tavLst>
                                        <p:tav tm="0">
                                          <p:val>
                                            <p:strVal val="#ppt_y"/>
                                          </p:val>
                                        </p:tav>
                                        <p:tav tm="100000">
                                          <p:val>
                                            <p:strVal val="#ppt_y"/>
                                          </p:val>
                                        </p:tav>
                                      </p:tavLst>
                                    </p:anim>
                                  </p:childTnLst>
                                </p:cTn>
                              </p:par>
                              <p:par>
                                <p:cTn id="113" presetID="2" presetClass="entr" presetSubtype="2" fill="hold" grpId="0" nodeType="withEffect">
                                  <p:stCondLst>
                                    <p:cond delay="0"/>
                                  </p:stCondLst>
                                  <p:childTnLst>
                                    <p:set>
                                      <p:cBhvr>
                                        <p:cTn id="114" dur="1" fill="hold">
                                          <p:stCondLst>
                                            <p:cond delay="0"/>
                                          </p:stCondLst>
                                        </p:cTn>
                                        <p:tgtEl>
                                          <p:spTgt spid="40">
                                            <p:txEl>
                                              <p:pRg st="1" end="1"/>
                                            </p:txEl>
                                          </p:spTgt>
                                        </p:tgtEl>
                                        <p:attrNameLst>
                                          <p:attrName>style.visibility</p:attrName>
                                        </p:attrNameLst>
                                      </p:cBhvr>
                                      <p:to>
                                        <p:strVal val="visible"/>
                                      </p:to>
                                    </p:set>
                                    <p:anim calcmode="lin" valueType="num">
                                      <p:cBhvr additive="base">
                                        <p:cTn id="115" dur="500" fill="hold"/>
                                        <p:tgtEl>
                                          <p:spTgt spid="40">
                                            <p:txEl>
                                              <p:pRg st="1" end="1"/>
                                            </p:txEl>
                                          </p:spTgt>
                                        </p:tgtEl>
                                        <p:attrNameLst>
                                          <p:attrName>ppt_x</p:attrName>
                                        </p:attrNameLst>
                                      </p:cBhvr>
                                      <p:tavLst>
                                        <p:tav tm="0">
                                          <p:val>
                                            <p:strVal val="1+#ppt_w/2"/>
                                          </p:val>
                                        </p:tav>
                                        <p:tav tm="100000">
                                          <p:val>
                                            <p:strVal val="#ppt_x"/>
                                          </p:val>
                                        </p:tav>
                                      </p:tavLst>
                                    </p:anim>
                                    <p:anim calcmode="lin" valueType="num">
                                      <p:cBhvr additive="base">
                                        <p:cTn id="116" dur="500" fill="hold"/>
                                        <p:tgtEl>
                                          <p:spTgt spid="40">
                                            <p:txEl>
                                              <p:pRg st="1" end="1"/>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22" grpId="0" build="allAtOnce">
        <p:tmplLst>
          <p:tmpl lvl="1">
            <p:tnLst>
              <p:par>
                <p:cTn presetID="2" presetClass="entr" presetSubtype="2" fill="hold" nodeType="withEffect">
                  <p:stCondLst>
                    <p:cond delay="0"/>
                  </p:stCondLst>
                  <p:childTnLst>
                    <p:set>
                      <p:cBhvr>
                        <p:cTn dur="1" fill="hold">
                          <p:stCondLst>
                            <p:cond delay="0"/>
                          </p:stCondLst>
                        </p:cTn>
                        <p:tgtEl>
                          <p:spTgt spid="22"/>
                        </p:tgtEl>
                        <p:attrNameLst>
                          <p:attrName>style.visibility</p:attrName>
                        </p:attrNameLst>
                      </p:cBhvr>
                      <p:to>
                        <p:strVal val="visible"/>
                      </p:to>
                    </p:set>
                    <p:anim calcmode="lin" valueType="num">
                      <p:cBhvr additive="base">
                        <p:cTn dur="500" fill="hold"/>
                        <p:tgtEl>
                          <p:spTgt spid="22"/>
                        </p:tgtEl>
                        <p:attrNameLst>
                          <p:attrName>ppt_x</p:attrName>
                        </p:attrNameLst>
                      </p:cBhvr>
                      <p:tavLst>
                        <p:tav tm="0">
                          <p:val>
                            <p:strVal val="1+#ppt_w/2"/>
                          </p:val>
                        </p:tav>
                        <p:tav tm="100000">
                          <p:val>
                            <p:strVal val="#ppt_x"/>
                          </p:val>
                        </p:tav>
                      </p:tavLst>
                    </p:anim>
                    <p:anim calcmode="lin" valueType="num">
                      <p:cBhvr additive="base">
                        <p:cTn dur="500" fill="hold"/>
                        <p:tgtEl>
                          <p:spTgt spid="22"/>
                        </p:tgtEl>
                        <p:attrNameLst>
                          <p:attrName>ppt_y</p:attrName>
                        </p:attrNameLst>
                      </p:cBhvr>
                      <p:tavLst>
                        <p:tav tm="0">
                          <p:val>
                            <p:strVal val="#ppt_y"/>
                          </p:val>
                        </p:tav>
                        <p:tav tm="100000">
                          <p:val>
                            <p:strVal val="#ppt_y"/>
                          </p:val>
                        </p:tav>
                      </p:tavLst>
                    </p:anim>
                  </p:childTnLst>
                </p:cTn>
              </p:par>
            </p:tnLst>
          </p:tmpl>
        </p:tmplLst>
      </p:bldP>
      <p:bldP spid="24" grpId="0" build="allAtOnce"/>
      <p:bldP spid="25" grpId="0" build="allAtOnce">
        <p:tmplLst>
          <p:tmpl lvl="1">
            <p:tnLst>
              <p:par>
                <p:cTn presetID="2" presetClass="entr" presetSubtype="2" fill="hold" nodeType="withEffect">
                  <p:stCondLst>
                    <p:cond delay="0"/>
                  </p:stCondLst>
                  <p:childTnLst>
                    <p:set>
                      <p:cBhvr>
                        <p:cTn dur="1" fill="hold">
                          <p:stCondLst>
                            <p:cond delay="0"/>
                          </p:stCondLst>
                        </p:cTn>
                        <p:tgtEl>
                          <p:spTgt spid="25"/>
                        </p:tgtEl>
                        <p:attrNameLst>
                          <p:attrName>style.visibility</p:attrName>
                        </p:attrNameLst>
                      </p:cBhvr>
                      <p:to>
                        <p:strVal val="visible"/>
                      </p:to>
                    </p:set>
                    <p:anim calcmode="lin" valueType="num">
                      <p:cBhvr additive="base">
                        <p:cTn dur="500" fill="hold"/>
                        <p:tgtEl>
                          <p:spTgt spid="25"/>
                        </p:tgtEl>
                        <p:attrNameLst>
                          <p:attrName>ppt_x</p:attrName>
                        </p:attrNameLst>
                      </p:cBhvr>
                      <p:tavLst>
                        <p:tav tm="0">
                          <p:val>
                            <p:strVal val="1+#ppt_w/2"/>
                          </p:val>
                        </p:tav>
                        <p:tav tm="100000">
                          <p:val>
                            <p:strVal val="#ppt_x"/>
                          </p:val>
                        </p:tav>
                      </p:tavLst>
                    </p:anim>
                    <p:anim calcmode="lin" valueType="num">
                      <p:cBhvr additive="base">
                        <p:cTn dur="500" fill="hold"/>
                        <p:tgtEl>
                          <p:spTgt spid="25"/>
                        </p:tgtEl>
                        <p:attrNameLst>
                          <p:attrName>ppt_y</p:attrName>
                        </p:attrNameLst>
                      </p:cBhvr>
                      <p:tavLst>
                        <p:tav tm="0">
                          <p:val>
                            <p:strVal val="#ppt_y"/>
                          </p:val>
                        </p:tav>
                        <p:tav tm="100000">
                          <p:val>
                            <p:strVal val="#ppt_y"/>
                          </p:val>
                        </p:tav>
                      </p:tavLst>
                    </p:anim>
                  </p:childTnLst>
                </p:cTn>
              </p:par>
            </p:tnLst>
          </p:tmpl>
        </p:tmplLst>
      </p:bldP>
      <p:bldP spid="26" grpId="0" build="allAtOnce"/>
      <p:bldP spid="27" grpId="0" build="allAtOnce">
        <p:tmplLst>
          <p:tmpl lvl="1">
            <p:tnLst>
              <p:par>
                <p:cTn presetID="2" presetClass="entr" presetSubtype="2" fill="hold" nodeType="withEffect">
                  <p:stCondLst>
                    <p:cond delay="0"/>
                  </p:stCondLst>
                  <p:childTnLst>
                    <p:set>
                      <p:cBhvr>
                        <p:cTn dur="1" fill="hold">
                          <p:stCondLst>
                            <p:cond delay="0"/>
                          </p:stCondLst>
                        </p:cTn>
                        <p:tgtEl>
                          <p:spTgt spid="27"/>
                        </p:tgtEl>
                        <p:attrNameLst>
                          <p:attrName>style.visibility</p:attrName>
                        </p:attrNameLst>
                      </p:cBhvr>
                      <p:to>
                        <p:strVal val="visible"/>
                      </p:to>
                    </p:set>
                    <p:anim calcmode="lin" valueType="num">
                      <p:cBhvr additive="base">
                        <p:cTn dur="500" fill="hold"/>
                        <p:tgtEl>
                          <p:spTgt spid="27"/>
                        </p:tgtEl>
                        <p:attrNameLst>
                          <p:attrName>ppt_x</p:attrName>
                        </p:attrNameLst>
                      </p:cBhvr>
                      <p:tavLst>
                        <p:tav tm="0">
                          <p:val>
                            <p:strVal val="1+#ppt_w/2"/>
                          </p:val>
                        </p:tav>
                        <p:tav tm="100000">
                          <p:val>
                            <p:strVal val="#ppt_x"/>
                          </p:val>
                        </p:tav>
                      </p:tavLst>
                    </p:anim>
                    <p:anim calcmode="lin" valueType="num">
                      <p:cBhvr additive="base">
                        <p:cTn dur="500" fill="hold"/>
                        <p:tgtEl>
                          <p:spTgt spid="27"/>
                        </p:tgtEl>
                        <p:attrNameLst>
                          <p:attrName>ppt_y</p:attrName>
                        </p:attrNameLst>
                      </p:cBhvr>
                      <p:tavLst>
                        <p:tav tm="0">
                          <p:val>
                            <p:strVal val="#ppt_y"/>
                          </p:val>
                        </p:tav>
                        <p:tav tm="100000">
                          <p:val>
                            <p:strVal val="#ppt_y"/>
                          </p:val>
                        </p:tav>
                      </p:tavLst>
                    </p:anim>
                  </p:childTnLst>
                </p:cTn>
              </p:par>
            </p:tnLst>
          </p:tmpl>
        </p:tmplLst>
      </p:bldP>
      <p:bldP spid="28" grpId="0" build="allAtOnce"/>
      <p:bldP spid="29" grpId="0" build="allAtOnce">
        <p:tmplLst>
          <p:tmpl lvl="1">
            <p:tnLst>
              <p:par>
                <p:cTn presetID="2" presetClass="entr" presetSubtype="2" fill="hold" nodeType="withEffect">
                  <p:stCondLst>
                    <p:cond delay="0"/>
                  </p:stCondLst>
                  <p:childTnLst>
                    <p:set>
                      <p:cBhvr>
                        <p:cTn dur="1" fill="hold">
                          <p:stCondLst>
                            <p:cond delay="0"/>
                          </p:stCondLst>
                        </p:cTn>
                        <p:tgtEl>
                          <p:spTgt spid="29"/>
                        </p:tgtEl>
                        <p:attrNameLst>
                          <p:attrName>style.visibility</p:attrName>
                        </p:attrNameLst>
                      </p:cBhvr>
                      <p:to>
                        <p:strVal val="visible"/>
                      </p:to>
                    </p:set>
                    <p:anim calcmode="lin" valueType="num">
                      <p:cBhvr additive="base">
                        <p:cTn dur="500" fill="hold"/>
                        <p:tgtEl>
                          <p:spTgt spid="29"/>
                        </p:tgtEl>
                        <p:attrNameLst>
                          <p:attrName>ppt_x</p:attrName>
                        </p:attrNameLst>
                      </p:cBhvr>
                      <p:tavLst>
                        <p:tav tm="0">
                          <p:val>
                            <p:strVal val="1+#ppt_w/2"/>
                          </p:val>
                        </p:tav>
                        <p:tav tm="100000">
                          <p:val>
                            <p:strVal val="#ppt_x"/>
                          </p:val>
                        </p:tav>
                      </p:tavLst>
                    </p:anim>
                    <p:anim calcmode="lin" valueType="num">
                      <p:cBhvr additive="base">
                        <p:cTn dur="500" fill="hold"/>
                        <p:tgtEl>
                          <p:spTgt spid="29"/>
                        </p:tgtEl>
                        <p:attrNameLst>
                          <p:attrName>ppt_y</p:attrName>
                        </p:attrNameLst>
                      </p:cBhvr>
                      <p:tavLst>
                        <p:tav tm="0">
                          <p:val>
                            <p:strVal val="#ppt_y"/>
                          </p:val>
                        </p:tav>
                        <p:tav tm="100000">
                          <p:val>
                            <p:strVal val="#ppt_y"/>
                          </p:val>
                        </p:tav>
                      </p:tavLst>
                    </p:anim>
                  </p:childTnLst>
                </p:cTn>
              </p:par>
            </p:tnLst>
          </p:tmpl>
        </p:tmplLst>
      </p:bldP>
      <p:bldP spid="30" grpId="0" build="allAtOnce"/>
      <p:bldP spid="31" grpId="0" build="allAtOnce">
        <p:tmplLst>
          <p:tmpl lvl="1">
            <p:tnLst>
              <p:par>
                <p:cTn presetID="2" presetClass="entr" presetSubtype="2" fill="hold" nodeType="withEffect">
                  <p:stCondLst>
                    <p:cond delay="0"/>
                  </p:stCondLst>
                  <p:childTnLst>
                    <p:set>
                      <p:cBhvr>
                        <p:cTn dur="1" fill="hold">
                          <p:stCondLst>
                            <p:cond delay="0"/>
                          </p:stCondLst>
                        </p:cTn>
                        <p:tgtEl>
                          <p:spTgt spid="31"/>
                        </p:tgtEl>
                        <p:attrNameLst>
                          <p:attrName>style.visibility</p:attrName>
                        </p:attrNameLst>
                      </p:cBhvr>
                      <p:to>
                        <p:strVal val="visible"/>
                      </p:to>
                    </p:set>
                    <p:anim calcmode="lin" valueType="num">
                      <p:cBhvr additive="base">
                        <p:cTn dur="500" fill="hold"/>
                        <p:tgtEl>
                          <p:spTgt spid="31"/>
                        </p:tgtEl>
                        <p:attrNameLst>
                          <p:attrName>ppt_x</p:attrName>
                        </p:attrNameLst>
                      </p:cBhvr>
                      <p:tavLst>
                        <p:tav tm="0">
                          <p:val>
                            <p:strVal val="1+#ppt_w/2"/>
                          </p:val>
                        </p:tav>
                        <p:tav tm="100000">
                          <p:val>
                            <p:strVal val="#ppt_x"/>
                          </p:val>
                        </p:tav>
                      </p:tavLst>
                    </p:anim>
                    <p:anim calcmode="lin" valueType="num">
                      <p:cBhvr additive="base">
                        <p:cTn dur="500" fill="hold"/>
                        <p:tgtEl>
                          <p:spTgt spid="31"/>
                        </p:tgtEl>
                        <p:attrNameLst>
                          <p:attrName>ppt_y</p:attrName>
                        </p:attrNameLst>
                      </p:cBhvr>
                      <p:tavLst>
                        <p:tav tm="0">
                          <p:val>
                            <p:strVal val="#ppt_y"/>
                          </p:val>
                        </p:tav>
                        <p:tav tm="100000">
                          <p:val>
                            <p:strVal val="#ppt_y"/>
                          </p:val>
                        </p:tav>
                      </p:tavLst>
                    </p:anim>
                  </p:childTnLst>
                </p:cTn>
              </p:par>
            </p:tnLst>
          </p:tmpl>
        </p:tmplLst>
      </p:bldP>
      <p:bldP spid="32" grpId="0" build="allAtOnce"/>
      <p:bldP spid="33" grpId="0" build="allAtOnce">
        <p:tmplLst>
          <p:tmpl lvl="1">
            <p:tnLst>
              <p:par>
                <p:cTn presetID="2" presetClass="entr" presetSubtype="2" fill="hold" nodeType="withEffect">
                  <p:stCondLst>
                    <p:cond delay="0"/>
                  </p:stCondLst>
                  <p:childTnLst>
                    <p:set>
                      <p:cBhvr>
                        <p:cTn dur="1" fill="hold">
                          <p:stCondLst>
                            <p:cond delay="0"/>
                          </p:stCondLst>
                        </p:cTn>
                        <p:tgtEl>
                          <p:spTgt spid="33"/>
                        </p:tgtEl>
                        <p:attrNameLst>
                          <p:attrName>style.visibility</p:attrName>
                        </p:attrNameLst>
                      </p:cBhvr>
                      <p:to>
                        <p:strVal val="visible"/>
                      </p:to>
                    </p:set>
                    <p:anim calcmode="lin" valueType="num">
                      <p:cBhvr additive="base">
                        <p:cTn dur="500" fill="hold"/>
                        <p:tgtEl>
                          <p:spTgt spid="33"/>
                        </p:tgtEl>
                        <p:attrNameLst>
                          <p:attrName>ppt_x</p:attrName>
                        </p:attrNameLst>
                      </p:cBhvr>
                      <p:tavLst>
                        <p:tav tm="0">
                          <p:val>
                            <p:strVal val="1+#ppt_w/2"/>
                          </p:val>
                        </p:tav>
                        <p:tav tm="100000">
                          <p:val>
                            <p:strVal val="#ppt_x"/>
                          </p:val>
                        </p:tav>
                      </p:tavLst>
                    </p:anim>
                    <p:anim calcmode="lin" valueType="num">
                      <p:cBhvr additive="base">
                        <p:cTn dur="500" fill="hold"/>
                        <p:tgtEl>
                          <p:spTgt spid="33"/>
                        </p:tgtEl>
                        <p:attrNameLst>
                          <p:attrName>ppt_y</p:attrName>
                        </p:attrNameLst>
                      </p:cBhvr>
                      <p:tavLst>
                        <p:tav tm="0">
                          <p:val>
                            <p:strVal val="#ppt_y"/>
                          </p:val>
                        </p:tav>
                        <p:tav tm="100000">
                          <p:val>
                            <p:strVal val="#ppt_y"/>
                          </p:val>
                        </p:tav>
                      </p:tavLst>
                    </p:anim>
                  </p:childTnLst>
                </p:cTn>
              </p:par>
            </p:tnLst>
          </p:tmpl>
        </p:tmplLst>
      </p:bldP>
      <p:bldP spid="34" grpId="0" build="allAtOnce"/>
      <p:bldP spid="35" grpId="0" build="allAtOnce">
        <p:tmplLst>
          <p:tmpl lvl="1">
            <p:tnLst>
              <p:par>
                <p:cTn presetID="2" presetClass="entr" presetSubtype="2" fill="hold" nodeType="withEffect">
                  <p:stCondLst>
                    <p:cond delay="0"/>
                  </p:stCondLst>
                  <p:childTnLst>
                    <p:set>
                      <p:cBhvr>
                        <p:cTn dur="1" fill="hold">
                          <p:stCondLst>
                            <p:cond delay="0"/>
                          </p:stCondLst>
                        </p:cTn>
                        <p:tgtEl>
                          <p:spTgt spid="35"/>
                        </p:tgtEl>
                        <p:attrNameLst>
                          <p:attrName>style.visibility</p:attrName>
                        </p:attrNameLst>
                      </p:cBhvr>
                      <p:to>
                        <p:strVal val="visible"/>
                      </p:to>
                    </p:set>
                    <p:anim calcmode="lin" valueType="num">
                      <p:cBhvr additive="base">
                        <p:cTn dur="500" fill="hold"/>
                        <p:tgtEl>
                          <p:spTgt spid="35"/>
                        </p:tgtEl>
                        <p:attrNameLst>
                          <p:attrName>ppt_x</p:attrName>
                        </p:attrNameLst>
                      </p:cBhvr>
                      <p:tavLst>
                        <p:tav tm="0">
                          <p:val>
                            <p:strVal val="1+#ppt_w/2"/>
                          </p:val>
                        </p:tav>
                        <p:tav tm="100000">
                          <p:val>
                            <p:strVal val="#ppt_x"/>
                          </p:val>
                        </p:tav>
                      </p:tavLst>
                    </p:anim>
                    <p:anim calcmode="lin" valueType="num">
                      <p:cBhvr additive="base">
                        <p:cTn dur="500" fill="hold"/>
                        <p:tgtEl>
                          <p:spTgt spid="35"/>
                        </p:tgtEl>
                        <p:attrNameLst>
                          <p:attrName>ppt_y</p:attrName>
                        </p:attrNameLst>
                      </p:cBhvr>
                      <p:tavLst>
                        <p:tav tm="0">
                          <p:val>
                            <p:strVal val="#ppt_y"/>
                          </p:val>
                        </p:tav>
                        <p:tav tm="100000">
                          <p:val>
                            <p:strVal val="#ppt_y"/>
                          </p:val>
                        </p:tav>
                      </p:tavLst>
                    </p:anim>
                  </p:childTnLst>
                </p:cTn>
              </p:par>
            </p:tnLst>
          </p:tmpl>
        </p:tmplLst>
      </p:bldP>
      <p:bldP spid="36" grpId="0" build="allAtOnce"/>
      <p:bldP spid="37" grpId="0" build="allAtOnce">
        <p:tmplLst>
          <p:tmpl lvl="1">
            <p:tnLst>
              <p:par>
                <p:cTn presetID="2" presetClass="entr" presetSubtype="2" fill="hold" nodeType="withEffect">
                  <p:stCondLst>
                    <p:cond delay="0"/>
                  </p:stCondLst>
                  <p:childTnLst>
                    <p:set>
                      <p:cBhvr>
                        <p:cTn dur="1" fill="hold">
                          <p:stCondLst>
                            <p:cond delay="0"/>
                          </p:stCondLst>
                        </p:cTn>
                        <p:tgtEl>
                          <p:spTgt spid="37"/>
                        </p:tgtEl>
                        <p:attrNameLst>
                          <p:attrName>style.visibility</p:attrName>
                        </p:attrNameLst>
                      </p:cBhvr>
                      <p:to>
                        <p:strVal val="visible"/>
                      </p:to>
                    </p:set>
                    <p:anim calcmode="lin" valueType="num">
                      <p:cBhvr additive="base">
                        <p:cTn dur="500" fill="hold"/>
                        <p:tgtEl>
                          <p:spTgt spid="37"/>
                        </p:tgtEl>
                        <p:attrNameLst>
                          <p:attrName>ppt_x</p:attrName>
                        </p:attrNameLst>
                      </p:cBhvr>
                      <p:tavLst>
                        <p:tav tm="0">
                          <p:val>
                            <p:strVal val="1+#ppt_w/2"/>
                          </p:val>
                        </p:tav>
                        <p:tav tm="100000">
                          <p:val>
                            <p:strVal val="#ppt_x"/>
                          </p:val>
                        </p:tav>
                      </p:tavLst>
                    </p:anim>
                    <p:anim calcmode="lin" valueType="num">
                      <p:cBhvr additive="base">
                        <p:cTn dur="500" fill="hold"/>
                        <p:tgtEl>
                          <p:spTgt spid="37"/>
                        </p:tgtEl>
                        <p:attrNameLst>
                          <p:attrName>ppt_y</p:attrName>
                        </p:attrNameLst>
                      </p:cBhvr>
                      <p:tavLst>
                        <p:tav tm="0">
                          <p:val>
                            <p:strVal val="#ppt_y"/>
                          </p:val>
                        </p:tav>
                        <p:tav tm="100000">
                          <p:val>
                            <p:strVal val="#ppt_y"/>
                          </p:val>
                        </p:tav>
                      </p:tavLst>
                    </p:anim>
                  </p:childTnLst>
                </p:cTn>
              </p:par>
            </p:tnLst>
          </p:tmpl>
        </p:tmplLst>
      </p:bldP>
      <p:bldP spid="38" grpId="0" build="allAtOnce"/>
      <p:bldP spid="39" grpId="0" build="allAtOnce">
        <p:tmplLst>
          <p:tmpl lvl="1">
            <p:tnLst>
              <p:par>
                <p:cTn presetID="2" presetClass="entr" presetSubtype="2" fill="hold" nodeType="withEffect">
                  <p:stCondLst>
                    <p:cond delay="0"/>
                  </p:stCondLst>
                  <p:childTnLst>
                    <p:set>
                      <p:cBhvr>
                        <p:cTn dur="1" fill="hold">
                          <p:stCondLst>
                            <p:cond delay="0"/>
                          </p:stCondLst>
                        </p:cTn>
                        <p:tgtEl>
                          <p:spTgt spid="39"/>
                        </p:tgtEl>
                        <p:attrNameLst>
                          <p:attrName>style.visibility</p:attrName>
                        </p:attrNameLst>
                      </p:cBhvr>
                      <p:to>
                        <p:strVal val="visible"/>
                      </p:to>
                    </p:set>
                    <p:anim calcmode="lin" valueType="num">
                      <p:cBhvr additive="base">
                        <p:cTn dur="500" fill="hold"/>
                        <p:tgtEl>
                          <p:spTgt spid="39"/>
                        </p:tgtEl>
                        <p:attrNameLst>
                          <p:attrName>ppt_x</p:attrName>
                        </p:attrNameLst>
                      </p:cBhvr>
                      <p:tavLst>
                        <p:tav tm="0">
                          <p:val>
                            <p:strVal val="1+#ppt_w/2"/>
                          </p:val>
                        </p:tav>
                        <p:tav tm="100000">
                          <p:val>
                            <p:strVal val="#ppt_x"/>
                          </p:val>
                        </p:tav>
                      </p:tavLst>
                    </p:anim>
                    <p:anim calcmode="lin" valueType="num">
                      <p:cBhvr additive="base">
                        <p:cTn dur="500" fill="hold"/>
                        <p:tgtEl>
                          <p:spTgt spid="39"/>
                        </p:tgtEl>
                        <p:attrNameLst>
                          <p:attrName>ppt_y</p:attrName>
                        </p:attrNameLst>
                      </p:cBhvr>
                      <p:tavLst>
                        <p:tav tm="0">
                          <p:val>
                            <p:strVal val="#ppt_y"/>
                          </p:val>
                        </p:tav>
                        <p:tav tm="100000">
                          <p:val>
                            <p:strVal val="#ppt_y"/>
                          </p:val>
                        </p:tav>
                      </p:tavLst>
                    </p:anim>
                  </p:childTnLst>
                </p:cTn>
              </p:par>
            </p:tnLst>
          </p:tmpl>
        </p:tmplLst>
      </p:bldP>
      <p:bldP spid="40" grpId="0" build="allAtOnce"/>
    </p:bldLst>
  </p:timing>
</p:sldLayout>
</file>

<file path=ppt/slideLayouts/slideLayout47.xml><?xml version="1.0" encoding="utf-8"?>
<p:sldLayout xmlns:a="http://schemas.openxmlformats.org/drawingml/2006/main" xmlns:r="http://schemas.openxmlformats.org/officeDocument/2006/relationships" xmlns:p="http://schemas.openxmlformats.org/presentationml/2006/main" preserve="1">
  <p:cSld name="Pictures and Descriptions">
    <p:spTree>
      <p:nvGrpSpPr>
        <p:cNvPr id="1" name=""/>
        <p:cNvGrpSpPr/>
        <p:nvPr/>
      </p:nvGrpSpPr>
      <p:grpSpPr>
        <a:xfrm>
          <a:off x="0" y="0"/>
          <a:ext cx="0" cy="0"/>
          <a:chOff x="0" y="0"/>
          <a:chExt cx="0" cy="0"/>
        </a:xfrm>
      </p:grpSpPr>
      <p:sp>
        <p:nvSpPr>
          <p:cNvPr id="8"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9"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21"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22" name="Text Placeholder 7"/>
          <p:cNvSpPr>
            <a:spLocks noGrp="1"/>
          </p:cNvSpPr>
          <p:nvPr>
            <p:ph type="body" sz="quarter" idx="14" hasCustomPrompt="1"/>
          </p:nvPr>
        </p:nvSpPr>
        <p:spPr>
          <a:xfrm>
            <a:off x="914400" y="1965960"/>
            <a:ext cx="75438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24" name="Picture Placeholder 23"/>
          <p:cNvSpPr>
            <a:spLocks noGrp="1"/>
          </p:cNvSpPr>
          <p:nvPr>
            <p:ph type="pic" sz="quarter" idx="16" hasCustomPrompt="1"/>
          </p:nvPr>
        </p:nvSpPr>
        <p:spPr>
          <a:xfrm>
            <a:off x="45720" y="205740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23" name="Text Placeholder 7"/>
          <p:cNvSpPr>
            <a:spLocks noGrp="1"/>
          </p:cNvSpPr>
          <p:nvPr>
            <p:ph type="body" sz="quarter" idx="17" hasCustomPrompt="1"/>
          </p:nvPr>
        </p:nvSpPr>
        <p:spPr>
          <a:xfrm>
            <a:off x="914400" y="2377440"/>
            <a:ext cx="75438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Up to two lines of text can fit here.</a:t>
            </a:r>
          </a:p>
        </p:txBody>
      </p:sp>
      <p:sp>
        <p:nvSpPr>
          <p:cNvPr id="44" name="Text Placeholder 7"/>
          <p:cNvSpPr>
            <a:spLocks noGrp="1"/>
          </p:cNvSpPr>
          <p:nvPr>
            <p:ph type="body" sz="quarter" idx="18" hasCustomPrompt="1"/>
          </p:nvPr>
        </p:nvSpPr>
        <p:spPr>
          <a:xfrm>
            <a:off x="914400" y="3246120"/>
            <a:ext cx="75438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45" name="Picture Placeholder 23"/>
          <p:cNvSpPr>
            <a:spLocks noGrp="1"/>
          </p:cNvSpPr>
          <p:nvPr>
            <p:ph type="pic" sz="quarter" idx="19" hasCustomPrompt="1"/>
          </p:nvPr>
        </p:nvSpPr>
        <p:spPr>
          <a:xfrm>
            <a:off x="45720" y="33375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6" name="Text Placeholder 7"/>
          <p:cNvSpPr>
            <a:spLocks noGrp="1"/>
          </p:cNvSpPr>
          <p:nvPr>
            <p:ph type="body" sz="quarter" idx="20" hasCustomPrompt="1"/>
          </p:nvPr>
        </p:nvSpPr>
        <p:spPr>
          <a:xfrm>
            <a:off x="914400" y="3657600"/>
            <a:ext cx="75438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Up to two lines of text can fit here.</a:t>
            </a:r>
          </a:p>
        </p:txBody>
      </p:sp>
      <p:sp>
        <p:nvSpPr>
          <p:cNvPr id="47" name="Text Placeholder 7"/>
          <p:cNvSpPr>
            <a:spLocks noGrp="1"/>
          </p:cNvSpPr>
          <p:nvPr>
            <p:ph type="body" sz="quarter" idx="21" hasCustomPrompt="1"/>
          </p:nvPr>
        </p:nvSpPr>
        <p:spPr>
          <a:xfrm>
            <a:off x="914400" y="4541520"/>
            <a:ext cx="75438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48" name="Picture Placeholder 23"/>
          <p:cNvSpPr>
            <a:spLocks noGrp="1"/>
          </p:cNvSpPr>
          <p:nvPr>
            <p:ph type="pic" sz="quarter" idx="22" hasCustomPrompt="1"/>
          </p:nvPr>
        </p:nvSpPr>
        <p:spPr>
          <a:xfrm>
            <a:off x="45720" y="46329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9" name="Text Placeholder 7"/>
          <p:cNvSpPr>
            <a:spLocks noGrp="1"/>
          </p:cNvSpPr>
          <p:nvPr>
            <p:ph type="body" sz="quarter" idx="23" hasCustomPrompt="1"/>
          </p:nvPr>
        </p:nvSpPr>
        <p:spPr>
          <a:xfrm>
            <a:off x="914400" y="4953000"/>
            <a:ext cx="75438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Up to two lines of text can fit here.</a:t>
            </a:r>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 calcmode="lin" valueType="num">
                                      <p:cBhvr additive="base">
                                        <p:cTn id="7"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9">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22">
                                            <p:txEl>
                                              <p:pRg st="0" end="0"/>
                                            </p:txEl>
                                          </p:spTgt>
                                        </p:tgtEl>
                                        <p:attrNameLst>
                                          <p:attrName>style.visibility</p:attrName>
                                        </p:attrNameLst>
                                      </p:cBhvr>
                                      <p:to>
                                        <p:strVal val="visible"/>
                                      </p:to>
                                    </p:set>
                                    <p:anim calcmode="lin" valueType="num">
                                      <p:cBhvr additive="base">
                                        <p:cTn id="11" dur="500" fill="hold"/>
                                        <p:tgtEl>
                                          <p:spTgt spid="22">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22">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24">
                                            <p:txEl>
                                              <p:pRg st="0" end="0"/>
                                            </p:txEl>
                                          </p:spTgt>
                                        </p:tgtEl>
                                        <p:attrNameLst>
                                          <p:attrName>style.visibility</p:attrName>
                                        </p:attrNameLst>
                                      </p:cBhvr>
                                      <p:to>
                                        <p:strVal val="visible"/>
                                      </p:to>
                                    </p:set>
                                    <p:anim calcmode="lin" valueType="num">
                                      <p:cBhvr additive="base">
                                        <p:cTn id="15" dur="500" fill="hold"/>
                                        <p:tgtEl>
                                          <p:spTgt spid="24">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24">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4">
                                            <p:txEl>
                                              <p:pRg st="1" end="1"/>
                                            </p:txEl>
                                          </p:spTgt>
                                        </p:tgtEl>
                                        <p:attrNameLst>
                                          <p:attrName>style.visibility</p:attrName>
                                        </p:attrNameLst>
                                      </p:cBhvr>
                                      <p:to>
                                        <p:strVal val="visible"/>
                                      </p:to>
                                    </p:set>
                                    <p:anim calcmode="lin" valueType="num">
                                      <p:cBhvr additive="base">
                                        <p:cTn id="19" dur="500" fill="hold"/>
                                        <p:tgtEl>
                                          <p:spTgt spid="24">
                                            <p:txEl>
                                              <p:pRg st="1" end="1"/>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4">
                                            <p:txEl>
                                              <p:pRg st="1" end="1"/>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23">
                                            <p:txEl>
                                              <p:pRg st="0" end="0"/>
                                            </p:txEl>
                                          </p:spTgt>
                                        </p:tgtEl>
                                        <p:attrNameLst>
                                          <p:attrName>style.visibility</p:attrName>
                                        </p:attrNameLst>
                                      </p:cBhvr>
                                      <p:to>
                                        <p:strVal val="visible"/>
                                      </p:to>
                                    </p:set>
                                    <p:anim calcmode="lin" valueType="num">
                                      <p:cBhvr additive="base">
                                        <p:cTn id="23" dur="500" fill="hold"/>
                                        <p:tgtEl>
                                          <p:spTgt spid="23">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23">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44">
                                            <p:txEl>
                                              <p:pRg st="0" end="0"/>
                                            </p:txEl>
                                          </p:spTgt>
                                        </p:tgtEl>
                                        <p:attrNameLst>
                                          <p:attrName>style.visibility</p:attrName>
                                        </p:attrNameLst>
                                      </p:cBhvr>
                                      <p:to>
                                        <p:strVal val="visible"/>
                                      </p:to>
                                    </p:set>
                                    <p:anim calcmode="lin" valueType="num">
                                      <p:cBhvr additive="base">
                                        <p:cTn id="27" dur="500" fill="hold"/>
                                        <p:tgtEl>
                                          <p:spTgt spid="44">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44">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45">
                                            <p:txEl>
                                              <p:pRg st="0" end="0"/>
                                            </p:txEl>
                                          </p:spTgt>
                                        </p:tgtEl>
                                        <p:attrNameLst>
                                          <p:attrName>style.visibility</p:attrName>
                                        </p:attrNameLst>
                                      </p:cBhvr>
                                      <p:to>
                                        <p:strVal val="visible"/>
                                      </p:to>
                                    </p:set>
                                    <p:anim calcmode="lin" valueType="num">
                                      <p:cBhvr additive="base">
                                        <p:cTn id="31" dur="500" fill="hold"/>
                                        <p:tgtEl>
                                          <p:spTgt spid="45">
                                            <p:txEl>
                                              <p:pRg st="0" end="0"/>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45">
                                            <p:txEl>
                                              <p:pRg st="0" end="0"/>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45">
                                            <p:txEl>
                                              <p:pRg st="1" end="1"/>
                                            </p:txEl>
                                          </p:spTgt>
                                        </p:tgtEl>
                                        <p:attrNameLst>
                                          <p:attrName>style.visibility</p:attrName>
                                        </p:attrNameLst>
                                      </p:cBhvr>
                                      <p:to>
                                        <p:strVal val="visible"/>
                                      </p:to>
                                    </p:set>
                                    <p:anim calcmode="lin" valueType="num">
                                      <p:cBhvr additive="base">
                                        <p:cTn id="35" dur="500" fill="hold"/>
                                        <p:tgtEl>
                                          <p:spTgt spid="45">
                                            <p:txEl>
                                              <p:pRg st="1" end="1"/>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45">
                                            <p:txEl>
                                              <p:pRg st="1" end="1"/>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46">
                                            <p:txEl>
                                              <p:pRg st="0" end="0"/>
                                            </p:txEl>
                                          </p:spTgt>
                                        </p:tgtEl>
                                        <p:attrNameLst>
                                          <p:attrName>style.visibility</p:attrName>
                                        </p:attrNameLst>
                                      </p:cBhvr>
                                      <p:to>
                                        <p:strVal val="visible"/>
                                      </p:to>
                                    </p:set>
                                    <p:anim calcmode="lin" valueType="num">
                                      <p:cBhvr additive="base">
                                        <p:cTn id="39" dur="500" fill="hold"/>
                                        <p:tgtEl>
                                          <p:spTgt spid="46">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46">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47">
                                            <p:txEl>
                                              <p:pRg st="0" end="0"/>
                                            </p:txEl>
                                          </p:spTgt>
                                        </p:tgtEl>
                                        <p:attrNameLst>
                                          <p:attrName>style.visibility</p:attrName>
                                        </p:attrNameLst>
                                      </p:cBhvr>
                                      <p:to>
                                        <p:strVal val="visible"/>
                                      </p:to>
                                    </p:set>
                                    <p:anim calcmode="lin" valueType="num">
                                      <p:cBhvr additive="base">
                                        <p:cTn id="43" dur="500" fill="hold"/>
                                        <p:tgtEl>
                                          <p:spTgt spid="47">
                                            <p:txEl>
                                              <p:pRg st="0" end="0"/>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47">
                                            <p:txEl>
                                              <p:pRg st="0" end="0"/>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48">
                                            <p:txEl>
                                              <p:pRg st="0" end="0"/>
                                            </p:txEl>
                                          </p:spTgt>
                                        </p:tgtEl>
                                        <p:attrNameLst>
                                          <p:attrName>style.visibility</p:attrName>
                                        </p:attrNameLst>
                                      </p:cBhvr>
                                      <p:to>
                                        <p:strVal val="visible"/>
                                      </p:to>
                                    </p:set>
                                    <p:anim calcmode="lin" valueType="num">
                                      <p:cBhvr additive="base">
                                        <p:cTn id="47" dur="500" fill="hold"/>
                                        <p:tgtEl>
                                          <p:spTgt spid="48">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48">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48">
                                            <p:txEl>
                                              <p:pRg st="1" end="1"/>
                                            </p:txEl>
                                          </p:spTgt>
                                        </p:tgtEl>
                                        <p:attrNameLst>
                                          <p:attrName>style.visibility</p:attrName>
                                        </p:attrNameLst>
                                      </p:cBhvr>
                                      <p:to>
                                        <p:strVal val="visible"/>
                                      </p:to>
                                    </p:set>
                                    <p:anim calcmode="lin" valueType="num">
                                      <p:cBhvr additive="base">
                                        <p:cTn id="51" dur="500" fill="hold"/>
                                        <p:tgtEl>
                                          <p:spTgt spid="48">
                                            <p:txEl>
                                              <p:pRg st="1" end="1"/>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48">
                                            <p:txEl>
                                              <p:pRg st="1" end="1"/>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49">
                                            <p:txEl>
                                              <p:pRg st="0" end="0"/>
                                            </p:txEl>
                                          </p:spTgt>
                                        </p:tgtEl>
                                        <p:attrNameLst>
                                          <p:attrName>style.visibility</p:attrName>
                                        </p:attrNameLst>
                                      </p:cBhvr>
                                      <p:to>
                                        <p:strVal val="visible"/>
                                      </p:to>
                                    </p:set>
                                    <p:anim calcmode="lin" valueType="num">
                                      <p:cBhvr additive="base">
                                        <p:cTn id="55" dur="500" fill="hold"/>
                                        <p:tgtEl>
                                          <p:spTgt spid="49">
                                            <p:txEl>
                                              <p:pRg st="0" end="0"/>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49">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22" grpId="0" build="allAtOnce">
        <p:tmplLst>
          <p:tmpl lvl="1">
            <p:tnLst>
              <p:par>
                <p:cTn presetID="2" presetClass="entr" presetSubtype="2" fill="hold" nodeType="withEffect">
                  <p:stCondLst>
                    <p:cond delay="0"/>
                  </p:stCondLst>
                  <p:childTnLst>
                    <p:set>
                      <p:cBhvr>
                        <p:cTn dur="1" fill="hold">
                          <p:stCondLst>
                            <p:cond delay="0"/>
                          </p:stCondLst>
                        </p:cTn>
                        <p:tgtEl>
                          <p:spTgt spid="22"/>
                        </p:tgtEl>
                        <p:attrNameLst>
                          <p:attrName>style.visibility</p:attrName>
                        </p:attrNameLst>
                      </p:cBhvr>
                      <p:to>
                        <p:strVal val="visible"/>
                      </p:to>
                    </p:set>
                    <p:anim calcmode="lin" valueType="num">
                      <p:cBhvr additive="base">
                        <p:cTn dur="500" fill="hold"/>
                        <p:tgtEl>
                          <p:spTgt spid="22"/>
                        </p:tgtEl>
                        <p:attrNameLst>
                          <p:attrName>ppt_x</p:attrName>
                        </p:attrNameLst>
                      </p:cBhvr>
                      <p:tavLst>
                        <p:tav tm="0">
                          <p:val>
                            <p:strVal val="1+#ppt_w/2"/>
                          </p:val>
                        </p:tav>
                        <p:tav tm="100000">
                          <p:val>
                            <p:strVal val="#ppt_x"/>
                          </p:val>
                        </p:tav>
                      </p:tavLst>
                    </p:anim>
                    <p:anim calcmode="lin" valueType="num">
                      <p:cBhvr additive="base">
                        <p:cTn dur="500" fill="hold"/>
                        <p:tgtEl>
                          <p:spTgt spid="22"/>
                        </p:tgtEl>
                        <p:attrNameLst>
                          <p:attrName>ppt_y</p:attrName>
                        </p:attrNameLst>
                      </p:cBhvr>
                      <p:tavLst>
                        <p:tav tm="0">
                          <p:val>
                            <p:strVal val="#ppt_y"/>
                          </p:val>
                        </p:tav>
                        <p:tav tm="100000">
                          <p:val>
                            <p:strVal val="#ppt_y"/>
                          </p:val>
                        </p:tav>
                      </p:tavLst>
                    </p:anim>
                  </p:childTnLst>
                </p:cTn>
              </p:par>
            </p:tnLst>
          </p:tmpl>
        </p:tmplLst>
      </p:bldP>
      <p:bldP spid="24" grpId="0" build="allAtOnce"/>
      <p:bldP spid="23" grpId="0" build="allAtOnce">
        <p:tmplLst>
          <p:tmpl lvl="1">
            <p:tnLst>
              <p:par>
                <p:cTn presetID="2" presetClass="entr" presetSubtype="2" fill="hold" nodeType="withEffect">
                  <p:stCondLst>
                    <p:cond delay="0"/>
                  </p:stCondLst>
                  <p:childTnLst>
                    <p:set>
                      <p:cBhvr>
                        <p:cTn dur="1" fill="hold">
                          <p:stCondLst>
                            <p:cond delay="0"/>
                          </p:stCondLst>
                        </p:cTn>
                        <p:tgtEl>
                          <p:spTgt spid="23"/>
                        </p:tgtEl>
                        <p:attrNameLst>
                          <p:attrName>style.visibility</p:attrName>
                        </p:attrNameLst>
                      </p:cBhvr>
                      <p:to>
                        <p:strVal val="visible"/>
                      </p:to>
                    </p:set>
                    <p:anim calcmode="lin" valueType="num">
                      <p:cBhvr additive="base">
                        <p:cTn dur="500" fill="hold"/>
                        <p:tgtEl>
                          <p:spTgt spid="23"/>
                        </p:tgtEl>
                        <p:attrNameLst>
                          <p:attrName>ppt_x</p:attrName>
                        </p:attrNameLst>
                      </p:cBhvr>
                      <p:tavLst>
                        <p:tav tm="0">
                          <p:val>
                            <p:strVal val="1+#ppt_w/2"/>
                          </p:val>
                        </p:tav>
                        <p:tav tm="100000">
                          <p:val>
                            <p:strVal val="#ppt_x"/>
                          </p:val>
                        </p:tav>
                      </p:tavLst>
                    </p:anim>
                    <p:anim calcmode="lin" valueType="num">
                      <p:cBhvr additive="base">
                        <p:cTn dur="500" fill="hold"/>
                        <p:tgtEl>
                          <p:spTgt spid="23"/>
                        </p:tgtEl>
                        <p:attrNameLst>
                          <p:attrName>ppt_y</p:attrName>
                        </p:attrNameLst>
                      </p:cBhvr>
                      <p:tavLst>
                        <p:tav tm="0">
                          <p:val>
                            <p:strVal val="#ppt_y"/>
                          </p:val>
                        </p:tav>
                        <p:tav tm="100000">
                          <p:val>
                            <p:strVal val="#ppt_y"/>
                          </p:val>
                        </p:tav>
                      </p:tavLst>
                    </p:anim>
                  </p:childTnLst>
                </p:cTn>
              </p:par>
            </p:tnLst>
          </p:tmpl>
        </p:tmplLst>
      </p:bldP>
      <p:bldP spid="44" grpId="0" build="allAtOnce">
        <p:tmplLst>
          <p:tmpl lvl="1">
            <p:tnLst>
              <p:par>
                <p:cTn presetID="2" presetClass="entr" presetSubtype="2" fill="hold" nodeType="withEffect">
                  <p:stCondLst>
                    <p:cond delay="0"/>
                  </p:stCondLst>
                  <p:childTnLst>
                    <p:set>
                      <p:cBhvr>
                        <p:cTn dur="1" fill="hold">
                          <p:stCondLst>
                            <p:cond delay="0"/>
                          </p:stCondLst>
                        </p:cTn>
                        <p:tgtEl>
                          <p:spTgt spid="44"/>
                        </p:tgtEl>
                        <p:attrNameLst>
                          <p:attrName>style.visibility</p:attrName>
                        </p:attrNameLst>
                      </p:cBhvr>
                      <p:to>
                        <p:strVal val="visible"/>
                      </p:to>
                    </p:set>
                    <p:anim calcmode="lin" valueType="num">
                      <p:cBhvr additive="base">
                        <p:cTn dur="500" fill="hold"/>
                        <p:tgtEl>
                          <p:spTgt spid="44"/>
                        </p:tgtEl>
                        <p:attrNameLst>
                          <p:attrName>ppt_x</p:attrName>
                        </p:attrNameLst>
                      </p:cBhvr>
                      <p:tavLst>
                        <p:tav tm="0">
                          <p:val>
                            <p:strVal val="1+#ppt_w/2"/>
                          </p:val>
                        </p:tav>
                        <p:tav tm="100000">
                          <p:val>
                            <p:strVal val="#ppt_x"/>
                          </p:val>
                        </p:tav>
                      </p:tavLst>
                    </p:anim>
                    <p:anim calcmode="lin" valueType="num">
                      <p:cBhvr additive="base">
                        <p:cTn dur="500" fill="hold"/>
                        <p:tgtEl>
                          <p:spTgt spid="44"/>
                        </p:tgtEl>
                        <p:attrNameLst>
                          <p:attrName>ppt_y</p:attrName>
                        </p:attrNameLst>
                      </p:cBhvr>
                      <p:tavLst>
                        <p:tav tm="0">
                          <p:val>
                            <p:strVal val="#ppt_y"/>
                          </p:val>
                        </p:tav>
                        <p:tav tm="100000">
                          <p:val>
                            <p:strVal val="#ppt_y"/>
                          </p:val>
                        </p:tav>
                      </p:tavLst>
                    </p:anim>
                  </p:childTnLst>
                </p:cTn>
              </p:par>
            </p:tnLst>
          </p:tmpl>
        </p:tmplLst>
      </p:bldP>
      <p:bldP spid="45" grpId="0" build="allAtOnce"/>
      <p:bldP spid="46" grpId="0" build="allAtOnce">
        <p:tmplLst>
          <p:tmpl lvl="1">
            <p:tnLst>
              <p:par>
                <p:cTn presetID="2" presetClass="entr" presetSubtype="2" fill="hold" nodeType="withEffect">
                  <p:stCondLst>
                    <p:cond delay="0"/>
                  </p:stCondLst>
                  <p:childTnLst>
                    <p:set>
                      <p:cBhvr>
                        <p:cTn dur="1" fill="hold">
                          <p:stCondLst>
                            <p:cond delay="0"/>
                          </p:stCondLst>
                        </p:cTn>
                        <p:tgtEl>
                          <p:spTgt spid="46"/>
                        </p:tgtEl>
                        <p:attrNameLst>
                          <p:attrName>style.visibility</p:attrName>
                        </p:attrNameLst>
                      </p:cBhvr>
                      <p:to>
                        <p:strVal val="visible"/>
                      </p:to>
                    </p:set>
                    <p:anim calcmode="lin" valueType="num">
                      <p:cBhvr additive="base">
                        <p:cTn dur="500" fill="hold"/>
                        <p:tgtEl>
                          <p:spTgt spid="46"/>
                        </p:tgtEl>
                        <p:attrNameLst>
                          <p:attrName>ppt_x</p:attrName>
                        </p:attrNameLst>
                      </p:cBhvr>
                      <p:tavLst>
                        <p:tav tm="0">
                          <p:val>
                            <p:strVal val="1+#ppt_w/2"/>
                          </p:val>
                        </p:tav>
                        <p:tav tm="100000">
                          <p:val>
                            <p:strVal val="#ppt_x"/>
                          </p:val>
                        </p:tav>
                      </p:tavLst>
                    </p:anim>
                    <p:anim calcmode="lin" valueType="num">
                      <p:cBhvr additive="base">
                        <p:cTn dur="500" fill="hold"/>
                        <p:tgtEl>
                          <p:spTgt spid="46"/>
                        </p:tgtEl>
                        <p:attrNameLst>
                          <p:attrName>ppt_y</p:attrName>
                        </p:attrNameLst>
                      </p:cBhvr>
                      <p:tavLst>
                        <p:tav tm="0">
                          <p:val>
                            <p:strVal val="#ppt_y"/>
                          </p:val>
                        </p:tav>
                        <p:tav tm="100000">
                          <p:val>
                            <p:strVal val="#ppt_y"/>
                          </p:val>
                        </p:tav>
                      </p:tavLst>
                    </p:anim>
                  </p:childTnLst>
                </p:cTn>
              </p:par>
            </p:tnLst>
          </p:tmpl>
        </p:tmplLst>
      </p:bldP>
      <p:bldP spid="47" grpId="0" build="allAtOnce">
        <p:tmplLst>
          <p:tmpl lvl="1">
            <p:tnLst>
              <p:par>
                <p:cTn presetID="2" presetClass="entr" presetSubtype="2" fill="hold" nodeType="withEffect">
                  <p:stCondLst>
                    <p:cond delay="0"/>
                  </p:stCondLst>
                  <p:childTnLst>
                    <p:set>
                      <p:cBhvr>
                        <p:cTn dur="1" fill="hold">
                          <p:stCondLst>
                            <p:cond delay="0"/>
                          </p:stCondLst>
                        </p:cTn>
                        <p:tgtEl>
                          <p:spTgt spid="47"/>
                        </p:tgtEl>
                        <p:attrNameLst>
                          <p:attrName>style.visibility</p:attrName>
                        </p:attrNameLst>
                      </p:cBhvr>
                      <p:to>
                        <p:strVal val="visible"/>
                      </p:to>
                    </p:set>
                    <p:anim calcmode="lin" valueType="num">
                      <p:cBhvr additive="base">
                        <p:cTn dur="500" fill="hold"/>
                        <p:tgtEl>
                          <p:spTgt spid="47"/>
                        </p:tgtEl>
                        <p:attrNameLst>
                          <p:attrName>ppt_x</p:attrName>
                        </p:attrNameLst>
                      </p:cBhvr>
                      <p:tavLst>
                        <p:tav tm="0">
                          <p:val>
                            <p:strVal val="1+#ppt_w/2"/>
                          </p:val>
                        </p:tav>
                        <p:tav tm="100000">
                          <p:val>
                            <p:strVal val="#ppt_x"/>
                          </p:val>
                        </p:tav>
                      </p:tavLst>
                    </p:anim>
                    <p:anim calcmode="lin" valueType="num">
                      <p:cBhvr additive="base">
                        <p:cTn dur="500" fill="hold"/>
                        <p:tgtEl>
                          <p:spTgt spid="47"/>
                        </p:tgtEl>
                        <p:attrNameLst>
                          <p:attrName>ppt_y</p:attrName>
                        </p:attrNameLst>
                      </p:cBhvr>
                      <p:tavLst>
                        <p:tav tm="0">
                          <p:val>
                            <p:strVal val="#ppt_y"/>
                          </p:val>
                        </p:tav>
                        <p:tav tm="100000">
                          <p:val>
                            <p:strVal val="#ppt_y"/>
                          </p:val>
                        </p:tav>
                      </p:tavLst>
                    </p:anim>
                  </p:childTnLst>
                </p:cTn>
              </p:par>
            </p:tnLst>
          </p:tmpl>
        </p:tmplLst>
      </p:bldP>
      <p:bldP spid="48" grpId="0" build="allAtOnce"/>
      <p:bldP spid="49" grpId="0" build="allAtOnce">
        <p:tmplLst>
          <p:tmpl lvl="1">
            <p:tnLst>
              <p:par>
                <p:cTn presetID="2" presetClass="entr" presetSubtype="2" fill="hold" nodeType="withEffect">
                  <p:stCondLst>
                    <p:cond delay="0"/>
                  </p:stCondLst>
                  <p:childTnLst>
                    <p:set>
                      <p:cBhvr>
                        <p:cTn dur="1" fill="hold">
                          <p:stCondLst>
                            <p:cond delay="0"/>
                          </p:stCondLst>
                        </p:cTn>
                        <p:tgtEl>
                          <p:spTgt spid="49"/>
                        </p:tgtEl>
                        <p:attrNameLst>
                          <p:attrName>style.visibility</p:attrName>
                        </p:attrNameLst>
                      </p:cBhvr>
                      <p:to>
                        <p:strVal val="visible"/>
                      </p:to>
                    </p:set>
                    <p:anim calcmode="lin" valueType="num">
                      <p:cBhvr additive="base">
                        <p:cTn dur="500" fill="hold"/>
                        <p:tgtEl>
                          <p:spTgt spid="49"/>
                        </p:tgtEl>
                        <p:attrNameLst>
                          <p:attrName>ppt_x</p:attrName>
                        </p:attrNameLst>
                      </p:cBhvr>
                      <p:tavLst>
                        <p:tav tm="0">
                          <p:val>
                            <p:strVal val="1+#ppt_w/2"/>
                          </p:val>
                        </p:tav>
                        <p:tav tm="100000">
                          <p:val>
                            <p:strVal val="#ppt_x"/>
                          </p:val>
                        </p:tav>
                      </p:tavLst>
                    </p:anim>
                    <p:anim calcmode="lin" valueType="num">
                      <p:cBhvr additive="base">
                        <p:cTn dur="500" fill="hold"/>
                        <p:tgtEl>
                          <p:spTgt spid="49"/>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48.xml><?xml version="1.0" encoding="utf-8"?>
<p:sldLayout xmlns:a="http://schemas.openxmlformats.org/drawingml/2006/main" xmlns:r="http://schemas.openxmlformats.org/officeDocument/2006/relationships" xmlns:p="http://schemas.openxmlformats.org/presentationml/2006/main" preserve="1">
  <p:cSld name="Pictures and Short Descriptions">
    <p:spTree>
      <p:nvGrpSpPr>
        <p:cNvPr id="1" name=""/>
        <p:cNvGrpSpPr/>
        <p:nvPr/>
      </p:nvGrpSpPr>
      <p:grpSpPr>
        <a:xfrm>
          <a:off x="0" y="0"/>
          <a:ext cx="0" cy="0"/>
          <a:chOff x="0" y="0"/>
          <a:chExt cx="0" cy="0"/>
        </a:xfrm>
      </p:grpSpPr>
      <p:sp>
        <p:nvSpPr>
          <p:cNvPr id="8"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9" name="Subtitle 2"/>
          <p:cNvSpPr>
            <a:spLocks noGrp="1"/>
          </p:cNvSpPr>
          <p:nvPr>
            <p:ph type="subTitle" idx="13" hasCustomPrompt="1"/>
          </p:nvPr>
        </p:nvSpPr>
        <p:spPr>
          <a:xfrm>
            <a:off x="-45720" y="1097280"/>
            <a:ext cx="6400800" cy="640080"/>
          </a:xfrm>
        </p:spPr>
        <p:txBody>
          <a:bodyPr/>
          <a:lstStyle>
            <a:lvl1pPr marL="0" indent="0" algn="l">
              <a:buNone/>
              <a:defRPr b="1">
                <a:solidFill>
                  <a:schemeClr val="tx1"/>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21"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22" name="Text Placeholder 7"/>
          <p:cNvSpPr>
            <a:spLocks noGrp="1"/>
          </p:cNvSpPr>
          <p:nvPr>
            <p:ph type="body" sz="quarter" idx="14" hasCustomPrompt="1"/>
          </p:nvPr>
        </p:nvSpPr>
        <p:spPr>
          <a:xfrm>
            <a:off x="914400" y="196596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24" name="Picture Placeholder 23"/>
          <p:cNvSpPr>
            <a:spLocks noGrp="1"/>
          </p:cNvSpPr>
          <p:nvPr>
            <p:ph type="pic" sz="quarter" idx="16" hasCustomPrompt="1"/>
          </p:nvPr>
        </p:nvSpPr>
        <p:spPr>
          <a:xfrm>
            <a:off x="45721" y="205740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23" name="Text Placeholder 7"/>
          <p:cNvSpPr>
            <a:spLocks noGrp="1"/>
          </p:cNvSpPr>
          <p:nvPr>
            <p:ph type="body" sz="quarter" idx="17" hasCustomPrompt="1"/>
          </p:nvPr>
        </p:nvSpPr>
        <p:spPr>
          <a:xfrm>
            <a:off x="914400" y="237744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44" name="Text Placeholder 7"/>
          <p:cNvSpPr>
            <a:spLocks noGrp="1"/>
          </p:cNvSpPr>
          <p:nvPr>
            <p:ph type="body" sz="quarter" idx="18" hasCustomPrompt="1"/>
          </p:nvPr>
        </p:nvSpPr>
        <p:spPr>
          <a:xfrm>
            <a:off x="914400" y="32461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45" name="Picture Placeholder 23"/>
          <p:cNvSpPr>
            <a:spLocks noGrp="1"/>
          </p:cNvSpPr>
          <p:nvPr>
            <p:ph type="pic" sz="quarter" idx="19" hasCustomPrompt="1"/>
          </p:nvPr>
        </p:nvSpPr>
        <p:spPr>
          <a:xfrm>
            <a:off x="45721" y="33375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6" name="Text Placeholder 7"/>
          <p:cNvSpPr>
            <a:spLocks noGrp="1"/>
          </p:cNvSpPr>
          <p:nvPr>
            <p:ph type="body" sz="quarter" idx="20" hasCustomPrompt="1"/>
          </p:nvPr>
        </p:nvSpPr>
        <p:spPr>
          <a:xfrm>
            <a:off x="914400" y="36576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47" name="Text Placeholder 7"/>
          <p:cNvSpPr>
            <a:spLocks noGrp="1"/>
          </p:cNvSpPr>
          <p:nvPr>
            <p:ph type="body" sz="quarter" idx="21" hasCustomPrompt="1"/>
          </p:nvPr>
        </p:nvSpPr>
        <p:spPr>
          <a:xfrm>
            <a:off x="914400" y="45415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48" name="Picture Placeholder 23"/>
          <p:cNvSpPr>
            <a:spLocks noGrp="1"/>
          </p:cNvSpPr>
          <p:nvPr>
            <p:ph type="pic" sz="quarter" idx="22" hasCustomPrompt="1"/>
          </p:nvPr>
        </p:nvSpPr>
        <p:spPr>
          <a:xfrm>
            <a:off x="45721" y="46329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9" name="Text Placeholder 7"/>
          <p:cNvSpPr>
            <a:spLocks noGrp="1"/>
          </p:cNvSpPr>
          <p:nvPr>
            <p:ph type="body" sz="quarter" idx="23" hasCustomPrompt="1"/>
          </p:nvPr>
        </p:nvSpPr>
        <p:spPr>
          <a:xfrm>
            <a:off x="914400" y="49530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51" name="Text Placeholder 7"/>
          <p:cNvSpPr>
            <a:spLocks noGrp="1"/>
          </p:cNvSpPr>
          <p:nvPr>
            <p:ph type="body" sz="quarter" idx="24" hasCustomPrompt="1"/>
          </p:nvPr>
        </p:nvSpPr>
        <p:spPr>
          <a:xfrm>
            <a:off x="5562600" y="196596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52" name="Picture Placeholder 23"/>
          <p:cNvSpPr>
            <a:spLocks noGrp="1"/>
          </p:cNvSpPr>
          <p:nvPr>
            <p:ph type="pic" sz="quarter" idx="25" hasCustomPrompt="1"/>
          </p:nvPr>
        </p:nvSpPr>
        <p:spPr>
          <a:xfrm>
            <a:off x="4693921" y="205740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53" name="Text Placeholder 7"/>
          <p:cNvSpPr>
            <a:spLocks noGrp="1"/>
          </p:cNvSpPr>
          <p:nvPr>
            <p:ph type="body" sz="quarter" idx="26" hasCustomPrompt="1"/>
          </p:nvPr>
        </p:nvSpPr>
        <p:spPr>
          <a:xfrm>
            <a:off x="5562600" y="237744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54" name="Text Placeholder 7"/>
          <p:cNvSpPr>
            <a:spLocks noGrp="1"/>
          </p:cNvSpPr>
          <p:nvPr>
            <p:ph type="body" sz="quarter" idx="27" hasCustomPrompt="1"/>
          </p:nvPr>
        </p:nvSpPr>
        <p:spPr>
          <a:xfrm>
            <a:off x="5562600" y="32461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55" name="Picture Placeholder 23"/>
          <p:cNvSpPr>
            <a:spLocks noGrp="1"/>
          </p:cNvSpPr>
          <p:nvPr>
            <p:ph type="pic" sz="quarter" idx="28" hasCustomPrompt="1"/>
          </p:nvPr>
        </p:nvSpPr>
        <p:spPr>
          <a:xfrm>
            <a:off x="4693921" y="33375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56" name="Text Placeholder 7"/>
          <p:cNvSpPr>
            <a:spLocks noGrp="1"/>
          </p:cNvSpPr>
          <p:nvPr>
            <p:ph type="body" sz="quarter" idx="29" hasCustomPrompt="1"/>
          </p:nvPr>
        </p:nvSpPr>
        <p:spPr>
          <a:xfrm>
            <a:off x="5562600" y="36576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57" name="Text Placeholder 7"/>
          <p:cNvSpPr>
            <a:spLocks noGrp="1"/>
          </p:cNvSpPr>
          <p:nvPr>
            <p:ph type="body" sz="quarter" idx="30" hasCustomPrompt="1"/>
          </p:nvPr>
        </p:nvSpPr>
        <p:spPr>
          <a:xfrm>
            <a:off x="5562600" y="45415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58" name="Picture Placeholder 23"/>
          <p:cNvSpPr>
            <a:spLocks noGrp="1"/>
          </p:cNvSpPr>
          <p:nvPr>
            <p:ph type="pic" sz="quarter" idx="31" hasCustomPrompt="1"/>
          </p:nvPr>
        </p:nvSpPr>
        <p:spPr>
          <a:xfrm>
            <a:off x="4693921" y="46329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59" name="Text Placeholder 7"/>
          <p:cNvSpPr>
            <a:spLocks noGrp="1"/>
          </p:cNvSpPr>
          <p:nvPr>
            <p:ph type="body" sz="quarter" idx="32" hasCustomPrompt="1"/>
          </p:nvPr>
        </p:nvSpPr>
        <p:spPr>
          <a:xfrm>
            <a:off x="5562600" y="49530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 calcmode="lin" valueType="num">
                                      <p:cBhvr additive="base">
                                        <p:cTn id="7"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9">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22">
                                            <p:txEl>
                                              <p:pRg st="0" end="0"/>
                                            </p:txEl>
                                          </p:spTgt>
                                        </p:tgtEl>
                                        <p:attrNameLst>
                                          <p:attrName>style.visibility</p:attrName>
                                        </p:attrNameLst>
                                      </p:cBhvr>
                                      <p:to>
                                        <p:strVal val="visible"/>
                                      </p:to>
                                    </p:set>
                                    <p:anim calcmode="lin" valueType="num">
                                      <p:cBhvr additive="base">
                                        <p:cTn id="11" dur="500" fill="hold"/>
                                        <p:tgtEl>
                                          <p:spTgt spid="22">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22">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24">
                                            <p:txEl>
                                              <p:pRg st="0" end="0"/>
                                            </p:txEl>
                                          </p:spTgt>
                                        </p:tgtEl>
                                        <p:attrNameLst>
                                          <p:attrName>style.visibility</p:attrName>
                                        </p:attrNameLst>
                                      </p:cBhvr>
                                      <p:to>
                                        <p:strVal val="visible"/>
                                      </p:to>
                                    </p:set>
                                    <p:anim calcmode="lin" valueType="num">
                                      <p:cBhvr additive="base">
                                        <p:cTn id="15" dur="500" fill="hold"/>
                                        <p:tgtEl>
                                          <p:spTgt spid="24">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24">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4">
                                            <p:txEl>
                                              <p:pRg st="1" end="1"/>
                                            </p:txEl>
                                          </p:spTgt>
                                        </p:tgtEl>
                                        <p:attrNameLst>
                                          <p:attrName>style.visibility</p:attrName>
                                        </p:attrNameLst>
                                      </p:cBhvr>
                                      <p:to>
                                        <p:strVal val="visible"/>
                                      </p:to>
                                    </p:set>
                                    <p:anim calcmode="lin" valueType="num">
                                      <p:cBhvr additive="base">
                                        <p:cTn id="19" dur="500" fill="hold"/>
                                        <p:tgtEl>
                                          <p:spTgt spid="24">
                                            <p:txEl>
                                              <p:pRg st="1" end="1"/>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4">
                                            <p:txEl>
                                              <p:pRg st="1" end="1"/>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23">
                                            <p:txEl>
                                              <p:pRg st="0" end="0"/>
                                            </p:txEl>
                                          </p:spTgt>
                                        </p:tgtEl>
                                        <p:attrNameLst>
                                          <p:attrName>style.visibility</p:attrName>
                                        </p:attrNameLst>
                                      </p:cBhvr>
                                      <p:to>
                                        <p:strVal val="visible"/>
                                      </p:to>
                                    </p:set>
                                    <p:anim calcmode="lin" valueType="num">
                                      <p:cBhvr additive="base">
                                        <p:cTn id="23" dur="500" fill="hold"/>
                                        <p:tgtEl>
                                          <p:spTgt spid="23">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23">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44">
                                            <p:txEl>
                                              <p:pRg st="0" end="0"/>
                                            </p:txEl>
                                          </p:spTgt>
                                        </p:tgtEl>
                                        <p:attrNameLst>
                                          <p:attrName>style.visibility</p:attrName>
                                        </p:attrNameLst>
                                      </p:cBhvr>
                                      <p:to>
                                        <p:strVal val="visible"/>
                                      </p:to>
                                    </p:set>
                                    <p:anim calcmode="lin" valueType="num">
                                      <p:cBhvr additive="base">
                                        <p:cTn id="27" dur="500" fill="hold"/>
                                        <p:tgtEl>
                                          <p:spTgt spid="44">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44">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45">
                                            <p:txEl>
                                              <p:pRg st="0" end="0"/>
                                            </p:txEl>
                                          </p:spTgt>
                                        </p:tgtEl>
                                        <p:attrNameLst>
                                          <p:attrName>style.visibility</p:attrName>
                                        </p:attrNameLst>
                                      </p:cBhvr>
                                      <p:to>
                                        <p:strVal val="visible"/>
                                      </p:to>
                                    </p:set>
                                    <p:anim calcmode="lin" valueType="num">
                                      <p:cBhvr additive="base">
                                        <p:cTn id="31" dur="500" fill="hold"/>
                                        <p:tgtEl>
                                          <p:spTgt spid="45">
                                            <p:txEl>
                                              <p:pRg st="0" end="0"/>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45">
                                            <p:txEl>
                                              <p:pRg st="0" end="0"/>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45">
                                            <p:txEl>
                                              <p:pRg st="1" end="1"/>
                                            </p:txEl>
                                          </p:spTgt>
                                        </p:tgtEl>
                                        <p:attrNameLst>
                                          <p:attrName>style.visibility</p:attrName>
                                        </p:attrNameLst>
                                      </p:cBhvr>
                                      <p:to>
                                        <p:strVal val="visible"/>
                                      </p:to>
                                    </p:set>
                                    <p:anim calcmode="lin" valueType="num">
                                      <p:cBhvr additive="base">
                                        <p:cTn id="35" dur="500" fill="hold"/>
                                        <p:tgtEl>
                                          <p:spTgt spid="45">
                                            <p:txEl>
                                              <p:pRg st="1" end="1"/>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45">
                                            <p:txEl>
                                              <p:pRg st="1" end="1"/>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46">
                                            <p:txEl>
                                              <p:pRg st="0" end="0"/>
                                            </p:txEl>
                                          </p:spTgt>
                                        </p:tgtEl>
                                        <p:attrNameLst>
                                          <p:attrName>style.visibility</p:attrName>
                                        </p:attrNameLst>
                                      </p:cBhvr>
                                      <p:to>
                                        <p:strVal val="visible"/>
                                      </p:to>
                                    </p:set>
                                    <p:anim calcmode="lin" valueType="num">
                                      <p:cBhvr additive="base">
                                        <p:cTn id="39" dur="500" fill="hold"/>
                                        <p:tgtEl>
                                          <p:spTgt spid="46">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46">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47">
                                            <p:txEl>
                                              <p:pRg st="0" end="0"/>
                                            </p:txEl>
                                          </p:spTgt>
                                        </p:tgtEl>
                                        <p:attrNameLst>
                                          <p:attrName>style.visibility</p:attrName>
                                        </p:attrNameLst>
                                      </p:cBhvr>
                                      <p:to>
                                        <p:strVal val="visible"/>
                                      </p:to>
                                    </p:set>
                                    <p:anim calcmode="lin" valueType="num">
                                      <p:cBhvr additive="base">
                                        <p:cTn id="43" dur="500" fill="hold"/>
                                        <p:tgtEl>
                                          <p:spTgt spid="47">
                                            <p:txEl>
                                              <p:pRg st="0" end="0"/>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47">
                                            <p:txEl>
                                              <p:pRg st="0" end="0"/>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48">
                                            <p:txEl>
                                              <p:pRg st="0" end="0"/>
                                            </p:txEl>
                                          </p:spTgt>
                                        </p:tgtEl>
                                        <p:attrNameLst>
                                          <p:attrName>style.visibility</p:attrName>
                                        </p:attrNameLst>
                                      </p:cBhvr>
                                      <p:to>
                                        <p:strVal val="visible"/>
                                      </p:to>
                                    </p:set>
                                    <p:anim calcmode="lin" valueType="num">
                                      <p:cBhvr additive="base">
                                        <p:cTn id="47" dur="500" fill="hold"/>
                                        <p:tgtEl>
                                          <p:spTgt spid="48">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48">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48">
                                            <p:txEl>
                                              <p:pRg st="1" end="1"/>
                                            </p:txEl>
                                          </p:spTgt>
                                        </p:tgtEl>
                                        <p:attrNameLst>
                                          <p:attrName>style.visibility</p:attrName>
                                        </p:attrNameLst>
                                      </p:cBhvr>
                                      <p:to>
                                        <p:strVal val="visible"/>
                                      </p:to>
                                    </p:set>
                                    <p:anim calcmode="lin" valueType="num">
                                      <p:cBhvr additive="base">
                                        <p:cTn id="51" dur="500" fill="hold"/>
                                        <p:tgtEl>
                                          <p:spTgt spid="48">
                                            <p:txEl>
                                              <p:pRg st="1" end="1"/>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48">
                                            <p:txEl>
                                              <p:pRg st="1" end="1"/>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49">
                                            <p:txEl>
                                              <p:pRg st="0" end="0"/>
                                            </p:txEl>
                                          </p:spTgt>
                                        </p:tgtEl>
                                        <p:attrNameLst>
                                          <p:attrName>style.visibility</p:attrName>
                                        </p:attrNameLst>
                                      </p:cBhvr>
                                      <p:to>
                                        <p:strVal val="visible"/>
                                      </p:to>
                                    </p:set>
                                    <p:anim calcmode="lin" valueType="num">
                                      <p:cBhvr additive="base">
                                        <p:cTn id="55" dur="500" fill="hold"/>
                                        <p:tgtEl>
                                          <p:spTgt spid="49">
                                            <p:txEl>
                                              <p:pRg st="0" end="0"/>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49">
                                            <p:txEl>
                                              <p:pRg st="0" end="0"/>
                                            </p:txEl>
                                          </p:spTgt>
                                        </p:tgtEl>
                                        <p:attrNameLst>
                                          <p:attrName>ppt_y</p:attrName>
                                        </p:attrNameLst>
                                      </p:cBhvr>
                                      <p:tavLst>
                                        <p:tav tm="0">
                                          <p:val>
                                            <p:strVal val="#ppt_y"/>
                                          </p:val>
                                        </p:tav>
                                        <p:tav tm="100000">
                                          <p:val>
                                            <p:strVal val="#ppt_y"/>
                                          </p:val>
                                        </p:tav>
                                      </p:tavLst>
                                    </p:anim>
                                  </p:childTnLst>
                                </p:cTn>
                              </p:par>
                              <p:par>
                                <p:cTn id="57" presetID="2" presetClass="entr" presetSubtype="2" fill="hold" grpId="0" nodeType="withEffect">
                                  <p:stCondLst>
                                    <p:cond delay="0"/>
                                  </p:stCondLst>
                                  <p:childTnLst>
                                    <p:set>
                                      <p:cBhvr>
                                        <p:cTn id="58" dur="1" fill="hold">
                                          <p:stCondLst>
                                            <p:cond delay="0"/>
                                          </p:stCondLst>
                                        </p:cTn>
                                        <p:tgtEl>
                                          <p:spTgt spid="51">
                                            <p:txEl>
                                              <p:pRg st="0" end="0"/>
                                            </p:txEl>
                                          </p:spTgt>
                                        </p:tgtEl>
                                        <p:attrNameLst>
                                          <p:attrName>style.visibility</p:attrName>
                                        </p:attrNameLst>
                                      </p:cBhvr>
                                      <p:to>
                                        <p:strVal val="visible"/>
                                      </p:to>
                                    </p:set>
                                    <p:anim calcmode="lin" valueType="num">
                                      <p:cBhvr additive="base">
                                        <p:cTn id="59" dur="500" fill="hold"/>
                                        <p:tgtEl>
                                          <p:spTgt spid="51">
                                            <p:txEl>
                                              <p:pRg st="0" end="0"/>
                                            </p:txEl>
                                          </p:spTgt>
                                        </p:tgtEl>
                                        <p:attrNameLst>
                                          <p:attrName>ppt_x</p:attrName>
                                        </p:attrNameLst>
                                      </p:cBhvr>
                                      <p:tavLst>
                                        <p:tav tm="0">
                                          <p:val>
                                            <p:strVal val="1+#ppt_w/2"/>
                                          </p:val>
                                        </p:tav>
                                        <p:tav tm="100000">
                                          <p:val>
                                            <p:strVal val="#ppt_x"/>
                                          </p:val>
                                        </p:tav>
                                      </p:tavLst>
                                    </p:anim>
                                    <p:anim calcmode="lin" valueType="num">
                                      <p:cBhvr additive="base">
                                        <p:cTn id="60" dur="500" fill="hold"/>
                                        <p:tgtEl>
                                          <p:spTgt spid="51">
                                            <p:txEl>
                                              <p:pRg st="0" end="0"/>
                                            </p:txEl>
                                          </p:spTgt>
                                        </p:tgtEl>
                                        <p:attrNameLst>
                                          <p:attrName>ppt_y</p:attrName>
                                        </p:attrNameLst>
                                      </p:cBhvr>
                                      <p:tavLst>
                                        <p:tav tm="0">
                                          <p:val>
                                            <p:strVal val="#ppt_y"/>
                                          </p:val>
                                        </p:tav>
                                        <p:tav tm="100000">
                                          <p:val>
                                            <p:strVal val="#ppt_y"/>
                                          </p:val>
                                        </p:tav>
                                      </p:tavLst>
                                    </p:anim>
                                  </p:childTnLst>
                                </p:cTn>
                              </p:par>
                              <p:par>
                                <p:cTn id="61" presetID="2" presetClass="entr" presetSubtype="2" fill="hold" grpId="0" nodeType="withEffect">
                                  <p:stCondLst>
                                    <p:cond delay="0"/>
                                  </p:stCondLst>
                                  <p:childTnLst>
                                    <p:set>
                                      <p:cBhvr>
                                        <p:cTn id="62" dur="1" fill="hold">
                                          <p:stCondLst>
                                            <p:cond delay="0"/>
                                          </p:stCondLst>
                                        </p:cTn>
                                        <p:tgtEl>
                                          <p:spTgt spid="52">
                                            <p:txEl>
                                              <p:pRg st="0" end="0"/>
                                            </p:txEl>
                                          </p:spTgt>
                                        </p:tgtEl>
                                        <p:attrNameLst>
                                          <p:attrName>style.visibility</p:attrName>
                                        </p:attrNameLst>
                                      </p:cBhvr>
                                      <p:to>
                                        <p:strVal val="visible"/>
                                      </p:to>
                                    </p:set>
                                    <p:anim calcmode="lin" valueType="num">
                                      <p:cBhvr additive="base">
                                        <p:cTn id="63" dur="500" fill="hold"/>
                                        <p:tgtEl>
                                          <p:spTgt spid="52">
                                            <p:txEl>
                                              <p:pRg st="0" end="0"/>
                                            </p:txEl>
                                          </p:spTgt>
                                        </p:tgtEl>
                                        <p:attrNameLst>
                                          <p:attrName>ppt_x</p:attrName>
                                        </p:attrNameLst>
                                      </p:cBhvr>
                                      <p:tavLst>
                                        <p:tav tm="0">
                                          <p:val>
                                            <p:strVal val="1+#ppt_w/2"/>
                                          </p:val>
                                        </p:tav>
                                        <p:tav tm="100000">
                                          <p:val>
                                            <p:strVal val="#ppt_x"/>
                                          </p:val>
                                        </p:tav>
                                      </p:tavLst>
                                    </p:anim>
                                    <p:anim calcmode="lin" valueType="num">
                                      <p:cBhvr additive="base">
                                        <p:cTn id="64" dur="500" fill="hold"/>
                                        <p:tgtEl>
                                          <p:spTgt spid="52">
                                            <p:txEl>
                                              <p:pRg st="0" end="0"/>
                                            </p:txEl>
                                          </p:spTgt>
                                        </p:tgtEl>
                                        <p:attrNameLst>
                                          <p:attrName>ppt_y</p:attrName>
                                        </p:attrNameLst>
                                      </p:cBhvr>
                                      <p:tavLst>
                                        <p:tav tm="0">
                                          <p:val>
                                            <p:strVal val="#ppt_y"/>
                                          </p:val>
                                        </p:tav>
                                        <p:tav tm="100000">
                                          <p:val>
                                            <p:strVal val="#ppt_y"/>
                                          </p:val>
                                        </p:tav>
                                      </p:tavLst>
                                    </p:anim>
                                  </p:childTnLst>
                                </p:cTn>
                              </p:par>
                              <p:par>
                                <p:cTn id="65" presetID="2" presetClass="entr" presetSubtype="2" fill="hold" grpId="0" nodeType="withEffect">
                                  <p:stCondLst>
                                    <p:cond delay="0"/>
                                  </p:stCondLst>
                                  <p:childTnLst>
                                    <p:set>
                                      <p:cBhvr>
                                        <p:cTn id="66" dur="1" fill="hold">
                                          <p:stCondLst>
                                            <p:cond delay="0"/>
                                          </p:stCondLst>
                                        </p:cTn>
                                        <p:tgtEl>
                                          <p:spTgt spid="52">
                                            <p:txEl>
                                              <p:pRg st="1" end="1"/>
                                            </p:txEl>
                                          </p:spTgt>
                                        </p:tgtEl>
                                        <p:attrNameLst>
                                          <p:attrName>style.visibility</p:attrName>
                                        </p:attrNameLst>
                                      </p:cBhvr>
                                      <p:to>
                                        <p:strVal val="visible"/>
                                      </p:to>
                                    </p:set>
                                    <p:anim calcmode="lin" valueType="num">
                                      <p:cBhvr additive="base">
                                        <p:cTn id="67" dur="500" fill="hold"/>
                                        <p:tgtEl>
                                          <p:spTgt spid="52">
                                            <p:txEl>
                                              <p:pRg st="1" end="1"/>
                                            </p:txEl>
                                          </p:spTgt>
                                        </p:tgtEl>
                                        <p:attrNameLst>
                                          <p:attrName>ppt_x</p:attrName>
                                        </p:attrNameLst>
                                      </p:cBhvr>
                                      <p:tavLst>
                                        <p:tav tm="0">
                                          <p:val>
                                            <p:strVal val="1+#ppt_w/2"/>
                                          </p:val>
                                        </p:tav>
                                        <p:tav tm="100000">
                                          <p:val>
                                            <p:strVal val="#ppt_x"/>
                                          </p:val>
                                        </p:tav>
                                      </p:tavLst>
                                    </p:anim>
                                    <p:anim calcmode="lin" valueType="num">
                                      <p:cBhvr additive="base">
                                        <p:cTn id="68" dur="500" fill="hold"/>
                                        <p:tgtEl>
                                          <p:spTgt spid="52">
                                            <p:txEl>
                                              <p:pRg st="1" end="1"/>
                                            </p:txEl>
                                          </p:spTgt>
                                        </p:tgtEl>
                                        <p:attrNameLst>
                                          <p:attrName>ppt_y</p:attrName>
                                        </p:attrNameLst>
                                      </p:cBhvr>
                                      <p:tavLst>
                                        <p:tav tm="0">
                                          <p:val>
                                            <p:strVal val="#ppt_y"/>
                                          </p:val>
                                        </p:tav>
                                        <p:tav tm="100000">
                                          <p:val>
                                            <p:strVal val="#ppt_y"/>
                                          </p:val>
                                        </p:tav>
                                      </p:tavLst>
                                    </p:anim>
                                  </p:childTnLst>
                                </p:cTn>
                              </p:par>
                              <p:par>
                                <p:cTn id="69" presetID="2" presetClass="entr" presetSubtype="2" fill="hold" grpId="0" nodeType="withEffect">
                                  <p:stCondLst>
                                    <p:cond delay="0"/>
                                  </p:stCondLst>
                                  <p:childTnLst>
                                    <p:set>
                                      <p:cBhvr>
                                        <p:cTn id="70" dur="1" fill="hold">
                                          <p:stCondLst>
                                            <p:cond delay="0"/>
                                          </p:stCondLst>
                                        </p:cTn>
                                        <p:tgtEl>
                                          <p:spTgt spid="53">
                                            <p:txEl>
                                              <p:pRg st="0" end="0"/>
                                            </p:txEl>
                                          </p:spTgt>
                                        </p:tgtEl>
                                        <p:attrNameLst>
                                          <p:attrName>style.visibility</p:attrName>
                                        </p:attrNameLst>
                                      </p:cBhvr>
                                      <p:to>
                                        <p:strVal val="visible"/>
                                      </p:to>
                                    </p:set>
                                    <p:anim calcmode="lin" valueType="num">
                                      <p:cBhvr additive="base">
                                        <p:cTn id="71" dur="500" fill="hold"/>
                                        <p:tgtEl>
                                          <p:spTgt spid="53">
                                            <p:txEl>
                                              <p:pRg st="0" end="0"/>
                                            </p:txEl>
                                          </p:spTgt>
                                        </p:tgtEl>
                                        <p:attrNameLst>
                                          <p:attrName>ppt_x</p:attrName>
                                        </p:attrNameLst>
                                      </p:cBhvr>
                                      <p:tavLst>
                                        <p:tav tm="0">
                                          <p:val>
                                            <p:strVal val="1+#ppt_w/2"/>
                                          </p:val>
                                        </p:tav>
                                        <p:tav tm="100000">
                                          <p:val>
                                            <p:strVal val="#ppt_x"/>
                                          </p:val>
                                        </p:tav>
                                      </p:tavLst>
                                    </p:anim>
                                    <p:anim calcmode="lin" valueType="num">
                                      <p:cBhvr additive="base">
                                        <p:cTn id="72" dur="500" fill="hold"/>
                                        <p:tgtEl>
                                          <p:spTgt spid="53">
                                            <p:txEl>
                                              <p:pRg st="0" end="0"/>
                                            </p:txEl>
                                          </p:spTgt>
                                        </p:tgtEl>
                                        <p:attrNameLst>
                                          <p:attrName>ppt_y</p:attrName>
                                        </p:attrNameLst>
                                      </p:cBhvr>
                                      <p:tavLst>
                                        <p:tav tm="0">
                                          <p:val>
                                            <p:strVal val="#ppt_y"/>
                                          </p:val>
                                        </p:tav>
                                        <p:tav tm="100000">
                                          <p:val>
                                            <p:strVal val="#ppt_y"/>
                                          </p:val>
                                        </p:tav>
                                      </p:tavLst>
                                    </p:anim>
                                  </p:childTnLst>
                                </p:cTn>
                              </p:par>
                              <p:par>
                                <p:cTn id="73" presetID="2" presetClass="entr" presetSubtype="2" fill="hold" grpId="0" nodeType="withEffect">
                                  <p:stCondLst>
                                    <p:cond delay="0"/>
                                  </p:stCondLst>
                                  <p:childTnLst>
                                    <p:set>
                                      <p:cBhvr>
                                        <p:cTn id="74" dur="1" fill="hold">
                                          <p:stCondLst>
                                            <p:cond delay="0"/>
                                          </p:stCondLst>
                                        </p:cTn>
                                        <p:tgtEl>
                                          <p:spTgt spid="54">
                                            <p:txEl>
                                              <p:pRg st="0" end="0"/>
                                            </p:txEl>
                                          </p:spTgt>
                                        </p:tgtEl>
                                        <p:attrNameLst>
                                          <p:attrName>style.visibility</p:attrName>
                                        </p:attrNameLst>
                                      </p:cBhvr>
                                      <p:to>
                                        <p:strVal val="visible"/>
                                      </p:to>
                                    </p:set>
                                    <p:anim calcmode="lin" valueType="num">
                                      <p:cBhvr additive="base">
                                        <p:cTn id="75" dur="500" fill="hold"/>
                                        <p:tgtEl>
                                          <p:spTgt spid="54">
                                            <p:txEl>
                                              <p:pRg st="0" end="0"/>
                                            </p:txEl>
                                          </p:spTgt>
                                        </p:tgtEl>
                                        <p:attrNameLst>
                                          <p:attrName>ppt_x</p:attrName>
                                        </p:attrNameLst>
                                      </p:cBhvr>
                                      <p:tavLst>
                                        <p:tav tm="0">
                                          <p:val>
                                            <p:strVal val="1+#ppt_w/2"/>
                                          </p:val>
                                        </p:tav>
                                        <p:tav tm="100000">
                                          <p:val>
                                            <p:strVal val="#ppt_x"/>
                                          </p:val>
                                        </p:tav>
                                      </p:tavLst>
                                    </p:anim>
                                    <p:anim calcmode="lin" valueType="num">
                                      <p:cBhvr additive="base">
                                        <p:cTn id="76" dur="500" fill="hold"/>
                                        <p:tgtEl>
                                          <p:spTgt spid="54">
                                            <p:txEl>
                                              <p:pRg st="0" end="0"/>
                                            </p:txEl>
                                          </p:spTgt>
                                        </p:tgtEl>
                                        <p:attrNameLst>
                                          <p:attrName>ppt_y</p:attrName>
                                        </p:attrNameLst>
                                      </p:cBhvr>
                                      <p:tavLst>
                                        <p:tav tm="0">
                                          <p:val>
                                            <p:strVal val="#ppt_y"/>
                                          </p:val>
                                        </p:tav>
                                        <p:tav tm="100000">
                                          <p:val>
                                            <p:strVal val="#ppt_y"/>
                                          </p:val>
                                        </p:tav>
                                      </p:tavLst>
                                    </p:anim>
                                  </p:childTnLst>
                                </p:cTn>
                              </p:par>
                              <p:par>
                                <p:cTn id="77" presetID="2" presetClass="entr" presetSubtype="2" fill="hold" grpId="0" nodeType="withEffect">
                                  <p:stCondLst>
                                    <p:cond delay="0"/>
                                  </p:stCondLst>
                                  <p:childTnLst>
                                    <p:set>
                                      <p:cBhvr>
                                        <p:cTn id="78" dur="1" fill="hold">
                                          <p:stCondLst>
                                            <p:cond delay="0"/>
                                          </p:stCondLst>
                                        </p:cTn>
                                        <p:tgtEl>
                                          <p:spTgt spid="55">
                                            <p:txEl>
                                              <p:pRg st="0" end="0"/>
                                            </p:txEl>
                                          </p:spTgt>
                                        </p:tgtEl>
                                        <p:attrNameLst>
                                          <p:attrName>style.visibility</p:attrName>
                                        </p:attrNameLst>
                                      </p:cBhvr>
                                      <p:to>
                                        <p:strVal val="visible"/>
                                      </p:to>
                                    </p:set>
                                    <p:anim calcmode="lin" valueType="num">
                                      <p:cBhvr additive="base">
                                        <p:cTn id="79" dur="500" fill="hold"/>
                                        <p:tgtEl>
                                          <p:spTgt spid="55">
                                            <p:txEl>
                                              <p:pRg st="0" end="0"/>
                                            </p:txEl>
                                          </p:spTgt>
                                        </p:tgtEl>
                                        <p:attrNameLst>
                                          <p:attrName>ppt_x</p:attrName>
                                        </p:attrNameLst>
                                      </p:cBhvr>
                                      <p:tavLst>
                                        <p:tav tm="0">
                                          <p:val>
                                            <p:strVal val="1+#ppt_w/2"/>
                                          </p:val>
                                        </p:tav>
                                        <p:tav tm="100000">
                                          <p:val>
                                            <p:strVal val="#ppt_x"/>
                                          </p:val>
                                        </p:tav>
                                      </p:tavLst>
                                    </p:anim>
                                    <p:anim calcmode="lin" valueType="num">
                                      <p:cBhvr additive="base">
                                        <p:cTn id="80" dur="500" fill="hold"/>
                                        <p:tgtEl>
                                          <p:spTgt spid="55">
                                            <p:txEl>
                                              <p:pRg st="0" end="0"/>
                                            </p:txEl>
                                          </p:spTgt>
                                        </p:tgtEl>
                                        <p:attrNameLst>
                                          <p:attrName>ppt_y</p:attrName>
                                        </p:attrNameLst>
                                      </p:cBhvr>
                                      <p:tavLst>
                                        <p:tav tm="0">
                                          <p:val>
                                            <p:strVal val="#ppt_y"/>
                                          </p:val>
                                        </p:tav>
                                        <p:tav tm="100000">
                                          <p:val>
                                            <p:strVal val="#ppt_y"/>
                                          </p:val>
                                        </p:tav>
                                      </p:tavLst>
                                    </p:anim>
                                  </p:childTnLst>
                                </p:cTn>
                              </p:par>
                              <p:par>
                                <p:cTn id="81" presetID="2" presetClass="entr" presetSubtype="2" fill="hold" grpId="0" nodeType="withEffect">
                                  <p:stCondLst>
                                    <p:cond delay="0"/>
                                  </p:stCondLst>
                                  <p:childTnLst>
                                    <p:set>
                                      <p:cBhvr>
                                        <p:cTn id="82" dur="1" fill="hold">
                                          <p:stCondLst>
                                            <p:cond delay="0"/>
                                          </p:stCondLst>
                                        </p:cTn>
                                        <p:tgtEl>
                                          <p:spTgt spid="55">
                                            <p:txEl>
                                              <p:pRg st="1" end="1"/>
                                            </p:txEl>
                                          </p:spTgt>
                                        </p:tgtEl>
                                        <p:attrNameLst>
                                          <p:attrName>style.visibility</p:attrName>
                                        </p:attrNameLst>
                                      </p:cBhvr>
                                      <p:to>
                                        <p:strVal val="visible"/>
                                      </p:to>
                                    </p:set>
                                    <p:anim calcmode="lin" valueType="num">
                                      <p:cBhvr additive="base">
                                        <p:cTn id="83" dur="500" fill="hold"/>
                                        <p:tgtEl>
                                          <p:spTgt spid="55">
                                            <p:txEl>
                                              <p:pRg st="1" end="1"/>
                                            </p:txEl>
                                          </p:spTgt>
                                        </p:tgtEl>
                                        <p:attrNameLst>
                                          <p:attrName>ppt_x</p:attrName>
                                        </p:attrNameLst>
                                      </p:cBhvr>
                                      <p:tavLst>
                                        <p:tav tm="0">
                                          <p:val>
                                            <p:strVal val="1+#ppt_w/2"/>
                                          </p:val>
                                        </p:tav>
                                        <p:tav tm="100000">
                                          <p:val>
                                            <p:strVal val="#ppt_x"/>
                                          </p:val>
                                        </p:tav>
                                      </p:tavLst>
                                    </p:anim>
                                    <p:anim calcmode="lin" valueType="num">
                                      <p:cBhvr additive="base">
                                        <p:cTn id="84" dur="500" fill="hold"/>
                                        <p:tgtEl>
                                          <p:spTgt spid="55">
                                            <p:txEl>
                                              <p:pRg st="1" end="1"/>
                                            </p:txEl>
                                          </p:spTgt>
                                        </p:tgtEl>
                                        <p:attrNameLst>
                                          <p:attrName>ppt_y</p:attrName>
                                        </p:attrNameLst>
                                      </p:cBhvr>
                                      <p:tavLst>
                                        <p:tav tm="0">
                                          <p:val>
                                            <p:strVal val="#ppt_y"/>
                                          </p:val>
                                        </p:tav>
                                        <p:tav tm="100000">
                                          <p:val>
                                            <p:strVal val="#ppt_y"/>
                                          </p:val>
                                        </p:tav>
                                      </p:tavLst>
                                    </p:anim>
                                  </p:childTnLst>
                                </p:cTn>
                              </p:par>
                              <p:par>
                                <p:cTn id="85" presetID="2" presetClass="entr" presetSubtype="2" fill="hold" grpId="0" nodeType="withEffect">
                                  <p:stCondLst>
                                    <p:cond delay="0"/>
                                  </p:stCondLst>
                                  <p:childTnLst>
                                    <p:set>
                                      <p:cBhvr>
                                        <p:cTn id="86" dur="1" fill="hold">
                                          <p:stCondLst>
                                            <p:cond delay="0"/>
                                          </p:stCondLst>
                                        </p:cTn>
                                        <p:tgtEl>
                                          <p:spTgt spid="56">
                                            <p:txEl>
                                              <p:pRg st="0" end="0"/>
                                            </p:txEl>
                                          </p:spTgt>
                                        </p:tgtEl>
                                        <p:attrNameLst>
                                          <p:attrName>style.visibility</p:attrName>
                                        </p:attrNameLst>
                                      </p:cBhvr>
                                      <p:to>
                                        <p:strVal val="visible"/>
                                      </p:to>
                                    </p:set>
                                    <p:anim calcmode="lin" valueType="num">
                                      <p:cBhvr additive="base">
                                        <p:cTn id="87" dur="500" fill="hold"/>
                                        <p:tgtEl>
                                          <p:spTgt spid="56">
                                            <p:txEl>
                                              <p:pRg st="0" end="0"/>
                                            </p:txEl>
                                          </p:spTgt>
                                        </p:tgtEl>
                                        <p:attrNameLst>
                                          <p:attrName>ppt_x</p:attrName>
                                        </p:attrNameLst>
                                      </p:cBhvr>
                                      <p:tavLst>
                                        <p:tav tm="0">
                                          <p:val>
                                            <p:strVal val="1+#ppt_w/2"/>
                                          </p:val>
                                        </p:tav>
                                        <p:tav tm="100000">
                                          <p:val>
                                            <p:strVal val="#ppt_x"/>
                                          </p:val>
                                        </p:tav>
                                      </p:tavLst>
                                    </p:anim>
                                    <p:anim calcmode="lin" valueType="num">
                                      <p:cBhvr additive="base">
                                        <p:cTn id="88" dur="500" fill="hold"/>
                                        <p:tgtEl>
                                          <p:spTgt spid="56">
                                            <p:txEl>
                                              <p:pRg st="0" end="0"/>
                                            </p:txEl>
                                          </p:spTgt>
                                        </p:tgtEl>
                                        <p:attrNameLst>
                                          <p:attrName>ppt_y</p:attrName>
                                        </p:attrNameLst>
                                      </p:cBhvr>
                                      <p:tavLst>
                                        <p:tav tm="0">
                                          <p:val>
                                            <p:strVal val="#ppt_y"/>
                                          </p:val>
                                        </p:tav>
                                        <p:tav tm="100000">
                                          <p:val>
                                            <p:strVal val="#ppt_y"/>
                                          </p:val>
                                        </p:tav>
                                      </p:tavLst>
                                    </p:anim>
                                  </p:childTnLst>
                                </p:cTn>
                              </p:par>
                              <p:par>
                                <p:cTn id="89" presetID="2" presetClass="entr" presetSubtype="2" fill="hold" grpId="0" nodeType="withEffect">
                                  <p:stCondLst>
                                    <p:cond delay="0"/>
                                  </p:stCondLst>
                                  <p:childTnLst>
                                    <p:set>
                                      <p:cBhvr>
                                        <p:cTn id="90" dur="1" fill="hold">
                                          <p:stCondLst>
                                            <p:cond delay="0"/>
                                          </p:stCondLst>
                                        </p:cTn>
                                        <p:tgtEl>
                                          <p:spTgt spid="57">
                                            <p:txEl>
                                              <p:pRg st="0" end="0"/>
                                            </p:txEl>
                                          </p:spTgt>
                                        </p:tgtEl>
                                        <p:attrNameLst>
                                          <p:attrName>style.visibility</p:attrName>
                                        </p:attrNameLst>
                                      </p:cBhvr>
                                      <p:to>
                                        <p:strVal val="visible"/>
                                      </p:to>
                                    </p:set>
                                    <p:anim calcmode="lin" valueType="num">
                                      <p:cBhvr additive="base">
                                        <p:cTn id="91" dur="500" fill="hold"/>
                                        <p:tgtEl>
                                          <p:spTgt spid="57">
                                            <p:txEl>
                                              <p:pRg st="0" end="0"/>
                                            </p:txEl>
                                          </p:spTgt>
                                        </p:tgtEl>
                                        <p:attrNameLst>
                                          <p:attrName>ppt_x</p:attrName>
                                        </p:attrNameLst>
                                      </p:cBhvr>
                                      <p:tavLst>
                                        <p:tav tm="0">
                                          <p:val>
                                            <p:strVal val="1+#ppt_w/2"/>
                                          </p:val>
                                        </p:tav>
                                        <p:tav tm="100000">
                                          <p:val>
                                            <p:strVal val="#ppt_x"/>
                                          </p:val>
                                        </p:tav>
                                      </p:tavLst>
                                    </p:anim>
                                    <p:anim calcmode="lin" valueType="num">
                                      <p:cBhvr additive="base">
                                        <p:cTn id="92" dur="500" fill="hold"/>
                                        <p:tgtEl>
                                          <p:spTgt spid="57">
                                            <p:txEl>
                                              <p:pRg st="0" end="0"/>
                                            </p:txEl>
                                          </p:spTgt>
                                        </p:tgtEl>
                                        <p:attrNameLst>
                                          <p:attrName>ppt_y</p:attrName>
                                        </p:attrNameLst>
                                      </p:cBhvr>
                                      <p:tavLst>
                                        <p:tav tm="0">
                                          <p:val>
                                            <p:strVal val="#ppt_y"/>
                                          </p:val>
                                        </p:tav>
                                        <p:tav tm="100000">
                                          <p:val>
                                            <p:strVal val="#ppt_y"/>
                                          </p:val>
                                        </p:tav>
                                      </p:tavLst>
                                    </p:anim>
                                  </p:childTnLst>
                                </p:cTn>
                              </p:par>
                              <p:par>
                                <p:cTn id="93" presetID="2" presetClass="entr" presetSubtype="2" fill="hold" grpId="0" nodeType="withEffect">
                                  <p:stCondLst>
                                    <p:cond delay="0"/>
                                  </p:stCondLst>
                                  <p:childTnLst>
                                    <p:set>
                                      <p:cBhvr>
                                        <p:cTn id="94" dur="1" fill="hold">
                                          <p:stCondLst>
                                            <p:cond delay="0"/>
                                          </p:stCondLst>
                                        </p:cTn>
                                        <p:tgtEl>
                                          <p:spTgt spid="58">
                                            <p:txEl>
                                              <p:pRg st="0" end="0"/>
                                            </p:txEl>
                                          </p:spTgt>
                                        </p:tgtEl>
                                        <p:attrNameLst>
                                          <p:attrName>style.visibility</p:attrName>
                                        </p:attrNameLst>
                                      </p:cBhvr>
                                      <p:to>
                                        <p:strVal val="visible"/>
                                      </p:to>
                                    </p:set>
                                    <p:anim calcmode="lin" valueType="num">
                                      <p:cBhvr additive="base">
                                        <p:cTn id="95" dur="500" fill="hold"/>
                                        <p:tgtEl>
                                          <p:spTgt spid="58">
                                            <p:txEl>
                                              <p:pRg st="0" end="0"/>
                                            </p:txEl>
                                          </p:spTgt>
                                        </p:tgtEl>
                                        <p:attrNameLst>
                                          <p:attrName>ppt_x</p:attrName>
                                        </p:attrNameLst>
                                      </p:cBhvr>
                                      <p:tavLst>
                                        <p:tav tm="0">
                                          <p:val>
                                            <p:strVal val="1+#ppt_w/2"/>
                                          </p:val>
                                        </p:tav>
                                        <p:tav tm="100000">
                                          <p:val>
                                            <p:strVal val="#ppt_x"/>
                                          </p:val>
                                        </p:tav>
                                      </p:tavLst>
                                    </p:anim>
                                    <p:anim calcmode="lin" valueType="num">
                                      <p:cBhvr additive="base">
                                        <p:cTn id="96" dur="500" fill="hold"/>
                                        <p:tgtEl>
                                          <p:spTgt spid="58">
                                            <p:txEl>
                                              <p:pRg st="0" end="0"/>
                                            </p:txEl>
                                          </p:spTgt>
                                        </p:tgtEl>
                                        <p:attrNameLst>
                                          <p:attrName>ppt_y</p:attrName>
                                        </p:attrNameLst>
                                      </p:cBhvr>
                                      <p:tavLst>
                                        <p:tav tm="0">
                                          <p:val>
                                            <p:strVal val="#ppt_y"/>
                                          </p:val>
                                        </p:tav>
                                        <p:tav tm="100000">
                                          <p:val>
                                            <p:strVal val="#ppt_y"/>
                                          </p:val>
                                        </p:tav>
                                      </p:tavLst>
                                    </p:anim>
                                  </p:childTnLst>
                                </p:cTn>
                              </p:par>
                              <p:par>
                                <p:cTn id="97" presetID="2" presetClass="entr" presetSubtype="2" fill="hold" grpId="0" nodeType="withEffect">
                                  <p:stCondLst>
                                    <p:cond delay="0"/>
                                  </p:stCondLst>
                                  <p:childTnLst>
                                    <p:set>
                                      <p:cBhvr>
                                        <p:cTn id="98" dur="1" fill="hold">
                                          <p:stCondLst>
                                            <p:cond delay="0"/>
                                          </p:stCondLst>
                                        </p:cTn>
                                        <p:tgtEl>
                                          <p:spTgt spid="58">
                                            <p:txEl>
                                              <p:pRg st="1" end="1"/>
                                            </p:txEl>
                                          </p:spTgt>
                                        </p:tgtEl>
                                        <p:attrNameLst>
                                          <p:attrName>style.visibility</p:attrName>
                                        </p:attrNameLst>
                                      </p:cBhvr>
                                      <p:to>
                                        <p:strVal val="visible"/>
                                      </p:to>
                                    </p:set>
                                    <p:anim calcmode="lin" valueType="num">
                                      <p:cBhvr additive="base">
                                        <p:cTn id="99" dur="500" fill="hold"/>
                                        <p:tgtEl>
                                          <p:spTgt spid="58">
                                            <p:txEl>
                                              <p:pRg st="1" end="1"/>
                                            </p:txEl>
                                          </p:spTgt>
                                        </p:tgtEl>
                                        <p:attrNameLst>
                                          <p:attrName>ppt_x</p:attrName>
                                        </p:attrNameLst>
                                      </p:cBhvr>
                                      <p:tavLst>
                                        <p:tav tm="0">
                                          <p:val>
                                            <p:strVal val="1+#ppt_w/2"/>
                                          </p:val>
                                        </p:tav>
                                        <p:tav tm="100000">
                                          <p:val>
                                            <p:strVal val="#ppt_x"/>
                                          </p:val>
                                        </p:tav>
                                      </p:tavLst>
                                    </p:anim>
                                    <p:anim calcmode="lin" valueType="num">
                                      <p:cBhvr additive="base">
                                        <p:cTn id="100" dur="500" fill="hold"/>
                                        <p:tgtEl>
                                          <p:spTgt spid="58">
                                            <p:txEl>
                                              <p:pRg st="1" end="1"/>
                                            </p:txEl>
                                          </p:spTgt>
                                        </p:tgtEl>
                                        <p:attrNameLst>
                                          <p:attrName>ppt_y</p:attrName>
                                        </p:attrNameLst>
                                      </p:cBhvr>
                                      <p:tavLst>
                                        <p:tav tm="0">
                                          <p:val>
                                            <p:strVal val="#ppt_y"/>
                                          </p:val>
                                        </p:tav>
                                        <p:tav tm="100000">
                                          <p:val>
                                            <p:strVal val="#ppt_y"/>
                                          </p:val>
                                        </p:tav>
                                      </p:tavLst>
                                    </p:anim>
                                  </p:childTnLst>
                                </p:cTn>
                              </p:par>
                              <p:par>
                                <p:cTn id="101" presetID="2" presetClass="entr" presetSubtype="2" fill="hold" grpId="0" nodeType="withEffect">
                                  <p:stCondLst>
                                    <p:cond delay="0"/>
                                  </p:stCondLst>
                                  <p:childTnLst>
                                    <p:set>
                                      <p:cBhvr>
                                        <p:cTn id="102" dur="1" fill="hold">
                                          <p:stCondLst>
                                            <p:cond delay="0"/>
                                          </p:stCondLst>
                                        </p:cTn>
                                        <p:tgtEl>
                                          <p:spTgt spid="59">
                                            <p:txEl>
                                              <p:pRg st="0" end="0"/>
                                            </p:txEl>
                                          </p:spTgt>
                                        </p:tgtEl>
                                        <p:attrNameLst>
                                          <p:attrName>style.visibility</p:attrName>
                                        </p:attrNameLst>
                                      </p:cBhvr>
                                      <p:to>
                                        <p:strVal val="visible"/>
                                      </p:to>
                                    </p:set>
                                    <p:anim calcmode="lin" valueType="num">
                                      <p:cBhvr additive="base">
                                        <p:cTn id="103" dur="500" fill="hold"/>
                                        <p:tgtEl>
                                          <p:spTgt spid="59">
                                            <p:txEl>
                                              <p:pRg st="0" end="0"/>
                                            </p:txEl>
                                          </p:spTgt>
                                        </p:tgtEl>
                                        <p:attrNameLst>
                                          <p:attrName>ppt_x</p:attrName>
                                        </p:attrNameLst>
                                      </p:cBhvr>
                                      <p:tavLst>
                                        <p:tav tm="0">
                                          <p:val>
                                            <p:strVal val="1+#ppt_w/2"/>
                                          </p:val>
                                        </p:tav>
                                        <p:tav tm="100000">
                                          <p:val>
                                            <p:strVal val="#ppt_x"/>
                                          </p:val>
                                        </p:tav>
                                      </p:tavLst>
                                    </p:anim>
                                    <p:anim calcmode="lin" valueType="num">
                                      <p:cBhvr additive="base">
                                        <p:cTn id="104" dur="500" fill="hold"/>
                                        <p:tgtEl>
                                          <p:spTgt spid="59">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22" grpId="0" build="allAtOnce">
        <p:tmplLst>
          <p:tmpl lvl="1">
            <p:tnLst>
              <p:par>
                <p:cTn presetID="2" presetClass="entr" presetSubtype="2" fill="hold" nodeType="withEffect">
                  <p:stCondLst>
                    <p:cond delay="0"/>
                  </p:stCondLst>
                  <p:childTnLst>
                    <p:set>
                      <p:cBhvr>
                        <p:cTn dur="1" fill="hold">
                          <p:stCondLst>
                            <p:cond delay="0"/>
                          </p:stCondLst>
                        </p:cTn>
                        <p:tgtEl>
                          <p:spTgt spid="22"/>
                        </p:tgtEl>
                        <p:attrNameLst>
                          <p:attrName>style.visibility</p:attrName>
                        </p:attrNameLst>
                      </p:cBhvr>
                      <p:to>
                        <p:strVal val="visible"/>
                      </p:to>
                    </p:set>
                    <p:anim calcmode="lin" valueType="num">
                      <p:cBhvr additive="base">
                        <p:cTn dur="500" fill="hold"/>
                        <p:tgtEl>
                          <p:spTgt spid="22"/>
                        </p:tgtEl>
                        <p:attrNameLst>
                          <p:attrName>ppt_x</p:attrName>
                        </p:attrNameLst>
                      </p:cBhvr>
                      <p:tavLst>
                        <p:tav tm="0">
                          <p:val>
                            <p:strVal val="1+#ppt_w/2"/>
                          </p:val>
                        </p:tav>
                        <p:tav tm="100000">
                          <p:val>
                            <p:strVal val="#ppt_x"/>
                          </p:val>
                        </p:tav>
                      </p:tavLst>
                    </p:anim>
                    <p:anim calcmode="lin" valueType="num">
                      <p:cBhvr additive="base">
                        <p:cTn dur="500" fill="hold"/>
                        <p:tgtEl>
                          <p:spTgt spid="22"/>
                        </p:tgtEl>
                        <p:attrNameLst>
                          <p:attrName>ppt_y</p:attrName>
                        </p:attrNameLst>
                      </p:cBhvr>
                      <p:tavLst>
                        <p:tav tm="0">
                          <p:val>
                            <p:strVal val="#ppt_y"/>
                          </p:val>
                        </p:tav>
                        <p:tav tm="100000">
                          <p:val>
                            <p:strVal val="#ppt_y"/>
                          </p:val>
                        </p:tav>
                      </p:tavLst>
                    </p:anim>
                  </p:childTnLst>
                </p:cTn>
              </p:par>
            </p:tnLst>
          </p:tmpl>
        </p:tmplLst>
      </p:bldP>
      <p:bldP spid="24" grpId="0" build="allAtOnce"/>
      <p:bldP spid="23" grpId="0" build="allAtOnce">
        <p:tmplLst>
          <p:tmpl lvl="1">
            <p:tnLst>
              <p:par>
                <p:cTn presetID="2" presetClass="entr" presetSubtype="2" fill="hold" nodeType="withEffect">
                  <p:stCondLst>
                    <p:cond delay="0"/>
                  </p:stCondLst>
                  <p:childTnLst>
                    <p:set>
                      <p:cBhvr>
                        <p:cTn dur="1" fill="hold">
                          <p:stCondLst>
                            <p:cond delay="0"/>
                          </p:stCondLst>
                        </p:cTn>
                        <p:tgtEl>
                          <p:spTgt spid="23"/>
                        </p:tgtEl>
                        <p:attrNameLst>
                          <p:attrName>style.visibility</p:attrName>
                        </p:attrNameLst>
                      </p:cBhvr>
                      <p:to>
                        <p:strVal val="visible"/>
                      </p:to>
                    </p:set>
                    <p:anim calcmode="lin" valueType="num">
                      <p:cBhvr additive="base">
                        <p:cTn dur="500" fill="hold"/>
                        <p:tgtEl>
                          <p:spTgt spid="23"/>
                        </p:tgtEl>
                        <p:attrNameLst>
                          <p:attrName>ppt_x</p:attrName>
                        </p:attrNameLst>
                      </p:cBhvr>
                      <p:tavLst>
                        <p:tav tm="0">
                          <p:val>
                            <p:strVal val="1+#ppt_w/2"/>
                          </p:val>
                        </p:tav>
                        <p:tav tm="100000">
                          <p:val>
                            <p:strVal val="#ppt_x"/>
                          </p:val>
                        </p:tav>
                      </p:tavLst>
                    </p:anim>
                    <p:anim calcmode="lin" valueType="num">
                      <p:cBhvr additive="base">
                        <p:cTn dur="500" fill="hold"/>
                        <p:tgtEl>
                          <p:spTgt spid="23"/>
                        </p:tgtEl>
                        <p:attrNameLst>
                          <p:attrName>ppt_y</p:attrName>
                        </p:attrNameLst>
                      </p:cBhvr>
                      <p:tavLst>
                        <p:tav tm="0">
                          <p:val>
                            <p:strVal val="#ppt_y"/>
                          </p:val>
                        </p:tav>
                        <p:tav tm="100000">
                          <p:val>
                            <p:strVal val="#ppt_y"/>
                          </p:val>
                        </p:tav>
                      </p:tavLst>
                    </p:anim>
                  </p:childTnLst>
                </p:cTn>
              </p:par>
            </p:tnLst>
          </p:tmpl>
        </p:tmplLst>
      </p:bldP>
      <p:bldP spid="44" grpId="0" build="allAtOnce">
        <p:tmplLst>
          <p:tmpl lvl="1">
            <p:tnLst>
              <p:par>
                <p:cTn presetID="2" presetClass="entr" presetSubtype="2" fill="hold" nodeType="withEffect">
                  <p:stCondLst>
                    <p:cond delay="0"/>
                  </p:stCondLst>
                  <p:childTnLst>
                    <p:set>
                      <p:cBhvr>
                        <p:cTn dur="1" fill="hold">
                          <p:stCondLst>
                            <p:cond delay="0"/>
                          </p:stCondLst>
                        </p:cTn>
                        <p:tgtEl>
                          <p:spTgt spid="44"/>
                        </p:tgtEl>
                        <p:attrNameLst>
                          <p:attrName>style.visibility</p:attrName>
                        </p:attrNameLst>
                      </p:cBhvr>
                      <p:to>
                        <p:strVal val="visible"/>
                      </p:to>
                    </p:set>
                    <p:anim calcmode="lin" valueType="num">
                      <p:cBhvr additive="base">
                        <p:cTn dur="500" fill="hold"/>
                        <p:tgtEl>
                          <p:spTgt spid="44"/>
                        </p:tgtEl>
                        <p:attrNameLst>
                          <p:attrName>ppt_x</p:attrName>
                        </p:attrNameLst>
                      </p:cBhvr>
                      <p:tavLst>
                        <p:tav tm="0">
                          <p:val>
                            <p:strVal val="1+#ppt_w/2"/>
                          </p:val>
                        </p:tav>
                        <p:tav tm="100000">
                          <p:val>
                            <p:strVal val="#ppt_x"/>
                          </p:val>
                        </p:tav>
                      </p:tavLst>
                    </p:anim>
                    <p:anim calcmode="lin" valueType="num">
                      <p:cBhvr additive="base">
                        <p:cTn dur="500" fill="hold"/>
                        <p:tgtEl>
                          <p:spTgt spid="44"/>
                        </p:tgtEl>
                        <p:attrNameLst>
                          <p:attrName>ppt_y</p:attrName>
                        </p:attrNameLst>
                      </p:cBhvr>
                      <p:tavLst>
                        <p:tav tm="0">
                          <p:val>
                            <p:strVal val="#ppt_y"/>
                          </p:val>
                        </p:tav>
                        <p:tav tm="100000">
                          <p:val>
                            <p:strVal val="#ppt_y"/>
                          </p:val>
                        </p:tav>
                      </p:tavLst>
                    </p:anim>
                  </p:childTnLst>
                </p:cTn>
              </p:par>
            </p:tnLst>
          </p:tmpl>
        </p:tmplLst>
      </p:bldP>
      <p:bldP spid="45" grpId="0" build="allAtOnce"/>
      <p:bldP spid="46" grpId="0" build="allAtOnce">
        <p:tmplLst>
          <p:tmpl lvl="1">
            <p:tnLst>
              <p:par>
                <p:cTn presetID="2" presetClass="entr" presetSubtype="2" fill="hold" nodeType="withEffect">
                  <p:stCondLst>
                    <p:cond delay="0"/>
                  </p:stCondLst>
                  <p:childTnLst>
                    <p:set>
                      <p:cBhvr>
                        <p:cTn dur="1" fill="hold">
                          <p:stCondLst>
                            <p:cond delay="0"/>
                          </p:stCondLst>
                        </p:cTn>
                        <p:tgtEl>
                          <p:spTgt spid="46"/>
                        </p:tgtEl>
                        <p:attrNameLst>
                          <p:attrName>style.visibility</p:attrName>
                        </p:attrNameLst>
                      </p:cBhvr>
                      <p:to>
                        <p:strVal val="visible"/>
                      </p:to>
                    </p:set>
                    <p:anim calcmode="lin" valueType="num">
                      <p:cBhvr additive="base">
                        <p:cTn dur="500" fill="hold"/>
                        <p:tgtEl>
                          <p:spTgt spid="46"/>
                        </p:tgtEl>
                        <p:attrNameLst>
                          <p:attrName>ppt_x</p:attrName>
                        </p:attrNameLst>
                      </p:cBhvr>
                      <p:tavLst>
                        <p:tav tm="0">
                          <p:val>
                            <p:strVal val="1+#ppt_w/2"/>
                          </p:val>
                        </p:tav>
                        <p:tav tm="100000">
                          <p:val>
                            <p:strVal val="#ppt_x"/>
                          </p:val>
                        </p:tav>
                      </p:tavLst>
                    </p:anim>
                    <p:anim calcmode="lin" valueType="num">
                      <p:cBhvr additive="base">
                        <p:cTn dur="500" fill="hold"/>
                        <p:tgtEl>
                          <p:spTgt spid="46"/>
                        </p:tgtEl>
                        <p:attrNameLst>
                          <p:attrName>ppt_y</p:attrName>
                        </p:attrNameLst>
                      </p:cBhvr>
                      <p:tavLst>
                        <p:tav tm="0">
                          <p:val>
                            <p:strVal val="#ppt_y"/>
                          </p:val>
                        </p:tav>
                        <p:tav tm="100000">
                          <p:val>
                            <p:strVal val="#ppt_y"/>
                          </p:val>
                        </p:tav>
                      </p:tavLst>
                    </p:anim>
                  </p:childTnLst>
                </p:cTn>
              </p:par>
            </p:tnLst>
          </p:tmpl>
        </p:tmplLst>
      </p:bldP>
      <p:bldP spid="47" grpId="0" build="allAtOnce">
        <p:tmplLst>
          <p:tmpl lvl="1">
            <p:tnLst>
              <p:par>
                <p:cTn presetID="2" presetClass="entr" presetSubtype="2" fill="hold" nodeType="withEffect">
                  <p:stCondLst>
                    <p:cond delay="0"/>
                  </p:stCondLst>
                  <p:childTnLst>
                    <p:set>
                      <p:cBhvr>
                        <p:cTn dur="1" fill="hold">
                          <p:stCondLst>
                            <p:cond delay="0"/>
                          </p:stCondLst>
                        </p:cTn>
                        <p:tgtEl>
                          <p:spTgt spid="47"/>
                        </p:tgtEl>
                        <p:attrNameLst>
                          <p:attrName>style.visibility</p:attrName>
                        </p:attrNameLst>
                      </p:cBhvr>
                      <p:to>
                        <p:strVal val="visible"/>
                      </p:to>
                    </p:set>
                    <p:anim calcmode="lin" valueType="num">
                      <p:cBhvr additive="base">
                        <p:cTn dur="500" fill="hold"/>
                        <p:tgtEl>
                          <p:spTgt spid="47"/>
                        </p:tgtEl>
                        <p:attrNameLst>
                          <p:attrName>ppt_x</p:attrName>
                        </p:attrNameLst>
                      </p:cBhvr>
                      <p:tavLst>
                        <p:tav tm="0">
                          <p:val>
                            <p:strVal val="1+#ppt_w/2"/>
                          </p:val>
                        </p:tav>
                        <p:tav tm="100000">
                          <p:val>
                            <p:strVal val="#ppt_x"/>
                          </p:val>
                        </p:tav>
                      </p:tavLst>
                    </p:anim>
                    <p:anim calcmode="lin" valueType="num">
                      <p:cBhvr additive="base">
                        <p:cTn dur="500" fill="hold"/>
                        <p:tgtEl>
                          <p:spTgt spid="47"/>
                        </p:tgtEl>
                        <p:attrNameLst>
                          <p:attrName>ppt_y</p:attrName>
                        </p:attrNameLst>
                      </p:cBhvr>
                      <p:tavLst>
                        <p:tav tm="0">
                          <p:val>
                            <p:strVal val="#ppt_y"/>
                          </p:val>
                        </p:tav>
                        <p:tav tm="100000">
                          <p:val>
                            <p:strVal val="#ppt_y"/>
                          </p:val>
                        </p:tav>
                      </p:tavLst>
                    </p:anim>
                  </p:childTnLst>
                </p:cTn>
              </p:par>
            </p:tnLst>
          </p:tmpl>
        </p:tmplLst>
      </p:bldP>
      <p:bldP spid="48" grpId="0" build="allAtOnce"/>
      <p:bldP spid="49" grpId="0" build="allAtOnce">
        <p:tmplLst>
          <p:tmpl lvl="1">
            <p:tnLst>
              <p:par>
                <p:cTn presetID="2" presetClass="entr" presetSubtype="2" fill="hold" nodeType="withEffect">
                  <p:stCondLst>
                    <p:cond delay="0"/>
                  </p:stCondLst>
                  <p:childTnLst>
                    <p:set>
                      <p:cBhvr>
                        <p:cTn dur="1" fill="hold">
                          <p:stCondLst>
                            <p:cond delay="0"/>
                          </p:stCondLst>
                        </p:cTn>
                        <p:tgtEl>
                          <p:spTgt spid="49"/>
                        </p:tgtEl>
                        <p:attrNameLst>
                          <p:attrName>style.visibility</p:attrName>
                        </p:attrNameLst>
                      </p:cBhvr>
                      <p:to>
                        <p:strVal val="visible"/>
                      </p:to>
                    </p:set>
                    <p:anim calcmode="lin" valueType="num">
                      <p:cBhvr additive="base">
                        <p:cTn dur="500" fill="hold"/>
                        <p:tgtEl>
                          <p:spTgt spid="49"/>
                        </p:tgtEl>
                        <p:attrNameLst>
                          <p:attrName>ppt_x</p:attrName>
                        </p:attrNameLst>
                      </p:cBhvr>
                      <p:tavLst>
                        <p:tav tm="0">
                          <p:val>
                            <p:strVal val="1+#ppt_w/2"/>
                          </p:val>
                        </p:tav>
                        <p:tav tm="100000">
                          <p:val>
                            <p:strVal val="#ppt_x"/>
                          </p:val>
                        </p:tav>
                      </p:tavLst>
                    </p:anim>
                    <p:anim calcmode="lin" valueType="num">
                      <p:cBhvr additive="base">
                        <p:cTn dur="500" fill="hold"/>
                        <p:tgtEl>
                          <p:spTgt spid="49"/>
                        </p:tgtEl>
                        <p:attrNameLst>
                          <p:attrName>ppt_y</p:attrName>
                        </p:attrNameLst>
                      </p:cBhvr>
                      <p:tavLst>
                        <p:tav tm="0">
                          <p:val>
                            <p:strVal val="#ppt_y"/>
                          </p:val>
                        </p:tav>
                        <p:tav tm="100000">
                          <p:val>
                            <p:strVal val="#ppt_y"/>
                          </p:val>
                        </p:tav>
                      </p:tavLst>
                    </p:anim>
                  </p:childTnLst>
                </p:cTn>
              </p:par>
            </p:tnLst>
          </p:tmpl>
        </p:tmplLst>
      </p:bldP>
      <p:bldP spid="51" grpId="0" build="allAtOnce">
        <p:tmplLst>
          <p:tmpl lvl="1">
            <p:tnLst>
              <p:par>
                <p:cTn presetID="2" presetClass="entr" presetSubtype="2" fill="hold" nodeType="withEffect">
                  <p:stCondLst>
                    <p:cond delay="0"/>
                  </p:stCondLst>
                  <p:childTnLst>
                    <p:set>
                      <p:cBhvr>
                        <p:cTn dur="1" fill="hold">
                          <p:stCondLst>
                            <p:cond delay="0"/>
                          </p:stCondLst>
                        </p:cTn>
                        <p:tgtEl>
                          <p:spTgt spid="51"/>
                        </p:tgtEl>
                        <p:attrNameLst>
                          <p:attrName>style.visibility</p:attrName>
                        </p:attrNameLst>
                      </p:cBhvr>
                      <p:to>
                        <p:strVal val="visible"/>
                      </p:to>
                    </p:set>
                    <p:anim calcmode="lin" valueType="num">
                      <p:cBhvr additive="base">
                        <p:cTn dur="500" fill="hold"/>
                        <p:tgtEl>
                          <p:spTgt spid="51"/>
                        </p:tgtEl>
                        <p:attrNameLst>
                          <p:attrName>ppt_x</p:attrName>
                        </p:attrNameLst>
                      </p:cBhvr>
                      <p:tavLst>
                        <p:tav tm="0">
                          <p:val>
                            <p:strVal val="1+#ppt_w/2"/>
                          </p:val>
                        </p:tav>
                        <p:tav tm="100000">
                          <p:val>
                            <p:strVal val="#ppt_x"/>
                          </p:val>
                        </p:tav>
                      </p:tavLst>
                    </p:anim>
                    <p:anim calcmode="lin" valueType="num">
                      <p:cBhvr additive="base">
                        <p:cTn dur="500" fill="hold"/>
                        <p:tgtEl>
                          <p:spTgt spid="51"/>
                        </p:tgtEl>
                        <p:attrNameLst>
                          <p:attrName>ppt_y</p:attrName>
                        </p:attrNameLst>
                      </p:cBhvr>
                      <p:tavLst>
                        <p:tav tm="0">
                          <p:val>
                            <p:strVal val="#ppt_y"/>
                          </p:val>
                        </p:tav>
                        <p:tav tm="100000">
                          <p:val>
                            <p:strVal val="#ppt_y"/>
                          </p:val>
                        </p:tav>
                      </p:tavLst>
                    </p:anim>
                  </p:childTnLst>
                </p:cTn>
              </p:par>
            </p:tnLst>
          </p:tmpl>
        </p:tmplLst>
      </p:bldP>
      <p:bldP spid="52" grpId="0" build="allAtOnce"/>
      <p:bldP spid="53" grpId="0" build="allAtOnce">
        <p:tmplLst>
          <p:tmpl lvl="1">
            <p:tnLst>
              <p:par>
                <p:cTn presetID="2" presetClass="entr" presetSubtype="2" fill="hold" nodeType="withEffect">
                  <p:stCondLst>
                    <p:cond delay="0"/>
                  </p:stCondLst>
                  <p:childTnLst>
                    <p:set>
                      <p:cBhvr>
                        <p:cTn dur="1" fill="hold">
                          <p:stCondLst>
                            <p:cond delay="0"/>
                          </p:stCondLst>
                        </p:cTn>
                        <p:tgtEl>
                          <p:spTgt spid="53"/>
                        </p:tgtEl>
                        <p:attrNameLst>
                          <p:attrName>style.visibility</p:attrName>
                        </p:attrNameLst>
                      </p:cBhvr>
                      <p:to>
                        <p:strVal val="visible"/>
                      </p:to>
                    </p:set>
                    <p:anim calcmode="lin" valueType="num">
                      <p:cBhvr additive="base">
                        <p:cTn dur="500" fill="hold"/>
                        <p:tgtEl>
                          <p:spTgt spid="53"/>
                        </p:tgtEl>
                        <p:attrNameLst>
                          <p:attrName>ppt_x</p:attrName>
                        </p:attrNameLst>
                      </p:cBhvr>
                      <p:tavLst>
                        <p:tav tm="0">
                          <p:val>
                            <p:strVal val="1+#ppt_w/2"/>
                          </p:val>
                        </p:tav>
                        <p:tav tm="100000">
                          <p:val>
                            <p:strVal val="#ppt_x"/>
                          </p:val>
                        </p:tav>
                      </p:tavLst>
                    </p:anim>
                    <p:anim calcmode="lin" valueType="num">
                      <p:cBhvr additive="base">
                        <p:cTn dur="500" fill="hold"/>
                        <p:tgtEl>
                          <p:spTgt spid="53"/>
                        </p:tgtEl>
                        <p:attrNameLst>
                          <p:attrName>ppt_y</p:attrName>
                        </p:attrNameLst>
                      </p:cBhvr>
                      <p:tavLst>
                        <p:tav tm="0">
                          <p:val>
                            <p:strVal val="#ppt_y"/>
                          </p:val>
                        </p:tav>
                        <p:tav tm="100000">
                          <p:val>
                            <p:strVal val="#ppt_y"/>
                          </p:val>
                        </p:tav>
                      </p:tavLst>
                    </p:anim>
                  </p:childTnLst>
                </p:cTn>
              </p:par>
            </p:tnLst>
          </p:tmpl>
        </p:tmplLst>
      </p:bldP>
      <p:bldP spid="54" grpId="0" build="allAtOnce">
        <p:tmplLst>
          <p:tmpl lvl="1">
            <p:tnLst>
              <p:par>
                <p:cTn presetID="2" presetClass="entr" presetSubtype="2" fill="hold" nodeType="withEffect">
                  <p:stCondLst>
                    <p:cond delay="0"/>
                  </p:stCondLst>
                  <p:childTnLst>
                    <p:set>
                      <p:cBhvr>
                        <p:cTn dur="1" fill="hold">
                          <p:stCondLst>
                            <p:cond delay="0"/>
                          </p:stCondLst>
                        </p:cTn>
                        <p:tgtEl>
                          <p:spTgt spid="54"/>
                        </p:tgtEl>
                        <p:attrNameLst>
                          <p:attrName>style.visibility</p:attrName>
                        </p:attrNameLst>
                      </p:cBhvr>
                      <p:to>
                        <p:strVal val="visible"/>
                      </p:to>
                    </p:set>
                    <p:anim calcmode="lin" valueType="num">
                      <p:cBhvr additive="base">
                        <p:cTn dur="500" fill="hold"/>
                        <p:tgtEl>
                          <p:spTgt spid="54"/>
                        </p:tgtEl>
                        <p:attrNameLst>
                          <p:attrName>ppt_x</p:attrName>
                        </p:attrNameLst>
                      </p:cBhvr>
                      <p:tavLst>
                        <p:tav tm="0">
                          <p:val>
                            <p:strVal val="1+#ppt_w/2"/>
                          </p:val>
                        </p:tav>
                        <p:tav tm="100000">
                          <p:val>
                            <p:strVal val="#ppt_x"/>
                          </p:val>
                        </p:tav>
                      </p:tavLst>
                    </p:anim>
                    <p:anim calcmode="lin" valueType="num">
                      <p:cBhvr additive="base">
                        <p:cTn dur="500" fill="hold"/>
                        <p:tgtEl>
                          <p:spTgt spid="54"/>
                        </p:tgtEl>
                        <p:attrNameLst>
                          <p:attrName>ppt_y</p:attrName>
                        </p:attrNameLst>
                      </p:cBhvr>
                      <p:tavLst>
                        <p:tav tm="0">
                          <p:val>
                            <p:strVal val="#ppt_y"/>
                          </p:val>
                        </p:tav>
                        <p:tav tm="100000">
                          <p:val>
                            <p:strVal val="#ppt_y"/>
                          </p:val>
                        </p:tav>
                      </p:tavLst>
                    </p:anim>
                  </p:childTnLst>
                </p:cTn>
              </p:par>
            </p:tnLst>
          </p:tmpl>
        </p:tmplLst>
      </p:bldP>
      <p:bldP spid="55" grpId="0" build="allAtOnce"/>
      <p:bldP spid="56" grpId="0" build="allAtOnce">
        <p:tmplLst>
          <p:tmpl lvl="1">
            <p:tnLst>
              <p:par>
                <p:cTn presetID="2" presetClass="entr" presetSubtype="2" fill="hold" nodeType="withEffect">
                  <p:stCondLst>
                    <p:cond delay="0"/>
                  </p:stCondLst>
                  <p:childTnLst>
                    <p:set>
                      <p:cBhvr>
                        <p:cTn dur="1" fill="hold">
                          <p:stCondLst>
                            <p:cond delay="0"/>
                          </p:stCondLst>
                        </p:cTn>
                        <p:tgtEl>
                          <p:spTgt spid="56"/>
                        </p:tgtEl>
                        <p:attrNameLst>
                          <p:attrName>style.visibility</p:attrName>
                        </p:attrNameLst>
                      </p:cBhvr>
                      <p:to>
                        <p:strVal val="visible"/>
                      </p:to>
                    </p:set>
                    <p:anim calcmode="lin" valueType="num">
                      <p:cBhvr additive="base">
                        <p:cTn dur="500" fill="hold"/>
                        <p:tgtEl>
                          <p:spTgt spid="56"/>
                        </p:tgtEl>
                        <p:attrNameLst>
                          <p:attrName>ppt_x</p:attrName>
                        </p:attrNameLst>
                      </p:cBhvr>
                      <p:tavLst>
                        <p:tav tm="0">
                          <p:val>
                            <p:strVal val="1+#ppt_w/2"/>
                          </p:val>
                        </p:tav>
                        <p:tav tm="100000">
                          <p:val>
                            <p:strVal val="#ppt_x"/>
                          </p:val>
                        </p:tav>
                      </p:tavLst>
                    </p:anim>
                    <p:anim calcmode="lin" valueType="num">
                      <p:cBhvr additive="base">
                        <p:cTn dur="500" fill="hold"/>
                        <p:tgtEl>
                          <p:spTgt spid="56"/>
                        </p:tgtEl>
                        <p:attrNameLst>
                          <p:attrName>ppt_y</p:attrName>
                        </p:attrNameLst>
                      </p:cBhvr>
                      <p:tavLst>
                        <p:tav tm="0">
                          <p:val>
                            <p:strVal val="#ppt_y"/>
                          </p:val>
                        </p:tav>
                        <p:tav tm="100000">
                          <p:val>
                            <p:strVal val="#ppt_y"/>
                          </p:val>
                        </p:tav>
                      </p:tavLst>
                    </p:anim>
                  </p:childTnLst>
                </p:cTn>
              </p:par>
            </p:tnLst>
          </p:tmpl>
        </p:tmplLst>
      </p:bldP>
      <p:bldP spid="57" grpId="0" build="allAtOnce">
        <p:tmplLst>
          <p:tmpl lvl="1">
            <p:tnLst>
              <p:par>
                <p:cTn presetID="2" presetClass="entr" presetSubtype="2" fill="hold" nodeType="withEffect">
                  <p:stCondLst>
                    <p:cond delay="0"/>
                  </p:stCondLst>
                  <p:childTnLst>
                    <p:set>
                      <p:cBhvr>
                        <p:cTn dur="1" fill="hold">
                          <p:stCondLst>
                            <p:cond delay="0"/>
                          </p:stCondLst>
                        </p:cTn>
                        <p:tgtEl>
                          <p:spTgt spid="57"/>
                        </p:tgtEl>
                        <p:attrNameLst>
                          <p:attrName>style.visibility</p:attrName>
                        </p:attrNameLst>
                      </p:cBhvr>
                      <p:to>
                        <p:strVal val="visible"/>
                      </p:to>
                    </p:set>
                    <p:anim calcmode="lin" valueType="num">
                      <p:cBhvr additive="base">
                        <p:cTn dur="500" fill="hold"/>
                        <p:tgtEl>
                          <p:spTgt spid="57"/>
                        </p:tgtEl>
                        <p:attrNameLst>
                          <p:attrName>ppt_x</p:attrName>
                        </p:attrNameLst>
                      </p:cBhvr>
                      <p:tavLst>
                        <p:tav tm="0">
                          <p:val>
                            <p:strVal val="1+#ppt_w/2"/>
                          </p:val>
                        </p:tav>
                        <p:tav tm="100000">
                          <p:val>
                            <p:strVal val="#ppt_x"/>
                          </p:val>
                        </p:tav>
                      </p:tavLst>
                    </p:anim>
                    <p:anim calcmode="lin" valueType="num">
                      <p:cBhvr additive="base">
                        <p:cTn dur="500" fill="hold"/>
                        <p:tgtEl>
                          <p:spTgt spid="57"/>
                        </p:tgtEl>
                        <p:attrNameLst>
                          <p:attrName>ppt_y</p:attrName>
                        </p:attrNameLst>
                      </p:cBhvr>
                      <p:tavLst>
                        <p:tav tm="0">
                          <p:val>
                            <p:strVal val="#ppt_y"/>
                          </p:val>
                        </p:tav>
                        <p:tav tm="100000">
                          <p:val>
                            <p:strVal val="#ppt_y"/>
                          </p:val>
                        </p:tav>
                      </p:tavLst>
                    </p:anim>
                  </p:childTnLst>
                </p:cTn>
              </p:par>
            </p:tnLst>
          </p:tmpl>
        </p:tmplLst>
      </p:bldP>
      <p:bldP spid="58" grpId="0" build="allAtOnce"/>
      <p:bldP spid="59" grpId="0" build="allAtOnce">
        <p:tmplLst>
          <p:tmpl lvl="1">
            <p:tnLst>
              <p:par>
                <p:cTn presetID="2" presetClass="entr" presetSubtype="2" fill="hold" nodeType="withEffect">
                  <p:stCondLst>
                    <p:cond delay="0"/>
                  </p:stCondLst>
                  <p:childTnLst>
                    <p:set>
                      <p:cBhvr>
                        <p:cTn dur="1" fill="hold">
                          <p:stCondLst>
                            <p:cond delay="0"/>
                          </p:stCondLst>
                        </p:cTn>
                        <p:tgtEl>
                          <p:spTgt spid="59"/>
                        </p:tgtEl>
                        <p:attrNameLst>
                          <p:attrName>style.visibility</p:attrName>
                        </p:attrNameLst>
                      </p:cBhvr>
                      <p:to>
                        <p:strVal val="visible"/>
                      </p:to>
                    </p:set>
                    <p:anim calcmode="lin" valueType="num">
                      <p:cBhvr additive="base">
                        <p:cTn dur="500" fill="hold"/>
                        <p:tgtEl>
                          <p:spTgt spid="59"/>
                        </p:tgtEl>
                        <p:attrNameLst>
                          <p:attrName>ppt_x</p:attrName>
                        </p:attrNameLst>
                      </p:cBhvr>
                      <p:tavLst>
                        <p:tav tm="0">
                          <p:val>
                            <p:strVal val="1+#ppt_w/2"/>
                          </p:val>
                        </p:tav>
                        <p:tav tm="100000">
                          <p:val>
                            <p:strVal val="#ppt_x"/>
                          </p:val>
                        </p:tav>
                      </p:tavLst>
                    </p:anim>
                    <p:anim calcmode="lin" valueType="num">
                      <p:cBhvr additive="base">
                        <p:cTn dur="500" fill="hold"/>
                        <p:tgtEl>
                          <p:spTgt spid="59"/>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49.xml><?xml version="1.0" encoding="utf-8"?>
<p:sldLayout xmlns:a="http://schemas.openxmlformats.org/drawingml/2006/main" xmlns:r="http://schemas.openxmlformats.org/officeDocument/2006/relationships" xmlns:p="http://schemas.openxmlformats.org/presentationml/2006/main" preserve="1">
  <p:cSld name="Pictures">
    <p:spTree>
      <p:nvGrpSpPr>
        <p:cNvPr id="1" name=""/>
        <p:cNvGrpSpPr/>
        <p:nvPr/>
      </p:nvGrpSpPr>
      <p:grpSpPr>
        <a:xfrm>
          <a:off x="0" y="0"/>
          <a:ext cx="0" cy="0"/>
          <a:chOff x="0" y="0"/>
          <a:chExt cx="0" cy="0"/>
        </a:xfrm>
      </p:grpSpPr>
      <p:sp>
        <p:nvSpPr>
          <p:cNvPr id="6"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7"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8"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11" name="Picture Placeholder 10"/>
          <p:cNvSpPr>
            <a:spLocks noGrp="1" noChangeAspect="1"/>
          </p:cNvSpPr>
          <p:nvPr>
            <p:ph type="pic" sz="quarter" idx="16"/>
          </p:nvPr>
        </p:nvSpPr>
        <p:spPr>
          <a:xfrm>
            <a:off x="45720" y="2057400"/>
            <a:ext cx="2103120" cy="2103120"/>
          </a:xfrm>
        </p:spPr>
        <p:txBody>
          <a:bodyPr/>
          <a:lstStyle/>
          <a:p>
            <a:r>
              <a:rPr lang="en-US" dirty="0" smtClean="0"/>
              <a:t>Click icon to add picture</a:t>
            </a:r>
            <a:endParaRPr lang="en-US" dirty="0"/>
          </a:p>
        </p:txBody>
      </p:sp>
      <p:sp>
        <p:nvSpPr>
          <p:cNvPr id="13" name="Picture Placeholder 10"/>
          <p:cNvSpPr>
            <a:spLocks noGrp="1" noChangeAspect="1"/>
          </p:cNvSpPr>
          <p:nvPr>
            <p:ph type="pic" sz="quarter" idx="17"/>
          </p:nvPr>
        </p:nvSpPr>
        <p:spPr>
          <a:xfrm>
            <a:off x="45720" y="4343400"/>
            <a:ext cx="2103120" cy="2103120"/>
          </a:xfrm>
        </p:spPr>
        <p:txBody>
          <a:bodyPr/>
          <a:lstStyle/>
          <a:p>
            <a:r>
              <a:rPr lang="en-US" dirty="0" smtClean="0"/>
              <a:t>Click icon to add picture</a:t>
            </a:r>
            <a:endParaRPr lang="en-US" dirty="0"/>
          </a:p>
        </p:txBody>
      </p:sp>
      <p:sp>
        <p:nvSpPr>
          <p:cNvPr id="14" name="Picture Placeholder 10"/>
          <p:cNvSpPr>
            <a:spLocks noGrp="1" noChangeAspect="1"/>
          </p:cNvSpPr>
          <p:nvPr>
            <p:ph type="pic" sz="quarter" idx="18"/>
          </p:nvPr>
        </p:nvSpPr>
        <p:spPr>
          <a:xfrm>
            <a:off x="2286000" y="2057400"/>
            <a:ext cx="2103120" cy="2103120"/>
          </a:xfrm>
        </p:spPr>
        <p:txBody>
          <a:bodyPr/>
          <a:lstStyle/>
          <a:p>
            <a:r>
              <a:rPr lang="en-US" dirty="0" smtClean="0"/>
              <a:t>Click icon to add picture</a:t>
            </a:r>
            <a:endParaRPr lang="en-US" dirty="0"/>
          </a:p>
        </p:txBody>
      </p:sp>
      <p:sp>
        <p:nvSpPr>
          <p:cNvPr id="15" name="Picture Placeholder 10"/>
          <p:cNvSpPr>
            <a:spLocks noGrp="1" noChangeAspect="1"/>
          </p:cNvSpPr>
          <p:nvPr>
            <p:ph type="pic" sz="quarter" idx="19"/>
          </p:nvPr>
        </p:nvSpPr>
        <p:spPr>
          <a:xfrm>
            <a:off x="2286000" y="4343400"/>
            <a:ext cx="2103120" cy="2103120"/>
          </a:xfrm>
        </p:spPr>
        <p:txBody>
          <a:bodyPr/>
          <a:lstStyle/>
          <a:p>
            <a:r>
              <a:rPr lang="en-US" dirty="0" smtClean="0"/>
              <a:t>Click icon to add picture</a:t>
            </a:r>
            <a:endParaRPr lang="en-US" dirty="0"/>
          </a:p>
        </p:txBody>
      </p:sp>
      <p:sp>
        <p:nvSpPr>
          <p:cNvPr id="16" name="Picture Placeholder 10"/>
          <p:cNvSpPr>
            <a:spLocks noGrp="1" noChangeAspect="1"/>
          </p:cNvSpPr>
          <p:nvPr>
            <p:ph type="pic" sz="quarter" idx="20"/>
          </p:nvPr>
        </p:nvSpPr>
        <p:spPr>
          <a:xfrm>
            <a:off x="4572000" y="2057400"/>
            <a:ext cx="2103120" cy="2103120"/>
          </a:xfrm>
        </p:spPr>
        <p:txBody>
          <a:bodyPr/>
          <a:lstStyle/>
          <a:p>
            <a:r>
              <a:rPr lang="en-US" dirty="0" smtClean="0"/>
              <a:t>Click icon to add picture</a:t>
            </a:r>
            <a:endParaRPr lang="en-US" dirty="0"/>
          </a:p>
        </p:txBody>
      </p:sp>
      <p:sp>
        <p:nvSpPr>
          <p:cNvPr id="17" name="Picture Placeholder 10"/>
          <p:cNvSpPr>
            <a:spLocks noGrp="1" noChangeAspect="1"/>
          </p:cNvSpPr>
          <p:nvPr>
            <p:ph type="pic" sz="quarter" idx="21"/>
          </p:nvPr>
        </p:nvSpPr>
        <p:spPr>
          <a:xfrm>
            <a:off x="4572000" y="4343400"/>
            <a:ext cx="2103120" cy="2103120"/>
          </a:xfrm>
        </p:spPr>
        <p:txBody>
          <a:bodyPr/>
          <a:lstStyle/>
          <a:p>
            <a:r>
              <a:rPr lang="en-US" dirty="0" smtClean="0"/>
              <a:t>Click icon to add picture</a:t>
            </a:r>
            <a:endParaRPr lang="en-US" dirty="0"/>
          </a:p>
        </p:txBody>
      </p:sp>
      <p:sp>
        <p:nvSpPr>
          <p:cNvPr id="18" name="Picture Placeholder 10"/>
          <p:cNvSpPr>
            <a:spLocks noGrp="1" noChangeAspect="1"/>
          </p:cNvSpPr>
          <p:nvPr>
            <p:ph type="pic" sz="quarter" idx="22"/>
          </p:nvPr>
        </p:nvSpPr>
        <p:spPr>
          <a:xfrm>
            <a:off x="6858000" y="2057400"/>
            <a:ext cx="2103120" cy="2103120"/>
          </a:xfrm>
        </p:spPr>
        <p:txBody>
          <a:bodyPr/>
          <a:lstStyle/>
          <a:p>
            <a:r>
              <a:rPr lang="en-US" dirty="0" smtClean="0"/>
              <a:t>Click icon to add picture</a:t>
            </a:r>
            <a:endParaRPr lang="en-US" dirty="0"/>
          </a:p>
        </p:txBody>
      </p:sp>
      <p:sp>
        <p:nvSpPr>
          <p:cNvPr id="19" name="Picture Placeholder 10"/>
          <p:cNvSpPr>
            <a:spLocks noGrp="1" noChangeAspect="1"/>
          </p:cNvSpPr>
          <p:nvPr>
            <p:ph type="pic" sz="quarter" idx="23"/>
          </p:nvPr>
        </p:nvSpPr>
        <p:spPr>
          <a:xfrm>
            <a:off x="6858000" y="4343400"/>
            <a:ext cx="2103120" cy="2103120"/>
          </a:xfrm>
        </p:spPr>
        <p:txBody>
          <a:bodyPr/>
          <a:lstStyle/>
          <a:p>
            <a:r>
              <a:rPr lang="en-US" dirty="0" smtClean="0"/>
              <a:t>Click icon to add picture</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 calcmode="lin" valueType="num">
                                      <p:cBhvr additive="base">
                                        <p:cTn id="7" dur="500" fill="hold"/>
                                        <p:tgtEl>
                                          <p:spTgt spid="7">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7">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nodePh="1">
                                  <p:stCondLst>
                                    <p:cond delay="0"/>
                                  </p:stCondLst>
                                  <p:endCondLst>
                                    <p:cond evt="begin" delay="0">
                                      <p:tn val="9"/>
                                    </p:cond>
                                  </p:endCondLst>
                                  <p:childTnLst>
                                    <p:set>
                                      <p:cBhvr>
                                        <p:cTn id="10" dur="1" fill="hold">
                                          <p:stCondLst>
                                            <p:cond delay="0"/>
                                          </p:stCondLst>
                                        </p:cTn>
                                        <p:tgtEl>
                                          <p:spTgt spid="11"/>
                                        </p:tgtEl>
                                        <p:attrNameLst>
                                          <p:attrName>style.visibility</p:attrName>
                                        </p:attrNameLst>
                                      </p:cBhvr>
                                      <p:to>
                                        <p:strVal val="visible"/>
                                      </p:to>
                                    </p:set>
                                    <p:anim calcmode="lin" valueType="num">
                                      <p:cBhvr additive="base">
                                        <p:cTn id="11" dur="500" fill="hold"/>
                                        <p:tgtEl>
                                          <p:spTgt spid="11"/>
                                        </p:tgtEl>
                                        <p:attrNameLst>
                                          <p:attrName>ppt_x</p:attrName>
                                        </p:attrNameLst>
                                      </p:cBhvr>
                                      <p:tavLst>
                                        <p:tav tm="0">
                                          <p:val>
                                            <p:strVal val="1+#ppt_w/2"/>
                                          </p:val>
                                        </p:tav>
                                        <p:tav tm="100000">
                                          <p:val>
                                            <p:strVal val="#ppt_x"/>
                                          </p:val>
                                        </p:tav>
                                      </p:tavLst>
                                    </p:anim>
                                    <p:anim calcmode="lin" valueType="num">
                                      <p:cBhvr additive="base">
                                        <p:cTn id="12" dur="500" fill="hold"/>
                                        <p:tgtEl>
                                          <p:spTgt spid="11"/>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nodePh="1">
                                  <p:stCondLst>
                                    <p:cond delay="0"/>
                                  </p:stCondLst>
                                  <p:endCondLst>
                                    <p:cond evt="begin" delay="0">
                                      <p:tn val="13"/>
                                    </p:cond>
                                  </p:endCondLst>
                                  <p:childTnLst>
                                    <p:set>
                                      <p:cBhvr>
                                        <p:cTn id="14" dur="1" fill="hold">
                                          <p:stCondLst>
                                            <p:cond delay="0"/>
                                          </p:stCondLst>
                                        </p:cTn>
                                        <p:tgtEl>
                                          <p:spTgt spid="13"/>
                                        </p:tgtEl>
                                        <p:attrNameLst>
                                          <p:attrName>style.visibility</p:attrName>
                                        </p:attrNameLst>
                                      </p:cBhvr>
                                      <p:to>
                                        <p:strVal val="visible"/>
                                      </p:to>
                                    </p:set>
                                    <p:anim calcmode="lin" valueType="num">
                                      <p:cBhvr additive="base">
                                        <p:cTn id="15" dur="500" fill="hold"/>
                                        <p:tgtEl>
                                          <p:spTgt spid="13"/>
                                        </p:tgtEl>
                                        <p:attrNameLst>
                                          <p:attrName>ppt_x</p:attrName>
                                        </p:attrNameLst>
                                      </p:cBhvr>
                                      <p:tavLst>
                                        <p:tav tm="0">
                                          <p:val>
                                            <p:strVal val="1+#ppt_w/2"/>
                                          </p:val>
                                        </p:tav>
                                        <p:tav tm="100000">
                                          <p:val>
                                            <p:strVal val="#ppt_x"/>
                                          </p:val>
                                        </p:tav>
                                      </p:tavLst>
                                    </p:anim>
                                    <p:anim calcmode="lin" valueType="num">
                                      <p:cBhvr additive="base">
                                        <p:cTn id="16" dur="500" fill="hold"/>
                                        <p:tgtEl>
                                          <p:spTgt spid="13"/>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nodePh="1">
                                  <p:stCondLst>
                                    <p:cond delay="0"/>
                                  </p:stCondLst>
                                  <p:endCondLst>
                                    <p:cond evt="begin" delay="0">
                                      <p:tn val="17"/>
                                    </p:cond>
                                  </p:endCondLst>
                                  <p:childTnLst>
                                    <p:set>
                                      <p:cBhvr>
                                        <p:cTn id="18" dur="1" fill="hold">
                                          <p:stCondLst>
                                            <p:cond delay="0"/>
                                          </p:stCondLst>
                                        </p:cTn>
                                        <p:tgtEl>
                                          <p:spTgt spid="14"/>
                                        </p:tgtEl>
                                        <p:attrNameLst>
                                          <p:attrName>style.visibility</p:attrName>
                                        </p:attrNameLst>
                                      </p:cBhvr>
                                      <p:to>
                                        <p:strVal val="visible"/>
                                      </p:to>
                                    </p:set>
                                    <p:anim calcmode="lin" valueType="num">
                                      <p:cBhvr additive="base">
                                        <p:cTn id="19" dur="500" fill="hold"/>
                                        <p:tgtEl>
                                          <p:spTgt spid="14"/>
                                        </p:tgtEl>
                                        <p:attrNameLst>
                                          <p:attrName>ppt_x</p:attrName>
                                        </p:attrNameLst>
                                      </p:cBhvr>
                                      <p:tavLst>
                                        <p:tav tm="0">
                                          <p:val>
                                            <p:strVal val="1+#ppt_w/2"/>
                                          </p:val>
                                        </p:tav>
                                        <p:tav tm="100000">
                                          <p:val>
                                            <p:strVal val="#ppt_x"/>
                                          </p:val>
                                        </p:tav>
                                      </p:tavLst>
                                    </p:anim>
                                    <p:anim calcmode="lin" valueType="num">
                                      <p:cBhvr additive="base">
                                        <p:cTn id="20" dur="500" fill="hold"/>
                                        <p:tgtEl>
                                          <p:spTgt spid="14"/>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nodePh="1">
                                  <p:stCondLst>
                                    <p:cond delay="0"/>
                                  </p:stCondLst>
                                  <p:endCondLst>
                                    <p:cond evt="begin" delay="0">
                                      <p:tn val="21"/>
                                    </p:cond>
                                  </p:endCondLst>
                                  <p:childTnLst>
                                    <p:set>
                                      <p:cBhvr>
                                        <p:cTn id="22" dur="1" fill="hold">
                                          <p:stCondLst>
                                            <p:cond delay="0"/>
                                          </p:stCondLst>
                                        </p:cTn>
                                        <p:tgtEl>
                                          <p:spTgt spid="15"/>
                                        </p:tgtEl>
                                        <p:attrNameLst>
                                          <p:attrName>style.visibility</p:attrName>
                                        </p:attrNameLst>
                                      </p:cBhvr>
                                      <p:to>
                                        <p:strVal val="visible"/>
                                      </p:to>
                                    </p:set>
                                    <p:anim calcmode="lin" valueType="num">
                                      <p:cBhvr additive="base">
                                        <p:cTn id="23" dur="500" fill="hold"/>
                                        <p:tgtEl>
                                          <p:spTgt spid="15"/>
                                        </p:tgtEl>
                                        <p:attrNameLst>
                                          <p:attrName>ppt_x</p:attrName>
                                        </p:attrNameLst>
                                      </p:cBhvr>
                                      <p:tavLst>
                                        <p:tav tm="0">
                                          <p:val>
                                            <p:strVal val="1+#ppt_w/2"/>
                                          </p:val>
                                        </p:tav>
                                        <p:tav tm="100000">
                                          <p:val>
                                            <p:strVal val="#ppt_x"/>
                                          </p:val>
                                        </p:tav>
                                      </p:tavLst>
                                    </p:anim>
                                    <p:anim calcmode="lin" valueType="num">
                                      <p:cBhvr additive="base">
                                        <p:cTn id="24" dur="500" fill="hold"/>
                                        <p:tgtEl>
                                          <p:spTgt spid="15"/>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nodePh="1">
                                  <p:stCondLst>
                                    <p:cond delay="0"/>
                                  </p:stCondLst>
                                  <p:endCondLst>
                                    <p:cond evt="begin" delay="0">
                                      <p:tn val="25"/>
                                    </p:cond>
                                  </p:endCondLst>
                                  <p:childTnLst>
                                    <p:set>
                                      <p:cBhvr>
                                        <p:cTn id="26" dur="1" fill="hold">
                                          <p:stCondLst>
                                            <p:cond delay="0"/>
                                          </p:stCondLst>
                                        </p:cTn>
                                        <p:tgtEl>
                                          <p:spTgt spid="16"/>
                                        </p:tgtEl>
                                        <p:attrNameLst>
                                          <p:attrName>style.visibility</p:attrName>
                                        </p:attrNameLst>
                                      </p:cBhvr>
                                      <p:to>
                                        <p:strVal val="visible"/>
                                      </p:to>
                                    </p:set>
                                    <p:anim calcmode="lin" valueType="num">
                                      <p:cBhvr additive="base">
                                        <p:cTn id="27" dur="500" fill="hold"/>
                                        <p:tgtEl>
                                          <p:spTgt spid="16"/>
                                        </p:tgtEl>
                                        <p:attrNameLst>
                                          <p:attrName>ppt_x</p:attrName>
                                        </p:attrNameLst>
                                      </p:cBhvr>
                                      <p:tavLst>
                                        <p:tav tm="0">
                                          <p:val>
                                            <p:strVal val="1+#ppt_w/2"/>
                                          </p:val>
                                        </p:tav>
                                        <p:tav tm="100000">
                                          <p:val>
                                            <p:strVal val="#ppt_x"/>
                                          </p:val>
                                        </p:tav>
                                      </p:tavLst>
                                    </p:anim>
                                    <p:anim calcmode="lin" valueType="num">
                                      <p:cBhvr additive="base">
                                        <p:cTn id="28" dur="500" fill="hold"/>
                                        <p:tgtEl>
                                          <p:spTgt spid="16"/>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nodePh="1">
                                  <p:stCondLst>
                                    <p:cond delay="0"/>
                                  </p:stCondLst>
                                  <p:endCondLst>
                                    <p:cond evt="begin" delay="0">
                                      <p:tn val="29"/>
                                    </p:cond>
                                  </p:endCondLst>
                                  <p:childTnLst>
                                    <p:set>
                                      <p:cBhvr>
                                        <p:cTn id="30" dur="1" fill="hold">
                                          <p:stCondLst>
                                            <p:cond delay="0"/>
                                          </p:stCondLst>
                                        </p:cTn>
                                        <p:tgtEl>
                                          <p:spTgt spid="17"/>
                                        </p:tgtEl>
                                        <p:attrNameLst>
                                          <p:attrName>style.visibility</p:attrName>
                                        </p:attrNameLst>
                                      </p:cBhvr>
                                      <p:to>
                                        <p:strVal val="visible"/>
                                      </p:to>
                                    </p:set>
                                    <p:anim calcmode="lin" valueType="num">
                                      <p:cBhvr additive="base">
                                        <p:cTn id="31" dur="500" fill="hold"/>
                                        <p:tgtEl>
                                          <p:spTgt spid="17"/>
                                        </p:tgtEl>
                                        <p:attrNameLst>
                                          <p:attrName>ppt_x</p:attrName>
                                        </p:attrNameLst>
                                      </p:cBhvr>
                                      <p:tavLst>
                                        <p:tav tm="0">
                                          <p:val>
                                            <p:strVal val="1+#ppt_w/2"/>
                                          </p:val>
                                        </p:tav>
                                        <p:tav tm="100000">
                                          <p:val>
                                            <p:strVal val="#ppt_x"/>
                                          </p:val>
                                        </p:tav>
                                      </p:tavLst>
                                    </p:anim>
                                    <p:anim calcmode="lin" valueType="num">
                                      <p:cBhvr additive="base">
                                        <p:cTn id="32" dur="500" fill="hold"/>
                                        <p:tgtEl>
                                          <p:spTgt spid="17"/>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nodePh="1">
                                  <p:stCondLst>
                                    <p:cond delay="0"/>
                                  </p:stCondLst>
                                  <p:endCondLst>
                                    <p:cond evt="begin" delay="0">
                                      <p:tn val="33"/>
                                    </p:cond>
                                  </p:endCondLst>
                                  <p:childTnLst>
                                    <p:set>
                                      <p:cBhvr>
                                        <p:cTn id="34" dur="1" fill="hold">
                                          <p:stCondLst>
                                            <p:cond delay="0"/>
                                          </p:stCondLst>
                                        </p:cTn>
                                        <p:tgtEl>
                                          <p:spTgt spid="18"/>
                                        </p:tgtEl>
                                        <p:attrNameLst>
                                          <p:attrName>style.visibility</p:attrName>
                                        </p:attrNameLst>
                                      </p:cBhvr>
                                      <p:to>
                                        <p:strVal val="visible"/>
                                      </p:to>
                                    </p:set>
                                    <p:anim calcmode="lin" valueType="num">
                                      <p:cBhvr additive="base">
                                        <p:cTn id="35" dur="500" fill="hold"/>
                                        <p:tgtEl>
                                          <p:spTgt spid="18"/>
                                        </p:tgtEl>
                                        <p:attrNameLst>
                                          <p:attrName>ppt_x</p:attrName>
                                        </p:attrNameLst>
                                      </p:cBhvr>
                                      <p:tavLst>
                                        <p:tav tm="0">
                                          <p:val>
                                            <p:strVal val="1+#ppt_w/2"/>
                                          </p:val>
                                        </p:tav>
                                        <p:tav tm="100000">
                                          <p:val>
                                            <p:strVal val="#ppt_x"/>
                                          </p:val>
                                        </p:tav>
                                      </p:tavLst>
                                    </p:anim>
                                    <p:anim calcmode="lin" valueType="num">
                                      <p:cBhvr additive="base">
                                        <p:cTn id="36" dur="500" fill="hold"/>
                                        <p:tgtEl>
                                          <p:spTgt spid="18"/>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nodePh="1">
                                  <p:stCondLst>
                                    <p:cond delay="0"/>
                                  </p:stCondLst>
                                  <p:endCondLst>
                                    <p:cond evt="begin" delay="0">
                                      <p:tn val="37"/>
                                    </p:cond>
                                  </p:endCondLst>
                                  <p:childTnLst>
                                    <p:set>
                                      <p:cBhvr>
                                        <p:cTn id="38" dur="1" fill="hold">
                                          <p:stCondLst>
                                            <p:cond delay="0"/>
                                          </p:stCondLst>
                                        </p:cTn>
                                        <p:tgtEl>
                                          <p:spTgt spid="19"/>
                                        </p:tgtEl>
                                        <p:attrNameLst>
                                          <p:attrName>style.visibility</p:attrName>
                                        </p:attrNameLst>
                                      </p:cBhvr>
                                      <p:to>
                                        <p:strVal val="visible"/>
                                      </p:to>
                                    </p:set>
                                    <p:anim calcmode="lin" valueType="num">
                                      <p:cBhvr additive="base">
                                        <p:cTn id="39" dur="500" fill="hold"/>
                                        <p:tgtEl>
                                          <p:spTgt spid="19"/>
                                        </p:tgtEl>
                                        <p:attrNameLst>
                                          <p:attrName>ppt_x</p:attrName>
                                        </p:attrNameLst>
                                      </p:cBhvr>
                                      <p:tavLst>
                                        <p:tav tm="0">
                                          <p:val>
                                            <p:strVal val="1+#ppt_w/2"/>
                                          </p:val>
                                        </p:tav>
                                        <p:tav tm="100000">
                                          <p:val>
                                            <p:strVal val="#ppt_x"/>
                                          </p:val>
                                        </p:tav>
                                      </p:tavLst>
                                    </p:anim>
                                    <p:anim calcmode="lin" valueType="num">
                                      <p:cBhvr additive="base">
                                        <p:cTn id="40" dur="500" fill="hold"/>
                                        <p:tgtEl>
                                          <p:spTgt spid="19"/>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uild="p">
        <p:tmplLst>
          <p:tmpl lvl="1">
            <p:tnLst>
              <p:par>
                <p:cTn presetID="2" presetClass="entr" presetSubtype="2" fill="hold" nodeType="withEffect">
                  <p:stCondLst>
                    <p:cond delay="0"/>
                  </p:stCondLst>
                  <p:childTnLst>
                    <p:set>
                      <p:cBhvr>
                        <p:cTn dur="1" fill="hold">
                          <p:stCondLst>
                            <p:cond delay="0"/>
                          </p:stCondLst>
                        </p:cTn>
                        <p:tgtEl>
                          <p:spTgt spid="7"/>
                        </p:tgtEl>
                        <p:attrNameLst>
                          <p:attrName>style.visibility</p:attrName>
                        </p:attrNameLst>
                      </p:cBhvr>
                      <p:to>
                        <p:strVal val="visible"/>
                      </p:to>
                    </p:set>
                    <p:anim calcmode="lin" valueType="num">
                      <p:cBhvr additive="base">
                        <p:cTn dur="500" fill="hold"/>
                        <p:tgtEl>
                          <p:spTgt spid="7"/>
                        </p:tgtEl>
                        <p:attrNameLst>
                          <p:attrName>ppt_x</p:attrName>
                        </p:attrNameLst>
                      </p:cBhvr>
                      <p:tavLst>
                        <p:tav tm="0">
                          <p:val>
                            <p:strVal val="1+#ppt_w/2"/>
                          </p:val>
                        </p:tav>
                        <p:tav tm="100000">
                          <p:val>
                            <p:strVal val="#ppt_x"/>
                          </p:val>
                        </p:tav>
                      </p:tavLst>
                    </p:anim>
                    <p:anim calcmode="lin" valueType="num">
                      <p:cBhvr additive="base">
                        <p:cTn dur="500" fill="hold"/>
                        <p:tgtEl>
                          <p:spTgt spid="7"/>
                        </p:tgtEl>
                        <p:attrNameLst>
                          <p:attrName>ppt_y</p:attrName>
                        </p:attrNameLst>
                      </p:cBhvr>
                      <p:tavLst>
                        <p:tav tm="0">
                          <p:val>
                            <p:strVal val="#ppt_y"/>
                          </p:val>
                        </p:tav>
                        <p:tav tm="100000">
                          <p:val>
                            <p:strVal val="#ppt_y"/>
                          </p:val>
                        </p:tav>
                      </p:tavLst>
                    </p:anim>
                  </p:childTnLst>
                </p:cTn>
              </p:par>
            </p:tnLst>
          </p:tmpl>
        </p:tmplLst>
      </p:bldP>
      <p:bldP spid="11" grpId="0"/>
      <p:bldP spid="13" grpId="0"/>
      <p:bldP spid="14" grpId="0"/>
      <p:bldP spid="15" grpId="0"/>
      <p:bldP spid="16" grpId="0"/>
      <p:bldP spid="17" grpId="0"/>
      <p:bldP spid="18" grpId="0"/>
      <p:bldP spid="19" grpId="0"/>
    </p:bldLst>
  </p:timing>
</p:sldLayout>
</file>

<file path=ppt/slideLayouts/slideLayout50.xml><?xml version="1.0" encoding="utf-8"?>
<p:sldLayout xmlns:a="http://schemas.openxmlformats.org/drawingml/2006/main" xmlns:r="http://schemas.openxmlformats.org/officeDocument/2006/relationships" xmlns:p="http://schemas.openxmlformats.org/presentationml/2006/main" preserve="1">
  <p:cSld name="Large Picture and Description">
    <p:spTree>
      <p:nvGrpSpPr>
        <p:cNvPr id="1" name=""/>
        <p:cNvGrpSpPr/>
        <p:nvPr/>
      </p:nvGrpSpPr>
      <p:grpSpPr>
        <a:xfrm>
          <a:off x="0" y="0"/>
          <a:ext cx="0" cy="0"/>
          <a:chOff x="0" y="0"/>
          <a:chExt cx="0" cy="0"/>
        </a:xfrm>
      </p:grpSpPr>
      <p:sp>
        <p:nvSpPr>
          <p:cNvPr id="5"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6"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7"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17" name="Text Placeholder 7"/>
          <p:cNvSpPr>
            <a:spLocks noGrp="1"/>
          </p:cNvSpPr>
          <p:nvPr>
            <p:ph type="body" sz="quarter" idx="24" hasCustomPrompt="1"/>
          </p:nvPr>
        </p:nvSpPr>
        <p:spPr>
          <a:xfrm>
            <a:off x="6858000" y="1965960"/>
            <a:ext cx="2286000" cy="457200"/>
          </a:xfrm>
        </p:spPr>
        <p:txBody>
          <a:bodyPr anchor="ctr">
            <a:normAutofit/>
          </a:bodyPr>
          <a:lstStyle>
            <a:lvl1pPr>
              <a:defRPr sz="2400" b="1" baseline="0">
                <a:solidFill>
                  <a:schemeClr val="tx1"/>
                </a:solidFill>
                <a:latin typeface="+mj-lt"/>
              </a:defRPr>
            </a:lvl1pPr>
          </a:lstStyle>
          <a:p>
            <a:pPr lvl="0"/>
            <a:r>
              <a:rPr lang="en-US" dirty="0" smtClean="0"/>
              <a:t>Picture Name</a:t>
            </a:r>
          </a:p>
        </p:txBody>
      </p:sp>
      <p:sp>
        <p:nvSpPr>
          <p:cNvPr id="19" name="Text Placeholder 7"/>
          <p:cNvSpPr>
            <a:spLocks noGrp="1"/>
          </p:cNvSpPr>
          <p:nvPr>
            <p:ph type="body" sz="quarter" idx="26" hasCustomPrompt="1"/>
          </p:nvPr>
        </p:nvSpPr>
        <p:spPr>
          <a:xfrm>
            <a:off x="6934200" y="2590800"/>
            <a:ext cx="2209800" cy="4114800"/>
          </a:xfrm>
        </p:spPr>
        <p:txBody>
          <a:bodyPr anchor="t">
            <a:normAutofit/>
          </a:bodyPr>
          <a:lstStyle>
            <a:lvl1pPr marL="0" indent="0">
              <a:lnSpc>
                <a:spcPct val="80000"/>
              </a:lnSpc>
              <a:defRPr sz="2000" b="1" baseline="0">
                <a:solidFill>
                  <a:schemeClr val="tx1">
                    <a:lumMod val="65000"/>
                  </a:schemeClr>
                </a:solidFill>
                <a:latin typeface="+mj-lt"/>
              </a:defRPr>
            </a:lvl1pPr>
          </a:lstStyle>
          <a:p>
            <a:pPr lvl="0"/>
            <a:r>
              <a:rPr lang="en-US" dirty="0" smtClean="0"/>
              <a:t>Explanation of picture</a:t>
            </a:r>
          </a:p>
        </p:txBody>
      </p:sp>
      <p:sp>
        <p:nvSpPr>
          <p:cNvPr id="27" name="Picture Placeholder 26"/>
          <p:cNvSpPr>
            <a:spLocks noGrp="1"/>
          </p:cNvSpPr>
          <p:nvPr>
            <p:ph type="pic" sz="quarter" idx="33" hasCustomPrompt="1"/>
          </p:nvPr>
        </p:nvSpPr>
        <p:spPr>
          <a:xfrm>
            <a:off x="45720" y="1981200"/>
            <a:ext cx="6736080" cy="4648200"/>
          </a:xfrm>
        </p:spPr>
        <p:txBody>
          <a:bodyPr/>
          <a:lstStyle>
            <a:lvl1pPr>
              <a:defRPr baseline="0"/>
            </a:lvl1pPr>
          </a:lstStyle>
          <a:p>
            <a:r>
              <a:rPr lang="en-US" dirty="0" smtClean="0"/>
              <a:t>Square picture works best</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17">
                                            <p:txEl>
                                              <p:pRg st="0" end="0"/>
                                            </p:txEl>
                                          </p:spTgt>
                                        </p:tgtEl>
                                        <p:attrNameLst>
                                          <p:attrName>style.visibility</p:attrName>
                                        </p:attrNameLst>
                                      </p:cBhvr>
                                      <p:to>
                                        <p:strVal val="visible"/>
                                      </p:to>
                                    </p:set>
                                    <p:anim calcmode="lin" valueType="num">
                                      <p:cBhvr additive="base">
                                        <p:cTn id="11" dur="500" fill="hold"/>
                                        <p:tgtEl>
                                          <p:spTgt spid="17">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17">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19">
                                            <p:txEl>
                                              <p:pRg st="0" end="0"/>
                                            </p:txEl>
                                          </p:spTgt>
                                        </p:tgtEl>
                                        <p:attrNameLst>
                                          <p:attrName>style.visibility</p:attrName>
                                        </p:attrNameLst>
                                      </p:cBhvr>
                                      <p:to>
                                        <p:strVal val="visible"/>
                                      </p:to>
                                    </p:set>
                                    <p:anim calcmode="lin" valueType="num">
                                      <p:cBhvr additive="base">
                                        <p:cTn id="15" dur="500" fill="hold"/>
                                        <p:tgtEl>
                                          <p:spTgt spid="19">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19">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7">
                                            <p:txEl>
                                              <p:pRg st="0" end="0"/>
                                            </p:txEl>
                                          </p:spTgt>
                                        </p:tgtEl>
                                        <p:attrNameLst>
                                          <p:attrName>style.visibility</p:attrName>
                                        </p:attrNameLst>
                                      </p:cBhvr>
                                      <p:to>
                                        <p:strVal val="visible"/>
                                      </p:to>
                                    </p:set>
                                    <p:anim calcmode="lin" valueType="num">
                                      <p:cBhvr additive="base">
                                        <p:cTn id="19" dur="500" fill="hold"/>
                                        <p:tgtEl>
                                          <p:spTgt spid="27">
                                            <p:txEl>
                                              <p:pRg st="0" end="0"/>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7">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build="p">
        <p:tmplLst>
          <p:tmpl lvl="1">
            <p:tnLst>
              <p:par>
                <p:cTn presetID="2" presetClass="entr" presetSubtype="2" fill="hold" nodeType="withEffect">
                  <p:stCondLst>
                    <p:cond delay="0"/>
                  </p:stCondLst>
                  <p:childTnLst>
                    <p:set>
                      <p:cBhvr>
                        <p:cTn dur="1" fill="hold">
                          <p:stCondLst>
                            <p:cond delay="0"/>
                          </p:stCondLst>
                        </p:cTn>
                        <p:tgtEl>
                          <p:spTgt spid="6"/>
                        </p:tgtEl>
                        <p:attrNameLst>
                          <p:attrName>style.visibility</p:attrName>
                        </p:attrNameLst>
                      </p:cBhvr>
                      <p:to>
                        <p:strVal val="visible"/>
                      </p:to>
                    </p:set>
                    <p:anim calcmode="lin" valueType="num">
                      <p:cBhvr additive="base">
                        <p:cTn dur="500" fill="hold"/>
                        <p:tgtEl>
                          <p:spTgt spid="6"/>
                        </p:tgtEl>
                        <p:attrNameLst>
                          <p:attrName>ppt_x</p:attrName>
                        </p:attrNameLst>
                      </p:cBhvr>
                      <p:tavLst>
                        <p:tav tm="0">
                          <p:val>
                            <p:strVal val="1+#ppt_w/2"/>
                          </p:val>
                        </p:tav>
                        <p:tav tm="100000">
                          <p:val>
                            <p:strVal val="#ppt_x"/>
                          </p:val>
                        </p:tav>
                      </p:tavLst>
                    </p:anim>
                    <p:anim calcmode="lin" valueType="num">
                      <p:cBhvr additive="base">
                        <p:cTn dur="500" fill="hold"/>
                        <p:tgtEl>
                          <p:spTgt spid="6"/>
                        </p:tgtEl>
                        <p:attrNameLst>
                          <p:attrName>ppt_y</p:attrName>
                        </p:attrNameLst>
                      </p:cBhvr>
                      <p:tavLst>
                        <p:tav tm="0">
                          <p:val>
                            <p:strVal val="#ppt_y"/>
                          </p:val>
                        </p:tav>
                        <p:tav tm="100000">
                          <p:val>
                            <p:strVal val="#ppt_y"/>
                          </p:val>
                        </p:tav>
                      </p:tavLst>
                    </p:anim>
                  </p:childTnLst>
                </p:cTn>
              </p:par>
            </p:tnLst>
          </p:tmpl>
        </p:tmplLst>
      </p:bldP>
      <p:bldP spid="17" grpId="0" build="p">
        <p:tmplLst>
          <p:tmpl lvl="1">
            <p:tnLst>
              <p:par>
                <p:cTn presetID="2" presetClass="entr" presetSubtype="2" fill="hold" nodeType="withEffect">
                  <p:stCondLst>
                    <p:cond delay="0"/>
                  </p:stCondLst>
                  <p:childTnLst>
                    <p:set>
                      <p:cBhvr>
                        <p:cTn dur="1" fill="hold">
                          <p:stCondLst>
                            <p:cond delay="0"/>
                          </p:stCondLst>
                        </p:cTn>
                        <p:tgtEl>
                          <p:spTgt spid="17"/>
                        </p:tgtEl>
                        <p:attrNameLst>
                          <p:attrName>style.visibility</p:attrName>
                        </p:attrNameLst>
                      </p:cBhvr>
                      <p:to>
                        <p:strVal val="visible"/>
                      </p:to>
                    </p:set>
                    <p:anim calcmode="lin" valueType="num">
                      <p:cBhvr additive="base">
                        <p:cTn dur="500" fill="hold"/>
                        <p:tgtEl>
                          <p:spTgt spid="17"/>
                        </p:tgtEl>
                        <p:attrNameLst>
                          <p:attrName>ppt_x</p:attrName>
                        </p:attrNameLst>
                      </p:cBhvr>
                      <p:tavLst>
                        <p:tav tm="0">
                          <p:val>
                            <p:strVal val="1+#ppt_w/2"/>
                          </p:val>
                        </p:tav>
                        <p:tav tm="100000">
                          <p:val>
                            <p:strVal val="#ppt_x"/>
                          </p:val>
                        </p:tav>
                      </p:tavLst>
                    </p:anim>
                    <p:anim calcmode="lin" valueType="num">
                      <p:cBhvr additive="base">
                        <p:cTn dur="500" fill="hold"/>
                        <p:tgtEl>
                          <p:spTgt spid="17"/>
                        </p:tgtEl>
                        <p:attrNameLst>
                          <p:attrName>ppt_y</p:attrName>
                        </p:attrNameLst>
                      </p:cBhvr>
                      <p:tavLst>
                        <p:tav tm="0">
                          <p:val>
                            <p:strVal val="#ppt_y"/>
                          </p:val>
                        </p:tav>
                        <p:tav tm="100000">
                          <p:val>
                            <p:strVal val="#ppt_y"/>
                          </p:val>
                        </p:tav>
                      </p:tavLst>
                    </p:anim>
                  </p:childTnLst>
                </p:cTn>
              </p:par>
            </p:tnLst>
          </p:tmpl>
        </p:tmplLst>
      </p:bldP>
      <p:bldP spid="19" grpId="0" build="p">
        <p:tmplLst>
          <p:tmpl lvl="1">
            <p:tnLst>
              <p:par>
                <p:cTn presetID="2" presetClass="entr" presetSubtype="2" fill="hold" nodeType="withEffect">
                  <p:stCondLst>
                    <p:cond delay="0"/>
                  </p:stCondLst>
                  <p:childTnLst>
                    <p:set>
                      <p:cBhvr>
                        <p:cTn dur="1" fill="hold">
                          <p:stCondLst>
                            <p:cond delay="0"/>
                          </p:stCondLst>
                        </p:cTn>
                        <p:tgtEl>
                          <p:spTgt spid="19"/>
                        </p:tgtEl>
                        <p:attrNameLst>
                          <p:attrName>style.visibility</p:attrName>
                        </p:attrNameLst>
                      </p:cBhvr>
                      <p:to>
                        <p:strVal val="visible"/>
                      </p:to>
                    </p:set>
                    <p:anim calcmode="lin" valueType="num">
                      <p:cBhvr additive="base">
                        <p:cTn dur="500" fill="hold"/>
                        <p:tgtEl>
                          <p:spTgt spid="19"/>
                        </p:tgtEl>
                        <p:attrNameLst>
                          <p:attrName>ppt_x</p:attrName>
                        </p:attrNameLst>
                      </p:cBhvr>
                      <p:tavLst>
                        <p:tav tm="0">
                          <p:val>
                            <p:strVal val="1+#ppt_w/2"/>
                          </p:val>
                        </p:tav>
                        <p:tav tm="100000">
                          <p:val>
                            <p:strVal val="#ppt_x"/>
                          </p:val>
                        </p:tav>
                      </p:tavLst>
                    </p:anim>
                    <p:anim calcmode="lin" valueType="num">
                      <p:cBhvr additive="base">
                        <p:cTn dur="500" fill="hold"/>
                        <p:tgtEl>
                          <p:spTgt spid="19"/>
                        </p:tgtEl>
                        <p:attrNameLst>
                          <p:attrName>ppt_y</p:attrName>
                        </p:attrNameLst>
                      </p:cBhvr>
                      <p:tavLst>
                        <p:tav tm="0">
                          <p:val>
                            <p:strVal val="#ppt_y"/>
                          </p:val>
                        </p:tav>
                        <p:tav tm="100000">
                          <p:val>
                            <p:strVal val="#ppt_y"/>
                          </p:val>
                        </p:tav>
                      </p:tavLst>
                    </p:anim>
                  </p:childTnLst>
                </p:cTn>
              </p:par>
            </p:tnLst>
          </p:tmpl>
        </p:tmplLst>
      </p:bldP>
      <p:bldP spid="27" grpId="0" build="p"/>
    </p:bldLst>
  </p:timing>
</p:sldLayout>
</file>

<file path=ppt/slideLayouts/slideLayout51.xml><?xml version="1.0" encoding="utf-8"?>
<p:sldLayout xmlns:a="http://schemas.openxmlformats.org/drawingml/2006/main" xmlns:r="http://schemas.openxmlformats.org/officeDocument/2006/relationships" xmlns:p="http://schemas.openxmlformats.org/presentationml/2006/main" preserve="1">
  <p:cSld name="Chart and Description">
    <p:spTree>
      <p:nvGrpSpPr>
        <p:cNvPr id="1" name=""/>
        <p:cNvGrpSpPr/>
        <p:nvPr/>
      </p:nvGrpSpPr>
      <p:grpSpPr>
        <a:xfrm>
          <a:off x="0" y="0"/>
          <a:ext cx="0" cy="0"/>
          <a:chOff x="0" y="0"/>
          <a:chExt cx="0" cy="0"/>
        </a:xfrm>
      </p:grpSpPr>
      <p:sp>
        <p:nvSpPr>
          <p:cNvPr id="5"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6"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7"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accent1"/>
                </a:solidFill>
              </a:defRPr>
            </a:lvl1pPr>
          </a:lstStyle>
          <a:p>
            <a:pPr lvl="0"/>
            <a:r>
              <a:rPr lang="en-US" dirty="0" smtClean="0"/>
              <a:t>title 2</a:t>
            </a:r>
            <a:endParaRPr lang="en-US" dirty="0"/>
          </a:p>
        </p:txBody>
      </p:sp>
      <p:sp>
        <p:nvSpPr>
          <p:cNvPr id="17" name="Text Placeholder 7"/>
          <p:cNvSpPr>
            <a:spLocks noGrp="1"/>
          </p:cNvSpPr>
          <p:nvPr>
            <p:ph type="body" sz="quarter" idx="24" hasCustomPrompt="1"/>
          </p:nvPr>
        </p:nvSpPr>
        <p:spPr>
          <a:xfrm>
            <a:off x="-45720" y="1965960"/>
            <a:ext cx="45720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Chart Title</a:t>
            </a:r>
          </a:p>
        </p:txBody>
      </p:sp>
      <p:sp>
        <p:nvSpPr>
          <p:cNvPr id="19" name="Text Placeholder 7"/>
          <p:cNvSpPr>
            <a:spLocks noGrp="1"/>
          </p:cNvSpPr>
          <p:nvPr>
            <p:ph type="body" sz="quarter" idx="26" hasCustomPrompt="1"/>
          </p:nvPr>
        </p:nvSpPr>
        <p:spPr>
          <a:xfrm>
            <a:off x="-45720" y="2377440"/>
            <a:ext cx="4572000" cy="4328160"/>
          </a:xfrm>
        </p:spPr>
        <p:txBody>
          <a:bodyPr anchor="t">
            <a:normAutofit/>
          </a:bodyPr>
          <a:lstStyle>
            <a:lvl1pPr marL="0" indent="0">
              <a:lnSpc>
                <a:spcPct val="80000"/>
              </a:lnSpc>
              <a:defRPr sz="2000" b="1" baseline="0">
                <a:solidFill>
                  <a:schemeClr val="accent1"/>
                </a:solidFill>
                <a:latin typeface="+mj-lt"/>
              </a:defRPr>
            </a:lvl1pPr>
          </a:lstStyle>
          <a:p>
            <a:pPr lvl="0"/>
            <a:r>
              <a:rPr lang="en-US" dirty="0" smtClean="0"/>
              <a:t>Chart description</a:t>
            </a:r>
          </a:p>
        </p:txBody>
      </p:sp>
      <p:sp>
        <p:nvSpPr>
          <p:cNvPr id="9" name="Chart Placeholder 8"/>
          <p:cNvSpPr>
            <a:spLocks noGrp="1"/>
          </p:cNvSpPr>
          <p:nvPr>
            <p:ph type="chart" sz="quarter" idx="27"/>
          </p:nvPr>
        </p:nvSpPr>
        <p:spPr>
          <a:xfrm>
            <a:off x="4572000" y="2057400"/>
            <a:ext cx="4572000" cy="4572000"/>
          </a:xfrm>
        </p:spPr>
        <p:txBody>
          <a:bodyPr/>
          <a:lstStyle/>
          <a:p>
            <a:r>
              <a:rPr lang="en-US" dirty="0" smtClean="0"/>
              <a:t>Click icon to add chart</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17">
                                            <p:txEl>
                                              <p:pRg st="0" end="0"/>
                                            </p:txEl>
                                          </p:spTgt>
                                        </p:tgtEl>
                                        <p:attrNameLst>
                                          <p:attrName>style.visibility</p:attrName>
                                        </p:attrNameLst>
                                      </p:cBhvr>
                                      <p:to>
                                        <p:strVal val="visible"/>
                                      </p:to>
                                    </p:set>
                                    <p:anim calcmode="lin" valueType="num">
                                      <p:cBhvr additive="base">
                                        <p:cTn id="11" dur="500" fill="hold"/>
                                        <p:tgtEl>
                                          <p:spTgt spid="17">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17">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19">
                                            <p:txEl>
                                              <p:pRg st="0" end="0"/>
                                            </p:txEl>
                                          </p:spTgt>
                                        </p:tgtEl>
                                        <p:attrNameLst>
                                          <p:attrName>style.visibility</p:attrName>
                                        </p:attrNameLst>
                                      </p:cBhvr>
                                      <p:to>
                                        <p:strVal val="visible"/>
                                      </p:to>
                                    </p:set>
                                    <p:anim calcmode="lin" valueType="num">
                                      <p:cBhvr additive="base">
                                        <p:cTn id="15" dur="500" fill="hold"/>
                                        <p:tgtEl>
                                          <p:spTgt spid="19">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19">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nodePh="1">
                                  <p:stCondLst>
                                    <p:cond delay="0"/>
                                  </p:stCondLst>
                                  <p:endCondLst>
                                    <p:cond evt="begin" delay="0">
                                      <p:tn val="17"/>
                                    </p:cond>
                                  </p:endCondLst>
                                  <p:childTnLst>
                                    <p:set>
                                      <p:cBhvr>
                                        <p:cTn id="18" dur="1" fill="hold">
                                          <p:stCondLst>
                                            <p:cond delay="0"/>
                                          </p:stCondLst>
                                        </p:cTn>
                                        <p:tgtEl>
                                          <p:spTgt spid="9"/>
                                        </p:tgtEl>
                                        <p:attrNameLst>
                                          <p:attrName>style.visibility</p:attrName>
                                        </p:attrNameLst>
                                      </p:cBhvr>
                                      <p:to>
                                        <p:strVal val="visible"/>
                                      </p:to>
                                    </p:set>
                                    <p:anim calcmode="lin" valueType="num">
                                      <p:cBhvr additive="base">
                                        <p:cTn id="19" dur="500" fill="hold"/>
                                        <p:tgtEl>
                                          <p:spTgt spid="9"/>
                                        </p:tgtEl>
                                        <p:attrNameLst>
                                          <p:attrName>ppt_x</p:attrName>
                                        </p:attrNameLst>
                                      </p:cBhvr>
                                      <p:tavLst>
                                        <p:tav tm="0">
                                          <p:val>
                                            <p:strVal val="1+#ppt_w/2"/>
                                          </p:val>
                                        </p:tav>
                                        <p:tav tm="100000">
                                          <p:val>
                                            <p:strVal val="#ppt_x"/>
                                          </p:val>
                                        </p:tav>
                                      </p:tavLst>
                                    </p:anim>
                                    <p:anim calcmode="lin" valueType="num">
                                      <p:cBhvr additive="base">
                                        <p:cTn id="20" dur="500" fill="hold"/>
                                        <p:tgtEl>
                                          <p:spTgt spid="9"/>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build="p">
        <p:tmplLst>
          <p:tmpl lvl="1">
            <p:tnLst>
              <p:par>
                <p:cTn presetID="2" presetClass="entr" presetSubtype="2" fill="hold" nodeType="withEffect">
                  <p:stCondLst>
                    <p:cond delay="0"/>
                  </p:stCondLst>
                  <p:childTnLst>
                    <p:set>
                      <p:cBhvr>
                        <p:cTn dur="1" fill="hold">
                          <p:stCondLst>
                            <p:cond delay="0"/>
                          </p:stCondLst>
                        </p:cTn>
                        <p:tgtEl>
                          <p:spTgt spid="6"/>
                        </p:tgtEl>
                        <p:attrNameLst>
                          <p:attrName>style.visibility</p:attrName>
                        </p:attrNameLst>
                      </p:cBhvr>
                      <p:to>
                        <p:strVal val="visible"/>
                      </p:to>
                    </p:set>
                    <p:anim calcmode="lin" valueType="num">
                      <p:cBhvr additive="base">
                        <p:cTn dur="500" fill="hold"/>
                        <p:tgtEl>
                          <p:spTgt spid="6"/>
                        </p:tgtEl>
                        <p:attrNameLst>
                          <p:attrName>ppt_x</p:attrName>
                        </p:attrNameLst>
                      </p:cBhvr>
                      <p:tavLst>
                        <p:tav tm="0">
                          <p:val>
                            <p:strVal val="1+#ppt_w/2"/>
                          </p:val>
                        </p:tav>
                        <p:tav tm="100000">
                          <p:val>
                            <p:strVal val="#ppt_x"/>
                          </p:val>
                        </p:tav>
                      </p:tavLst>
                    </p:anim>
                    <p:anim calcmode="lin" valueType="num">
                      <p:cBhvr additive="base">
                        <p:cTn dur="500" fill="hold"/>
                        <p:tgtEl>
                          <p:spTgt spid="6"/>
                        </p:tgtEl>
                        <p:attrNameLst>
                          <p:attrName>ppt_y</p:attrName>
                        </p:attrNameLst>
                      </p:cBhvr>
                      <p:tavLst>
                        <p:tav tm="0">
                          <p:val>
                            <p:strVal val="#ppt_y"/>
                          </p:val>
                        </p:tav>
                        <p:tav tm="100000">
                          <p:val>
                            <p:strVal val="#ppt_y"/>
                          </p:val>
                        </p:tav>
                      </p:tavLst>
                    </p:anim>
                  </p:childTnLst>
                </p:cTn>
              </p:par>
            </p:tnLst>
          </p:tmpl>
        </p:tmplLst>
      </p:bldP>
      <p:bldP spid="17" grpId="0" build="p">
        <p:tmplLst>
          <p:tmpl lvl="1">
            <p:tnLst>
              <p:par>
                <p:cTn presetID="2" presetClass="entr" presetSubtype="2" fill="hold" nodeType="withEffect">
                  <p:stCondLst>
                    <p:cond delay="0"/>
                  </p:stCondLst>
                  <p:childTnLst>
                    <p:set>
                      <p:cBhvr>
                        <p:cTn dur="1" fill="hold">
                          <p:stCondLst>
                            <p:cond delay="0"/>
                          </p:stCondLst>
                        </p:cTn>
                        <p:tgtEl>
                          <p:spTgt spid="17"/>
                        </p:tgtEl>
                        <p:attrNameLst>
                          <p:attrName>style.visibility</p:attrName>
                        </p:attrNameLst>
                      </p:cBhvr>
                      <p:to>
                        <p:strVal val="visible"/>
                      </p:to>
                    </p:set>
                    <p:anim calcmode="lin" valueType="num">
                      <p:cBhvr additive="base">
                        <p:cTn dur="500" fill="hold"/>
                        <p:tgtEl>
                          <p:spTgt spid="17"/>
                        </p:tgtEl>
                        <p:attrNameLst>
                          <p:attrName>ppt_x</p:attrName>
                        </p:attrNameLst>
                      </p:cBhvr>
                      <p:tavLst>
                        <p:tav tm="0">
                          <p:val>
                            <p:strVal val="1+#ppt_w/2"/>
                          </p:val>
                        </p:tav>
                        <p:tav tm="100000">
                          <p:val>
                            <p:strVal val="#ppt_x"/>
                          </p:val>
                        </p:tav>
                      </p:tavLst>
                    </p:anim>
                    <p:anim calcmode="lin" valueType="num">
                      <p:cBhvr additive="base">
                        <p:cTn dur="500" fill="hold"/>
                        <p:tgtEl>
                          <p:spTgt spid="17"/>
                        </p:tgtEl>
                        <p:attrNameLst>
                          <p:attrName>ppt_y</p:attrName>
                        </p:attrNameLst>
                      </p:cBhvr>
                      <p:tavLst>
                        <p:tav tm="0">
                          <p:val>
                            <p:strVal val="#ppt_y"/>
                          </p:val>
                        </p:tav>
                        <p:tav tm="100000">
                          <p:val>
                            <p:strVal val="#ppt_y"/>
                          </p:val>
                        </p:tav>
                      </p:tavLst>
                    </p:anim>
                  </p:childTnLst>
                </p:cTn>
              </p:par>
            </p:tnLst>
          </p:tmpl>
        </p:tmplLst>
      </p:bldP>
      <p:bldP spid="19" grpId="0" build="p">
        <p:tmplLst>
          <p:tmpl lvl="1">
            <p:tnLst>
              <p:par>
                <p:cTn presetID="2" presetClass="entr" presetSubtype="2" fill="hold" nodeType="withEffect">
                  <p:stCondLst>
                    <p:cond delay="0"/>
                  </p:stCondLst>
                  <p:childTnLst>
                    <p:set>
                      <p:cBhvr>
                        <p:cTn dur="1" fill="hold">
                          <p:stCondLst>
                            <p:cond delay="0"/>
                          </p:stCondLst>
                        </p:cTn>
                        <p:tgtEl>
                          <p:spTgt spid="19"/>
                        </p:tgtEl>
                        <p:attrNameLst>
                          <p:attrName>style.visibility</p:attrName>
                        </p:attrNameLst>
                      </p:cBhvr>
                      <p:to>
                        <p:strVal val="visible"/>
                      </p:to>
                    </p:set>
                    <p:anim calcmode="lin" valueType="num">
                      <p:cBhvr additive="base">
                        <p:cTn dur="500" fill="hold"/>
                        <p:tgtEl>
                          <p:spTgt spid="19"/>
                        </p:tgtEl>
                        <p:attrNameLst>
                          <p:attrName>ppt_x</p:attrName>
                        </p:attrNameLst>
                      </p:cBhvr>
                      <p:tavLst>
                        <p:tav tm="0">
                          <p:val>
                            <p:strVal val="1+#ppt_w/2"/>
                          </p:val>
                        </p:tav>
                        <p:tav tm="100000">
                          <p:val>
                            <p:strVal val="#ppt_x"/>
                          </p:val>
                        </p:tav>
                      </p:tavLst>
                    </p:anim>
                    <p:anim calcmode="lin" valueType="num">
                      <p:cBhvr additive="base">
                        <p:cTn dur="500" fill="hold"/>
                        <p:tgtEl>
                          <p:spTgt spid="19"/>
                        </p:tgtEl>
                        <p:attrNameLst>
                          <p:attrName>ppt_y</p:attrName>
                        </p:attrNameLst>
                      </p:cBhvr>
                      <p:tavLst>
                        <p:tav tm="0">
                          <p:val>
                            <p:strVal val="#ppt_y"/>
                          </p:val>
                        </p:tav>
                        <p:tav tm="100000">
                          <p:val>
                            <p:strVal val="#ppt_y"/>
                          </p:val>
                        </p:tav>
                      </p:tavLst>
                    </p:anim>
                  </p:childTnLst>
                </p:cTn>
              </p:par>
            </p:tnLst>
          </p:tmpl>
        </p:tmplLst>
      </p:bldP>
      <p:bldP spid="9" grpId="0"/>
    </p:bldLst>
  </p:timing>
</p:sldLayout>
</file>

<file path=ppt/slideLayouts/slideLayout52.xml><?xml version="1.0" encoding="utf-8"?>
<p:sldLayout xmlns:a="http://schemas.openxmlformats.org/drawingml/2006/main" xmlns:r="http://schemas.openxmlformats.org/officeDocument/2006/relationships" xmlns:p="http://schemas.openxmlformats.org/presentationml/2006/main" type="twoObj">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a:xfrm>
            <a:off x="457200" y="6356350"/>
            <a:ext cx="2133600" cy="365125"/>
          </a:xfrm>
          <a:prstGeom prst="rect">
            <a:avLst/>
          </a:prstGeom>
        </p:spPr>
        <p:txBody>
          <a:bodyPr/>
          <a:lstStyle>
            <a:lvl1pPr>
              <a:defRPr/>
            </a:lvl1pPr>
          </a:lstStyle>
          <a:p>
            <a:pPr>
              <a:defRPr/>
            </a:pPr>
            <a:fld id="{C2846FE6-1AA1-4A3F-A195-A892770EA57A}" type="datetimeFigureOut">
              <a:rPr lang="en-US">
                <a:solidFill>
                  <a:srgbClr val="FFFFFF"/>
                </a:solidFill>
              </a:rPr>
              <a:pPr>
                <a:defRPr/>
              </a:pPr>
              <a:t>12/3/2015</a:t>
            </a:fld>
            <a:endParaRPr lang="en-US">
              <a:solidFill>
                <a:srgbClr val="FFFFFF"/>
              </a:solidFill>
            </a:endParaRPr>
          </a:p>
        </p:txBody>
      </p:sp>
      <p:sp>
        <p:nvSpPr>
          <p:cNvPr id="6" name="Footer Placeholder 4"/>
          <p:cNvSpPr>
            <a:spLocks noGrp="1"/>
          </p:cNvSpPr>
          <p:nvPr>
            <p:ph type="ftr" sz="quarter" idx="11"/>
          </p:nvPr>
        </p:nvSpPr>
        <p:spPr>
          <a:xfrm>
            <a:off x="3124200" y="6356350"/>
            <a:ext cx="2895600" cy="365125"/>
          </a:xfrm>
          <a:prstGeom prst="rect">
            <a:avLst/>
          </a:prstGeom>
        </p:spPr>
        <p:txBody>
          <a:bodyPr/>
          <a:lstStyle>
            <a:lvl1pPr>
              <a:defRPr/>
            </a:lvl1pPr>
          </a:lstStyle>
          <a:p>
            <a:pPr>
              <a:defRPr/>
            </a:pPr>
            <a:endParaRPr lang="en-US">
              <a:solidFill>
                <a:srgbClr val="FFFFFF"/>
              </a:solidFill>
            </a:endParaRPr>
          </a:p>
        </p:txBody>
      </p:sp>
      <p:sp>
        <p:nvSpPr>
          <p:cNvPr id="7" name="Slide Number Placeholder 5"/>
          <p:cNvSpPr>
            <a:spLocks noGrp="1"/>
          </p:cNvSpPr>
          <p:nvPr>
            <p:ph type="sldNum" sz="quarter" idx="12"/>
          </p:nvPr>
        </p:nvSpPr>
        <p:spPr>
          <a:xfrm>
            <a:off x="6553200" y="6356350"/>
            <a:ext cx="2133600" cy="365125"/>
          </a:xfrm>
          <a:prstGeom prst="rect">
            <a:avLst/>
          </a:prstGeom>
        </p:spPr>
        <p:txBody>
          <a:bodyPr/>
          <a:lstStyle>
            <a:lvl1pPr>
              <a:defRPr/>
            </a:lvl1pPr>
          </a:lstStyle>
          <a:p>
            <a:pPr>
              <a:defRPr/>
            </a:pPr>
            <a:fld id="{DAFC1BAF-26AD-4725-879A-9CC18AB4B40A}" type="slidenum">
              <a:rPr lang="en-US">
                <a:solidFill>
                  <a:srgbClr val="FFFFFF"/>
                </a:solidFill>
              </a:rPr>
              <a:pPr>
                <a:defRPr/>
              </a:pPr>
              <a:t>‹#›</a:t>
            </a:fld>
            <a:endParaRPr lang="en-US">
              <a:solidFill>
                <a:srgbClr val="FFFFFF"/>
              </a:solidFill>
            </a:endParaRPr>
          </a:p>
        </p:txBody>
      </p:sp>
    </p:spTree>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preserve="1">
  <p:cSld name="Title Slide">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45720" y="-274320"/>
            <a:ext cx="914400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3" name="Subtitle 2"/>
          <p:cNvSpPr>
            <a:spLocks noGrp="1"/>
          </p:cNvSpPr>
          <p:nvPr>
            <p:ph type="subTitle" idx="1"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11" name="Text Placeholder 10"/>
          <p:cNvSpPr>
            <a:spLocks noGrp="1"/>
          </p:cNvSpPr>
          <p:nvPr>
            <p:ph type="body" sz="quarter" idx="10" hasCustomPrompt="1"/>
          </p:nvPr>
        </p:nvSpPr>
        <p:spPr>
          <a:xfrm>
            <a:off x="-45720" y="6263640"/>
            <a:ext cx="6400800" cy="640080"/>
          </a:xfrm>
        </p:spPr>
        <p:txBody>
          <a:bodyPr/>
          <a:lstStyle>
            <a:lvl1pPr>
              <a:defRPr>
                <a:solidFill>
                  <a:schemeClr val="bg1">
                    <a:lumMod val="50000"/>
                    <a:lumOff val="50000"/>
                  </a:schemeClr>
                </a:solidFill>
              </a:defRPr>
            </a:lvl1pPr>
          </a:lstStyle>
          <a:p>
            <a:pPr lvl="0"/>
            <a:r>
              <a:rPr lang="en-US" dirty="0" smtClean="0"/>
              <a:t>author</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11">
                                            <p:txEl>
                                              <p:pRg st="0" end="0"/>
                                            </p:txEl>
                                          </p:spTgt>
                                        </p:tgtEl>
                                        <p:attrNameLst>
                                          <p:attrName>style.visibility</p:attrName>
                                        </p:attrNameLst>
                                      </p:cBhvr>
                                      <p:to>
                                        <p:strVal val="visible"/>
                                      </p:to>
                                    </p:set>
                                    <p:anim calcmode="lin" valueType="num">
                                      <p:cBhvr additive="base">
                                        <p:cTn id="11" dur="500" fill="hold"/>
                                        <p:tgtEl>
                                          <p:spTgt spid="11">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1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allAtOnce">
        <p:tmplLst>
          <p:tmpl lvl="1">
            <p:tnLst>
              <p:par>
                <p:cTn presetID="2" presetClass="entr" presetSubtype="2" fill="hold" nodeType="withEffect">
                  <p:stCondLst>
                    <p:cond delay="0"/>
                  </p:stCondLst>
                  <p:childTnLst>
                    <p:set>
                      <p:cBhvr>
                        <p:cTn dur="1" fill="hold">
                          <p:stCondLst>
                            <p:cond delay="0"/>
                          </p:stCondLst>
                        </p:cTn>
                        <p:tgtEl>
                          <p:spTgt spid="3"/>
                        </p:tgtEl>
                        <p:attrNameLst>
                          <p:attrName>style.visibility</p:attrName>
                        </p:attrNameLst>
                      </p:cBhvr>
                      <p:to>
                        <p:strVal val="visible"/>
                      </p:to>
                    </p:set>
                    <p:anim calcmode="lin" valueType="num">
                      <p:cBhvr additive="base">
                        <p:cTn dur="500" fill="hold"/>
                        <p:tgtEl>
                          <p:spTgt spid="3"/>
                        </p:tgtEl>
                        <p:attrNameLst>
                          <p:attrName>ppt_x</p:attrName>
                        </p:attrNameLst>
                      </p:cBhvr>
                      <p:tavLst>
                        <p:tav tm="0">
                          <p:val>
                            <p:strVal val="1+#ppt_w/2"/>
                          </p:val>
                        </p:tav>
                        <p:tav tm="100000">
                          <p:val>
                            <p:strVal val="#ppt_x"/>
                          </p:val>
                        </p:tav>
                      </p:tavLst>
                    </p:anim>
                    <p:anim calcmode="lin" valueType="num">
                      <p:cBhvr additive="base">
                        <p:cTn dur="500" fill="hold"/>
                        <p:tgtEl>
                          <p:spTgt spid="3"/>
                        </p:tgtEl>
                        <p:attrNameLst>
                          <p:attrName>ppt_y</p:attrName>
                        </p:attrNameLst>
                      </p:cBhvr>
                      <p:tavLst>
                        <p:tav tm="0">
                          <p:val>
                            <p:strVal val="#ppt_y"/>
                          </p:val>
                        </p:tav>
                        <p:tav tm="100000">
                          <p:val>
                            <p:strVal val="#ppt_y"/>
                          </p:val>
                        </p:tav>
                      </p:tavLst>
                    </p:anim>
                  </p:childTnLst>
                </p:cTn>
              </p:par>
            </p:tnLst>
          </p:tmpl>
        </p:tmplLst>
      </p:bldP>
      <p:bldP spid="11" grpId="0" build="allAtOnce">
        <p:tmplLst>
          <p:tmpl lvl="1">
            <p:tnLst>
              <p:par>
                <p:cTn presetID="2" presetClass="entr" presetSubtype="2" fill="hold" nodeType="withEffect">
                  <p:stCondLst>
                    <p:cond delay="0"/>
                  </p:stCondLst>
                  <p:childTnLst>
                    <p:set>
                      <p:cBhvr>
                        <p:cTn dur="1" fill="hold">
                          <p:stCondLst>
                            <p:cond delay="0"/>
                          </p:stCondLst>
                        </p:cTn>
                        <p:tgtEl>
                          <p:spTgt spid="11"/>
                        </p:tgtEl>
                        <p:attrNameLst>
                          <p:attrName>style.visibility</p:attrName>
                        </p:attrNameLst>
                      </p:cBhvr>
                      <p:to>
                        <p:strVal val="visible"/>
                      </p:to>
                    </p:set>
                    <p:anim calcmode="lin" valueType="num">
                      <p:cBhvr additive="base">
                        <p:cTn dur="500" fill="hold"/>
                        <p:tgtEl>
                          <p:spTgt spid="11"/>
                        </p:tgtEl>
                        <p:attrNameLst>
                          <p:attrName>ppt_x</p:attrName>
                        </p:attrNameLst>
                      </p:cBhvr>
                      <p:tavLst>
                        <p:tav tm="0">
                          <p:val>
                            <p:strVal val="1+#ppt_w/2"/>
                          </p:val>
                        </p:tav>
                        <p:tav tm="100000">
                          <p:val>
                            <p:strVal val="#ppt_x"/>
                          </p:val>
                        </p:tav>
                      </p:tavLst>
                    </p:anim>
                    <p:anim calcmode="lin" valueType="num">
                      <p:cBhvr additive="base">
                        <p:cTn dur="500" fill="hold"/>
                        <p:tgtEl>
                          <p:spTgt spid="11"/>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54.xml><?xml version="1.0" encoding="utf-8"?>
<p:sldLayout xmlns:a="http://schemas.openxmlformats.org/drawingml/2006/main" xmlns:r="http://schemas.openxmlformats.org/officeDocument/2006/relationships" xmlns:p="http://schemas.openxmlformats.org/presentationml/2006/main" preserve="1">
  <p:cSld name="Content">
    <p:spTree>
      <p:nvGrpSpPr>
        <p:cNvPr id="1" name=""/>
        <p:cNvGrpSpPr/>
        <p:nvPr/>
      </p:nvGrpSpPr>
      <p:grpSpPr>
        <a:xfrm>
          <a:off x="0" y="0"/>
          <a:ext cx="0" cy="0"/>
          <a:chOff x="0" y="0"/>
          <a:chExt cx="0" cy="0"/>
        </a:xfrm>
      </p:grpSpPr>
      <p:sp>
        <p:nvSpPr>
          <p:cNvPr id="21" name="Text Placeholder 20"/>
          <p:cNvSpPr>
            <a:spLocks noGrp="1"/>
          </p:cNvSpPr>
          <p:nvPr>
            <p:ph type="body" sz="quarter" idx="26"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7" name="Title 1"/>
          <p:cNvSpPr>
            <a:spLocks noGrp="1"/>
          </p:cNvSpPr>
          <p:nvPr>
            <p:ph type="title" hasCustomPrompt="1"/>
          </p:nvPr>
        </p:nvSpPr>
        <p:spPr>
          <a:xfrm>
            <a:off x="-45720" y="-274320"/>
            <a:ext cx="914400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8"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9" name="Text Placeholder 7"/>
          <p:cNvSpPr>
            <a:spLocks noGrp="1"/>
          </p:cNvSpPr>
          <p:nvPr>
            <p:ph type="body" sz="quarter" idx="14" hasCustomPrompt="1"/>
          </p:nvPr>
        </p:nvSpPr>
        <p:spPr>
          <a:xfrm>
            <a:off x="-45720" y="2057400"/>
            <a:ext cx="918972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10" name="Text Placeholder 7"/>
          <p:cNvSpPr>
            <a:spLocks noGrp="1"/>
          </p:cNvSpPr>
          <p:nvPr>
            <p:ph type="body" sz="quarter" idx="15" hasCustomPrompt="1"/>
          </p:nvPr>
        </p:nvSpPr>
        <p:spPr>
          <a:xfrm>
            <a:off x="-45720" y="2438400"/>
            <a:ext cx="9189720" cy="381000"/>
          </a:xfrm>
        </p:spPr>
        <p:txBody>
          <a:bodyPr anchor="ctr">
            <a:normAutofit/>
          </a:bodyPr>
          <a:lstStyle>
            <a:lvl1pPr>
              <a:defRPr sz="2000" baseline="0">
                <a:solidFill>
                  <a:schemeClr val="accent3"/>
                </a:solidFill>
                <a:latin typeface="+mj-lt"/>
              </a:defRPr>
            </a:lvl1pPr>
          </a:lstStyle>
          <a:p>
            <a:pPr lvl="0"/>
            <a:r>
              <a:rPr lang="en-US" dirty="0" smtClean="0"/>
              <a:t>Description</a:t>
            </a:r>
          </a:p>
        </p:txBody>
      </p:sp>
      <p:sp>
        <p:nvSpPr>
          <p:cNvPr id="11" name="Text Placeholder 7"/>
          <p:cNvSpPr>
            <a:spLocks noGrp="1"/>
          </p:cNvSpPr>
          <p:nvPr>
            <p:ph type="body" sz="quarter" idx="16" hasCustomPrompt="1"/>
          </p:nvPr>
        </p:nvSpPr>
        <p:spPr>
          <a:xfrm>
            <a:off x="-45720" y="27432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Further Description </a:t>
            </a:r>
          </a:p>
        </p:txBody>
      </p:sp>
      <p:sp>
        <p:nvSpPr>
          <p:cNvPr id="12" name="Text Placeholder 7"/>
          <p:cNvSpPr>
            <a:spLocks noGrp="1"/>
          </p:cNvSpPr>
          <p:nvPr>
            <p:ph type="body" sz="quarter" idx="17" hasCustomPrompt="1"/>
          </p:nvPr>
        </p:nvSpPr>
        <p:spPr>
          <a:xfrm>
            <a:off x="-45720" y="30480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Even Further Description</a:t>
            </a:r>
          </a:p>
        </p:txBody>
      </p:sp>
      <p:sp>
        <p:nvSpPr>
          <p:cNvPr id="13" name="Text Placeholder 7"/>
          <p:cNvSpPr>
            <a:spLocks noGrp="1"/>
          </p:cNvSpPr>
          <p:nvPr>
            <p:ph type="body" sz="quarter" idx="18" hasCustomPrompt="1"/>
          </p:nvPr>
        </p:nvSpPr>
        <p:spPr>
          <a:xfrm>
            <a:off x="-45720" y="3505200"/>
            <a:ext cx="918972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14" name="Text Placeholder 7"/>
          <p:cNvSpPr>
            <a:spLocks noGrp="1"/>
          </p:cNvSpPr>
          <p:nvPr>
            <p:ph type="body" sz="quarter" idx="19" hasCustomPrompt="1"/>
          </p:nvPr>
        </p:nvSpPr>
        <p:spPr>
          <a:xfrm>
            <a:off x="-45720" y="3886200"/>
            <a:ext cx="9189720" cy="381000"/>
          </a:xfrm>
        </p:spPr>
        <p:txBody>
          <a:bodyPr anchor="ctr">
            <a:normAutofit/>
          </a:bodyPr>
          <a:lstStyle>
            <a:lvl1pPr>
              <a:defRPr sz="2000" baseline="0">
                <a:solidFill>
                  <a:schemeClr val="accent3"/>
                </a:solidFill>
                <a:latin typeface="+mj-lt"/>
              </a:defRPr>
            </a:lvl1pPr>
          </a:lstStyle>
          <a:p>
            <a:pPr lvl="0"/>
            <a:r>
              <a:rPr lang="en-US" dirty="0" smtClean="0"/>
              <a:t>Description</a:t>
            </a:r>
          </a:p>
        </p:txBody>
      </p:sp>
      <p:sp>
        <p:nvSpPr>
          <p:cNvPr id="15" name="Text Placeholder 7"/>
          <p:cNvSpPr>
            <a:spLocks noGrp="1"/>
          </p:cNvSpPr>
          <p:nvPr>
            <p:ph type="body" sz="quarter" idx="20" hasCustomPrompt="1"/>
          </p:nvPr>
        </p:nvSpPr>
        <p:spPr>
          <a:xfrm>
            <a:off x="-45720" y="41910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Further Description </a:t>
            </a:r>
          </a:p>
        </p:txBody>
      </p:sp>
      <p:sp>
        <p:nvSpPr>
          <p:cNvPr id="16" name="Text Placeholder 7"/>
          <p:cNvSpPr>
            <a:spLocks noGrp="1"/>
          </p:cNvSpPr>
          <p:nvPr>
            <p:ph type="body" sz="quarter" idx="21" hasCustomPrompt="1"/>
          </p:nvPr>
        </p:nvSpPr>
        <p:spPr>
          <a:xfrm>
            <a:off x="-45720" y="44958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Even Further Description</a:t>
            </a:r>
          </a:p>
        </p:txBody>
      </p:sp>
      <p:sp>
        <p:nvSpPr>
          <p:cNvPr id="17" name="Text Placeholder 7"/>
          <p:cNvSpPr>
            <a:spLocks noGrp="1"/>
          </p:cNvSpPr>
          <p:nvPr>
            <p:ph type="body" sz="quarter" idx="22" hasCustomPrompt="1"/>
          </p:nvPr>
        </p:nvSpPr>
        <p:spPr>
          <a:xfrm>
            <a:off x="-45720" y="4953000"/>
            <a:ext cx="918972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18" name="Text Placeholder 7"/>
          <p:cNvSpPr>
            <a:spLocks noGrp="1"/>
          </p:cNvSpPr>
          <p:nvPr>
            <p:ph type="body" sz="quarter" idx="23" hasCustomPrompt="1"/>
          </p:nvPr>
        </p:nvSpPr>
        <p:spPr>
          <a:xfrm>
            <a:off x="-45720" y="5334000"/>
            <a:ext cx="9189720" cy="381000"/>
          </a:xfrm>
        </p:spPr>
        <p:txBody>
          <a:bodyPr anchor="ctr">
            <a:normAutofit/>
          </a:bodyPr>
          <a:lstStyle>
            <a:lvl1pPr>
              <a:defRPr sz="2000" baseline="0">
                <a:solidFill>
                  <a:schemeClr val="accent3"/>
                </a:solidFill>
                <a:latin typeface="+mj-lt"/>
              </a:defRPr>
            </a:lvl1pPr>
          </a:lstStyle>
          <a:p>
            <a:pPr lvl="0"/>
            <a:r>
              <a:rPr lang="en-US" dirty="0" smtClean="0"/>
              <a:t>Description</a:t>
            </a:r>
          </a:p>
        </p:txBody>
      </p:sp>
      <p:sp>
        <p:nvSpPr>
          <p:cNvPr id="19" name="Text Placeholder 7"/>
          <p:cNvSpPr>
            <a:spLocks noGrp="1"/>
          </p:cNvSpPr>
          <p:nvPr>
            <p:ph type="body" sz="quarter" idx="24" hasCustomPrompt="1"/>
          </p:nvPr>
        </p:nvSpPr>
        <p:spPr>
          <a:xfrm>
            <a:off x="-45720" y="56388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Further Description </a:t>
            </a:r>
          </a:p>
        </p:txBody>
      </p:sp>
      <p:sp>
        <p:nvSpPr>
          <p:cNvPr id="20" name="Text Placeholder 7"/>
          <p:cNvSpPr>
            <a:spLocks noGrp="1"/>
          </p:cNvSpPr>
          <p:nvPr>
            <p:ph type="body" sz="quarter" idx="25" hasCustomPrompt="1"/>
          </p:nvPr>
        </p:nvSpPr>
        <p:spPr>
          <a:xfrm>
            <a:off x="-45720" y="59436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Even Further Description</a:t>
            </a:r>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anim calcmode="lin" valueType="num">
                                      <p:cBhvr additive="base">
                                        <p:cTn id="7" dur="500" fill="hold"/>
                                        <p:tgtEl>
                                          <p:spTgt spid="8">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8">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9">
                                            <p:txEl>
                                              <p:pRg st="0" end="0"/>
                                            </p:txEl>
                                          </p:spTgt>
                                        </p:tgtEl>
                                        <p:attrNameLst>
                                          <p:attrName>style.visibility</p:attrName>
                                        </p:attrNameLst>
                                      </p:cBhvr>
                                      <p:to>
                                        <p:strVal val="visible"/>
                                      </p:to>
                                    </p:set>
                                    <p:anim calcmode="lin" valueType="num">
                                      <p:cBhvr additive="base">
                                        <p:cTn id="11"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9">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10">
                                            <p:txEl>
                                              <p:pRg st="0" end="0"/>
                                            </p:txEl>
                                          </p:spTgt>
                                        </p:tgtEl>
                                        <p:attrNameLst>
                                          <p:attrName>style.visibility</p:attrName>
                                        </p:attrNameLst>
                                      </p:cBhvr>
                                      <p:to>
                                        <p:strVal val="visible"/>
                                      </p:to>
                                    </p:set>
                                    <p:anim calcmode="lin" valueType="num">
                                      <p:cBhvr additive="base">
                                        <p:cTn id="15" dur="500" fill="hold"/>
                                        <p:tgtEl>
                                          <p:spTgt spid="10">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10">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11">
                                            <p:txEl>
                                              <p:pRg st="0" end="0"/>
                                            </p:txEl>
                                          </p:spTgt>
                                        </p:tgtEl>
                                        <p:attrNameLst>
                                          <p:attrName>style.visibility</p:attrName>
                                        </p:attrNameLst>
                                      </p:cBhvr>
                                      <p:to>
                                        <p:strVal val="visible"/>
                                      </p:to>
                                    </p:set>
                                    <p:anim calcmode="lin" valueType="num">
                                      <p:cBhvr additive="base">
                                        <p:cTn id="19" dur="500" fill="hold"/>
                                        <p:tgtEl>
                                          <p:spTgt spid="11">
                                            <p:txEl>
                                              <p:pRg st="0" end="0"/>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11">
                                            <p:txEl>
                                              <p:pRg st="0" end="0"/>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12">
                                            <p:txEl>
                                              <p:pRg st="0" end="0"/>
                                            </p:txEl>
                                          </p:spTgt>
                                        </p:tgtEl>
                                        <p:attrNameLst>
                                          <p:attrName>style.visibility</p:attrName>
                                        </p:attrNameLst>
                                      </p:cBhvr>
                                      <p:to>
                                        <p:strVal val="visible"/>
                                      </p:to>
                                    </p:set>
                                    <p:anim calcmode="lin" valueType="num">
                                      <p:cBhvr additive="base">
                                        <p:cTn id="23" dur="500" fill="hold"/>
                                        <p:tgtEl>
                                          <p:spTgt spid="12">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12">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13">
                                            <p:txEl>
                                              <p:pRg st="0" end="0"/>
                                            </p:txEl>
                                          </p:spTgt>
                                        </p:tgtEl>
                                        <p:attrNameLst>
                                          <p:attrName>style.visibility</p:attrName>
                                        </p:attrNameLst>
                                      </p:cBhvr>
                                      <p:to>
                                        <p:strVal val="visible"/>
                                      </p:to>
                                    </p:set>
                                    <p:anim calcmode="lin" valueType="num">
                                      <p:cBhvr additive="base">
                                        <p:cTn id="27" dur="500" fill="hold"/>
                                        <p:tgtEl>
                                          <p:spTgt spid="13">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13">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14">
                                            <p:txEl>
                                              <p:pRg st="0" end="0"/>
                                            </p:txEl>
                                          </p:spTgt>
                                        </p:tgtEl>
                                        <p:attrNameLst>
                                          <p:attrName>style.visibility</p:attrName>
                                        </p:attrNameLst>
                                      </p:cBhvr>
                                      <p:to>
                                        <p:strVal val="visible"/>
                                      </p:to>
                                    </p:set>
                                    <p:anim calcmode="lin" valueType="num">
                                      <p:cBhvr additive="base">
                                        <p:cTn id="31" dur="500" fill="hold"/>
                                        <p:tgtEl>
                                          <p:spTgt spid="14">
                                            <p:txEl>
                                              <p:pRg st="0" end="0"/>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14">
                                            <p:txEl>
                                              <p:pRg st="0" end="0"/>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15">
                                            <p:txEl>
                                              <p:pRg st="0" end="0"/>
                                            </p:txEl>
                                          </p:spTgt>
                                        </p:tgtEl>
                                        <p:attrNameLst>
                                          <p:attrName>style.visibility</p:attrName>
                                        </p:attrNameLst>
                                      </p:cBhvr>
                                      <p:to>
                                        <p:strVal val="visible"/>
                                      </p:to>
                                    </p:set>
                                    <p:anim calcmode="lin" valueType="num">
                                      <p:cBhvr additive="base">
                                        <p:cTn id="35" dur="500" fill="hold"/>
                                        <p:tgtEl>
                                          <p:spTgt spid="15">
                                            <p:txEl>
                                              <p:pRg st="0" end="0"/>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15">
                                            <p:txEl>
                                              <p:pRg st="0" end="0"/>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16">
                                            <p:txEl>
                                              <p:pRg st="0" end="0"/>
                                            </p:txEl>
                                          </p:spTgt>
                                        </p:tgtEl>
                                        <p:attrNameLst>
                                          <p:attrName>style.visibility</p:attrName>
                                        </p:attrNameLst>
                                      </p:cBhvr>
                                      <p:to>
                                        <p:strVal val="visible"/>
                                      </p:to>
                                    </p:set>
                                    <p:anim calcmode="lin" valueType="num">
                                      <p:cBhvr additive="base">
                                        <p:cTn id="39" dur="500" fill="hold"/>
                                        <p:tgtEl>
                                          <p:spTgt spid="16">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16">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17">
                                            <p:txEl>
                                              <p:pRg st="0" end="0"/>
                                            </p:txEl>
                                          </p:spTgt>
                                        </p:tgtEl>
                                        <p:attrNameLst>
                                          <p:attrName>style.visibility</p:attrName>
                                        </p:attrNameLst>
                                      </p:cBhvr>
                                      <p:to>
                                        <p:strVal val="visible"/>
                                      </p:to>
                                    </p:set>
                                    <p:anim calcmode="lin" valueType="num">
                                      <p:cBhvr additive="base">
                                        <p:cTn id="43" dur="500" fill="hold"/>
                                        <p:tgtEl>
                                          <p:spTgt spid="17">
                                            <p:txEl>
                                              <p:pRg st="0" end="0"/>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17">
                                            <p:txEl>
                                              <p:pRg st="0" end="0"/>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18">
                                            <p:txEl>
                                              <p:pRg st="0" end="0"/>
                                            </p:txEl>
                                          </p:spTgt>
                                        </p:tgtEl>
                                        <p:attrNameLst>
                                          <p:attrName>style.visibility</p:attrName>
                                        </p:attrNameLst>
                                      </p:cBhvr>
                                      <p:to>
                                        <p:strVal val="visible"/>
                                      </p:to>
                                    </p:set>
                                    <p:anim calcmode="lin" valueType="num">
                                      <p:cBhvr additive="base">
                                        <p:cTn id="47" dur="500" fill="hold"/>
                                        <p:tgtEl>
                                          <p:spTgt spid="18">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18">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19">
                                            <p:txEl>
                                              <p:pRg st="0" end="0"/>
                                            </p:txEl>
                                          </p:spTgt>
                                        </p:tgtEl>
                                        <p:attrNameLst>
                                          <p:attrName>style.visibility</p:attrName>
                                        </p:attrNameLst>
                                      </p:cBhvr>
                                      <p:to>
                                        <p:strVal val="visible"/>
                                      </p:to>
                                    </p:set>
                                    <p:anim calcmode="lin" valueType="num">
                                      <p:cBhvr additive="base">
                                        <p:cTn id="51" dur="500" fill="hold"/>
                                        <p:tgtEl>
                                          <p:spTgt spid="19">
                                            <p:txEl>
                                              <p:pRg st="0" end="0"/>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19">
                                            <p:txEl>
                                              <p:pRg st="0" end="0"/>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20">
                                            <p:txEl>
                                              <p:pRg st="0" end="0"/>
                                            </p:txEl>
                                          </p:spTgt>
                                        </p:tgtEl>
                                        <p:attrNameLst>
                                          <p:attrName>style.visibility</p:attrName>
                                        </p:attrNameLst>
                                      </p:cBhvr>
                                      <p:to>
                                        <p:strVal val="visible"/>
                                      </p:to>
                                    </p:set>
                                    <p:anim calcmode="lin" valueType="num">
                                      <p:cBhvr additive="base">
                                        <p:cTn id="55" dur="500" fill="hold"/>
                                        <p:tgtEl>
                                          <p:spTgt spid="20">
                                            <p:txEl>
                                              <p:pRg st="0" end="0"/>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20">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build="allAtOnce">
        <p:tmplLst>
          <p:tmpl lvl="1">
            <p:tnLst>
              <p:par>
                <p:cTn presetID="2" presetClass="entr" presetSubtype="2" fill="hold" nodeType="withEffect">
                  <p:stCondLst>
                    <p:cond delay="0"/>
                  </p:stCondLst>
                  <p:childTnLst>
                    <p:set>
                      <p:cBhvr>
                        <p:cTn dur="1" fill="hold">
                          <p:stCondLst>
                            <p:cond delay="0"/>
                          </p:stCondLst>
                        </p:cTn>
                        <p:tgtEl>
                          <p:spTgt spid="8"/>
                        </p:tgtEl>
                        <p:attrNameLst>
                          <p:attrName>style.visibility</p:attrName>
                        </p:attrNameLst>
                      </p:cBhvr>
                      <p:to>
                        <p:strVal val="visible"/>
                      </p:to>
                    </p:set>
                    <p:anim calcmode="lin" valueType="num">
                      <p:cBhvr additive="base">
                        <p:cTn dur="500" fill="hold"/>
                        <p:tgtEl>
                          <p:spTgt spid="8"/>
                        </p:tgtEl>
                        <p:attrNameLst>
                          <p:attrName>ppt_x</p:attrName>
                        </p:attrNameLst>
                      </p:cBhvr>
                      <p:tavLst>
                        <p:tav tm="0">
                          <p:val>
                            <p:strVal val="1+#ppt_w/2"/>
                          </p:val>
                        </p:tav>
                        <p:tav tm="100000">
                          <p:val>
                            <p:strVal val="#ppt_x"/>
                          </p:val>
                        </p:tav>
                      </p:tavLst>
                    </p:anim>
                    <p:anim calcmode="lin" valueType="num">
                      <p:cBhvr additive="base">
                        <p:cTn dur="500" fill="hold"/>
                        <p:tgtEl>
                          <p:spTgt spid="8"/>
                        </p:tgtEl>
                        <p:attrNameLst>
                          <p:attrName>ppt_y</p:attrName>
                        </p:attrNameLst>
                      </p:cBhvr>
                      <p:tavLst>
                        <p:tav tm="0">
                          <p:val>
                            <p:strVal val="#ppt_y"/>
                          </p:val>
                        </p:tav>
                        <p:tav tm="100000">
                          <p:val>
                            <p:strVal val="#ppt_y"/>
                          </p:val>
                        </p:tav>
                      </p:tavLst>
                    </p:anim>
                  </p:childTnLst>
                </p:cTn>
              </p:par>
            </p:tnLst>
          </p:tmpl>
        </p:tmplLst>
      </p:bldP>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10" grpId="0" build="allAtOnce">
        <p:tmplLst>
          <p:tmpl lvl="1">
            <p:tnLst>
              <p:par>
                <p:cTn presetID="2" presetClass="entr" presetSubtype="2" fill="hold" nodeType="withEffect">
                  <p:stCondLst>
                    <p:cond delay="0"/>
                  </p:stCondLst>
                  <p:childTnLst>
                    <p:set>
                      <p:cBhvr>
                        <p:cTn dur="1" fill="hold">
                          <p:stCondLst>
                            <p:cond delay="0"/>
                          </p:stCondLst>
                        </p:cTn>
                        <p:tgtEl>
                          <p:spTgt spid="10"/>
                        </p:tgtEl>
                        <p:attrNameLst>
                          <p:attrName>style.visibility</p:attrName>
                        </p:attrNameLst>
                      </p:cBhvr>
                      <p:to>
                        <p:strVal val="visible"/>
                      </p:to>
                    </p:set>
                    <p:anim calcmode="lin" valueType="num">
                      <p:cBhvr additive="base">
                        <p:cTn dur="500" fill="hold"/>
                        <p:tgtEl>
                          <p:spTgt spid="10"/>
                        </p:tgtEl>
                        <p:attrNameLst>
                          <p:attrName>ppt_x</p:attrName>
                        </p:attrNameLst>
                      </p:cBhvr>
                      <p:tavLst>
                        <p:tav tm="0">
                          <p:val>
                            <p:strVal val="1+#ppt_w/2"/>
                          </p:val>
                        </p:tav>
                        <p:tav tm="100000">
                          <p:val>
                            <p:strVal val="#ppt_x"/>
                          </p:val>
                        </p:tav>
                      </p:tavLst>
                    </p:anim>
                    <p:anim calcmode="lin" valueType="num">
                      <p:cBhvr additive="base">
                        <p:cTn dur="500" fill="hold"/>
                        <p:tgtEl>
                          <p:spTgt spid="10"/>
                        </p:tgtEl>
                        <p:attrNameLst>
                          <p:attrName>ppt_y</p:attrName>
                        </p:attrNameLst>
                      </p:cBhvr>
                      <p:tavLst>
                        <p:tav tm="0">
                          <p:val>
                            <p:strVal val="#ppt_y"/>
                          </p:val>
                        </p:tav>
                        <p:tav tm="100000">
                          <p:val>
                            <p:strVal val="#ppt_y"/>
                          </p:val>
                        </p:tav>
                      </p:tavLst>
                    </p:anim>
                  </p:childTnLst>
                </p:cTn>
              </p:par>
            </p:tnLst>
          </p:tmpl>
        </p:tmplLst>
      </p:bldP>
      <p:bldP spid="11" grpId="0" build="allAtOnce">
        <p:tmplLst>
          <p:tmpl lvl="1">
            <p:tnLst>
              <p:par>
                <p:cTn presetID="2" presetClass="entr" presetSubtype="2" fill="hold" nodeType="withEffect">
                  <p:stCondLst>
                    <p:cond delay="0"/>
                  </p:stCondLst>
                  <p:childTnLst>
                    <p:set>
                      <p:cBhvr>
                        <p:cTn dur="1" fill="hold">
                          <p:stCondLst>
                            <p:cond delay="0"/>
                          </p:stCondLst>
                        </p:cTn>
                        <p:tgtEl>
                          <p:spTgt spid="11"/>
                        </p:tgtEl>
                        <p:attrNameLst>
                          <p:attrName>style.visibility</p:attrName>
                        </p:attrNameLst>
                      </p:cBhvr>
                      <p:to>
                        <p:strVal val="visible"/>
                      </p:to>
                    </p:set>
                    <p:anim calcmode="lin" valueType="num">
                      <p:cBhvr additive="base">
                        <p:cTn dur="500" fill="hold"/>
                        <p:tgtEl>
                          <p:spTgt spid="11"/>
                        </p:tgtEl>
                        <p:attrNameLst>
                          <p:attrName>ppt_x</p:attrName>
                        </p:attrNameLst>
                      </p:cBhvr>
                      <p:tavLst>
                        <p:tav tm="0">
                          <p:val>
                            <p:strVal val="1+#ppt_w/2"/>
                          </p:val>
                        </p:tav>
                        <p:tav tm="100000">
                          <p:val>
                            <p:strVal val="#ppt_x"/>
                          </p:val>
                        </p:tav>
                      </p:tavLst>
                    </p:anim>
                    <p:anim calcmode="lin" valueType="num">
                      <p:cBhvr additive="base">
                        <p:cTn dur="500" fill="hold"/>
                        <p:tgtEl>
                          <p:spTgt spid="11"/>
                        </p:tgtEl>
                        <p:attrNameLst>
                          <p:attrName>ppt_y</p:attrName>
                        </p:attrNameLst>
                      </p:cBhvr>
                      <p:tavLst>
                        <p:tav tm="0">
                          <p:val>
                            <p:strVal val="#ppt_y"/>
                          </p:val>
                        </p:tav>
                        <p:tav tm="100000">
                          <p:val>
                            <p:strVal val="#ppt_y"/>
                          </p:val>
                        </p:tav>
                      </p:tavLst>
                    </p:anim>
                  </p:childTnLst>
                </p:cTn>
              </p:par>
            </p:tnLst>
          </p:tmpl>
        </p:tmplLst>
      </p:bldP>
      <p:bldP spid="12" grpId="0" build="allAtOnce">
        <p:tmplLst>
          <p:tmpl lvl="1">
            <p:tnLst>
              <p:par>
                <p:cTn presetID="2" presetClass="entr" presetSubtype="2" fill="hold" nodeType="withEffect">
                  <p:stCondLst>
                    <p:cond delay="0"/>
                  </p:stCondLst>
                  <p:childTnLst>
                    <p:set>
                      <p:cBhvr>
                        <p:cTn dur="1" fill="hold">
                          <p:stCondLst>
                            <p:cond delay="0"/>
                          </p:stCondLst>
                        </p:cTn>
                        <p:tgtEl>
                          <p:spTgt spid="12"/>
                        </p:tgtEl>
                        <p:attrNameLst>
                          <p:attrName>style.visibility</p:attrName>
                        </p:attrNameLst>
                      </p:cBhvr>
                      <p:to>
                        <p:strVal val="visible"/>
                      </p:to>
                    </p:set>
                    <p:anim calcmode="lin" valueType="num">
                      <p:cBhvr additive="base">
                        <p:cTn dur="500" fill="hold"/>
                        <p:tgtEl>
                          <p:spTgt spid="12"/>
                        </p:tgtEl>
                        <p:attrNameLst>
                          <p:attrName>ppt_x</p:attrName>
                        </p:attrNameLst>
                      </p:cBhvr>
                      <p:tavLst>
                        <p:tav tm="0">
                          <p:val>
                            <p:strVal val="1+#ppt_w/2"/>
                          </p:val>
                        </p:tav>
                        <p:tav tm="100000">
                          <p:val>
                            <p:strVal val="#ppt_x"/>
                          </p:val>
                        </p:tav>
                      </p:tavLst>
                    </p:anim>
                    <p:anim calcmode="lin" valueType="num">
                      <p:cBhvr additive="base">
                        <p:cTn dur="500" fill="hold"/>
                        <p:tgtEl>
                          <p:spTgt spid="12"/>
                        </p:tgtEl>
                        <p:attrNameLst>
                          <p:attrName>ppt_y</p:attrName>
                        </p:attrNameLst>
                      </p:cBhvr>
                      <p:tavLst>
                        <p:tav tm="0">
                          <p:val>
                            <p:strVal val="#ppt_y"/>
                          </p:val>
                        </p:tav>
                        <p:tav tm="100000">
                          <p:val>
                            <p:strVal val="#ppt_y"/>
                          </p:val>
                        </p:tav>
                      </p:tavLst>
                    </p:anim>
                  </p:childTnLst>
                </p:cTn>
              </p:par>
            </p:tnLst>
          </p:tmpl>
        </p:tmplLst>
      </p:bldP>
      <p:bldP spid="13" grpId="0" build="allAtOnce">
        <p:tmplLst>
          <p:tmpl lvl="1">
            <p:tnLst>
              <p:par>
                <p:cTn presetID="2" presetClass="entr" presetSubtype="2" fill="hold" nodeType="withEffect">
                  <p:stCondLst>
                    <p:cond delay="0"/>
                  </p:stCondLst>
                  <p:childTnLst>
                    <p:set>
                      <p:cBhvr>
                        <p:cTn dur="1" fill="hold">
                          <p:stCondLst>
                            <p:cond delay="0"/>
                          </p:stCondLst>
                        </p:cTn>
                        <p:tgtEl>
                          <p:spTgt spid="13"/>
                        </p:tgtEl>
                        <p:attrNameLst>
                          <p:attrName>style.visibility</p:attrName>
                        </p:attrNameLst>
                      </p:cBhvr>
                      <p:to>
                        <p:strVal val="visible"/>
                      </p:to>
                    </p:set>
                    <p:anim calcmode="lin" valueType="num">
                      <p:cBhvr additive="base">
                        <p:cTn dur="500" fill="hold"/>
                        <p:tgtEl>
                          <p:spTgt spid="13"/>
                        </p:tgtEl>
                        <p:attrNameLst>
                          <p:attrName>ppt_x</p:attrName>
                        </p:attrNameLst>
                      </p:cBhvr>
                      <p:tavLst>
                        <p:tav tm="0">
                          <p:val>
                            <p:strVal val="1+#ppt_w/2"/>
                          </p:val>
                        </p:tav>
                        <p:tav tm="100000">
                          <p:val>
                            <p:strVal val="#ppt_x"/>
                          </p:val>
                        </p:tav>
                      </p:tavLst>
                    </p:anim>
                    <p:anim calcmode="lin" valueType="num">
                      <p:cBhvr additive="base">
                        <p:cTn dur="500" fill="hold"/>
                        <p:tgtEl>
                          <p:spTgt spid="13"/>
                        </p:tgtEl>
                        <p:attrNameLst>
                          <p:attrName>ppt_y</p:attrName>
                        </p:attrNameLst>
                      </p:cBhvr>
                      <p:tavLst>
                        <p:tav tm="0">
                          <p:val>
                            <p:strVal val="#ppt_y"/>
                          </p:val>
                        </p:tav>
                        <p:tav tm="100000">
                          <p:val>
                            <p:strVal val="#ppt_y"/>
                          </p:val>
                        </p:tav>
                      </p:tavLst>
                    </p:anim>
                  </p:childTnLst>
                </p:cTn>
              </p:par>
            </p:tnLst>
          </p:tmpl>
        </p:tmplLst>
      </p:bldP>
      <p:bldP spid="14" grpId="0" build="allAtOnce">
        <p:tmplLst>
          <p:tmpl lvl="1">
            <p:tnLst>
              <p:par>
                <p:cTn presetID="2" presetClass="entr" presetSubtype="2" fill="hold" nodeType="withEffect">
                  <p:stCondLst>
                    <p:cond delay="0"/>
                  </p:stCondLst>
                  <p:childTnLst>
                    <p:set>
                      <p:cBhvr>
                        <p:cTn dur="1" fill="hold">
                          <p:stCondLst>
                            <p:cond delay="0"/>
                          </p:stCondLst>
                        </p:cTn>
                        <p:tgtEl>
                          <p:spTgt spid="14"/>
                        </p:tgtEl>
                        <p:attrNameLst>
                          <p:attrName>style.visibility</p:attrName>
                        </p:attrNameLst>
                      </p:cBhvr>
                      <p:to>
                        <p:strVal val="visible"/>
                      </p:to>
                    </p:set>
                    <p:anim calcmode="lin" valueType="num">
                      <p:cBhvr additive="base">
                        <p:cTn dur="500" fill="hold"/>
                        <p:tgtEl>
                          <p:spTgt spid="14"/>
                        </p:tgtEl>
                        <p:attrNameLst>
                          <p:attrName>ppt_x</p:attrName>
                        </p:attrNameLst>
                      </p:cBhvr>
                      <p:tavLst>
                        <p:tav tm="0">
                          <p:val>
                            <p:strVal val="1+#ppt_w/2"/>
                          </p:val>
                        </p:tav>
                        <p:tav tm="100000">
                          <p:val>
                            <p:strVal val="#ppt_x"/>
                          </p:val>
                        </p:tav>
                      </p:tavLst>
                    </p:anim>
                    <p:anim calcmode="lin" valueType="num">
                      <p:cBhvr additive="base">
                        <p:cTn dur="500" fill="hold"/>
                        <p:tgtEl>
                          <p:spTgt spid="14"/>
                        </p:tgtEl>
                        <p:attrNameLst>
                          <p:attrName>ppt_y</p:attrName>
                        </p:attrNameLst>
                      </p:cBhvr>
                      <p:tavLst>
                        <p:tav tm="0">
                          <p:val>
                            <p:strVal val="#ppt_y"/>
                          </p:val>
                        </p:tav>
                        <p:tav tm="100000">
                          <p:val>
                            <p:strVal val="#ppt_y"/>
                          </p:val>
                        </p:tav>
                      </p:tavLst>
                    </p:anim>
                  </p:childTnLst>
                </p:cTn>
              </p:par>
            </p:tnLst>
          </p:tmpl>
        </p:tmplLst>
      </p:bldP>
      <p:bldP spid="15" grpId="0" build="allAtOnce">
        <p:tmplLst>
          <p:tmpl lvl="1">
            <p:tnLst>
              <p:par>
                <p:cTn presetID="2" presetClass="entr" presetSubtype="2" fill="hold" nodeType="withEffect">
                  <p:stCondLst>
                    <p:cond delay="0"/>
                  </p:stCondLst>
                  <p:childTnLst>
                    <p:set>
                      <p:cBhvr>
                        <p:cTn dur="1" fill="hold">
                          <p:stCondLst>
                            <p:cond delay="0"/>
                          </p:stCondLst>
                        </p:cTn>
                        <p:tgtEl>
                          <p:spTgt spid="15"/>
                        </p:tgtEl>
                        <p:attrNameLst>
                          <p:attrName>style.visibility</p:attrName>
                        </p:attrNameLst>
                      </p:cBhvr>
                      <p:to>
                        <p:strVal val="visible"/>
                      </p:to>
                    </p:set>
                    <p:anim calcmode="lin" valueType="num">
                      <p:cBhvr additive="base">
                        <p:cTn dur="500" fill="hold"/>
                        <p:tgtEl>
                          <p:spTgt spid="15"/>
                        </p:tgtEl>
                        <p:attrNameLst>
                          <p:attrName>ppt_x</p:attrName>
                        </p:attrNameLst>
                      </p:cBhvr>
                      <p:tavLst>
                        <p:tav tm="0">
                          <p:val>
                            <p:strVal val="1+#ppt_w/2"/>
                          </p:val>
                        </p:tav>
                        <p:tav tm="100000">
                          <p:val>
                            <p:strVal val="#ppt_x"/>
                          </p:val>
                        </p:tav>
                      </p:tavLst>
                    </p:anim>
                    <p:anim calcmode="lin" valueType="num">
                      <p:cBhvr additive="base">
                        <p:cTn dur="500" fill="hold"/>
                        <p:tgtEl>
                          <p:spTgt spid="15"/>
                        </p:tgtEl>
                        <p:attrNameLst>
                          <p:attrName>ppt_y</p:attrName>
                        </p:attrNameLst>
                      </p:cBhvr>
                      <p:tavLst>
                        <p:tav tm="0">
                          <p:val>
                            <p:strVal val="#ppt_y"/>
                          </p:val>
                        </p:tav>
                        <p:tav tm="100000">
                          <p:val>
                            <p:strVal val="#ppt_y"/>
                          </p:val>
                        </p:tav>
                      </p:tavLst>
                    </p:anim>
                  </p:childTnLst>
                </p:cTn>
              </p:par>
            </p:tnLst>
          </p:tmpl>
        </p:tmplLst>
      </p:bldP>
      <p:bldP spid="16" grpId="0" build="allAtOnce">
        <p:tmplLst>
          <p:tmpl lvl="1">
            <p:tnLst>
              <p:par>
                <p:cTn presetID="2" presetClass="entr" presetSubtype="2" fill="hold" nodeType="withEffect">
                  <p:stCondLst>
                    <p:cond delay="0"/>
                  </p:stCondLst>
                  <p:childTnLst>
                    <p:set>
                      <p:cBhvr>
                        <p:cTn dur="1" fill="hold">
                          <p:stCondLst>
                            <p:cond delay="0"/>
                          </p:stCondLst>
                        </p:cTn>
                        <p:tgtEl>
                          <p:spTgt spid="16"/>
                        </p:tgtEl>
                        <p:attrNameLst>
                          <p:attrName>style.visibility</p:attrName>
                        </p:attrNameLst>
                      </p:cBhvr>
                      <p:to>
                        <p:strVal val="visible"/>
                      </p:to>
                    </p:set>
                    <p:anim calcmode="lin" valueType="num">
                      <p:cBhvr additive="base">
                        <p:cTn dur="500" fill="hold"/>
                        <p:tgtEl>
                          <p:spTgt spid="16"/>
                        </p:tgtEl>
                        <p:attrNameLst>
                          <p:attrName>ppt_x</p:attrName>
                        </p:attrNameLst>
                      </p:cBhvr>
                      <p:tavLst>
                        <p:tav tm="0">
                          <p:val>
                            <p:strVal val="1+#ppt_w/2"/>
                          </p:val>
                        </p:tav>
                        <p:tav tm="100000">
                          <p:val>
                            <p:strVal val="#ppt_x"/>
                          </p:val>
                        </p:tav>
                      </p:tavLst>
                    </p:anim>
                    <p:anim calcmode="lin" valueType="num">
                      <p:cBhvr additive="base">
                        <p:cTn dur="500" fill="hold"/>
                        <p:tgtEl>
                          <p:spTgt spid="16"/>
                        </p:tgtEl>
                        <p:attrNameLst>
                          <p:attrName>ppt_y</p:attrName>
                        </p:attrNameLst>
                      </p:cBhvr>
                      <p:tavLst>
                        <p:tav tm="0">
                          <p:val>
                            <p:strVal val="#ppt_y"/>
                          </p:val>
                        </p:tav>
                        <p:tav tm="100000">
                          <p:val>
                            <p:strVal val="#ppt_y"/>
                          </p:val>
                        </p:tav>
                      </p:tavLst>
                    </p:anim>
                  </p:childTnLst>
                </p:cTn>
              </p:par>
            </p:tnLst>
          </p:tmpl>
        </p:tmplLst>
      </p:bldP>
      <p:bldP spid="17" grpId="0" build="allAtOnce">
        <p:tmplLst>
          <p:tmpl lvl="1">
            <p:tnLst>
              <p:par>
                <p:cTn presetID="2" presetClass="entr" presetSubtype="2" fill="hold" nodeType="withEffect">
                  <p:stCondLst>
                    <p:cond delay="0"/>
                  </p:stCondLst>
                  <p:childTnLst>
                    <p:set>
                      <p:cBhvr>
                        <p:cTn dur="1" fill="hold">
                          <p:stCondLst>
                            <p:cond delay="0"/>
                          </p:stCondLst>
                        </p:cTn>
                        <p:tgtEl>
                          <p:spTgt spid="17"/>
                        </p:tgtEl>
                        <p:attrNameLst>
                          <p:attrName>style.visibility</p:attrName>
                        </p:attrNameLst>
                      </p:cBhvr>
                      <p:to>
                        <p:strVal val="visible"/>
                      </p:to>
                    </p:set>
                    <p:anim calcmode="lin" valueType="num">
                      <p:cBhvr additive="base">
                        <p:cTn dur="500" fill="hold"/>
                        <p:tgtEl>
                          <p:spTgt spid="17"/>
                        </p:tgtEl>
                        <p:attrNameLst>
                          <p:attrName>ppt_x</p:attrName>
                        </p:attrNameLst>
                      </p:cBhvr>
                      <p:tavLst>
                        <p:tav tm="0">
                          <p:val>
                            <p:strVal val="1+#ppt_w/2"/>
                          </p:val>
                        </p:tav>
                        <p:tav tm="100000">
                          <p:val>
                            <p:strVal val="#ppt_x"/>
                          </p:val>
                        </p:tav>
                      </p:tavLst>
                    </p:anim>
                    <p:anim calcmode="lin" valueType="num">
                      <p:cBhvr additive="base">
                        <p:cTn dur="500" fill="hold"/>
                        <p:tgtEl>
                          <p:spTgt spid="17"/>
                        </p:tgtEl>
                        <p:attrNameLst>
                          <p:attrName>ppt_y</p:attrName>
                        </p:attrNameLst>
                      </p:cBhvr>
                      <p:tavLst>
                        <p:tav tm="0">
                          <p:val>
                            <p:strVal val="#ppt_y"/>
                          </p:val>
                        </p:tav>
                        <p:tav tm="100000">
                          <p:val>
                            <p:strVal val="#ppt_y"/>
                          </p:val>
                        </p:tav>
                      </p:tavLst>
                    </p:anim>
                  </p:childTnLst>
                </p:cTn>
              </p:par>
            </p:tnLst>
          </p:tmpl>
        </p:tmplLst>
      </p:bldP>
      <p:bldP spid="18" grpId="0" build="allAtOnce">
        <p:tmplLst>
          <p:tmpl lvl="1">
            <p:tnLst>
              <p:par>
                <p:cTn presetID="2" presetClass="entr" presetSubtype="2" fill="hold" nodeType="withEffect">
                  <p:stCondLst>
                    <p:cond delay="0"/>
                  </p:stCondLst>
                  <p:childTnLst>
                    <p:set>
                      <p:cBhvr>
                        <p:cTn dur="1" fill="hold">
                          <p:stCondLst>
                            <p:cond delay="0"/>
                          </p:stCondLst>
                        </p:cTn>
                        <p:tgtEl>
                          <p:spTgt spid="18"/>
                        </p:tgtEl>
                        <p:attrNameLst>
                          <p:attrName>style.visibility</p:attrName>
                        </p:attrNameLst>
                      </p:cBhvr>
                      <p:to>
                        <p:strVal val="visible"/>
                      </p:to>
                    </p:set>
                    <p:anim calcmode="lin" valueType="num">
                      <p:cBhvr additive="base">
                        <p:cTn dur="500" fill="hold"/>
                        <p:tgtEl>
                          <p:spTgt spid="18"/>
                        </p:tgtEl>
                        <p:attrNameLst>
                          <p:attrName>ppt_x</p:attrName>
                        </p:attrNameLst>
                      </p:cBhvr>
                      <p:tavLst>
                        <p:tav tm="0">
                          <p:val>
                            <p:strVal val="1+#ppt_w/2"/>
                          </p:val>
                        </p:tav>
                        <p:tav tm="100000">
                          <p:val>
                            <p:strVal val="#ppt_x"/>
                          </p:val>
                        </p:tav>
                      </p:tavLst>
                    </p:anim>
                    <p:anim calcmode="lin" valueType="num">
                      <p:cBhvr additive="base">
                        <p:cTn dur="500" fill="hold"/>
                        <p:tgtEl>
                          <p:spTgt spid="18"/>
                        </p:tgtEl>
                        <p:attrNameLst>
                          <p:attrName>ppt_y</p:attrName>
                        </p:attrNameLst>
                      </p:cBhvr>
                      <p:tavLst>
                        <p:tav tm="0">
                          <p:val>
                            <p:strVal val="#ppt_y"/>
                          </p:val>
                        </p:tav>
                        <p:tav tm="100000">
                          <p:val>
                            <p:strVal val="#ppt_y"/>
                          </p:val>
                        </p:tav>
                      </p:tavLst>
                    </p:anim>
                  </p:childTnLst>
                </p:cTn>
              </p:par>
            </p:tnLst>
          </p:tmpl>
        </p:tmplLst>
      </p:bldP>
      <p:bldP spid="19" grpId="0" build="allAtOnce">
        <p:tmplLst>
          <p:tmpl lvl="1">
            <p:tnLst>
              <p:par>
                <p:cTn presetID="2" presetClass="entr" presetSubtype="2" fill="hold" nodeType="withEffect">
                  <p:stCondLst>
                    <p:cond delay="0"/>
                  </p:stCondLst>
                  <p:childTnLst>
                    <p:set>
                      <p:cBhvr>
                        <p:cTn dur="1" fill="hold">
                          <p:stCondLst>
                            <p:cond delay="0"/>
                          </p:stCondLst>
                        </p:cTn>
                        <p:tgtEl>
                          <p:spTgt spid="19"/>
                        </p:tgtEl>
                        <p:attrNameLst>
                          <p:attrName>style.visibility</p:attrName>
                        </p:attrNameLst>
                      </p:cBhvr>
                      <p:to>
                        <p:strVal val="visible"/>
                      </p:to>
                    </p:set>
                    <p:anim calcmode="lin" valueType="num">
                      <p:cBhvr additive="base">
                        <p:cTn dur="500" fill="hold"/>
                        <p:tgtEl>
                          <p:spTgt spid="19"/>
                        </p:tgtEl>
                        <p:attrNameLst>
                          <p:attrName>ppt_x</p:attrName>
                        </p:attrNameLst>
                      </p:cBhvr>
                      <p:tavLst>
                        <p:tav tm="0">
                          <p:val>
                            <p:strVal val="1+#ppt_w/2"/>
                          </p:val>
                        </p:tav>
                        <p:tav tm="100000">
                          <p:val>
                            <p:strVal val="#ppt_x"/>
                          </p:val>
                        </p:tav>
                      </p:tavLst>
                    </p:anim>
                    <p:anim calcmode="lin" valueType="num">
                      <p:cBhvr additive="base">
                        <p:cTn dur="500" fill="hold"/>
                        <p:tgtEl>
                          <p:spTgt spid="19"/>
                        </p:tgtEl>
                        <p:attrNameLst>
                          <p:attrName>ppt_y</p:attrName>
                        </p:attrNameLst>
                      </p:cBhvr>
                      <p:tavLst>
                        <p:tav tm="0">
                          <p:val>
                            <p:strVal val="#ppt_y"/>
                          </p:val>
                        </p:tav>
                        <p:tav tm="100000">
                          <p:val>
                            <p:strVal val="#ppt_y"/>
                          </p:val>
                        </p:tav>
                      </p:tavLst>
                    </p:anim>
                  </p:childTnLst>
                </p:cTn>
              </p:par>
            </p:tnLst>
          </p:tmpl>
        </p:tmplLst>
      </p:bldP>
      <p:bldP spid="20" grpId="0" build="allAtOnce">
        <p:tmplLst>
          <p:tmpl lvl="1">
            <p:tnLst>
              <p:par>
                <p:cTn presetID="2" presetClass="entr" presetSubtype="2" fill="hold" nodeType="withEffect">
                  <p:stCondLst>
                    <p:cond delay="0"/>
                  </p:stCondLst>
                  <p:childTnLst>
                    <p:set>
                      <p:cBhvr>
                        <p:cTn dur="1" fill="hold">
                          <p:stCondLst>
                            <p:cond delay="0"/>
                          </p:stCondLst>
                        </p:cTn>
                        <p:tgtEl>
                          <p:spTgt spid="20"/>
                        </p:tgtEl>
                        <p:attrNameLst>
                          <p:attrName>style.visibility</p:attrName>
                        </p:attrNameLst>
                      </p:cBhvr>
                      <p:to>
                        <p:strVal val="visible"/>
                      </p:to>
                    </p:set>
                    <p:anim calcmode="lin" valueType="num">
                      <p:cBhvr additive="base">
                        <p:cTn dur="500" fill="hold"/>
                        <p:tgtEl>
                          <p:spTgt spid="20"/>
                        </p:tgtEl>
                        <p:attrNameLst>
                          <p:attrName>ppt_x</p:attrName>
                        </p:attrNameLst>
                      </p:cBhvr>
                      <p:tavLst>
                        <p:tav tm="0">
                          <p:val>
                            <p:strVal val="1+#ppt_w/2"/>
                          </p:val>
                        </p:tav>
                        <p:tav tm="100000">
                          <p:val>
                            <p:strVal val="#ppt_x"/>
                          </p:val>
                        </p:tav>
                      </p:tavLst>
                    </p:anim>
                    <p:anim calcmode="lin" valueType="num">
                      <p:cBhvr additive="base">
                        <p:cTn dur="500" fill="hold"/>
                        <p:tgtEl>
                          <p:spTgt spid="20"/>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55.xml><?xml version="1.0" encoding="utf-8"?>
<p:sldLayout xmlns:a="http://schemas.openxmlformats.org/drawingml/2006/main" xmlns:r="http://schemas.openxmlformats.org/officeDocument/2006/relationships" xmlns:p="http://schemas.openxmlformats.org/presentationml/2006/main" preserve="1">
  <p:cSld name="Block of Text">
    <p:spTree>
      <p:nvGrpSpPr>
        <p:cNvPr id="1" name=""/>
        <p:cNvGrpSpPr/>
        <p:nvPr/>
      </p:nvGrpSpPr>
      <p:grpSpPr>
        <a:xfrm>
          <a:off x="0" y="0"/>
          <a:ext cx="0" cy="0"/>
          <a:chOff x="0" y="0"/>
          <a:chExt cx="0" cy="0"/>
        </a:xfrm>
      </p:grpSpPr>
      <p:sp>
        <p:nvSpPr>
          <p:cNvPr id="9"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accent1"/>
                </a:solidFill>
              </a:defRPr>
            </a:lvl1pPr>
          </a:lstStyle>
          <a:p>
            <a:pPr lvl="0"/>
            <a:r>
              <a:rPr lang="en-US" dirty="0" smtClean="0"/>
              <a:t>title 2</a:t>
            </a:r>
            <a:endParaRPr lang="en-US" dirty="0"/>
          </a:p>
        </p:txBody>
      </p:sp>
      <p:sp>
        <p:nvSpPr>
          <p:cNvPr id="2" name="Title 1"/>
          <p:cNvSpPr>
            <a:spLocks noGrp="1"/>
          </p:cNvSpPr>
          <p:nvPr>
            <p:ph type="title" hasCustomPrompt="1"/>
          </p:nvPr>
        </p:nvSpPr>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7"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8" name="Text Placeholder 7"/>
          <p:cNvSpPr>
            <a:spLocks noGrp="1"/>
          </p:cNvSpPr>
          <p:nvPr>
            <p:ph type="body" sz="quarter" idx="14" hasCustomPrompt="1"/>
          </p:nvPr>
        </p:nvSpPr>
        <p:spPr>
          <a:xfrm>
            <a:off x="-45720" y="2057400"/>
            <a:ext cx="6400800" cy="4495800"/>
          </a:xfrm>
        </p:spPr>
        <p:txBody>
          <a:bodyPr>
            <a:normAutofit/>
          </a:bodyPr>
          <a:lstStyle>
            <a:lvl1pPr marL="0" indent="0">
              <a:defRPr sz="2400" baseline="0">
                <a:latin typeface="+mj-lt"/>
              </a:defRPr>
            </a:lvl1pPr>
          </a:lstStyle>
          <a:p>
            <a:pPr lvl="0"/>
            <a:r>
              <a:rPr lang="en-US" dirty="0" smtClean="0"/>
              <a:t>Insert some text here.</a:t>
            </a:r>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 calcmode="lin" valueType="num">
                                      <p:cBhvr additive="base">
                                        <p:cTn id="7" dur="500" fill="hold"/>
                                        <p:tgtEl>
                                          <p:spTgt spid="7">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7">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8">
                                            <p:txEl>
                                              <p:pRg st="0" end="0"/>
                                            </p:txEl>
                                          </p:spTgt>
                                        </p:tgtEl>
                                        <p:attrNameLst>
                                          <p:attrName>style.visibility</p:attrName>
                                        </p:attrNameLst>
                                      </p:cBhvr>
                                      <p:to>
                                        <p:strVal val="visible"/>
                                      </p:to>
                                    </p:set>
                                    <p:anim calcmode="lin" valueType="num">
                                      <p:cBhvr additive="base">
                                        <p:cTn id="11" dur="500" fill="hold"/>
                                        <p:tgtEl>
                                          <p:spTgt spid="8">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8">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uild="allAtOnce">
        <p:tmplLst>
          <p:tmpl lvl="1">
            <p:tnLst>
              <p:par>
                <p:cTn presetID="2" presetClass="entr" presetSubtype="2" fill="hold" nodeType="withEffect">
                  <p:stCondLst>
                    <p:cond delay="0"/>
                  </p:stCondLst>
                  <p:childTnLst>
                    <p:set>
                      <p:cBhvr>
                        <p:cTn dur="1" fill="hold">
                          <p:stCondLst>
                            <p:cond delay="0"/>
                          </p:stCondLst>
                        </p:cTn>
                        <p:tgtEl>
                          <p:spTgt spid="7"/>
                        </p:tgtEl>
                        <p:attrNameLst>
                          <p:attrName>style.visibility</p:attrName>
                        </p:attrNameLst>
                      </p:cBhvr>
                      <p:to>
                        <p:strVal val="visible"/>
                      </p:to>
                    </p:set>
                    <p:anim calcmode="lin" valueType="num">
                      <p:cBhvr additive="base">
                        <p:cTn dur="500" fill="hold"/>
                        <p:tgtEl>
                          <p:spTgt spid="7"/>
                        </p:tgtEl>
                        <p:attrNameLst>
                          <p:attrName>ppt_x</p:attrName>
                        </p:attrNameLst>
                      </p:cBhvr>
                      <p:tavLst>
                        <p:tav tm="0">
                          <p:val>
                            <p:strVal val="1+#ppt_w/2"/>
                          </p:val>
                        </p:tav>
                        <p:tav tm="100000">
                          <p:val>
                            <p:strVal val="#ppt_x"/>
                          </p:val>
                        </p:tav>
                      </p:tavLst>
                    </p:anim>
                    <p:anim calcmode="lin" valueType="num">
                      <p:cBhvr additive="base">
                        <p:cTn dur="500" fill="hold"/>
                        <p:tgtEl>
                          <p:spTgt spid="7"/>
                        </p:tgtEl>
                        <p:attrNameLst>
                          <p:attrName>ppt_y</p:attrName>
                        </p:attrNameLst>
                      </p:cBhvr>
                      <p:tavLst>
                        <p:tav tm="0">
                          <p:val>
                            <p:strVal val="#ppt_y"/>
                          </p:val>
                        </p:tav>
                        <p:tav tm="100000">
                          <p:val>
                            <p:strVal val="#ppt_y"/>
                          </p:val>
                        </p:tav>
                      </p:tavLst>
                    </p:anim>
                  </p:childTnLst>
                </p:cTn>
              </p:par>
            </p:tnLst>
          </p:tmpl>
        </p:tmplLst>
      </p:bldP>
      <p:bldP spid="8" grpId="0" build="allAtOnce">
        <p:tmplLst>
          <p:tmpl lvl="1">
            <p:tnLst>
              <p:par>
                <p:cTn presetID="2" presetClass="entr" presetSubtype="2" fill="hold" nodeType="withEffect">
                  <p:stCondLst>
                    <p:cond delay="0"/>
                  </p:stCondLst>
                  <p:childTnLst>
                    <p:set>
                      <p:cBhvr>
                        <p:cTn dur="1" fill="hold">
                          <p:stCondLst>
                            <p:cond delay="0"/>
                          </p:stCondLst>
                        </p:cTn>
                        <p:tgtEl>
                          <p:spTgt spid="8"/>
                        </p:tgtEl>
                        <p:attrNameLst>
                          <p:attrName>style.visibility</p:attrName>
                        </p:attrNameLst>
                      </p:cBhvr>
                      <p:to>
                        <p:strVal val="visible"/>
                      </p:to>
                    </p:set>
                    <p:anim calcmode="lin" valueType="num">
                      <p:cBhvr additive="base">
                        <p:cTn dur="500" fill="hold"/>
                        <p:tgtEl>
                          <p:spTgt spid="8"/>
                        </p:tgtEl>
                        <p:attrNameLst>
                          <p:attrName>ppt_x</p:attrName>
                        </p:attrNameLst>
                      </p:cBhvr>
                      <p:tavLst>
                        <p:tav tm="0">
                          <p:val>
                            <p:strVal val="1+#ppt_w/2"/>
                          </p:val>
                        </p:tav>
                        <p:tav tm="100000">
                          <p:val>
                            <p:strVal val="#ppt_x"/>
                          </p:val>
                        </p:tav>
                      </p:tavLst>
                    </p:anim>
                    <p:anim calcmode="lin" valueType="num">
                      <p:cBhvr additive="base">
                        <p:cTn dur="500" fill="hold"/>
                        <p:tgtEl>
                          <p:spTgt spid="8"/>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56.xml><?xml version="1.0" encoding="utf-8"?>
<p:sldLayout xmlns:a="http://schemas.openxmlformats.org/drawingml/2006/main" xmlns:r="http://schemas.openxmlformats.org/officeDocument/2006/relationships" xmlns:p="http://schemas.openxmlformats.org/presentationml/2006/main" preserve="1">
  <p:cSld name="Thumbnails and Overview">
    <p:spTree>
      <p:nvGrpSpPr>
        <p:cNvPr id="1" name=""/>
        <p:cNvGrpSpPr/>
        <p:nvPr/>
      </p:nvGrpSpPr>
      <p:grpSpPr>
        <a:xfrm>
          <a:off x="0" y="0"/>
          <a:ext cx="0" cy="0"/>
          <a:chOff x="0" y="0"/>
          <a:chExt cx="0" cy="0"/>
        </a:xfrm>
      </p:grpSpPr>
      <p:sp>
        <p:nvSpPr>
          <p:cNvPr id="8"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9"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21"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22" name="Text Placeholder 7"/>
          <p:cNvSpPr>
            <a:spLocks noGrp="1"/>
          </p:cNvSpPr>
          <p:nvPr>
            <p:ph type="body" sz="quarter" idx="14" hasCustomPrompt="1"/>
          </p:nvPr>
        </p:nvSpPr>
        <p:spPr>
          <a:xfrm>
            <a:off x="502920" y="20574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24" name="Picture Placeholder 23"/>
          <p:cNvSpPr>
            <a:spLocks noGrp="1"/>
          </p:cNvSpPr>
          <p:nvPr>
            <p:ph type="pic" sz="quarter" idx="16" hasCustomPrompt="1"/>
          </p:nvPr>
        </p:nvSpPr>
        <p:spPr>
          <a:xfrm>
            <a:off x="45720" y="20574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25" name="Text Placeholder 7"/>
          <p:cNvSpPr>
            <a:spLocks noGrp="1"/>
          </p:cNvSpPr>
          <p:nvPr>
            <p:ph type="body" sz="quarter" idx="17" hasCustomPrompt="1"/>
          </p:nvPr>
        </p:nvSpPr>
        <p:spPr>
          <a:xfrm>
            <a:off x="502920" y="25908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26" name="Picture Placeholder 23"/>
          <p:cNvSpPr>
            <a:spLocks noGrp="1"/>
          </p:cNvSpPr>
          <p:nvPr>
            <p:ph type="pic" sz="quarter" idx="18" hasCustomPrompt="1"/>
          </p:nvPr>
        </p:nvSpPr>
        <p:spPr>
          <a:xfrm>
            <a:off x="45720" y="25908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27" name="Text Placeholder 7"/>
          <p:cNvSpPr>
            <a:spLocks noGrp="1"/>
          </p:cNvSpPr>
          <p:nvPr>
            <p:ph type="body" sz="quarter" idx="19" hasCustomPrompt="1"/>
          </p:nvPr>
        </p:nvSpPr>
        <p:spPr>
          <a:xfrm>
            <a:off x="502920" y="31242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28" name="Picture Placeholder 23"/>
          <p:cNvSpPr>
            <a:spLocks noGrp="1"/>
          </p:cNvSpPr>
          <p:nvPr>
            <p:ph type="pic" sz="quarter" idx="20" hasCustomPrompt="1"/>
          </p:nvPr>
        </p:nvSpPr>
        <p:spPr>
          <a:xfrm>
            <a:off x="45720" y="31242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29" name="Text Placeholder 7"/>
          <p:cNvSpPr>
            <a:spLocks noGrp="1"/>
          </p:cNvSpPr>
          <p:nvPr>
            <p:ph type="body" sz="quarter" idx="21" hasCustomPrompt="1"/>
          </p:nvPr>
        </p:nvSpPr>
        <p:spPr>
          <a:xfrm>
            <a:off x="502920" y="36576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0" name="Picture Placeholder 23"/>
          <p:cNvSpPr>
            <a:spLocks noGrp="1"/>
          </p:cNvSpPr>
          <p:nvPr>
            <p:ph type="pic" sz="quarter" idx="22" hasCustomPrompt="1"/>
          </p:nvPr>
        </p:nvSpPr>
        <p:spPr>
          <a:xfrm>
            <a:off x="45720" y="36576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1" name="Text Placeholder 7"/>
          <p:cNvSpPr>
            <a:spLocks noGrp="1"/>
          </p:cNvSpPr>
          <p:nvPr>
            <p:ph type="body" sz="quarter" idx="23" hasCustomPrompt="1"/>
          </p:nvPr>
        </p:nvSpPr>
        <p:spPr>
          <a:xfrm>
            <a:off x="502920" y="41910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2" name="Picture Placeholder 23"/>
          <p:cNvSpPr>
            <a:spLocks noGrp="1"/>
          </p:cNvSpPr>
          <p:nvPr>
            <p:ph type="pic" sz="quarter" idx="24" hasCustomPrompt="1"/>
          </p:nvPr>
        </p:nvSpPr>
        <p:spPr>
          <a:xfrm>
            <a:off x="45720" y="41910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3" name="Text Placeholder 7"/>
          <p:cNvSpPr>
            <a:spLocks noGrp="1"/>
          </p:cNvSpPr>
          <p:nvPr>
            <p:ph type="body" sz="quarter" idx="25" hasCustomPrompt="1"/>
          </p:nvPr>
        </p:nvSpPr>
        <p:spPr>
          <a:xfrm>
            <a:off x="502920" y="47244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4" name="Picture Placeholder 23"/>
          <p:cNvSpPr>
            <a:spLocks noGrp="1"/>
          </p:cNvSpPr>
          <p:nvPr>
            <p:ph type="pic" sz="quarter" idx="26" hasCustomPrompt="1"/>
          </p:nvPr>
        </p:nvSpPr>
        <p:spPr>
          <a:xfrm>
            <a:off x="45720" y="47244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5" name="Text Placeholder 7"/>
          <p:cNvSpPr>
            <a:spLocks noGrp="1"/>
          </p:cNvSpPr>
          <p:nvPr>
            <p:ph type="body" sz="quarter" idx="27" hasCustomPrompt="1"/>
          </p:nvPr>
        </p:nvSpPr>
        <p:spPr>
          <a:xfrm>
            <a:off x="502920" y="52578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6" name="Picture Placeholder 23"/>
          <p:cNvSpPr>
            <a:spLocks noGrp="1"/>
          </p:cNvSpPr>
          <p:nvPr>
            <p:ph type="pic" sz="quarter" idx="28" hasCustomPrompt="1"/>
          </p:nvPr>
        </p:nvSpPr>
        <p:spPr>
          <a:xfrm>
            <a:off x="45720" y="52578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7" name="Text Placeholder 7"/>
          <p:cNvSpPr>
            <a:spLocks noGrp="1"/>
          </p:cNvSpPr>
          <p:nvPr>
            <p:ph type="body" sz="quarter" idx="29" hasCustomPrompt="1"/>
          </p:nvPr>
        </p:nvSpPr>
        <p:spPr>
          <a:xfrm>
            <a:off x="502920" y="57912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8" name="Picture Placeholder 23"/>
          <p:cNvSpPr>
            <a:spLocks noGrp="1"/>
          </p:cNvSpPr>
          <p:nvPr>
            <p:ph type="pic" sz="quarter" idx="30" hasCustomPrompt="1"/>
          </p:nvPr>
        </p:nvSpPr>
        <p:spPr>
          <a:xfrm>
            <a:off x="45720" y="57912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9" name="Text Placeholder 7"/>
          <p:cNvSpPr>
            <a:spLocks noGrp="1"/>
          </p:cNvSpPr>
          <p:nvPr>
            <p:ph type="body" sz="quarter" idx="31" hasCustomPrompt="1"/>
          </p:nvPr>
        </p:nvSpPr>
        <p:spPr>
          <a:xfrm>
            <a:off x="502920" y="63246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40" name="Picture Placeholder 23"/>
          <p:cNvSpPr>
            <a:spLocks noGrp="1"/>
          </p:cNvSpPr>
          <p:nvPr>
            <p:ph type="pic" sz="quarter" idx="32" hasCustomPrompt="1"/>
          </p:nvPr>
        </p:nvSpPr>
        <p:spPr>
          <a:xfrm>
            <a:off x="45720" y="63246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 calcmode="lin" valueType="num">
                                      <p:cBhvr additive="base">
                                        <p:cTn id="7"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9">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22">
                                            <p:txEl>
                                              <p:pRg st="0" end="0"/>
                                            </p:txEl>
                                          </p:spTgt>
                                        </p:tgtEl>
                                        <p:attrNameLst>
                                          <p:attrName>style.visibility</p:attrName>
                                        </p:attrNameLst>
                                      </p:cBhvr>
                                      <p:to>
                                        <p:strVal val="visible"/>
                                      </p:to>
                                    </p:set>
                                    <p:anim calcmode="lin" valueType="num">
                                      <p:cBhvr additive="base">
                                        <p:cTn id="11" dur="500" fill="hold"/>
                                        <p:tgtEl>
                                          <p:spTgt spid="22">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22">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24">
                                            <p:txEl>
                                              <p:pRg st="0" end="0"/>
                                            </p:txEl>
                                          </p:spTgt>
                                        </p:tgtEl>
                                        <p:attrNameLst>
                                          <p:attrName>style.visibility</p:attrName>
                                        </p:attrNameLst>
                                      </p:cBhvr>
                                      <p:to>
                                        <p:strVal val="visible"/>
                                      </p:to>
                                    </p:set>
                                    <p:anim calcmode="lin" valueType="num">
                                      <p:cBhvr additive="base">
                                        <p:cTn id="15" dur="500" fill="hold"/>
                                        <p:tgtEl>
                                          <p:spTgt spid="24">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24">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4">
                                            <p:txEl>
                                              <p:pRg st="1" end="1"/>
                                            </p:txEl>
                                          </p:spTgt>
                                        </p:tgtEl>
                                        <p:attrNameLst>
                                          <p:attrName>style.visibility</p:attrName>
                                        </p:attrNameLst>
                                      </p:cBhvr>
                                      <p:to>
                                        <p:strVal val="visible"/>
                                      </p:to>
                                    </p:set>
                                    <p:anim calcmode="lin" valueType="num">
                                      <p:cBhvr additive="base">
                                        <p:cTn id="19" dur="500" fill="hold"/>
                                        <p:tgtEl>
                                          <p:spTgt spid="24">
                                            <p:txEl>
                                              <p:pRg st="1" end="1"/>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4">
                                            <p:txEl>
                                              <p:pRg st="1" end="1"/>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25">
                                            <p:txEl>
                                              <p:pRg st="0" end="0"/>
                                            </p:txEl>
                                          </p:spTgt>
                                        </p:tgtEl>
                                        <p:attrNameLst>
                                          <p:attrName>style.visibility</p:attrName>
                                        </p:attrNameLst>
                                      </p:cBhvr>
                                      <p:to>
                                        <p:strVal val="visible"/>
                                      </p:to>
                                    </p:set>
                                    <p:anim calcmode="lin" valueType="num">
                                      <p:cBhvr additive="base">
                                        <p:cTn id="23" dur="500" fill="hold"/>
                                        <p:tgtEl>
                                          <p:spTgt spid="25">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25">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26">
                                            <p:txEl>
                                              <p:pRg st="0" end="0"/>
                                            </p:txEl>
                                          </p:spTgt>
                                        </p:tgtEl>
                                        <p:attrNameLst>
                                          <p:attrName>style.visibility</p:attrName>
                                        </p:attrNameLst>
                                      </p:cBhvr>
                                      <p:to>
                                        <p:strVal val="visible"/>
                                      </p:to>
                                    </p:set>
                                    <p:anim calcmode="lin" valueType="num">
                                      <p:cBhvr additive="base">
                                        <p:cTn id="27" dur="500" fill="hold"/>
                                        <p:tgtEl>
                                          <p:spTgt spid="26">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26">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26">
                                            <p:txEl>
                                              <p:pRg st="1" end="1"/>
                                            </p:txEl>
                                          </p:spTgt>
                                        </p:tgtEl>
                                        <p:attrNameLst>
                                          <p:attrName>style.visibility</p:attrName>
                                        </p:attrNameLst>
                                      </p:cBhvr>
                                      <p:to>
                                        <p:strVal val="visible"/>
                                      </p:to>
                                    </p:set>
                                    <p:anim calcmode="lin" valueType="num">
                                      <p:cBhvr additive="base">
                                        <p:cTn id="31" dur="500" fill="hold"/>
                                        <p:tgtEl>
                                          <p:spTgt spid="26">
                                            <p:txEl>
                                              <p:pRg st="1" end="1"/>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26">
                                            <p:txEl>
                                              <p:pRg st="1" end="1"/>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27">
                                            <p:txEl>
                                              <p:pRg st="0" end="0"/>
                                            </p:txEl>
                                          </p:spTgt>
                                        </p:tgtEl>
                                        <p:attrNameLst>
                                          <p:attrName>style.visibility</p:attrName>
                                        </p:attrNameLst>
                                      </p:cBhvr>
                                      <p:to>
                                        <p:strVal val="visible"/>
                                      </p:to>
                                    </p:set>
                                    <p:anim calcmode="lin" valueType="num">
                                      <p:cBhvr additive="base">
                                        <p:cTn id="35" dur="500" fill="hold"/>
                                        <p:tgtEl>
                                          <p:spTgt spid="27">
                                            <p:txEl>
                                              <p:pRg st="0" end="0"/>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27">
                                            <p:txEl>
                                              <p:pRg st="0" end="0"/>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28">
                                            <p:txEl>
                                              <p:pRg st="0" end="0"/>
                                            </p:txEl>
                                          </p:spTgt>
                                        </p:tgtEl>
                                        <p:attrNameLst>
                                          <p:attrName>style.visibility</p:attrName>
                                        </p:attrNameLst>
                                      </p:cBhvr>
                                      <p:to>
                                        <p:strVal val="visible"/>
                                      </p:to>
                                    </p:set>
                                    <p:anim calcmode="lin" valueType="num">
                                      <p:cBhvr additive="base">
                                        <p:cTn id="39" dur="500" fill="hold"/>
                                        <p:tgtEl>
                                          <p:spTgt spid="28">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28">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28">
                                            <p:txEl>
                                              <p:pRg st="1" end="1"/>
                                            </p:txEl>
                                          </p:spTgt>
                                        </p:tgtEl>
                                        <p:attrNameLst>
                                          <p:attrName>style.visibility</p:attrName>
                                        </p:attrNameLst>
                                      </p:cBhvr>
                                      <p:to>
                                        <p:strVal val="visible"/>
                                      </p:to>
                                    </p:set>
                                    <p:anim calcmode="lin" valueType="num">
                                      <p:cBhvr additive="base">
                                        <p:cTn id="43" dur="500" fill="hold"/>
                                        <p:tgtEl>
                                          <p:spTgt spid="28">
                                            <p:txEl>
                                              <p:pRg st="1" end="1"/>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28">
                                            <p:txEl>
                                              <p:pRg st="1" end="1"/>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29">
                                            <p:txEl>
                                              <p:pRg st="0" end="0"/>
                                            </p:txEl>
                                          </p:spTgt>
                                        </p:tgtEl>
                                        <p:attrNameLst>
                                          <p:attrName>style.visibility</p:attrName>
                                        </p:attrNameLst>
                                      </p:cBhvr>
                                      <p:to>
                                        <p:strVal val="visible"/>
                                      </p:to>
                                    </p:set>
                                    <p:anim calcmode="lin" valueType="num">
                                      <p:cBhvr additive="base">
                                        <p:cTn id="47" dur="500" fill="hold"/>
                                        <p:tgtEl>
                                          <p:spTgt spid="29">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29">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30">
                                            <p:txEl>
                                              <p:pRg st="0" end="0"/>
                                            </p:txEl>
                                          </p:spTgt>
                                        </p:tgtEl>
                                        <p:attrNameLst>
                                          <p:attrName>style.visibility</p:attrName>
                                        </p:attrNameLst>
                                      </p:cBhvr>
                                      <p:to>
                                        <p:strVal val="visible"/>
                                      </p:to>
                                    </p:set>
                                    <p:anim calcmode="lin" valueType="num">
                                      <p:cBhvr additive="base">
                                        <p:cTn id="51" dur="500" fill="hold"/>
                                        <p:tgtEl>
                                          <p:spTgt spid="30">
                                            <p:txEl>
                                              <p:pRg st="0" end="0"/>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30">
                                            <p:txEl>
                                              <p:pRg st="0" end="0"/>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30">
                                            <p:txEl>
                                              <p:pRg st="1" end="1"/>
                                            </p:txEl>
                                          </p:spTgt>
                                        </p:tgtEl>
                                        <p:attrNameLst>
                                          <p:attrName>style.visibility</p:attrName>
                                        </p:attrNameLst>
                                      </p:cBhvr>
                                      <p:to>
                                        <p:strVal val="visible"/>
                                      </p:to>
                                    </p:set>
                                    <p:anim calcmode="lin" valueType="num">
                                      <p:cBhvr additive="base">
                                        <p:cTn id="55" dur="500" fill="hold"/>
                                        <p:tgtEl>
                                          <p:spTgt spid="30">
                                            <p:txEl>
                                              <p:pRg st="1" end="1"/>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30">
                                            <p:txEl>
                                              <p:pRg st="1" end="1"/>
                                            </p:txEl>
                                          </p:spTgt>
                                        </p:tgtEl>
                                        <p:attrNameLst>
                                          <p:attrName>ppt_y</p:attrName>
                                        </p:attrNameLst>
                                      </p:cBhvr>
                                      <p:tavLst>
                                        <p:tav tm="0">
                                          <p:val>
                                            <p:strVal val="#ppt_y"/>
                                          </p:val>
                                        </p:tav>
                                        <p:tav tm="100000">
                                          <p:val>
                                            <p:strVal val="#ppt_y"/>
                                          </p:val>
                                        </p:tav>
                                      </p:tavLst>
                                    </p:anim>
                                  </p:childTnLst>
                                </p:cTn>
                              </p:par>
                              <p:par>
                                <p:cTn id="57" presetID="2" presetClass="entr" presetSubtype="2" fill="hold" grpId="0" nodeType="withEffect">
                                  <p:stCondLst>
                                    <p:cond delay="0"/>
                                  </p:stCondLst>
                                  <p:childTnLst>
                                    <p:set>
                                      <p:cBhvr>
                                        <p:cTn id="58" dur="1" fill="hold">
                                          <p:stCondLst>
                                            <p:cond delay="0"/>
                                          </p:stCondLst>
                                        </p:cTn>
                                        <p:tgtEl>
                                          <p:spTgt spid="31">
                                            <p:txEl>
                                              <p:pRg st="0" end="0"/>
                                            </p:txEl>
                                          </p:spTgt>
                                        </p:tgtEl>
                                        <p:attrNameLst>
                                          <p:attrName>style.visibility</p:attrName>
                                        </p:attrNameLst>
                                      </p:cBhvr>
                                      <p:to>
                                        <p:strVal val="visible"/>
                                      </p:to>
                                    </p:set>
                                    <p:anim calcmode="lin" valueType="num">
                                      <p:cBhvr additive="base">
                                        <p:cTn id="59" dur="500" fill="hold"/>
                                        <p:tgtEl>
                                          <p:spTgt spid="31">
                                            <p:txEl>
                                              <p:pRg st="0" end="0"/>
                                            </p:txEl>
                                          </p:spTgt>
                                        </p:tgtEl>
                                        <p:attrNameLst>
                                          <p:attrName>ppt_x</p:attrName>
                                        </p:attrNameLst>
                                      </p:cBhvr>
                                      <p:tavLst>
                                        <p:tav tm="0">
                                          <p:val>
                                            <p:strVal val="1+#ppt_w/2"/>
                                          </p:val>
                                        </p:tav>
                                        <p:tav tm="100000">
                                          <p:val>
                                            <p:strVal val="#ppt_x"/>
                                          </p:val>
                                        </p:tav>
                                      </p:tavLst>
                                    </p:anim>
                                    <p:anim calcmode="lin" valueType="num">
                                      <p:cBhvr additive="base">
                                        <p:cTn id="60" dur="500" fill="hold"/>
                                        <p:tgtEl>
                                          <p:spTgt spid="31">
                                            <p:txEl>
                                              <p:pRg st="0" end="0"/>
                                            </p:txEl>
                                          </p:spTgt>
                                        </p:tgtEl>
                                        <p:attrNameLst>
                                          <p:attrName>ppt_y</p:attrName>
                                        </p:attrNameLst>
                                      </p:cBhvr>
                                      <p:tavLst>
                                        <p:tav tm="0">
                                          <p:val>
                                            <p:strVal val="#ppt_y"/>
                                          </p:val>
                                        </p:tav>
                                        <p:tav tm="100000">
                                          <p:val>
                                            <p:strVal val="#ppt_y"/>
                                          </p:val>
                                        </p:tav>
                                      </p:tavLst>
                                    </p:anim>
                                  </p:childTnLst>
                                </p:cTn>
                              </p:par>
                              <p:par>
                                <p:cTn id="61" presetID="2" presetClass="entr" presetSubtype="2" fill="hold" grpId="0" nodeType="withEffect">
                                  <p:stCondLst>
                                    <p:cond delay="0"/>
                                  </p:stCondLst>
                                  <p:childTnLst>
                                    <p:set>
                                      <p:cBhvr>
                                        <p:cTn id="62" dur="1" fill="hold">
                                          <p:stCondLst>
                                            <p:cond delay="0"/>
                                          </p:stCondLst>
                                        </p:cTn>
                                        <p:tgtEl>
                                          <p:spTgt spid="32">
                                            <p:txEl>
                                              <p:pRg st="0" end="0"/>
                                            </p:txEl>
                                          </p:spTgt>
                                        </p:tgtEl>
                                        <p:attrNameLst>
                                          <p:attrName>style.visibility</p:attrName>
                                        </p:attrNameLst>
                                      </p:cBhvr>
                                      <p:to>
                                        <p:strVal val="visible"/>
                                      </p:to>
                                    </p:set>
                                    <p:anim calcmode="lin" valueType="num">
                                      <p:cBhvr additive="base">
                                        <p:cTn id="63" dur="500" fill="hold"/>
                                        <p:tgtEl>
                                          <p:spTgt spid="32">
                                            <p:txEl>
                                              <p:pRg st="0" end="0"/>
                                            </p:txEl>
                                          </p:spTgt>
                                        </p:tgtEl>
                                        <p:attrNameLst>
                                          <p:attrName>ppt_x</p:attrName>
                                        </p:attrNameLst>
                                      </p:cBhvr>
                                      <p:tavLst>
                                        <p:tav tm="0">
                                          <p:val>
                                            <p:strVal val="1+#ppt_w/2"/>
                                          </p:val>
                                        </p:tav>
                                        <p:tav tm="100000">
                                          <p:val>
                                            <p:strVal val="#ppt_x"/>
                                          </p:val>
                                        </p:tav>
                                      </p:tavLst>
                                    </p:anim>
                                    <p:anim calcmode="lin" valueType="num">
                                      <p:cBhvr additive="base">
                                        <p:cTn id="64" dur="500" fill="hold"/>
                                        <p:tgtEl>
                                          <p:spTgt spid="32">
                                            <p:txEl>
                                              <p:pRg st="0" end="0"/>
                                            </p:txEl>
                                          </p:spTgt>
                                        </p:tgtEl>
                                        <p:attrNameLst>
                                          <p:attrName>ppt_y</p:attrName>
                                        </p:attrNameLst>
                                      </p:cBhvr>
                                      <p:tavLst>
                                        <p:tav tm="0">
                                          <p:val>
                                            <p:strVal val="#ppt_y"/>
                                          </p:val>
                                        </p:tav>
                                        <p:tav tm="100000">
                                          <p:val>
                                            <p:strVal val="#ppt_y"/>
                                          </p:val>
                                        </p:tav>
                                      </p:tavLst>
                                    </p:anim>
                                  </p:childTnLst>
                                </p:cTn>
                              </p:par>
                              <p:par>
                                <p:cTn id="65" presetID="2" presetClass="entr" presetSubtype="2" fill="hold" grpId="0" nodeType="withEffect">
                                  <p:stCondLst>
                                    <p:cond delay="0"/>
                                  </p:stCondLst>
                                  <p:childTnLst>
                                    <p:set>
                                      <p:cBhvr>
                                        <p:cTn id="66" dur="1" fill="hold">
                                          <p:stCondLst>
                                            <p:cond delay="0"/>
                                          </p:stCondLst>
                                        </p:cTn>
                                        <p:tgtEl>
                                          <p:spTgt spid="32">
                                            <p:txEl>
                                              <p:pRg st="1" end="1"/>
                                            </p:txEl>
                                          </p:spTgt>
                                        </p:tgtEl>
                                        <p:attrNameLst>
                                          <p:attrName>style.visibility</p:attrName>
                                        </p:attrNameLst>
                                      </p:cBhvr>
                                      <p:to>
                                        <p:strVal val="visible"/>
                                      </p:to>
                                    </p:set>
                                    <p:anim calcmode="lin" valueType="num">
                                      <p:cBhvr additive="base">
                                        <p:cTn id="67" dur="500" fill="hold"/>
                                        <p:tgtEl>
                                          <p:spTgt spid="32">
                                            <p:txEl>
                                              <p:pRg st="1" end="1"/>
                                            </p:txEl>
                                          </p:spTgt>
                                        </p:tgtEl>
                                        <p:attrNameLst>
                                          <p:attrName>ppt_x</p:attrName>
                                        </p:attrNameLst>
                                      </p:cBhvr>
                                      <p:tavLst>
                                        <p:tav tm="0">
                                          <p:val>
                                            <p:strVal val="1+#ppt_w/2"/>
                                          </p:val>
                                        </p:tav>
                                        <p:tav tm="100000">
                                          <p:val>
                                            <p:strVal val="#ppt_x"/>
                                          </p:val>
                                        </p:tav>
                                      </p:tavLst>
                                    </p:anim>
                                    <p:anim calcmode="lin" valueType="num">
                                      <p:cBhvr additive="base">
                                        <p:cTn id="68" dur="500" fill="hold"/>
                                        <p:tgtEl>
                                          <p:spTgt spid="32">
                                            <p:txEl>
                                              <p:pRg st="1" end="1"/>
                                            </p:txEl>
                                          </p:spTgt>
                                        </p:tgtEl>
                                        <p:attrNameLst>
                                          <p:attrName>ppt_y</p:attrName>
                                        </p:attrNameLst>
                                      </p:cBhvr>
                                      <p:tavLst>
                                        <p:tav tm="0">
                                          <p:val>
                                            <p:strVal val="#ppt_y"/>
                                          </p:val>
                                        </p:tav>
                                        <p:tav tm="100000">
                                          <p:val>
                                            <p:strVal val="#ppt_y"/>
                                          </p:val>
                                        </p:tav>
                                      </p:tavLst>
                                    </p:anim>
                                  </p:childTnLst>
                                </p:cTn>
                              </p:par>
                              <p:par>
                                <p:cTn id="69" presetID="2" presetClass="entr" presetSubtype="2" fill="hold" grpId="0" nodeType="withEffect">
                                  <p:stCondLst>
                                    <p:cond delay="0"/>
                                  </p:stCondLst>
                                  <p:childTnLst>
                                    <p:set>
                                      <p:cBhvr>
                                        <p:cTn id="70" dur="1" fill="hold">
                                          <p:stCondLst>
                                            <p:cond delay="0"/>
                                          </p:stCondLst>
                                        </p:cTn>
                                        <p:tgtEl>
                                          <p:spTgt spid="33">
                                            <p:txEl>
                                              <p:pRg st="0" end="0"/>
                                            </p:txEl>
                                          </p:spTgt>
                                        </p:tgtEl>
                                        <p:attrNameLst>
                                          <p:attrName>style.visibility</p:attrName>
                                        </p:attrNameLst>
                                      </p:cBhvr>
                                      <p:to>
                                        <p:strVal val="visible"/>
                                      </p:to>
                                    </p:set>
                                    <p:anim calcmode="lin" valueType="num">
                                      <p:cBhvr additive="base">
                                        <p:cTn id="71" dur="500" fill="hold"/>
                                        <p:tgtEl>
                                          <p:spTgt spid="33">
                                            <p:txEl>
                                              <p:pRg st="0" end="0"/>
                                            </p:txEl>
                                          </p:spTgt>
                                        </p:tgtEl>
                                        <p:attrNameLst>
                                          <p:attrName>ppt_x</p:attrName>
                                        </p:attrNameLst>
                                      </p:cBhvr>
                                      <p:tavLst>
                                        <p:tav tm="0">
                                          <p:val>
                                            <p:strVal val="1+#ppt_w/2"/>
                                          </p:val>
                                        </p:tav>
                                        <p:tav tm="100000">
                                          <p:val>
                                            <p:strVal val="#ppt_x"/>
                                          </p:val>
                                        </p:tav>
                                      </p:tavLst>
                                    </p:anim>
                                    <p:anim calcmode="lin" valueType="num">
                                      <p:cBhvr additive="base">
                                        <p:cTn id="72" dur="500" fill="hold"/>
                                        <p:tgtEl>
                                          <p:spTgt spid="33">
                                            <p:txEl>
                                              <p:pRg st="0" end="0"/>
                                            </p:txEl>
                                          </p:spTgt>
                                        </p:tgtEl>
                                        <p:attrNameLst>
                                          <p:attrName>ppt_y</p:attrName>
                                        </p:attrNameLst>
                                      </p:cBhvr>
                                      <p:tavLst>
                                        <p:tav tm="0">
                                          <p:val>
                                            <p:strVal val="#ppt_y"/>
                                          </p:val>
                                        </p:tav>
                                        <p:tav tm="100000">
                                          <p:val>
                                            <p:strVal val="#ppt_y"/>
                                          </p:val>
                                        </p:tav>
                                      </p:tavLst>
                                    </p:anim>
                                  </p:childTnLst>
                                </p:cTn>
                              </p:par>
                              <p:par>
                                <p:cTn id="73" presetID="2" presetClass="entr" presetSubtype="2" fill="hold" grpId="0" nodeType="withEffect">
                                  <p:stCondLst>
                                    <p:cond delay="0"/>
                                  </p:stCondLst>
                                  <p:childTnLst>
                                    <p:set>
                                      <p:cBhvr>
                                        <p:cTn id="74" dur="1" fill="hold">
                                          <p:stCondLst>
                                            <p:cond delay="0"/>
                                          </p:stCondLst>
                                        </p:cTn>
                                        <p:tgtEl>
                                          <p:spTgt spid="34">
                                            <p:txEl>
                                              <p:pRg st="0" end="0"/>
                                            </p:txEl>
                                          </p:spTgt>
                                        </p:tgtEl>
                                        <p:attrNameLst>
                                          <p:attrName>style.visibility</p:attrName>
                                        </p:attrNameLst>
                                      </p:cBhvr>
                                      <p:to>
                                        <p:strVal val="visible"/>
                                      </p:to>
                                    </p:set>
                                    <p:anim calcmode="lin" valueType="num">
                                      <p:cBhvr additive="base">
                                        <p:cTn id="75" dur="500" fill="hold"/>
                                        <p:tgtEl>
                                          <p:spTgt spid="34">
                                            <p:txEl>
                                              <p:pRg st="0" end="0"/>
                                            </p:txEl>
                                          </p:spTgt>
                                        </p:tgtEl>
                                        <p:attrNameLst>
                                          <p:attrName>ppt_x</p:attrName>
                                        </p:attrNameLst>
                                      </p:cBhvr>
                                      <p:tavLst>
                                        <p:tav tm="0">
                                          <p:val>
                                            <p:strVal val="1+#ppt_w/2"/>
                                          </p:val>
                                        </p:tav>
                                        <p:tav tm="100000">
                                          <p:val>
                                            <p:strVal val="#ppt_x"/>
                                          </p:val>
                                        </p:tav>
                                      </p:tavLst>
                                    </p:anim>
                                    <p:anim calcmode="lin" valueType="num">
                                      <p:cBhvr additive="base">
                                        <p:cTn id="76" dur="500" fill="hold"/>
                                        <p:tgtEl>
                                          <p:spTgt spid="34">
                                            <p:txEl>
                                              <p:pRg st="0" end="0"/>
                                            </p:txEl>
                                          </p:spTgt>
                                        </p:tgtEl>
                                        <p:attrNameLst>
                                          <p:attrName>ppt_y</p:attrName>
                                        </p:attrNameLst>
                                      </p:cBhvr>
                                      <p:tavLst>
                                        <p:tav tm="0">
                                          <p:val>
                                            <p:strVal val="#ppt_y"/>
                                          </p:val>
                                        </p:tav>
                                        <p:tav tm="100000">
                                          <p:val>
                                            <p:strVal val="#ppt_y"/>
                                          </p:val>
                                        </p:tav>
                                      </p:tavLst>
                                    </p:anim>
                                  </p:childTnLst>
                                </p:cTn>
                              </p:par>
                              <p:par>
                                <p:cTn id="77" presetID="2" presetClass="entr" presetSubtype="2" fill="hold" grpId="0" nodeType="withEffect">
                                  <p:stCondLst>
                                    <p:cond delay="0"/>
                                  </p:stCondLst>
                                  <p:childTnLst>
                                    <p:set>
                                      <p:cBhvr>
                                        <p:cTn id="78" dur="1" fill="hold">
                                          <p:stCondLst>
                                            <p:cond delay="0"/>
                                          </p:stCondLst>
                                        </p:cTn>
                                        <p:tgtEl>
                                          <p:spTgt spid="34">
                                            <p:txEl>
                                              <p:pRg st="1" end="1"/>
                                            </p:txEl>
                                          </p:spTgt>
                                        </p:tgtEl>
                                        <p:attrNameLst>
                                          <p:attrName>style.visibility</p:attrName>
                                        </p:attrNameLst>
                                      </p:cBhvr>
                                      <p:to>
                                        <p:strVal val="visible"/>
                                      </p:to>
                                    </p:set>
                                    <p:anim calcmode="lin" valueType="num">
                                      <p:cBhvr additive="base">
                                        <p:cTn id="79" dur="500" fill="hold"/>
                                        <p:tgtEl>
                                          <p:spTgt spid="34">
                                            <p:txEl>
                                              <p:pRg st="1" end="1"/>
                                            </p:txEl>
                                          </p:spTgt>
                                        </p:tgtEl>
                                        <p:attrNameLst>
                                          <p:attrName>ppt_x</p:attrName>
                                        </p:attrNameLst>
                                      </p:cBhvr>
                                      <p:tavLst>
                                        <p:tav tm="0">
                                          <p:val>
                                            <p:strVal val="1+#ppt_w/2"/>
                                          </p:val>
                                        </p:tav>
                                        <p:tav tm="100000">
                                          <p:val>
                                            <p:strVal val="#ppt_x"/>
                                          </p:val>
                                        </p:tav>
                                      </p:tavLst>
                                    </p:anim>
                                    <p:anim calcmode="lin" valueType="num">
                                      <p:cBhvr additive="base">
                                        <p:cTn id="80" dur="500" fill="hold"/>
                                        <p:tgtEl>
                                          <p:spTgt spid="34">
                                            <p:txEl>
                                              <p:pRg st="1" end="1"/>
                                            </p:txEl>
                                          </p:spTgt>
                                        </p:tgtEl>
                                        <p:attrNameLst>
                                          <p:attrName>ppt_y</p:attrName>
                                        </p:attrNameLst>
                                      </p:cBhvr>
                                      <p:tavLst>
                                        <p:tav tm="0">
                                          <p:val>
                                            <p:strVal val="#ppt_y"/>
                                          </p:val>
                                        </p:tav>
                                        <p:tav tm="100000">
                                          <p:val>
                                            <p:strVal val="#ppt_y"/>
                                          </p:val>
                                        </p:tav>
                                      </p:tavLst>
                                    </p:anim>
                                  </p:childTnLst>
                                </p:cTn>
                              </p:par>
                              <p:par>
                                <p:cTn id="81" presetID="2" presetClass="entr" presetSubtype="2" fill="hold" grpId="0" nodeType="withEffect">
                                  <p:stCondLst>
                                    <p:cond delay="0"/>
                                  </p:stCondLst>
                                  <p:childTnLst>
                                    <p:set>
                                      <p:cBhvr>
                                        <p:cTn id="82" dur="1" fill="hold">
                                          <p:stCondLst>
                                            <p:cond delay="0"/>
                                          </p:stCondLst>
                                        </p:cTn>
                                        <p:tgtEl>
                                          <p:spTgt spid="35">
                                            <p:txEl>
                                              <p:pRg st="0" end="0"/>
                                            </p:txEl>
                                          </p:spTgt>
                                        </p:tgtEl>
                                        <p:attrNameLst>
                                          <p:attrName>style.visibility</p:attrName>
                                        </p:attrNameLst>
                                      </p:cBhvr>
                                      <p:to>
                                        <p:strVal val="visible"/>
                                      </p:to>
                                    </p:set>
                                    <p:anim calcmode="lin" valueType="num">
                                      <p:cBhvr additive="base">
                                        <p:cTn id="83" dur="500" fill="hold"/>
                                        <p:tgtEl>
                                          <p:spTgt spid="35">
                                            <p:txEl>
                                              <p:pRg st="0" end="0"/>
                                            </p:txEl>
                                          </p:spTgt>
                                        </p:tgtEl>
                                        <p:attrNameLst>
                                          <p:attrName>ppt_x</p:attrName>
                                        </p:attrNameLst>
                                      </p:cBhvr>
                                      <p:tavLst>
                                        <p:tav tm="0">
                                          <p:val>
                                            <p:strVal val="1+#ppt_w/2"/>
                                          </p:val>
                                        </p:tav>
                                        <p:tav tm="100000">
                                          <p:val>
                                            <p:strVal val="#ppt_x"/>
                                          </p:val>
                                        </p:tav>
                                      </p:tavLst>
                                    </p:anim>
                                    <p:anim calcmode="lin" valueType="num">
                                      <p:cBhvr additive="base">
                                        <p:cTn id="84" dur="500" fill="hold"/>
                                        <p:tgtEl>
                                          <p:spTgt spid="35">
                                            <p:txEl>
                                              <p:pRg st="0" end="0"/>
                                            </p:txEl>
                                          </p:spTgt>
                                        </p:tgtEl>
                                        <p:attrNameLst>
                                          <p:attrName>ppt_y</p:attrName>
                                        </p:attrNameLst>
                                      </p:cBhvr>
                                      <p:tavLst>
                                        <p:tav tm="0">
                                          <p:val>
                                            <p:strVal val="#ppt_y"/>
                                          </p:val>
                                        </p:tav>
                                        <p:tav tm="100000">
                                          <p:val>
                                            <p:strVal val="#ppt_y"/>
                                          </p:val>
                                        </p:tav>
                                      </p:tavLst>
                                    </p:anim>
                                  </p:childTnLst>
                                </p:cTn>
                              </p:par>
                              <p:par>
                                <p:cTn id="85" presetID="2" presetClass="entr" presetSubtype="2" fill="hold" grpId="0" nodeType="withEffect">
                                  <p:stCondLst>
                                    <p:cond delay="0"/>
                                  </p:stCondLst>
                                  <p:childTnLst>
                                    <p:set>
                                      <p:cBhvr>
                                        <p:cTn id="86" dur="1" fill="hold">
                                          <p:stCondLst>
                                            <p:cond delay="0"/>
                                          </p:stCondLst>
                                        </p:cTn>
                                        <p:tgtEl>
                                          <p:spTgt spid="36">
                                            <p:txEl>
                                              <p:pRg st="0" end="0"/>
                                            </p:txEl>
                                          </p:spTgt>
                                        </p:tgtEl>
                                        <p:attrNameLst>
                                          <p:attrName>style.visibility</p:attrName>
                                        </p:attrNameLst>
                                      </p:cBhvr>
                                      <p:to>
                                        <p:strVal val="visible"/>
                                      </p:to>
                                    </p:set>
                                    <p:anim calcmode="lin" valueType="num">
                                      <p:cBhvr additive="base">
                                        <p:cTn id="87" dur="500" fill="hold"/>
                                        <p:tgtEl>
                                          <p:spTgt spid="36">
                                            <p:txEl>
                                              <p:pRg st="0" end="0"/>
                                            </p:txEl>
                                          </p:spTgt>
                                        </p:tgtEl>
                                        <p:attrNameLst>
                                          <p:attrName>ppt_x</p:attrName>
                                        </p:attrNameLst>
                                      </p:cBhvr>
                                      <p:tavLst>
                                        <p:tav tm="0">
                                          <p:val>
                                            <p:strVal val="1+#ppt_w/2"/>
                                          </p:val>
                                        </p:tav>
                                        <p:tav tm="100000">
                                          <p:val>
                                            <p:strVal val="#ppt_x"/>
                                          </p:val>
                                        </p:tav>
                                      </p:tavLst>
                                    </p:anim>
                                    <p:anim calcmode="lin" valueType="num">
                                      <p:cBhvr additive="base">
                                        <p:cTn id="88" dur="500" fill="hold"/>
                                        <p:tgtEl>
                                          <p:spTgt spid="36">
                                            <p:txEl>
                                              <p:pRg st="0" end="0"/>
                                            </p:txEl>
                                          </p:spTgt>
                                        </p:tgtEl>
                                        <p:attrNameLst>
                                          <p:attrName>ppt_y</p:attrName>
                                        </p:attrNameLst>
                                      </p:cBhvr>
                                      <p:tavLst>
                                        <p:tav tm="0">
                                          <p:val>
                                            <p:strVal val="#ppt_y"/>
                                          </p:val>
                                        </p:tav>
                                        <p:tav tm="100000">
                                          <p:val>
                                            <p:strVal val="#ppt_y"/>
                                          </p:val>
                                        </p:tav>
                                      </p:tavLst>
                                    </p:anim>
                                  </p:childTnLst>
                                </p:cTn>
                              </p:par>
                              <p:par>
                                <p:cTn id="89" presetID="2" presetClass="entr" presetSubtype="2" fill="hold" grpId="0" nodeType="withEffect">
                                  <p:stCondLst>
                                    <p:cond delay="0"/>
                                  </p:stCondLst>
                                  <p:childTnLst>
                                    <p:set>
                                      <p:cBhvr>
                                        <p:cTn id="90" dur="1" fill="hold">
                                          <p:stCondLst>
                                            <p:cond delay="0"/>
                                          </p:stCondLst>
                                        </p:cTn>
                                        <p:tgtEl>
                                          <p:spTgt spid="36">
                                            <p:txEl>
                                              <p:pRg st="1" end="1"/>
                                            </p:txEl>
                                          </p:spTgt>
                                        </p:tgtEl>
                                        <p:attrNameLst>
                                          <p:attrName>style.visibility</p:attrName>
                                        </p:attrNameLst>
                                      </p:cBhvr>
                                      <p:to>
                                        <p:strVal val="visible"/>
                                      </p:to>
                                    </p:set>
                                    <p:anim calcmode="lin" valueType="num">
                                      <p:cBhvr additive="base">
                                        <p:cTn id="91" dur="500" fill="hold"/>
                                        <p:tgtEl>
                                          <p:spTgt spid="36">
                                            <p:txEl>
                                              <p:pRg st="1" end="1"/>
                                            </p:txEl>
                                          </p:spTgt>
                                        </p:tgtEl>
                                        <p:attrNameLst>
                                          <p:attrName>ppt_x</p:attrName>
                                        </p:attrNameLst>
                                      </p:cBhvr>
                                      <p:tavLst>
                                        <p:tav tm="0">
                                          <p:val>
                                            <p:strVal val="1+#ppt_w/2"/>
                                          </p:val>
                                        </p:tav>
                                        <p:tav tm="100000">
                                          <p:val>
                                            <p:strVal val="#ppt_x"/>
                                          </p:val>
                                        </p:tav>
                                      </p:tavLst>
                                    </p:anim>
                                    <p:anim calcmode="lin" valueType="num">
                                      <p:cBhvr additive="base">
                                        <p:cTn id="92" dur="500" fill="hold"/>
                                        <p:tgtEl>
                                          <p:spTgt spid="36">
                                            <p:txEl>
                                              <p:pRg st="1" end="1"/>
                                            </p:txEl>
                                          </p:spTgt>
                                        </p:tgtEl>
                                        <p:attrNameLst>
                                          <p:attrName>ppt_y</p:attrName>
                                        </p:attrNameLst>
                                      </p:cBhvr>
                                      <p:tavLst>
                                        <p:tav tm="0">
                                          <p:val>
                                            <p:strVal val="#ppt_y"/>
                                          </p:val>
                                        </p:tav>
                                        <p:tav tm="100000">
                                          <p:val>
                                            <p:strVal val="#ppt_y"/>
                                          </p:val>
                                        </p:tav>
                                      </p:tavLst>
                                    </p:anim>
                                  </p:childTnLst>
                                </p:cTn>
                              </p:par>
                              <p:par>
                                <p:cTn id="93" presetID="2" presetClass="entr" presetSubtype="2" fill="hold" grpId="0" nodeType="withEffect">
                                  <p:stCondLst>
                                    <p:cond delay="0"/>
                                  </p:stCondLst>
                                  <p:childTnLst>
                                    <p:set>
                                      <p:cBhvr>
                                        <p:cTn id="94" dur="1" fill="hold">
                                          <p:stCondLst>
                                            <p:cond delay="0"/>
                                          </p:stCondLst>
                                        </p:cTn>
                                        <p:tgtEl>
                                          <p:spTgt spid="37">
                                            <p:txEl>
                                              <p:pRg st="0" end="0"/>
                                            </p:txEl>
                                          </p:spTgt>
                                        </p:tgtEl>
                                        <p:attrNameLst>
                                          <p:attrName>style.visibility</p:attrName>
                                        </p:attrNameLst>
                                      </p:cBhvr>
                                      <p:to>
                                        <p:strVal val="visible"/>
                                      </p:to>
                                    </p:set>
                                    <p:anim calcmode="lin" valueType="num">
                                      <p:cBhvr additive="base">
                                        <p:cTn id="95" dur="500" fill="hold"/>
                                        <p:tgtEl>
                                          <p:spTgt spid="37">
                                            <p:txEl>
                                              <p:pRg st="0" end="0"/>
                                            </p:txEl>
                                          </p:spTgt>
                                        </p:tgtEl>
                                        <p:attrNameLst>
                                          <p:attrName>ppt_x</p:attrName>
                                        </p:attrNameLst>
                                      </p:cBhvr>
                                      <p:tavLst>
                                        <p:tav tm="0">
                                          <p:val>
                                            <p:strVal val="1+#ppt_w/2"/>
                                          </p:val>
                                        </p:tav>
                                        <p:tav tm="100000">
                                          <p:val>
                                            <p:strVal val="#ppt_x"/>
                                          </p:val>
                                        </p:tav>
                                      </p:tavLst>
                                    </p:anim>
                                    <p:anim calcmode="lin" valueType="num">
                                      <p:cBhvr additive="base">
                                        <p:cTn id="96" dur="500" fill="hold"/>
                                        <p:tgtEl>
                                          <p:spTgt spid="37">
                                            <p:txEl>
                                              <p:pRg st="0" end="0"/>
                                            </p:txEl>
                                          </p:spTgt>
                                        </p:tgtEl>
                                        <p:attrNameLst>
                                          <p:attrName>ppt_y</p:attrName>
                                        </p:attrNameLst>
                                      </p:cBhvr>
                                      <p:tavLst>
                                        <p:tav tm="0">
                                          <p:val>
                                            <p:strVal val="#ppt_y"/>
                                          </p:val>
                                        </p:tav>
                                        <p:tav tm="100000">
                                          <p:val>
                                            <p:strVal val="#ppt_y"/>
                                          </p:val>
                                        </p:tav>
                                      </p:tavLst>
                                    </p:anim>
                                  </p:childTnLst>
                                </p:cTn>
                              </p:par>
                              <p:par>
                                <p:cTn id="97" presetID="2" presetClass="entr" presetSubtype="2" fill="hold" grpId="0" nodeType="withEffect">
                                  <p:stCondLst>
                                    <p:cond delay="0"/>
                                  </p:stCondLst>
                                  <p:childTnLst>
                                    <p:set>
                                      <p:cBhvr>
                                        <p:cTn id="98" dur="1" fill="hold">
                                          <p:stCondLst>
                                            <p:cond delay="0"/>
                                          </p:stCondLst>
                                        </p:cTn>
                                        <p:tgtEl>
                                          <p:spTgt spid="38">
                                            <p:txEl>
                                              <p:pRg st="0" end="0"/>
                                            </p:txEl>
                                          </p:spTgt>
                                        </p:tgtEl>
                                        <p:attrNameLst>
                                          <p:attrName>style.visibility</p:attrName>
                                        </p:attrNameLst>
                                      </p:cBhvr>
                                      <p:to>
                                        <p:strVal val="visible"/>
                                      </p:to>
                                    </p:set>
                                    <p:anim calcmode="lin" valueType="num">
                                      <p:cBhvr additive="base">
                                        <p:cTn id="99" dur="500" fill="hold"/>
                                        <p:tgtEl>
                                          <p:spTgt spid="38">
                                            <p:txEl>
                                              <p:pRg st="0" end="0"/>
                                            </p:txEl>
                                          </p:spTgt>
                                        </p:tgtEl>
                                        <p:attrNameLst>
                                          <p:attrName>ppt_x</p:attrName>
                                        </p:attrNameLst>
                                      </p:cBhvr>
                                      <p:tavLst>
                                        <p:tav tm="0">
                                          <p:val>
                                            <p:strVal val="1+#ppt_w/2"/>
                                          </p:val>
                                        </p:tav>
                                        <p:tav tm="100000">
                                          <p:val>
                                            <p:strVal val="#ppt_x"/>
                                          </p:val>
                                        </p:tav>
                                      </p:tavLst>
                                    </p:anim>
                                    <p:anim calcmode="lin" valueType="num">
                                      <p:cBhvr additive="base">
                                        <p:cTn id="100" dur="500" fill="hold"/>
                                        <p:tgtEl>
                                          <p:spTgt spid="38">
                                            <p:txEl>
                                              <p:pRg st="0" end="0"/>
                                            </p:txEl>
                                          </p:spTgt>
                                        </p:tgtEl>
                                        <p:attrNameLst>
                                          <p:attrName>ppt_y</p:attrName>
                                        </p:attrNameLst>
                                      </p:cBhvr>
                                      <p:tavLst>
                                        <p:tav tm="0">
                                          <p:val>
                                            <p:strVal val="#ppt_y"/>
                                          </p:val>
                                        </p:tav>
                                        <p:tav tm="100000">
                                          <p:val>
                                            <p:strVal val="#ppt_y"/>
                                          </p:val>
                                        </p:tav>
                                      </p:tavLst>
                                    </p:anim>
                                  </p:childTnLst>
                                </p:cTn>
                              </p:par>
                              <p:par>
                                <p:cTn id="101" presetID="2" presetClass="entr" presetSubtype="2" fill="hold" grpId="0" nodeType="withEffect">
                                  <p:stCondLst>
                                    <p:cond delay="0"/>
                                  </p:stCondLst>
                                  <p:childTnLst>
                                    <p:set>
                                      <p:cBhvr>
                                        <p:cTn id="102" dur="1" fill="hold">
                                          <p:stCondLst>
                                            <p:cond delay="0"/>
                                          </p:stCondLst>
                                        </p:cTn>
                                        <p:tgtEl>
                                          <p:spTgt spid="38">
                                            <p:txEl>
                                              <p:pRg st="1" end="1"/>
                                            </p:txEl>
                                          </p:spTgt>
                                        </p:tgtEl>
                                        <p:attrNameLst>
                                          <p:attrName>style.visibility</p:attrName>
                                        </p:attrNameLst>
                                      </p:cBhvr>
                                      <p:to>
                                        <p:strVal val="visible"/>
                                      </p:to>
                                    </p:set>
                                    <p:anim calcmode="lin" valueType="num">
                                      <p:cBhvr additive="base">
                                        <p:cTn id="103" dur="500" fill="hold"/>
                                        <p:tgtEl>
                                          <p:spTgt spid="38">
                                            <p:txEl>
                                              <p:pRg st="1" end="1"/>
                                            </p:txEl>
                                          </p:spTgt>
                                        </p:tgtEl>
                                        <p:attrNameLst>
                                          <p:attrName>ppt_x</p:attrName>
                                        </p:attrNameLst>
                                      </p:cBhvr>
                                      <p:tavLst>
                                        <p:tav tm="0">
                                          <p:val>
                                            <p:strVal val="1+#ppt_w/2"/>
                                          </p:val>
                                        </p:tav>
                                        <p:tav tm="100000">
                                          <p:val>
                                            <p:strVal val="#ppt_x"/>
                                          </p:val>
                                        </p:tav>
                                      </p:tavLst>
                                    </p:anim>
                                    <p:anim calcmode="lin" valueType="num">
                                      <p:cBhvr additive="base">
                                        <p:cTn id="104" dur="500" fill="hold"/>
                                        <p:tgtEl>
                                          <p:spTgt spid="38">
                                            <p:txEl>
                                              <p:pRg st="1" end="1"/>
                                            </p:txEl>
                                          </p:spTgt>
                                        </p:tgtEl>
                                        <p:attrNameLst>
                                          <p:attrName>ppt_y</p:attrName>
                                        </p:attrNameLst>
                                      </p:cBhvr>
                                      <p:tavLst>
                                        <p:tav tm="0">
                                          <p:val>
                                            <p:strVal val="#ppt_y"/>
                                          </p:val>
                                        </p:tav>
                                        <p:tav tm="100000">
                                          <p:val>
                                            <p:strVal val="#ppt_y"/>
                                          </p:val>
                                        </p:tav>
                                      </p:tavLst>
                                    </p:anim>
                                  </p:childTnLst>
                                </p:cTn>
                              </p:par>
                              <p:par>
                                <p:cTn id="105" presetID="2" presetClass="entr" presetSubtype="2" fill="hold" grpId="0" nodeType="withEffect">
                                  <p:stCondLst>
                                    <p:cond delay="0"/>
                                  </p:stCondLst>
                                  <p:childTnLst>
                                    <p:set>
                                      <p:cBhvr>
                                        <p:cTn id="106" dur="1" fill="hold">
                                          <p:stCondLst>
                                            <p:cond delay="0"/>
                                          </p:stCondLst>
                                        </p:cTn>
                                        <p:tgtEl>
                                          <p:spTgt spid="39">
                                            <p:txEl>
                                              <p:pRg st="0" end="0"/>
                                            </p:txEl>
                                          </p:spTgt>
                                        </p:tgtEl>
                                        <p:attrNameLst>
                                          <p:attrName>style.visibility</p:attrName>
                                        </p:attrNameLst>
                                      </p:cBhvr>
                                      <p:to>
                                        <p:strVal val="visible"/>
                                      </p:to>
                                    </p:set>
                                    <p:anim calcmode="lin" valueType="num">
                                      <p:cBhvr additive="base">
                                        <p:cTn id="107" dur="500" fill="hold"/>
                                        <p:tgtEl>
                                          <p:spTgt spid="39">
                                            <p:txEl>
                                              <p:pRg st="0" end="0"/>
                                            </p:txEl>
                                          </p:spTgt>
                                        </p:tgtEl>
                                        <p:attrNameLst>
                                          <p:attrName>ppt_x</p:attrName>
                                        </p:attrNameLst>
                                      </p:cBhvr>
                                      <p:tavLst>
                                        <p:tav tm="0">
                                          <p:val>
                                            <p:strVal val="1+#ppt_w/2"/>
                                          </p:val>
                                        </p:tav>
                                        <p:tav tm="100000">
                                          <p:val>
                                            <p:strVal val="#ppt_x"/>
                                          </p:val>
                                        </p:tav>
                                      </p:tavLst>
                                    </p:anim>
                                    <p:anim calcmode="lin" valueType="num">
                                      <p:cBhvr additive="base">
                                        <p:cTn id="108" dur="500" fill="hold"/>
                                        <p:tgtEl>
                                          <p:spTgt spid="39">
                                            <p:txEl>
                                              <p:pRg st="0" end="0"/>
                                            </p:txEl>
                                          </p:spTgt>
                                        </p:tgtEl>
                                        <p:attrNameLst>
                                          <p:attrName>ppt_y</p:attrName>
                                        </p:attrNameLst>
                                      </p:cBhvr>
                                      <p:tavLst>
                                        <p:tav tm="0">
                                          <p:val>
                                            <p:strVal val="#ppt_y"/>
                                          </p:val>
                                        </p:tav>
                                        <p:tav tm="100000">
                                          <p:val>
                                            <p:strVal val="#ppt_y"/>
                                          </p:val>
                                        </p:tav>
                                      </p:tavLst>
                                    </p:anim>
                                  </p:childTnLst>
                                </p:cTn>
                              </p:par>
                              <p:par>
                                <p:cTn id="109" presetID="2" presetClass="entr" presetSubtype="2" fill="hold" grpId="0" nodeType="withEffect">
                                  <p:stCondLst>
                                    <p:cond delay="0"/>
                                  </p:stCondLst>
                                  <p:childTnLst>
                                    <p:set>
                                      <p:cBhvr>
                                        <p:cTn id="110" dur="1" fill="hold">
                                          <p:stCondLst>
                                            <p:cond delay="0"/>
                                          </p:stCondLst>
                                        </p:cTn>
                                        <p:tgtEl>
                                          <p:spTgt spid="40">
                                            <p:txEl>
                                              <p:pRg st="0" end="0"/>
                                            </p:txEl>
                                          </p:spTgt>
                                        </p:tgtEl>
                                        <p:attrNameLst>
                                          <p:attrName>style.visibility</p:attrName>
                                        </p:attrNameLst>
                                      </p:cBhvr>
                                      <p:to>
                                        <p:strVal val="visible"/>
                                      </p:to>
                                    </p:set>
                                    <p:anim calcmode="lin" valueType="num">
                                      <p:cBhvr additive="base">
                                        <p:cTn id="111" dur="500" fill="hold"/>
                                        <p:tgtEl>
                                          <p:spTgt spid="40">
                                            <p:txEl>
                                              <p:pRg st="0" end="0"/>
                                            </p:txEl>
                                          </p:spTgt>
                                        </p:tgtEl>
                                        <p:attrNameLst>
                                          <p:attrName>ppt_x</p:attrName>
                                        </p:attrNameLst>
                                      </p:cBhvr>
                                      <p:tavLst>
                                        <p:tav tm="0">
                                          <p:val>
                                            <p:strVal val="1+#ppt_w/2"/>
                                          </p:val>
                                        </p:tav>
                                        <p:tav tm="100000">
                                          <p:val>
                                            <p:strVal val="#ppt_x"/>
                                          </p:val>
                                        </p:tav>
                                      </p:tavLst>
                                    </p:anim>
                                    <p:anim calcmode="lin" valueType="num">
                                      <p:cBhvr additive="base">
                                        <p:cTn id="112" dur="500" fill="hold"/>
                                        <p:tgtEl>
                                          <p:spTgt spid="40">
                                            <p:txEl>
                                              <p:pRg st="0" end="0"/>
                                            </p:txEl>
                                          </p:spTgt>
                                        </p:tgtEl>
                                        <p:attrNameLst>
                                          <p:attrName>ppt_y</p:attrName>
                                        </p:attrNameLst>
                                      </p:cBhvr>
                                      <p:tavLst>
                                        <p:tav tm="0">
                                          <p:val>
                                            <p:strVal val="#ppt_y"/>
                                          </p:val>
                                        </p:tav>
                                        <p:tav tm="100000">
                                          <p:val>
                                            <p:strVal val="#ppt_y"/>
                                          </p:val>
                                        </p:tav>
                                      </p:tavLst>
                                    </p:anim>
                                  </p:childTnLst>
                                </p:cTn>
                              </p:par>
                              <p:par>
                                <p:cTn id="113" presetID="2" presetClass="entr" presetSubtype="2" fill="hold" grpId="0" nodeType="withEffect">
                                  <p:stCondLst>
                                    <p:cond delay="0"/>
                                  </p:stCondLst>
                                  <p:childTnLst>
                                    <p:set>
                                      <p:cBhvr>
                                        <p:cTn id="114" dur="1" fill="hold">
                                          <p:stCondLst>
                                            <p:cond delay="0"/>
                                          </p:stCondLst>
                                        </p:cTn>
                                        <p:tgtEl>
                                          <p:spTgt spid="40">
                                            <p:txEl>
                                              <p:pRg st="1" end="1"/>
                                            </p:txEl>
                                          </p:spTgt>
                                        </p:tgtEl>
                                        <p:attrNameLst>
                                          <p:attrName>style.visibility</p:attrName>
                                        </p:attrNameLst>
                                      </p:cBhvr>
                                      <p:to>
                                        <p:strVal val="visible"/>
                                      </p:to>
                                    </p:set>
                                    <p:anim calcmode="lin" valueType="num">
                                      <p:cBhvr additive="base">
                                        <p:cTn id="115" dur="500" fill="hold"/>
                                        <p:tgtEl>
                                          <p:spTgt spid="40">
                                            <p:txEl>
                                              <p:pRg st="1" end="1"/>
                                            </p:txEl>
                                          </p:spTgt>
                                        </p:tgtEl>
                                        <p:attrNameLst>
                                          <p:attrName>ppt_x</p:attrName>
                                        </p:attrNameLst>
                                      </p:cBhvr>
                                      <p:tavLst>
                                        <p:tav tm="0">
                                          <p:val>
                                            <p:strVal val="1+#ppt_w/2"/>
                                          </p:val>
                                        </p:tav>
                                        <p:tav tm="100000">
                                          <p:val>
                                            <p:strVal val="#ppt_x"/>
                                          </p:val>
                                        </p:tav>
                                      </p:tavLst>
                                    </p:anim>
                                    <p:anim calcmode="lin" valueType="num">
                                      <p:cBhvr additive="base">
                                        <p:cTn id="116" dur="500" fill="hold"/>
                                        <p:tgtEl>
                                          <p:spTgt spid="40">
                                            <p:txEl>
                                              <p:pRg st="1" end="1"/>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22" grpId="0" build="allAtOnce">
        <p:tmplLst>
          <p:tmpl lvl="1">
            <p:tnLst>
              <p:par>
                <p:cTn presetID="2" presetClass="entr" presetSubtype="2" fill="hold" nodeType="withEffect">
                  <p:stCondLst>
                    <p:cond delay="0"/>
                  </p:stCondLst>
                  <p:childTnLst>
                    <p:set>
                      <p:cBhvr>
                        <p:cTn dur="1" fill="hold">
                          <p:stCondLst>
                            <p:cond delay="0"/>
                          </p:stCondLst>
                        </p:cTn>
                        <p:tgtEl>
                          <p:spTgt spid="22"/>
                        </p:tgtEl>
                        <p:attrNameLst>
                          <p:attrName>style.visibility</p:attrName>
                        </p:attrNameLst>
                      </p:cBhvr>
                      <p:to>
                        <p:strVal val="visible"/>
                      </p:to>
                    </p:set>
                    <p:anim calcmode="lin" valueType="num">
                      <p:cBhvr additive="base">
                        <p:cTn dur="500" fill="hold"/>
                        <p:tgtEl>
                          <p:spTgt spid="22"/>
                        </p:tgtEl>
                        <p:attrNameLst>
                          <p:attrName>ppt_x</p:attrName>
                        </p:attrNameLst>
                      </p:cBhvr>
                      <p:tavLst>
                        <p:tav tm="0">
                          <p:val>
                            <p:strVal val="1+#ppt_w/2"/>
                          </p:val>
                        </p:tav>
                        <p:tav tm="100000">
                          <p:val>
                            <p:strVal val="#ppt_x"/>
                          </p:val>
                        </p:tav>
                      </p:tavLst>
                    </p:anim>
                    <p:anim calcmode="lin" valueType="num">
                      <p:cBhvr additive="base">
                        <p:cTn dur="500" fill="hold"/>
                        <p:tgtEl>
                          <p:spTgt spid="22"/>
                        </p:tgtEl>
                        <p:attrNameLst>
                          <p:attrName>ppt_y</p:attrName>
                        </p:attrNameLst>
                      </p:cBhvr>
                      <p:tavLst>
                        <p:tav tm="0">
                          <p:val>
                            <p:strVal val="#ppt_y"/>
                          </p:val>
                        </p:tav>
                        <p:tav tm="100000">
                          <p:val>
                            <p:strVal val="#ppt_y"/>
                          </p:val>
                        </p:tav>
                      </p:tavLst>
                    </p:anim>
                  </p:childTnLst>
                </p:cTn>
              </p:par>
            </p:tnLst>
          </p:tmpl>
        </p:tmplLst>
      </p:bldP>
      <p:bldP spid="24" grpId="0" build="allAtOnce"/>
      <p:bldP spid="25" grpId="0" build="allAtOnce">
        <p:tmplLst>
          <p:tmpl lvl="1">
            <p:tnLst>
              <p:par>
                <p:cTn presetID="2" presetClass="entr" presetSubtype="2" fill="hold" nodeType="withEffect">
                  <p:stCondLst>
                    <p:cond delay="0"/>
                  </p:stCondLst>
                  <p:childTnLst>
                    <p:set>
                      <p:cBhvr>
                        <p:cTn dur="1" fill="hold">
                          <p:stCondLst>
                            <p:cond delay="0"/>
                          </p:stCondLst>
                        </p:cTn>
                        <p:tgtEl>
                          <p:spTgt spid="25"/>
                        </p:tgtEl>
                        <p:attrNameLst>
                          <p:attrName>style.visibility</p:attrName>
                        </p:attrNameLst>
                      </p:cBhvr>
                      <p:to>
                        <p:strVal val="visible"/>
                      </p:to>
                    </p:set>
                    <p:anim calcmode="lin" valueType="num">
                      <p:cBhvr additive="base">
                        <p:cTn dur="500" fill="hold"/>
                        <p:tgtEl>
                          <p:spTgt spid="25"/>
                        </p:tgtEl>
                        <p:attrNameLst>
                          <p:attrName>ppt_x</p:attrName>
                        </p:attrNameLst>
                      </p:cBhvr>
                      <p:tavLst>
                        <p:tav tm="0">
                          <p:val>
                            <p:strVal val="1+#ppt_w/2"/>
                          </p:val>
                        </p:tav>
                        <p:tav tm="100000">
                          <p:val>
                            <p:strVal val="#ppt_x"/>
                          </p:val>
                        </p:tav>
                      </p:tavLst>
                    </p:anim>
                    <p:anim calcmode="lin" valueType="num">
                      <p:cBhvr additive="base">
                        <p:cTn dur="500" fill="hold"/>
                        <p:tgtEl>
                          <p:spTgt spid="25"/>
                        </p:tgtEl>
                        <p:attrNameLst>
                          <p:attrName>ppt_y</p:attrName>
                        </p:attrNameLst>
                      </p:cBhvr>
                      <p:tavLst>
                        <p:tav tm="0">
                          <p:val>
                            <p:strVal val="#ppt_y"/>
                          </p:val>
                        </p:tav>
                        <p:tav tm="100000">
                          <p:val>
                            <p:strVal val="#ppt_y"/>
                          </p:val>
                        </p:tav>
                      </p:tavLst>
                    </p:anim>
                  </p:childTnLst>
                </p:cTn>
              </p:par>
            </p:tnLst>
          </p:tmpl>
        </p:tmplLst>
      </p:bldP>
      <p:bldP spid="26" grpId="0" build="allAtOnce"/>
      <p:bldP spid="27" grpId="0" build="allAtOnce">
        <p:tmplLst>
          <p:tmpl lvl="1">
            <p:tnLst>
              <p:par>
                <p:cTn presetID="2" presetClass="entr" presetSubtype="2" fill="hold" nodeType="withEffect">
                  <p:stCondLst>
                    <p:cond delay="0"/>
                  </p:stCondLst>
                  <p:childTnLst>
                    <p:set>
                      <p:cBhvr>
                        <p:cTn dur="1" fill="hold">
                          <p:stCondLst>
                            <p:cond delay="0"/>
                          </p:stCondLst>
                        </p:cTn>
                        <p:tgtEl>
                          <p:spTgt spid="27"/>
                        </p:tgtEl>
                        <p:attrNameLst>
                          <p:attrName>style.visibility</p:attrName>
                        </p:attrNameLst>
                      </p:cBhvr>
                      <p:to>
                        <p:strVal val="visible"/>
                      </p:to>
                    </p:set>
                    <p:anim calcmode="lin" valueType="num">
                      <p:cBhvr additive="base">
                        <p:cTn dur="500" fill="hold"/>
                        <p:tgtEl>
                          <p:spTgt spid="27"/>
                        </p:tgtEl>
                        <p:attrNameLst>
                          <p:attrName>ppt_x</p:attrName>
                        </p:attrNameLst>
                      </p:cBhvr>
                      <p:tavLst>
                        <p:tav tm="0">
                          <p:val>
                            <p:strVal val="1+#ppt_w/2"/>
                          </p:val>
                        </p:tav>
                        <p:tav tm="100000">
                          <p:val>
                            <p:strVal val="#ppt_x"/>
                          </p:val>
                        </p:tav>
                      </p:tavLst>
                    </p:anim>
                    <p:anim calcmode="lin" valueType="num">
                      <p:cBhvr additive="base">
                        <p:cTn dur="500" fill="hold"/>
                        <p:tgtEl>
                          <p:spTgt spid="27"/>
                        </p:tgtEl>
                        <p:attrNameLst>
                          <p:attrName>ppt_y</p:attrName>
                        </p:attrNameLst>
                      </p:cBhvr>
                      <p:tavLst>
                        <p:tav tm="0">
                          <p:val>
                            <p:strVal val="#ppt_y"/>
                          </p:val>
                        </p:tav>
                        <p:tav tm="100000">
                          <p:val>
                            <p:strVal val="#ppt_y"/>
                          </p:val>
                        </p:tav>
                      </p:tavLst>
                    </p:anim>
                  </p:childTnLst>
                </p:cTn>
              </p:par>
            </p:tnLst>
          </p:tmpl>
        </p:tmplLst>
      </p:bldP>
      <p:bldP spid="28" grpId="0" build="allAtOnce"/>
      <p:bldP spid="29" grpId="0" build="allAtOnce">
        <p:tmplLst>
          <p:tmpl lvl="1">
            <p:tnLst>
              <p:par>
                <p:cTn presetID="2" presetClass="entr" presetSubtype="2" fill="hold" nodeType="withEffect">
                  <p:stCondLst>
                    <p:cond delay="0"/>
                  </p:stCondLst>
                  <p:childTnLst>
                    <p:set>
                      <p:cBhvr>
                        <p:cTn dur="1" fill="hold">
                          <p:stCondLst>
                            <p:cond delay="0"/>
                          </p:stCondLst>
                        </p:cTn>
                        <p:tgtEl>
                          <p:spTgt spid="29"/>
                        </p:tgtEl>
                        <p:attrNameLst>
                          <p:attrName>style.visibility</p:attrName>
                        </p:attrNameLst>
                      </p:cBhvr>
                      <p:to>
                        <p:strVal val="visible"/>
                      </p:to>
                    </p:set>
                    <p:anim calcmode="lin" valueType="num">
                      <p:cBhvr additive="base">
                        <p:cTn dur="500" fill="hold"/>
                        <p:tgtEl>
                          <p:spTgt spid="29"/>
                        </p:tgtEl>
                        <p:attrNameLst>
                          <p:attrName>ppt_x</p:attrName>
                        </p:attrNameLst>
                      </p:cBhvr>
                      <p:tavLst>
                        <p:tav tm="0">
                          <p:val>
                            <p:strVal val="1+#ppt_w/2"/>
                          </p:val>
                        </p:tav>
                        <p:tav tm="100000">
                          <p:val>
                            <p:strVal val="#ppt_x"/>
                          </p:val>
                        </p:tav>
                      </p:tavLst>
                    </p:anim>
                    <p:anim calcmode="lin" valueType="num">
                      <p:cBhvr additive="base">
                        <p:cTn dur="500" fill="hold"/>
                        <p:tgtEl>
                          <p:spTgt spid="29"/>
                        </p:tgtEl>
                        <p:attrNameLst>
                          <p:attrName>ppt_y</p:attrName>
                        </p:attrNameLst>
                      </p:cBhvr>
                      <p:tavLst>
                        <p:tav tm="0">
                          <p:val>
                            <p:strVal val="#ppt_y"/>
                          </p:val>
                        </p:tav>
                        <p:tav tm="100000">
                          <p:val>
                            <p:strVal val="#ppt_y"/>
                          </p:val>
                        </p:tav>
                      </p:tavLst>
                    </p:anim>
                  </p:childTnLst>
                </p:cTn>
              </p:par>
            </p:tnLst>
          </p:tmpl>
        </p:tmplLst>
      </p:bldP>
      <p:bldP spid="30" grpId="0" build="allAtOnce"/>
      <p:bldP spid="31" grpId="0" build="allAtOnce">
        <p:tmplLst>
          <p:tmpl lvl="1">
            <p:tnLst>
              <p:par>
                <p:cTn presetID="2" presetClass="entr" presetSubtype="2" fill="hold" nodeType="withEffect">
                  <p:stCondLst>
                    <p:cond delay="0"/>
                  </p:stCondLst>
                  <p:childTnLst>
                    <p:set>
                      <p:cBhvr>
                        <p:cTn dur="1" fill="hold">
                          <p:stCondLst>
                            <p:cond delay="0"/>
                          </p:stCondLst>
                        </p:cTn>
                        <p:tgtEl>
                          <p:spTgt spid="31"/>
                        </p:tgtEl>
                        <p:attrNameLst>
                          <p:attrName>style.visibility</p:attrName>
                        </p:attrNameLst>
                      </p:cBhvr>
                      <p:to>
                        <p:strVal val="visible"/>
                      </p:to>
                    </p:set>
                    <p:anim calcmode="lin" valueType="num">
                      <p:cBhvr additive="base">
                        <p:cTn dur="500" fill="hold"/>
                        <p:tgtEl>
                          <p:spTgt spid="31"/>
                        </p:tgtEl>
                        <p:attrNameLst>
                          <p:attrName>ppt_x</p:attrName>
                        </p:attrNameLst>
                      </p:cBhvr>
                      <p:tavLst>
                        <p:tav tm="0">
                          <p:val>
                            <p:strVal val="1+#ppt_w/2"/>
                          </p:val>
                        </p:tav>
                        <p:tav tm="100000">
                          <p:val>
                            <p:strVal val="#ppt_x"/>
                          </p:val>
                        </p:tav>
                      </p:tavLst>
                    </p:anim>
                    <p:anim calcmode="lin" valueType="num">
                      <p:cBhvr additive="base">
                        <p:cTn dur="500" fill="hold"/>
                        <p:tgtEl>
                          <p:spTgt spid="31"/>
                        </p:tgtEl>
                        <p:attrNameLst>
                          <p:attrName>ppt_y</p:attrName>
                        </p:attrNameLst>
                      </p:cBhvr>
                      <p:tavLst>
                        <p:tav tm="0">
                          <p:val>
                            <p:strVal val="#ppt_y"/>
                          </p:val>
                        </p:tav>
                        <p:tav tm="100000">
                          <p:val>
                            <p:strVal val="#ppt_y"/>
                          </p:val>
                        </p:tav>
                      </p:tavLst>
                    </p:anim>
                  </p:childTnLst>
                </p:cTn>
              </p:par>
            </p:tnLst>
          </p:tmpl>
        </p:tmplLst>
      </p:bldP>
      <p:bldP spid="32" grpId="0" build="allAtOnce"/>
      <p:bldP spid="33" grpId="0" build="allAtOnce">
        <p:tmplLst>
          <p:tmpl lvl="1">
            <p:tnLst>
              <p:par>
                <p:cTn presetID="2" presetClass="entr" presetSubtype="2" fill="hold" nodeType="withEffect">
                  <p:stCondLst>
                    <p:cond delay="0"/>
                  </p:stCondLst>
                  <p:childTnLst>
                    <p:set>
                      <p:cBhvr>
                        <p:cTn dur="1" fill="hold">
                          <p:stCondLst>
                            <p:cond delay="0"/>
                          </p:stCondLst>
                        </p:cTn>
                        <p:tgtEl>
                          <p:spTgt spid="33"/>
                        </p:tgtEl>
                        <p:attrNameLst>
                          <p:attrName>style.visibility</p:attrName>
                        </p:attrNameLst>
                      </p:cBhvr>
                      <p:to>
                        <p:strVal val="visible"/>
                      </p:to>
                    </p:set>
                    <p:anim calcmode="lin" valueType="num">
                      <p:cBhvr additive="base">
                        <p:cTn dur="500" fill="hold"/>
                        <p:tgtEl>
                          <p:spTgt spid="33"/>
                        </p:tgtEl>
                        <p:attrNameLst>
                          <p:attrName>ppt_x</p:attrName>
                        </p:attrNameLst>
                      </p:cBhvr>
                      <p:tavLst>
                        <p:tav tm="0">
                          <p:val>
                            <p:strVal val="1+#ppt_w/2"/>
                          </p:val>
                        </p:tav>
                        <p:tav tm="100000">
                          <p:val>
                            <p:strVal val="#ppt_x"/>
                          </p:val>
                        </p:tav>
                      </p:tavLst>
                    </p:anim>
                    <p:anim calcmode="lin" valueType="num">
                      <p:cBhvr additive="base">
                        <p:cTn dur="500" fill="hold"/>
                        <p:tgtEl>
                          <p:spTgt spid="33"/>
                        </p:tgtEl>
                        <p:attrNameLst>
                          <p:attrName>ppt_y</p:attrName>
                        </p:attrNameLst>
                      </p:cBhvr>
                      <p:tavLst>
                        <p:tav tm="0">
                          <p:val>
                            <p:strVal val="#ppt_y"/>
                          </p:val>
                        </p:tav>
                        <p:tav tm="100000">
                          <p:val>
                            <p:strVal val="#ppt_y"/>
                          </p:val>
                        </p:tav>
                      </p:tavLst>
                    </p:anim>
                  </p:childTnLst>
                </p:cTn>
              </p:par>
            </p:tnLst>
          </p:tmpl>
        </p:tmplLst>
      </p:bldP>
      <p:bldP spid="34" grpId="0" build="allAtOnce"/>
      <p:bldP spid="35" grpId="0" build="allAtOnce">
        <p:tmplLst>
          <p:tmpl lvl="1">
            <p:tnLst>
              <p:par>
                <p:cTn presetID="2" presetClass="entr" presetSubtype="2" fill="hold" nodeType="withEffect">
                  <p:stCondLst>
                    <p:cond delay="0"/>
                  </p:stCondLst>
                  <p:childTnLst>
                    <p:set>
                      <p:cBhvr>
                        <p:cTn dur="1" fill="hold">
                          <p:stCondLst>
                            <p:cond delay="0"/>
                          </p:stCondLst>
                        </p:cTn>
                        <p:tgtEl>
                          <p:spTgt spid="35"/>
                        </p:tgtEl>
                        <p:attrNameLst>
                          <p:attrName>style.visibility</p:attrName>
                        </p:attrNameLst>
                      </p:cBhvr>
                      <p:to>
                        <p:strVal val="visible"/>
                      </p:to>
                    </p:set>
                    <p:anim calcmode="lin" valueType="num">
                      <p:cBhvr additive="base">
                        <p:cTn dur="500" fill="hold"/>
                        <p:tgtEl>
                          <p:spTgt spid="35"/>
                        </p:tgtEl>
                        <p:attrNameLst>
                          <p:attrName>ppt_x</p:attrName>
                        </p:attrNameLst>
                      </p:cBhvr>
                      <p:tavLst>
                        <p:tav tm="0">
                          <p:val>
                            <p:strVal val="1+#ppt_w/2"/>
                          </p:val>
                        </p:tav>
                        <p:tav tm="100000">
                          <p:val>
                            <p:strVal val="#ppt_x"/>
                          </p:val>
                        </p:tav>
                      </p:tavLst>
                    </p:anim>
                    <p:anim calcmode="lin" valueType="num">
                      <p:cBhvr additive="base">
                        <p:cTn dur="500" fill="hold"/>
                        <p:tgtEl>
                          <p:spTgt spid="35"/>
                        </p:tgtEl>
                        <p:attrNameLst>
                          <p:attrName>ppt_y</p:attrName>
                        </p:attrNameLst>
                      </p:cBhvr>
                      <p:tavLst>
                        <p:tav tm="0">
                          <p:val>
                            <p:strVal val="#ppt_y"/>
                          </p:val>
                        </p:tav>
                        <p:tav tm="100000">
                          <p:val>
                            <p:strVal val="#ppt_y"/>
                          </p:val>
                        </p:tav>
                      </p:tavLst>
                    </p:anim>
                  </p:childTnLst>
                </p:cTn>
              </p:par>
            </p:tnLst>
          </p:tmpl>
        </p:tmplLst>
      </p:bldP>
      <p:bldP spid="36" grpId="0" build="allAtOnce"/>
      <p:bldP spid="37" grpId="0" build="allAtOnce">
        <p:tmplLst>
          <p:tmpl lvl="1">
            <p:tnLst>
              <p:par>
                <p:cTn presetID="2" presetClass="entr" presetSubtype="2" fill="hold" nodeType="withEffect">
                  <p:stCondLst>
                    <p:cond delay="0"/>
                  </p:stCondLst>
                  <p:childTnLst>
                    <p:set>
                      <p:cBhvr>
                        <p:cTn dur="1" fill="hold">
                          <p:stCondLst>
                            <p:cond delay="0"/>
                          </p:stCondLst>
                        </p:cTn>
                        <p:tgtEl>
                          <p:spTgt spid="37"/>
                        </p:tgtEl>
                        <p:attrNameLst>
                          <p:attrName>style.visibility</p:attrName>
                        </p:attrNameLst>
                      </p:cBhvr>
                      <p:to>
                        <p:strVal val="visible"/>
                      </p:to>
                    </p:set>
                    <p:anim calcmode="lin" valueType="num">
                      <p:cBhvr additive="base">
                        <p:cTn dur="500" fill="hold"/>
                        <p:tgtEl>
                          <p:spTgt spid="37"/>
                        </p:tgtEl>
                        <p:attrNameLst>
                          <p:attrName>ppt_x</p:attrName>
                        </p:attrNameLst>
                      </p:cBhvr>
                      <p:tavLst>
                        <p:tav tm="0">
                          <p:val>
                            <p:strVal val="1+#ppt_w/2"/>
                          </p:val>
                        </p:tav>
                        <p:tav tm="100000">
                          <p:val>
                            <p:strVal val="#ppt_x"/>
                          </p:val>
                        </p:tav>
                      </p:tavLst>
                    </p:anim>
                    <p:anim calcmode="lin" valueType="num">
                      <p:cBhvr additive="base">
                        <p:cTn dur="500" fill="hold"/>
                        <p:tgtEl>
                          <p:spTgt spid="37"/>
                        </p:tgtEl>
                        <p:attrNameLst>
                          <p:attrName>ppt_y</p:attrName>
                        </p:attrNameLst>
                      </p:cBhvr>
                      <p:tavLst>
                        <p:tav tm="0">
                          <p:val>
                            <p:strVal val="#ppt_y"/>
                          </p:val>
                        </p:tav>
                        <p:tav tm="100000">
                          <p:val>
                            <p:strVal val="#ppt_y"/>
                          </p:val>
                        </p:tav>
                      </p:tavLst>
                    </p:anim>
                  </p:childTnLst>
                </p:cTn>
              </p:par>
            </p:tnLst>
          </p:tmpl>
        </p:tmplLst>
      </p:bldP>
      <p:bldP spid="38" grpId="0" build="allAtOnce"/>
      <p:bldP spid="39" grpId="0" build="allAtOnce">
        <p:tmplLst>
          <p:tmpl lvl="1">
            <p:tnLst>
              <p:par>
                <p:cTn presetID="2" presetClass="entr" presetSubtype="2" fill="hold" nodeType="withEffect">
                  <p:stCondLst>
                    <p:cond delay="0"/>
                  </p:stCondLst>
                  <p:childTnLst>
                    <p:set>
                      <p:cBhvr>
                        <p:cTn dur="1" fill="hold">
                          <p:stCondLst>
                            <p:cond delay="0"/>
                          </p:stCondLst>
                        </p:cTn>
                        <p:tgtEl>
                          <p:spTgt spid="39"/>
                        </p:tgtEl>
                        <p:attrNameLst>
                          <p:attrName>style.visibility</p:attrName>
                        </p:attrNameLst>
                      </p:cBhvr>
                      <p:to>
                        <p:strVal val="visible"/>
                      </p:to>
                    </p:set>
                    <p:anim calcmode="lin" valueType="num">
                      <p:cBhvr additive="base">
                        <p:cTn dur="500" fill="hold"/>
                        <p:tgtEl>
                          <p:spTgt spid="39"/>
                        </p:tgtEl>
                        <p:attrNameLst>
                          <p:attrName>ppt_x</p:attrName>
                        </p:attrNameLst>
                      </p:cBhvr>
                      <p:tavLst>
                        <p:tav tm="0">
                          <p:val>
                            <p:strVal val="1+#ppt_w/2"/>
                          </p:val>
                        </p:tav>
                        <p:tav tm="100000">
                          <p:val>
                            <p:strVal val="#ppt_x"/>
                          </p:val>
                        </p:tav>
                      </p:tavLst>
                    </p:anim>
                    <p:anim calcmode="lin" valueType="num">
                      <p:cBhvr additive="base">
                        <p:cTn dur="500" fill="hold"/>
                        <p:tgtEl>
                          <p:spTgt spid="39"/>
                        </p:tgtEl>
                        <p:attrNameLst>
                          <p:attrName>ppt_y</p:attrName>
                        </p:attrNameLst>
                      </p:cBhvr>
                      <p:tavLst>
                        <p:tav tm="0">
                          <p:val>
                            <p:strVal val="#ppt_y"/>
                          </p:val>
                        </p:tav>
                        <p:tav tm="100000">
                          <p:val>
                            <p:strVal val="#ppt_y"/>
                          </p:val>
                        </p:tav>
                      </p:tavLst>
                    </p:anim>
                  </p:childTnLst>
                </p:cTn>
              </p:par>
            </p:tnLst>
          </p:tmpl>
        </p:tmplLst>
      </p:bldP>
      <p:bldP spid="40" grpId="0" build="allAtOnce"/>
    </p:bldLst>
  </p:timing>
</p:sldLayout>
</file>

<file path=ppt/slideLayouts/slideLayout57.xml><?xml version="1.0" encoding="utf-8"?>
<p:sldLayout xmlns:a="http://schemas.openxmlformats.org/drawingml/2006/main" xmlns:r="http://schemas.openxmlformats.org/officeDocument/2006/relationships" xmlns:p="http://schemas.openxmlformats.org/presentationml/2006/main" preserve="1">
  <p:cSld name="Pictures and Descriptions">
    <p:spTree>
      <p:nvGrpSpPr>
        <p:cNvPr id="1" name=""/>
        <p:cNvGrpSpPr/>
        <p:nvPr/>
      </p:nvGrpSpPr>
      <p:grpSpPr>
        <a:xfrm>
          <a:off x="0" y="0"/>
          <a:ext cx="0" cy="0"/>
          <a:chOff x="0" y="0"/>
          <a:chExt cx="0" cy="0"/>
        </a:xfrm>
      </p:grpSpPr>
      <p:sp>
        <p:nvSpPr>
          <p:cNvPr id="8"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9"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21"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22" name="Text Placeholder 7"/>
          <p:cNvSpPr>
            <a:spLocks noGrp="1"/>
          </p:cNvSpPr>
          <p:nvPr>
            <p:ph type="body" sz="quarter" idx="14" hasCustomPrompt="1"/>
          </p:nvPr>
        </p:nvSpPr>
        <p:spPr>
          <a:xfrm>
            <a:off x="914400" y="1965960"/>
            <a:ext cx="75438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24" name="Picture Placeholder 23"/>
          <p:cNvSpPr>
            <a:spLocks noGrp="1"/>
          </p:cNvSpPr>
          <p:nvPr>
            <p:ph type="pic" sz="quarter" idx="16" hasCustomPrompt="1"/>
          </p:nvPr>
        </p:nvSpPr>
        <p:spPr>
          <a:xfrm>
            <a:off x="45720" y="205740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23" name="Text Placeholder 7"/>
          <p:cNvSpPr>
            <a:spLocks noGrp="1"/>
          </p:cNvSpPr>
          <p:nvPr>
            <p:ph type="body" sz="quarter" idx="17" hasCustomPrompt="1"/>
          </p:nvPr>
        </p:nvSpPr>
        <p:spPr>
          <a:xfrm>
            <a:off x="914400" y="2377440"/>
            <a:ext cx="75438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Up to two lines of text can fit here.</a:t>
            </a:r>
          </a:p>
        </p:txBody>
      </p:sp>
      <p:sp>
        <p:nvSpPr>
          <p:cNvPr id="44" name="Text Placeholder 7"/>
          <p:cNvSpPr>
            <a:spLocks noGrp="1"/>
          </p:cNvSpPr>
          <p:nvPr>
            <p:ph type="body" sz="quarter" idx="18" hasCustomPrompt="1"/>
          </p:nvPr>
        </p:nvSpPr>
        <p:spPr>
          <a:xfrm>
            <a:off x="914400" y="3246120"/>
            <a:ext cx="75438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45" name="Picture Placeholder 23"/>
          <p:cNvSpPr>
            <a:spLocks noGrp="1"/>
          </p:cNvSpPr>
          <p:nvPr>
            <p:ph type="pic" sz="quarter" idx="19" hasCustomPrompt="1"/>
          </p:nvPr>
        </p:nvSpPr>
        <p:spPr>
          <a:xfrm>
            <a:off x="45720" y="33375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6" name="Text Placeholder 7"/>
          <p:cNvSpPr>
            <a:spLocks noGrp="1"/>
          </p:cNvSpPr>
          <p:nvPr>
            <p:ph type="body" sz="quarter" idx="20" hasCustomPrompt="1"/>
          </p:nvPr>
        </p:nvSpPr>
        <p:spPr>
          <a:xfrm>
            <a:off x="914400" y="3657600"/>
            <a:ext cx="75438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Up to two lines of text can fit here.</a:t>
            </a:r>
          </a:p>
        </p:txBody>
      </p:sp>
      <p:sp>
        <p:nvSpPr>
          <p:cNvPr id="47" name="Text Placeholder 7"/>
          <p:cNvSpPr>
            <a:spLocks noGrp="1"/>
          </p:cNvSpPr>
          <p:nvPr>
            <p:ph type="body" sz="quarter" idx="21" hasCustomPrompt="1"/>
          </p:nvPr>
        </p:nvSpPr>
        <p:spPr>
          <a:xfrm>
            <a:off x="914400" y="4541520"/>
            <a:ext cx="75438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48" name="Picture Placeholder 23"/>
          <p:cNvSpPr>
            <a:spLocks noGrp="1"/>
          </p:cNvSpPr>
          <p:nvPr>
            <p:ph type="pic" sz="quarter" idx="22" hasCustomPrompt="1"/>
          </p:nvPr>
        </p:nvSpPr>
        <p:spPr>
          <a:xfrm>
            <a:off x="45720" y="46329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9" name="Text Placeholder 7"/>
          <p:cNvSpPr>
            <a:spLocks noGrp="1"/>
          </p:cNvSpPr>
          <p:nvPr>
            <p:ph type="body" sz="quarter" idx="23" hasCustomPrompt="1"/>
          </p:nvPr>
        </p:nvSpPr>
        <p:spPr>
          <a:xfrm>
            <a:off x="914400" y="4953000"/>
            <a:ext cx="75438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Up to two lines of text can fit here.</a:t>
            </a:r>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 calcmode="lin" valueType="num">
                                      <p:cBhvr additive="base">
                                        <p:cTn id="7"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9">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22">
                                            <p:txEl>
                                              <p:pRg st="0" end="0"/>
                                            </p:txEl>
                                          </p:spTgt>
                                        </p:tgtEl>
                                        <p:attrNameLst>
                                          <p:attrName>style.visibility</p:attrName>
                                        </p:attrNameLst>
                                      </p:cBhvr>
                                      <p:to>
                                        <p:strVal val="visible"/>
                                      </p:to>
                                    </p:set>
                                    <p:anim calcmode="lin" valueType="num">
                                      <p:cBhvr additive="base">
                                        <p:cTn id="11" dur="500" fill="hold"/>
                                        <p:tgtEl>
                                          <p:spTgt spid="22">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22">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24">
                                            <p:txEl>
                                              <p:pRg st="0" end="0"/>
                                            </p:txEl>
                                          </p:spTgt>
                                        </p:tgtEl>
                                        <p:attrNameLst>
                                          <p:attrName>style.visibility</p:attrName>
                                        </p:attrNameLst>
                                      </p:cBhvr>
                                      <p:to>
                                        <p:strVal val="visible"/>
                                      </p:to>
                                    </p:set>
                                    <p:anim calcmode="lin" valueType="num">
                                      <p:cBhvr additive="base">
                                        <p:cTn id="15" dur="500" fill="hold"/>
                                        <p:tgtEl>
                                          <p:spTgt spid="24">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24">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4">
                                            <p:txEl>
                                              <p:pRg st="1" end="1"/>
                                            </p:txEl>
                                          </p:spTgt>
                                        </p:tgtEl>
                                        <p:attrNameLst>
                                          <p:attrName>style.visibility</p:attrName>
                                        </p:attrNameLst>
                                      </p:cBhvr>
                                      <p:to>
                                        <p:strVal val="visible"/>
                                      </p:to>
                                    </p:set>
                                    <p:anim calcmode="lin" valueType="num">
                                      <p:cBhvr additive="base">
                                        <p:cTn id="19" dur="500" fill="hold"/>
                                        <p:tgtEl>
                                          <p:spTgt spid="24">
                                            <p:txEl>
                                              <p:pRg st="1" end="1"/>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4">
                                            <p:txEl>
                                              <p:pRg st="1" end="1"/>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23">
                                            <p:txEl>
                                              <p:pRg st="0" end="0"/>
                                            </p:txEl>
                                          </p:spTgt>
                                        </p:tgtEl>
                                        <p:attrNameLst>
                                          <p:attrName>style.visibility</p:attrName>
                                        </p:attrNameLst>
                                      </p:cBhvr>
                                      <p:to>
                                        <p:strVal val="visible"/>
                                      </p:to>
                                    </p:set>
                                    <p:anim calcmode="lin" valueType="num">
                                      <p:cBhvr additive="base">
                                        <p:cTn id="23" dur="500" fill="hold"/>
                                        <p:tgtEl>
                                          <p:spTgt spid="23">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23">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44">
                                            <p:txEl>
                                              <p:pRg st="0" end="0"/>
                                            </p:txEl>
                                          </p:spTgt>
                                        </p:tgtEl>
                                        <p:attrNameLst>
                                          <p:attrName>style.visibility</p:attrName>
                                        </p:attrNameLst>
                                      </p:cBhvr>
                                      <p:to>
                                        <p:strVal val="visible"/>
                                      </p:to>
                                    </p:set>
                                    <p:anim calcmode="lin" valueType="num">
                                      <p:cBhvr additive="base">
                                        <p:cTn id="27" dur="500" fill="hold"/>
                                        <p:tgtEl>
                                          <p:spTgt spid="44">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44">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45">
                                            <p:txEl>
                                              <p:pRg st="0" end="0"/>
                                            </p:txEl>
                                          </p:spTgt>
                                        </p:tgtEl>
                                        <p:attrNameLst>
                                          <p:attrName>style.visibility</p:attrName>
                                        </p:attrNameLst>
                                      </p:cBhvr>
                                      <p:to>
                                        <p:strVal val="visible"/>
                                      </p:to>
                                    </p:set>
                                    <p:anim calcmode="lin" valueType="num">
                                      <p:cBhvr additive="base">
                                        <p:cTn id="31" dur="500" fill="hold"/>
                                        <p:tgtEl>
                                          <p:spTgt spid="45">
                                            <p:txEl>
                                              <p:pRg st="0" end="0"/>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45">
                                            <p:txEl>
                                              <p:pRg st="0" end="0"/>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45">
                                            <p:txEl>
                                              <p:pRg st="1" end="1"/>
                                            </p:txEl>
                                          </p:spTgt>
                                        </p:tgtEl>
                                        <p:attrNameLst>
                                          <p:attrName>style.visibility</p:attrName>
                                        </p:attrNameLst>
                                      </p:cBhvr>
                                      <p:to>
                                        <p:strVal val="visible"/>
                                      </p:to>
                                    </p:set>
                                    <p:anim calcmode="lin" valueType="num">
                                      <p:cBhvr additive="base">
                                        <p:cTn id="35" dur="500" fill="hold"/>
                                        <p:tgtEl>
                                          <p:spTgt spid="45">
                                            <p:txEl>
                                              <p:pRg st="1" end="1"/>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45">
                                            <p:txEl>
                                              <p:pRg st="1" end="1"/>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46">
                                            <p:txEl>
                                              <p:pRg st="0" end="0"/>
                                            </p:txEl>
                                          </p:spTgt>
                                        </p:tgtEl>
                                        <p:attrNameLst>
                                          <p:attrName>style.visibility</p:attrName>
                                        </p:attrNameLst>
                                      </p:cBhvr>
                                      <p:to>
                                        <p:strVal val="visible"/>
                                      </p:to>
                                    </p:set>
                                    <p:anim calcmode="lin" valueType="num">
                                      <p:cBhvr additive="base">
                                        <p:cTn id="39" dur="500" fill="hold"/>
                                        <p:tgtEl>
                                          <p:spTgt spid="46">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46">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47">
                                            <p:txEl>
                                              <p:pRg st="0" end="0"/>
                                            </p:txEl>
                                          </p:spTgt>
                                        </p:tgtEl>
                                        <p:attrNameLst>
                                          <p:attrName>style.visibility</p:attrName>
                                        </p:attrNameLst>
                                      </p:cBhvr>
                                      <p:to>
                                        <p:strVal val="visible"/>
                                      </p:to>
                                    </p:set>
                                    <p:anim calcmode="lin" valueType="num">
                                      <p:cBhvr additive="base">
                                        <p:cTn id="43" dur="500" fill="hold"/>
                                        <p:tgtEl>
                                          <p:spTgt spid="47">
                                            <p:txEl>
                                              <p:pRg st="0" end="0"/>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47">
                                            <p:txEl>
                                              <p:pRg st="0" end="0"/>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48">
                                            <p:txEl>
                                              <p:pRg st="0" end="0"/>
                                            </p:txEl>
                                          </p:spTgt>
                                        </p:tgtEl>
                                        <p:attrNameLst>
                                          <p:attrName>style.visibility</p:attrName>
                                        </p:attrNameLst>
                                      </p:cBhvr>
                                      <p:to>
                                        <p:strVal val="visible"/>
                                      </p:to>
                                    </p:set>
                                    <p:anim calcmode="lin" valueType="num">
                                      <p:cBhvr additive="base">
                                        <p:cTn id="47" dur="500" fill="hold"/>
                                        <p:tgtEl>
                                          <p:spTgt spid="48">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48">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48">
                                            <p:txEl>
                                              <p:pRg st="1" end="1"/>
                                            </p:txEl>
                                          </p:spTgt>
                                        </p:tgtEl>
                                        <p:attrNameLst>
                                          <p:attrName>style.visibility</p:attrName>
                                        </p:attrNameLst>
                                      </p:cBhvr>
                                      <p:to>
                                        <p:strVal val="visible"/>
                                      </p:to>
                                    </p:set>
                                    <p:anim calcmode="lin" valueType="num">
                                      <p:cBhvr additive="base">
                                        <p:cTn id="51" dur="500" fill="hold"/>
                                        <p:tgtEl>
                                          <p:spTgt spid="48">
                                            <p:txEl>
                                              <p:pRg st="1" end="1"/>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48">
                                            <p:txEl>
                                              <p:pRg st="1" end="1"/>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49">
                                            <p:txEl>
                                              <p:pRg st="0" end="0"/>
                                            </p:txEl>
                                          </p:spTgt>
                                        </p:tgtEl>
                                        <p:attrNameLst>
                                          <p:attrName>style.visibility</p:attrName>
                                        </p:attrNameLst>
                                      </p:cBhvr>
                                      <p:to>
                                        <p:strVal val="visible"/>
                                      </p:to>
                                    </p:set>
                                    <p:anim calcmode="lin" valueType="num">
                                      <p:cBhvr additive="base">
                                        <p:cTn id="55" dur="500" fill="hold"/>
                                        <p:tgtEl>
                                          <p:spTgt spid="49">
                                            <p:txEl>
                                              <p:pRg st="0" end="0"/>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49">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22" grpId="0" build="allAtOnce">
        <p:tmplLst>
          <p:tmpl lvl="1">
            <p:tnLst>
              <p:par>
                <p:cTn presetID="2" presetClass="entr" presetSubtype="2" fill="hold" nodeType="withEffect">
                  <p:stCondLst>
                    <p:cond delay="0"/>
                  </p:stCondLst>
                  <p:childTnLst>
                    <p:set>
                      <p:cBhvr>
                        <p:cTn dur="1" fill="hold">
                          <p:stCondLst>
                            <p:cond delay="0"/>
                          </p:stCondLst>
                        </p:cTn>
                        <p:tgtEl>
                          <p:spTgt spid="22"/>
                        </p:tgtEl>
                        <p:attrNameLst>
                          <p:attrName>style.visibility</p:attrName>
                        </p:attrNameLst>
                      </p:cBhvr>
                      <p:to>
                        <p:strVal val="visible"/>
                      </p:to>
                    </p:set>
                    <p:anim calcmode="lin" valueType="num">
                      <p:cBhvr additive="base">
                        <p:cTn dur="500" fill="hold"/>
                        <p:tgtEl>
                          <p:spTgt spid="22"/>
                        </p:tgtEl>
                        <p:attrNameLst>
                          <p:attrName>ppt_x</p:attrName>
                        </p:attrNameLst>
                      </p:cBhvr>
                      <p:tavLst>
                        <p:tav tm="0">
                          <p:val>
                            <p:strVal val="1+#ppt_w/2"/>
                          </p:val>
                        </p:tav>
                        <p:tav tm="100000">
                          <p:val>
                            <p:strVal val="#ppt_x"/>
                          </p:val>
                        </p:tav>
                      </p:tavLst>
                    </p:anim>
                    <p:anim calcmode="lin" valueType="num">
                      <p:cBhvr additive="base">
                        <p:cTn dur="500" fill="hold"/>
                        <p:tgtEl>
                          <p:spTgt spid="22"/>
                        </p:tgtEl>
                        <p:attrNameLst>
                          <p:attrName>ppt_y</p:attrName>
                        </p:attrNameLst>
                      </p:cBhvr>
                      <p:tavLst>
                        <p:tav tm="0">
                          <p:val>
                            <p:strVal val="#ppt_y"/>
                          </p:val>
                        </p:tav>
                        <p:tav tm="100000">
                          <p:val>
                            <p:strVal val="#ppt_y"/>
                          </p:val>
                        </p:tav>
                      </p:tavLst>
                    </p:anim>
                  </p:childTnLst>
                </p:cTn>
              </p:par>
            </p:tnLst>
          </p:tmpl>
        </p:tmplLst>
      </p:bldP>
      <p:bldP spid="24" grpId="0" build="allAtOnce"/>
      <p:bldP spid="23" grpId="0" build="allAtOnce">
        <p:tmplLst>
          <p:tmpl lvl="1">
            <p:tnLst>
              <p:par>
                <p:cTn presetID="2" presetClass="entr" presetSubtype="2" fill="hold" nodeType="withEffect">
                  <p:stCondLst>
                    <p:cond delay="0"/>
                  </p:stCondLst>
                  <p:childTnLst>
                    <p:set>
                      <p:cBhvr>
                        <p:cTn dur="1" fill="hold">
                          <p:stCondLst>
                            <p:cond delay="0"/>
                          </p:stCondLst>
                        </p:cTn>
                        <p:tgtEl>
                          <p:spTgt spid="23"/>
                        </p:tgtEl>
                        <p:attrNameLst>
                          <p:attrName>style.visibility</p:attrName>
                        </p:attrNameLst>
                      </p:cBhvr>
                      <p:to>
                        <p:strVal val="visible"/>
                      </p:to>
                    </p:set>
                    <p:anim calcmode="lin" valueType="num">
                      <p:cBhvr additive="base">
                        <p:cTn dur="500" fill="hold"/>
                        <p:tgtEl>
                          <p:spTgt spid="23"/>
                        </p:tgtEl>
                        <p:attrNameLst>
                          <p:attrName>ppt_x</p:attrName>
                        </p:attrNameLst>
                      </p:cBhvr>
                      <p:tavLst>
                        <p:tav tm="0">
                          <p:val>
                            <p:strVal val="1+#ppt_w/2"/>
                          </p:val>
                        </p:tav>
                        <p:tav tm="100000">
                          <p:val>
                            <p:strVal val="#ppt_x"/>
                          </p:val>
                        </p:tav>
                      </p:tavLst>
                    </p:anim>
                    <p:anim calcmode="lin" valueType="num">
                      <p:cBhvr additive="base">
                        <p:cTn dur="500" fill="hold"/>
                        <p:tgtEl>
                          <p:spTgt spid="23"/>
                        </p:tgtEl>
                        <p:attrNameLst>
                          <p:attrName>ppt_y</p:attrName>
                        </p:attrNameLst>
                      </p:cBhvr>
                      <p:tavLst>
                        <p:tav tm="0">
                          <p:val>
                            <p:strVal val="#ppt_y"/>
                          </p:val>
                        </p:tav>
                        <p:tav tm="100000">
                          <p:val>
                            <p:strVal val="#ppt_y"/>
                          </p:val>
                        </p:tav>
                      </p:tavLst>
                    </p:anim>
                  </p:childTnLst>
                </p:cTn>
              </p:par>
            </p:tnLst>
          </p:tmpl>
        </p:tmplLst>
      </p:bldP>
      <p:bldP spid="44" grpId="0" build="allAtOnce">
        <p:tmplLst>
          <p:tmpl lvl="1">
            <p:tnLst>
              <p:par>
                <p:cTn presetID="2" presetClass="entr" presetSubtype="2" fill="hold" nodeType="withEffect">
                  <p:stCondLst>
                    <p:cond delay="0"/>
                  </p:stCondLst>
                  <p:childTnLst>
                    <p:set>
                      <p:cBhvr>
                        <p:cTn dur="1" fill="hold">
                          <p:stCondLst>
                            <p:cond delay="0"/>
                          </p:stCondLst>
                        </p:cTn>
                        <p:tgtEl>
                          <p:spTgt spid="44"/>
                        </p:tgtEl>
                        <p:attrNameLst>
                          <p:attrName>style.visibility</p:attrName>
                        </p:attrNameLst>
                      </p:cBhvr>
                      <p:to>
                        <p:strVal val="visible"/>
                      </p:to>
                    </p:set>
                    <p:anim calcmode="lin" valueType="num">
                      <p:cBhvr additive="base">
                        <p:cTn dur="500" fill="hold"/>
                        <p:tgtEl>
                          <p:spTgt spid="44"/>
                        </p:tgtEl>
                        <p:attrNameLst>
                          <p:attrName>ppt_x</p:attrName>
                        </p:attrNameLst>
                      </p:cBhvr>
                      <p:tavLst>
                        <p:tav tm="0">
                          <p:val>
                            <p:strVal val="1+#ppt_w/2"/>
                          </p:val>
                        </p:tav>
                        <p:tav tm="100000">
                          <p:val>
                            <p:strVal val="#ppt_x"/>
                          </p:val>
                        </p:tav>
                      </p:tavLst>
                    </p:anim>
                    <p:anim calcmode="lin" valueType="num">
                      <p:cBhvr additive="base">
                        <p:cTn dur="500" fill="hold"/>
                        <p:tgtEl>
                          <p:spTgt spid="44"/>
                        </p:tgtEl>
                        <p:attrNameLst>
                          <p:attrName>ppt_y</p:attrName>
                        </p:attrNameLst>
                      </p:cBhvr>
                      <p:tavLst>
                        <p:tav tm="0">
                          <p:val>
                            <p:strVal val="#ppt_y"/>
                          </p:val>
                        </p:tav>
                        <p:tav tm="100000">
                          <p:val>
                            <p:strVal val="#ppt_y"/>
                          </p:val>
                        </p:tav>
                      </p:tavLst>
                    </p:anim>
                  </p:childTnLst>
                </p:cTn>
              </p:par>
            </p:tnLst>
          </p:tmpl>
        </p:tmplLst>
      </p:bldP>
      <p:bldP spid="45" grpId="0" build="allAtOnce"/>
      <p:bldP spid="46" grpId="0" build="allAtOnce">
        <p:tmplLst>
          <p:tmpl lvl="1">
            <p:tnLst>
              <p:par>
                <p:cTn presetID="2" presetClass="entr" presetSubtype="2" fill="hold" nodeType="withEffect">
                  <p:stCondLst>
                    <p:cond delay="0"/>
                  </p:stCondLst>
                  <p:childTnLst>
                    <p:set>
                      <p:cBhvr>
                        <p:cTn dur="1" fill="hold">
                          <p:stCondLst>
                            <p:cond delay="0"/>
                          </p:stCondLst>
                        </p:cTn>
                        <p:tgtEl>
                          <p:spTgt spid="46"/>
                        </p:tgtEl>
                        <p:attrNameLst>
                          <p:attrName>style.visibility</p:attrName>
                        </p:attrNameLst>
                      </p:cBhvr>
                      <p:to>
                        <p:strVal val="visible"/>
                      </p:to>
                    </p:set>
                    <p:anim calcmode="lin" valueType="num">
                      <p:cBhvr additive="base">
                        <p:cTn dur="500" fill="hold"/>
                        <p:tgtEl>
                          <p:spTgt spid="46"/>
                        </p:tgtEl>
                        <p:attrNameLst>
                          <p:attrName>ppt_x</p:attrName>
                        </p:attrNameLst>
                      </p:cBhvr>
                      <p:tavLst>
                        <p:tav tm="0">
                          <p:val>
                            <p:strVal val="1+#ppt_w/2"/>
                          </p:val>
                        </p:tav>
                        <p:tav tm="100000">
                          <p:val>
                            <p:strVal val="#ppt_x"/>
                          </p:val>
                        </p:tav>
                      </p:tavLst>
                    </p:anim>
                    <p:anim calcmode="lin" valueType="num">
                      <p:cBhvr additive="base">
                        <p:cTn dur="500" fill="hold"/>
                        <p:tgtEl>
                          <p:spTgt spid="46"/>
                        </p:tgtEl>
                        <p:attrNameLst>
                          <p:attrName>ppt_y</p:attrName>
                        </p:attrNameLst>
                      </p:cBhvr>
                      <p:tavLst>
                        <p:tav tm="0">
                          <p:val>
                            <p:strVal val="#ppt_y"/>
                          </p:val>
                        </p:tav>
                        <p:tav tm="100000">
                          <p:val>
                            <p:strVal val="#ppt_y"/>
                          </p:val>
                        </p:tav>
                      </p:tavLst>
                    </p:anim>
                  </p:childTnLst>
                </p:cTn>
              </p:par>
            </p:tnLst>
          </p:tmpl>
        </p:tmplLst>
      </p:bldP>
      <p:bldP spid="47" grpId="0" build="allAtOnce">
        <p:tmplLst>
          <p:tmpl lvl="1">
            <p:tnLst>
              <p:par>
                <p:cTn presetID="2" presetClass="entr" presetSubtype="2" fill="hold" nodeType="withEffect">
                  <p:stCondLst>
                    <p:cond delay="0"/>
                  </p:stCondLst>
                  <p:childTnLst>
                    <p:set>
                      <p:cBhvr>
                        <p:cTn dur="1" fill="hold">
                          <p:stCondLst>
                            <p:cond delay="0"/>
                          </p:stCondLst>
                        </p:cTn>
                        <p:tgtEl>
                          <p:spTgt spid="47"/>
                        </p:tgtEl>
                        <p:attrNameLst>
                          <p:attrName>style.visibility</p:attrName>
                        </p:attrNameLst>
                      </p:cBhvr>
                      <p:to>
                        <p:strVal val="visible"/>
                      </p:to>
                    </p:set>
                    <p:anim calcmode="lin" valueType="num">
                      <p:cBhvr additive="base">
                        <p:cTn dur="500" fill="hold"/>
                        <p:tgtEl>
                          <p:spTgt spid="47"/>
                        </p:tgtEl>
                        <p:attrNameLst>
                          <p:attrName>ppt_x</p:attrName>
                        </p:attrNameLst>
                      </p:cBhvr>
                      <p:tavLst>
                        <p:tav tm="0">
                          <p:val>
                            <p:strVal val="1+#ppt_w/2"/>
                          </p:val>
                        </p:tav>
                        <p:tav tm="100000">
                          <p:val>
                            <p:strVal val="#ppt_x"/>
                          </p:val>
                        </p:tav>
                      </p:tavLst>
                    </p:anim>
                    <p:anim calcmode="lin" valueType="num">
                      <p:cBhvr additive="base">
                        <p:cTn dur="500" fill="hold"/>
                        <p:tgtEl>
                          <p:spTgt spid="47"/>
                        </p:tgtEl>
                        <p:attrNameLst>
                          <p:attrName>ppt_y</p:attrName>
                        </p:attrNameLst>
                      </p:cBhvr>
                      <p:tavLst>
                        <p:tav tm="0">
                          <p:val>
                            <p:strVal val="#ppt_y"/>
                          </p:val>
                        </p:tav>
                        <p:tav tm="100000">
                          <p:val>
                            <p:strVal val="#ppt_y"/>
                          </p:val>
                        </p:tav>
                      </p:tavLst>
                    </p:anim>
                  </p:childTnLst>
                </p:cTn>
              </p:par>
            </p:tnLst>
          </p:tmpl>
        </p:tmplLst>
      </p:bldP>
      <p:bldP spid="48" grpId="0" build="allAtOnce"/>
      <p:bldP spid="49" grpId="0" build="allAtOnce">
        <p:tmplLst>
          <p:tmpl lvl="1">
            <p:tnLst>
              <p:par>
                <p:cTn presetID="2" presetClass="entr" presetSubtype="2" fill="hold" nodeType="withEffect">
                  <p:stCondLst>
                    <p:cond delay="0"/>
                  </p:stCondLst>
                  <p:childTnLst>
                    <p:set>
                      <p:cBhvr>
                        <p:cTn dur="1" fill="hold">
                          <p:stCondLst>
                            <p:cond delay="0"/>
                          </p:stCondLst>
                        </p:cTn>
                        <p:tgtEl>
                          <p:spTgt spid="49"/>
                        </p:tgtEl>
                        <p:attrNameLst>
                          <p:attrName>style.visibility</p:attrName>
                        </p:attrNameLst>
                      </p:cBhvr>
                      <p:to>
                        <p:strVal val="visible"/>
                      </p:to>
                    </p:set>
                    <p:anim calcmode="lin" valueType="num">
                      <p:cBhvr additive="base">
                        <p:cTn dur="500" fill="hold"/>
                        <p:tgtEl>
                          <p:spTgt spid="49"/>
                        </p:tgtEl>
                        <p:attrNameLst>
                          <p:attrName>ppt_x</p:attrName>
                        </p:attrNameLst>
                      </p:cBhvr>
                      <p:tavLst>
                        <p:tav tm="0">
                          <p:val>
                            <p:strVal val="1+#ppt_w/2"/>
                          </p:val>
                        </p:tav>
                        <p:tav tm="100000">
                          <p:val>
                            <p:strVal val="#ppt_x"/>
                          </p:val>
                        </p:tav>
                      </p:tavLst>
                    </p:anim>
                    <p:anim calcmode="lin" valueType="num">
                      <p:cBhvr additive="base">
                        <p:cTn dur="500" fill="hold"/>
                        <p:tgtEl>
                          <p:spTgt spid="49"/>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58.xml><?xml version="1.0" encoding="utf-8"?>
<p:sldLayout xmlns:a="http://schemas.openxmlformats.org/drawingml/2006/main" xmlns:r="http://schemas.openxmlformats.org/officeDocument/2006/relationships" xmlns:p="http://schemas.openxmlformats.org/presentationml/2006/main" preserve="1">
  <p:cSld name="Pictures and Short Descriptions">
    <p:spTree>
      <p:nvGrpSpPr>
        <p:cNvPr id="1" name=""/>
        <p:cNvGrpSpPr/>
        <p:nvPr/>
      </p:nvGrpSpPr>
      <p:grpSpPr>
        <a:xfrm>
          <a:off x="0" y="0"/>
          <a:ext cx="0" cy="0"/>
          <a:chOff x="0" y="0"/>
          <a:chExt cx="0" cy="0"/>
        </a:xfrm>
      </p:grpSpPr>
      <p:sp>
        <p:nvSpPr>
          <p:cNvPr id="8"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9" name="Subtitle 2"/>
          <p:cNvSpPr>
            <a:spLocks noGrp="1"/>
          </p:cNvSpPr>
          <p:nvPr>
            <p:ph type="subTitle" idx="13" hasCustomPrompt="1"/>
          </p:nvPr>
        </p:nvSpPr>
        <p:spPr>
          <a:xfrm>
            <a:off x="-45720" y="1097280"/>
            <a:ext cx="6400800" cy="640080"/>
          </a:xfrm>
        </p:spPr>
        <p:txBody>
          <a:bodyPr/>
          <a:lstStyle>
            <a:lvl1pPr marL="0" indent="0" algn="l">
              <a:buNone/>
              <a:defRPr b="1">
                <a:solidFill>
                  <a:schemeClr val="tx1"/>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21"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22" name="Text Placeholder 7"/>
          <p:cNvSpPr>
            <a:spLocks noGrp="1"/>
          </p:cNvSpPr>
          <p:nvPr>
            <p:ph type="body" sz="quarter" idx="14" hasCustomPrompt="1"/>
          </p:nvPr>
        </p:nvSpPr>
        <p:spPr>
          <a:xfrm>
            <a:off x="914400" y="196596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24" name="Picture Placeholder 23"/>
          <p:cNvSpPr>
            <a:spLocks noGrp="1"/>
          </p:cNvSpPr>
          <p:nvPr>
            <p:ph type="pic" sz="quarter" idx="16" hasCustomPrompt="1"/>
          </p:nvPr>
        </p:nvSpPr>
        <p:spPr>
          <a:xfrm>
            <a:off x="45721" y="205740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23" name="Text Placeholder 7"/>
          <p:cNvSpPr>
            <a:spLocks noGrp="1"/>
          </p:cNvSpPr>
          <p:nvPr>
            <p:ph type="body" sz="quarter" idx="17" hasCustomPrompt="1"/>
          </p:nvPr>
        </p:nvSpPr>
        <p:spPr>
          <a:xfrm>
            <a:off x="914400" y="237744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44" name="Text Placeholder 7"/>
          <p:cNvSpPr>
            <a:spLocks noGrp="1"/>
          </p:cNvSpPr>
          <p:nvPr>
            <p:ph type="body" sz="quarter" idx="18" hasCustomPrompt="1"/>
          </p:nvPr>
        </p:nvSpPr>
        <p:spPr>
          <a:xfrm>
            <a:off x="914400" y="32461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45" name="Picture Placeholder 23"/>
          <p:cNvSpPr>
            <a:spLocks noGrp="1"/>
          </p:cNvSpPr>
          <p:nvPr>
            <p:ph type="pic" sz="quarter" idx="19" hasCustomPrompt="1"/>
          </p:nvPr>
        </p:nvSpPr>
        <p:spPr>
          <a:xfrm>
            <a:off x="45721" y="33375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6" name="Text Placeholder 7"/>
          <p:cNvSpPr>
            <a:spLocks noGrp="1"/>
          </p:cNvSpPr>
          <p:nvPr>
            <p:ph type="body" sz="quarter" idx="20" hasCustomPrompt="1"/>
          </p:nvPr>
        </p:nvSpPr>
        <p:spPr>
          <a:xfrm>
            <a:off x="914400" y="36576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47" name="Text Placeholder 7"/>
          <p:cNvSpPr>
            <a:spLocks noGrp="1"/>
          </p:cNvSpPr>
          <p:nvPr>
            <p:ph type="body" sz="quarter" idx="21" hasCustomPrompt="1"/>
          </p:nvPr>
        </p:nvSpPr>
        <p:spPr>
          <a:xfrm>
            <a:off x="914400" y="45415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48" name="Picture Placeholder 23"/>
          <p:cNvSpPr>
            <a:spLocks noGrp="1"/>
          </p:cNvSpPr>
          <p:nvPr>
            <p:ph type="pic" sz="quarter" idx="22" hasCustomPrompt="1"/>
          </p:nvPr>
        </p:nvSpPr>
        <p:spPr>
          <a:xfrm>
            <a:off x="45721" y="46329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9" name="Text Placeholder 7"/>
          <p:cNvSpPr>
            <a:spLocks noGrp="1"/>
          </p:cNvSpPr>
          <p:nvPr>
            <p:ph type="body" sz="quarter" idx="23" hasCustomPrompt="1"/>
          </p:nvPr>
        </p:nvSpPr>
        <p:spPr>
          <a:xfrm>
            <a:off x="914400" y="49530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51" name="Text Placeholder 7"/>
          <p:cNvSpPr>
            <a:spLocks noGrp="1"/>
          </p:cNvSpPr>
          <p:nvPr>
            <p:ph type="body" sz="quarter" idx="24" hasCustomPrompt="1"/>
          </p:nvPr>
        </p:nvSpPr>
        <p:spPr>
          <a:xfrm>
            <a:off x="5562600" y="196596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52" name="Picture Placeholder 23"/>
          <p:cNvSpPr>
            <a:spLocks noGrp="1"/>
          </p:cNvSpPr>
          <p:nvPr>
            <p:ph type="pic" sz="quarter" idx="25" hasCustomPrompt="1"/>
          </p:nvPr>
        </p:nvSpPr>
        <p:spPr>
          <a:xfrm>
            <a:off x="4693921" y="205740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53" name="Text Placeholder 7"/>
          <p:cNvSpPr>
            <a:spLocks noGrp="1"/>
          </p:cNvSpPr>
          <p:nvPr>
            <p:ph type="body" sz="quarter" idx="26" hasCustomPrompt="1"/>
          </p:nvPr>
        </p:nvSpPr>
        <p:spPr>
          <a:xfrm>
            <a:off x="5562600" y="237744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54" name="Text Placeholder 7"/>
          <p:cNvSpPr>
            <a:spLocks noGrp="1"/>
          </p:cNvSpPr>
          <p:nvPr>
            <p:ph type="body" sz="quarter" idx="27" hasCustomPrompt="1"/>
          </p:nvPr>
        </p:nvSpPr>
        <p:spPr>
          <a:xfrm>
            <a:off x="5562600" y="32461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55" name="Picture Placeholder 23"/>
          <p:cNvSpPr>
            <a:spLocks noGrp="1"/>
          </p:cNvSpPr>
          <p:nvPr>
            <p:ph type="pic" sz="quarter" idx="28" hasCustomPrompt="1"/>
          </p:nvPr>
        </p:nvSpPr>
        <p:spPr>
          <a:xfrm>
            <a:off x="4693921" y="33375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56" name="Text Placeholder 7"/>
          <p:cNvSpPr>
            <a:spLocks noGrp="1"/>
          </p:cNvSpPr>
          <p:nvPr>
            <p:ph type="body" sz="quarter" idx="29" hasCustomPrompt="1"/>
          </p:nvPr>
        </p:nvSpPr>
        <p:spPr>
          <a:xfrm>
            <a:off x="5562600" y="36576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57" name="Text Placeholder 7"/>
          <p:cNvSpPr>
            <a:spLocks noGrp="1"/>
          </p:cNvSpPr>
          <p:nvPr>
            <p:ph type="body" sz="quarter" idx="30" hasCustomPrompt="1"/>
          </p:nvPr>
        </p:nvSpPr>
        <p:spPr>
          <a:xfrm>
            <a:off x="5562600" y="45415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58" name="Picture Placeholder 23"/>
          <p:cNvSpPr>
            <a:spLocks noGrp="1"/>
          </p:cNvSpPr>
          <p:nvPr>
            <p:ph type="pic" sz="quarter" idx="31" hasCustomPrompt="1"/>
          </p:nvPr>
        </p:nvSpPr>
        <p:spPr>
          <a:xfrm>
            <a:off x="4693921" y="46329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59" name="Text Placeholder 7"/>
          <p:cNvSpPr>
            <a:spLocks noGrp="1"/>
          </p:cNvSpPr>
          <p:nvPr>
            <p:ph type="body" sz="quarter" idx="32" hasCustomPrompt="1"/>
          </p:nvPr>
        </p:nvSpPr>
        <p:spPr>
          <a:xfrm>
            <a:off x="5562600" y="49530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 calcmode="lin" valueType="num">
                                      <p:cBhvr additive="base">
                                        <p:cTn id="7"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9">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22">
                                            <p:txEl>
                                              <p:pRg st="0" end="0"/>
                                            </p:txEl>
                                          </p:spTgt>
                                        </p:tgtEl>
                                        <p:attrNameLst>
                                          <p:attrName>style.visibility</p:attrName>
                                        </p:attrNameLst>
                                      </p:cBhvr>
                                      <p:to>
                                        <p:strVal val="visible"/>
                                      </p:to>
                                    </p:set>
                                    <p:anim calcmode="lin" valueType="num">
                                      <p:cBhvr additive="base">
                                        <p:cTn id="11" dur="500" fill="hold"/>
                                        <p:tgtEl>
                                          <p:spTgt spid="22">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22">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24">
                                            <p:txEl>
                                              <p:pRg st="0" end="0"/>
                                            </p:txEl>
                                          </p:spTgt>
                                        </p:tgtEl>
                                        <p:attrNameLst>
                                          <p:attrName>style.visibility</p:attrName>
                                        </p:attrNameLst>
                                      </p:cBhvr>
                                      <p:to>
                                        <p:strVal val="visible"/>
                                      </p:to>
                                    </p:set>
                                    <p:anim calcmode="lin" valueType="num">
                                      <p:cBhvr additive="base">
                                        <p:cTn id="15" dur="500" fill="hold"/>
                                        <p:tgtEl>
                                          <p:spTgt spid="24">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24">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4">
                                            <p:txEl>
                                              <p:pRg st="1" end="1"/>
                                            </p:txEl>
                                          </p:spTgt>
                                        </p:tgtEl>
                                        <p:attrNameLst>
                                          <p:attrName>style.visibility</p:attrName>
                                        </p:attrNameLst>
                                      </p:cBhvr>
                                      <p:to>
                                        <p:strVal val="visible"/>
                                      </p:to>
                                    </p:set>
                                    <p:anim calcmode="lin" valueType="num">
                                      <p:cBhvr additive="base">
                                        <p:cTn id="19" dur="500" fill="hold"/>
                                        <p:tgtEl>
                                          <p:spTgt spid="24">
                                            <p:txEl>
                                              <p:pRg st="1" end="1"/>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4">
                                            <p:txEl>
                                              <p:pRg st="1" end="1"/>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23">
                                            <p:txEl>
                                              <p:pRg st="0" end="0"/>
                                            </p:txEl>
                                          </p:spTgt>
                                        </p:tgtEl>
                                        <p:attrNameLst>
                                          <p:attrName>style.visibility</p:attrName>
                                        </p:attrNameLst>
                                      </p:cBhvr>
                                      <p:to>
                                        <p:strVal val="visible"/>
                                      </p:to>
                                    </p:set>
                                    <p:anim calcmode="lin" valueType="num">
                                      <p:cBhvr additive="base">
                                        <p:cTn id="23" dur="500" fill="hold"/>
                                        <p:tgtEl>
                                          <p:spTgt spid="23">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23">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44">
                                            <p:txEl>
                                              <p:pRg st="0" end="0"/>
                                            </p:txEl>
                                          </p:spTgt>
                                        </p:tgtEl>
                                        <p:attrNameLst>
                                          <p:attrName>style.visibility</p:attrName>
                                        </p:attrNameLst>
                                      </p:cBhvr>
                                      <p:to>
                                        <p:strVal val="visible"/>
                                      </p:to>
                                    </p:set>
                                    <p:anim calcmode="lin" valueType="num">
                                      <p:cBhvr additive="base">
                                        <p:cTn id="27" dur="500" fill="hold"/>
                                        <p:tgtEl>
                                          <p:spTgt spid="44">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44">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45">
                                            <p:txEl>
                                              <p:pRg st="0" end="0"/>
                                            </p:txEl>
                                          </p:spTgt>
                                        </p:tgtEl>
                                        <p:attrNameLst>
                                          <p:attrName>style.visibility</p:attrName>
                                        </p:attrNameLst>
                                      </p:cBhvr>
                                      <p:to>
                                        <p:strVal val="visible"/>
                                      </p:to>
                                    </p:set>
                                    <p:anim calcmode="lin" valueType="num">
                                      <p:cBhvr additive="base">
                                        <p:cTn id="31" dur="500" fill="hold"/>
                                        <p:tgtEl>
                                          <p:spTgt spid="45">
                                            <p:txEl>
                                              <p:pRg st="0" end="0"/>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45">
                                            <p:txEl>
                                              <p:pRg st="0" end="0"/>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45">
                                            <p:txEl>
                                              <p:pRg st="1" end="1"/>
                                            </p:txEl>
                                          </p:spTgt>
                                        </p:tgtEl>
                                        <p:attrNameLst>
                                          <p:attrName>style.visibility</p:attrName>
                                        </p:attrNameLst>
                                      </p:cBhvr>
                                      <p:to>
                                        <p:strVal val="visible"/>
                                      </p:to>
                                    </p:set>
                                    <p:anim calcmode="lin" valueType="num">
                                      <p:cBhvr additive="base">
                                        <p:cTn id="35" dur="500" fill="hold"/>
                                        <p:tgtEl>
                                          <p:spTgt spid="45">
                                            <p:txEl>
                                              <p:pRg st="1" end="1"/>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45">
                                            <p:txEl>
                                              <p:pRg st="1" end="1"/>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46">
                                            <p:txEl>
                                              <p:pRg st="0" end="0"/>
                                            </p:txEl>
                                          </p:spTgt>
                                        </p:tgtEl>
                                        <p:attrNameLst>
                                          <p:attrName>style.visibility</p:attrName>
                                        </p:attrNameLst>
                                      </p:cBhvr>
                                      <p:to>
                                        <p:strVal val="visible"/>
                                      </p:to>
                                    </p:set>
                                    <p:anim calcmode="lin" valueType="num">
                                      <p:cBhvr additive="base">
                                        <p:cTn id="39" dur="500" fill="hold"/>
                                        <p:tgtEl>
                                          <p:spTgt spid="46">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46">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47">
                                            <p:txEl>
                                              <p:pRg st="0" end="0"/>
                                            </p:txEl>
                                          </p:spTgt>
                                        </p:tgtEl>
                                        <p:attrNameLst>
                                          <p:attrName>style.visibility</p:attrName>
                                        </p:attrNameLst>
                                      </p:cBhvr>
                                      <p:to>
                                        <p:strVal val="visible"/>
                                      </p:to>
                                    </p:set>
                                    <p:anim calcmode="lin" valueType="num">
                                      <p:cBhvr additive="base">
                                        <p:cTn id="43" dur="500" fill="hold"/>
                                        <p:tgtEl>
                                          <p:spTgt spid="47">
                                            <p:txEl>
                                              <p:pRg st="0" end="0"/>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47">
                                            <p:txEl>
                                              <p:pRg st="0" end="0"/>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48">
                                            <p:txEl>
                                              <p:pRg st="0" end="0"/>
                                            </p:txEl>
                                          </p:spTgt>
                                        </p:tgtEl>
                                        <p:attrNameLst>
                                          <p:attrName>style.visibility</p:attrName>
                                        </p:attrNameLst>
                                      </p:cBhvr>
                                      <p:to>
                                        <p:strVal val="visible"/>
                                      </p:to>
                                    </p:set>
                                    <p:anim calcmode="lin" valueType="num">
                                      <p:cBhvr additive="base">
                                        <p:cTn id="47" dur="500" fill="hold"/>
                                        <p:tgtEl>
                                          <p:spTgt spid="48">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48">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48">
                                            <p:txEl>
                                              <p:pRg st="1" end="1"/>
                                            </p:txEl>
                                          </p:spTgt>
                                        </p:tgtEl>
                                        <p:attrNameLst>
                                          <p:attrName>style.visibility</p:attrName>
                                        </p:attrNameLst>
                                      </p:cBhvr>
                                      <p:to>
                                        <p:strVal val="visible"/>
                                      </p:to>
                                    </p:set>
                                    <p:anim calcmode="lin" valueType="num">
                                      <p:cBhvr additive="base">
                                        <p:cTn id="51" dur="500" fill="hold"/>
                                        <p:tgtEl>
                                          <p:spTgt spid="48">
                                            <p:txEl>
                                              <p:pRg st="1" end="1"/>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48">
                                            <p:txEl>
                                              <p:pRg st="1" end="1"/>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49">
                                            <p:txEl>
                                              <p:pRg st="0" end="0"/>
                                            </p:txEl>
                                          </p:spTgt>
                                        </p:tgtEl>
                                        <p:attrNameLst>
                                          <p:attrName>style.visibility</p:attrName>
                                        </p:attrNameLst>
                                      </p:cBhvr>
                                      <p:to>
                                        <p:strVal val="visible"/>
                                      </p:to>
                                    </p:set>
                                    <p:anim calcmode="lin" valueType="num">
                                      <p:cBhvr additive="base">
                                        <p:cTn id="55" dur="500" fill="hold"/>
                                        <p:tgtEl>
                                          <p:spTgt spid="49">
                                            <p:txEl>
                                              <p:pRg st="0" end="0"/>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49">
                                            <p:txEl>
                                              <p:pRg st="0" end="0"/>
                                            </p:txEl>
                                          </p:spTgt>
                                        </p:tgtEl>
                                        <p:attrNameLst>
                                          <p:attrName>ppt_y</p:attrName>
                                        </p:attrNameLst>
                                      </p:cBhvr>
                                      <p:tavLst>
                                        <p:tav tm="0">
                                          <p:val>
                                            <p:strVal val="#ppt_y"/>
                                          </p:val>
                                        </p:tav>
                                        <p:tav tm="100000">
                                          <p:val>
                                            <p:strVal val="#ppt_y"/>
                                          </p:val>
                                        </p:tav>
                                      </p:tavLst>
                                    </p:anim>
                                  </p:childTnLst>
                                </p:cTn>
                              </p:par>
                              <p:par>
                                <p:cTn id="57" presetID="2" presetClass="entr" presetSubtype="2" fill="hold" grpId="0" nodeType="withEffect">
                                  <p:stCondLst>
                                    <p:cond delay="0"/>
                                  </p:stCondLst>
                                  <p:childTnLst>
                                    <p:set>
                                      <p:cBhvr>
                                        <p:cTn id="58" dur="1" fill="hold">
                                          <p:stCondLst>
                                            <p:cond delay="0"/>
                                          </p:stCondLst>
                                        </p:cTn>
                                        <p:tgtEl>
                                          <p:spTgt spid="51">
                                            <p:txEl>
                                              <p:pRg st="0" end="0"/>
                                            </p:txEl>
                                          </p:spTgt>
                                        </p:tgtEl>
                                        <p:attrNameLst>
                                          <p:attrName>style.visibility</p:attrName>
                                        </p:attrNameLst>
                                      </p:cBhvr>
                                      <p:to>
                                        <p:strVal val="visible"/>
                                      </p:to>
                                    </p:set>
                                    <p:anim calcmode="lin" valueType="num">
                                      <p:cBhvr additive="base">
                                        <p:cTn id="59" dur="500" fill="hold"/>
                                        <p:tgtEl>
                                          <p:spTgt spid="51">
                                            <p:txEl>
                                              <p:pRg st="0" end="0"/>
                                            </p:txEl>
                                          </p:spTgt>
                                        </p:tgtEl>
                                        <p:attrNameLst>
                                          <p:attrName>ppt_x</p:attrName>
                                        </p:attrNameLst>
                                      </p:cBhvr>
                                      <p:tavLst>
                                        <p:tav tm="0">
                                          <p:val>
                                            <p:strVal val="1+#ppt_w/2"/>
                                          </p:val>
                                        </p:tav>
                                        <p:tav tm="100000">
                                          <p:val>
                                            <p:strVal val="#ppt_x"/>
                                          </p:val>
                                        </p:tav>
                                      </p:tavLst>
                                    </p:anim>
                                    <p:anim calcmode="lin" valueType="num">
                                      <p:cBhvr additive="base">
                                        <p:cTn id="60" dur="500" fill="hold"/>
                                        <p:tgtEl>
                                          <p:spTgt spid="51">
                                            <p:txEl>
                                              <p:pRg st="0" end="0"/>
                                            </p:txEl>
                                          </p:spTgt>
                                        </p:tgtEl>
                                        <p:attrNameLst>
                                          <p:attrName>ppt_y</p:attrName>
                                        </p:attrNameLst>
                                      </p:cBhvr>
                                      <p:tavLst>
                                        <p:tav tm="0">
                                          <p:val>
                                            <p:strVal val="#ppt_y"/>
                                          </p:val>
                                        </p:tav>
                                        <p:tav tm="100000">
                                          <p:val>
                                            <p:strVal val="#ppt_y"/>
                                          </p:val>
                                        </p:tav>
                                      </p:tavLst>
                                    </p:anim>
                                  </p:childTnLst>
                                </p:cTn>
                              </p:par>
                              <p:par>
                                <p:cTn id="61" presetID="2" presetClass="entr" presetSubtype="2" fill="hold" grpId="0" nodeType="withEffect">
                                  <p:stCondLst>
                                    <p:cond delay="0"/>
                                  </p:stCondLst>
                                  <p:childTnLst>
                                    <p:set>
                                      <p:cBhvr>
                                        <p:cTn id="62" dur="1" fill="hold">
                                          <p:stCondLst>
                                            <p:cond delay="0"/>
                                          </p:stCondLst>
                                        </p:cTn>
                                        <p:tgtEl>
                                          <p:spTgt spid="52">
                                            <p:txEl>
                                              <p:pRg st="0" end="0"/>
                                            </p:txEl>
                                          </p:spTgt>
                                        </p:tgtEl>
                                        <p:attrNameLst>
                                          <p:attrName>style.visibility</p:attrName>
                                        </p:attrNameLst>
                                      </p:cBhvr>
                                      <p:to>
                                        <p:strVal val="visible"/>
                                      </p:to>
                                    </p:set>
                                    <p:anim calcmode="lin" valueType="num">
                                      <p:cBhvr additive="base">
                                        <p:cTn id="63" dur="500" fill="hold"/>
                                        <p:tgtEl>
                                          <p:spTgt spid="52">
                                            <p:txEl>
                                              <p:pRg st="0" end="0"/>
                                            </p:txEl>
                                          </p:spTgt>
                                        </p:tgtEl>
                                        <p:attrNameLst>
                                          <p:attrName>ppt_x</p:attrName>
                                        </p:attrNameLst>
                                      </p:cBhvr>
                                      <p:tavLst>
                                        <p:tav tm="0">
                                          <p:val>
                                            <p:strVal val="1+#ppt_w/2"/>
                                          </p:val>
                                        </p:tav>
                                        <p:tav tm="100000">
                                          <p:val>
                                            <p:strVal val="#ppt_x"/>
                                          </p:val>
                                        </p:tav>
                                      </p:tavLst>
                                    </p:anim>
                                    <p:anim calcmode="lin" valueType="num">
                                      <p:cBhvr additive="base">
                                        <p:cTn id="64" dur="500" fill="hold"/>
                                        <p:tgtEl>
                                          <p:spTgt spid="52">
                                            <p:txEl>
                                              <p:pRg st="0" end="0"/>
                                            </p:txEl>
                                          </p:spTgt>
                                        </p:tgtEl>
                                        <p:attrNameLst>
                                          <p:attrName>ppt_y</p:attrName>
                                        </p:attrNameLst>
                                      </p:cBhvr>
                                      <p:tavLst>
                                        <p:tav tm="0">
                                          <p:val>
                                            <p:strVal val="#ppt_y"/>
                                          </p:val>
                                        </p:tav>
                                        <p:tav tm="100000">
                                          <p:val>
                                            <p:strVal val="#ppt_y"/>
                                          </p:val>
                                        </p:tav>
                                      </p:tavLst>
                                    </p:anim>
                                  </p:childTnLst>
                                </p:cTn>
                              </p:par>
                              <p:par>
                                <p:cTn id="65" presetID="2" presetClass="entr" presetSubtype="2" fill="hold" grpId="0" nodeType="withEffect">
                                  <p:stCondLst>
                                    <p:cond delay="0"/>
                                  </p:stCondLst>
                                  <p:childTnLst>
                                    <p:set>
                                      <p:cBhvr>
                                        <p:cTn id="66" dur="1" fill="hold">
                                          <p:stCondLst>
                                            <p:cond delay="0"/>
                                          </p:stCondLst>
                                        </p:cTn>
                                        <p:tgtEl>
                                          <p:spTgt spid="52">
                                            <p:txEl>
                                              <p:pRg st="1" end="1"/>
                                            </p:txEl>
                                          </p:spTgt>
                                        </p:tgtEl>
                                        <p:attrNameLst>
                                          <p:attrName>style.visibility</p:attrName>
                                        </p:attrNameLst>
                                      </p:cBhvr>
                                      <p:to>
                                        <p:strVal val="visible"/>
                                      </p:to>
                                    </p:set>
                                    <p:anim calcmode="lin" valueType="num">
                                      <p:cBhvr additive="base">
                                        <p:cTn id="67" dur="500" fill="hold"/>
                                        <p:tgtEl>
                                          <p:spTgt spid="52">
                                            <p:txEl>
                                              <p:pRg st="1" end="1"/>
                                            </p:txEl>
                                          </p:spTgt>
                                        </p:tgtEl>
                                        <p:attrNameLst>
                                          <p:attrName>ppt_x</p:attrName>
                                        </p:attrNameLst>
                                      </p:cBhvr>
                                      <p:tavLst>
                                        <p:tav tm="0">
                                          <p:val>
                                            <p:strVal val="1+#ppt_w/2"/>
                                          </p:val>
                                        </p:tav>
                                        <p:tav tm="100000">
                                          <p:val>
                                            <p:strVal val="#ppt_x"/>
                                          </p:val>
                                        </p:tav>
                                      </p:tavLst>
                                    </p:anim>
                                    <p:anim calcmode="lin" valueType="num">
                                      <p:cBhvr additive="base">
                                        <p:cTn id="68" dur="500" fill="hold"/>
                                        <p:tgtEl>
                                          <p:spTgt spid="52">
                                            <p:txEl>
                                              <p:pRg st="1" end="1"/>
                                            </p:txEl>
                                          </p:spTgt>
                                        </p:tgtEl>
                                        <p:attrNameLst>
                                          <p:attrName>ppt_y</p:attrName>
                                        </p:attrNameLst>
                                      </p:cBhvr>
                                      <p:tavLst>
                                        <p:tav tm="0">
                                          <p:val>
                                            <p:strVal val="#ppt_y"/>
                                          </p:val>
                                        </p:tav>
                                        <p:tav tm="100000">
                                          <p:val>
                                            <p:strVal val="#ppt_y"/>
                                          </p:val>
                                        </p:tav>
                                      </p:tavLst>
                                    </p:anim>
                                  </p:childTnLst>
                                </p:cTn>
                              </p:par>
                              <p:par>
                                <p:cTn id="69" presetID="2" presetClass="entr" presetSubtype="2" fill="hold" grpId="0" nodeType="withEffect">
                                  <p:stCondLst>
                                    <p:cond delay="0"/>
                                  </p:stCondLst>
                                  <p:childTnLst>
                                    <p:set>
                                      <p:cBhvr>
                                        <p:cTn id="70" dur="1" fill="hold">
                                          <p:stCondLst>
                                            <p:cond delay="0"/>
                                          </p:stCondLst>
                                        </p:cTn>
                                        <p:tgtEl>
                                          <p:spTgt spid="53">
                                            <p:txEl>
                                              <p:pRg st="0" end="0"/>
                                            </p:txEl>
                                          </p:spTgt>
                                        </p:tgtEl>
                                        <p:attrNameLst>
                                          <p:attrName>style.visibility</p:attrName>
                                        </p:attrNameLst>
                                      </p:cBhvr>
                                      <p:to>
                                        <p:strVal val="visible"/>
                                      </p:to>
                                    </p:set>
                                    <p:anim calcmode="lin" valueType="num">
                                      <p:cBhvr additive="base">
                                        <p:cTn id="71" dur="500" fill="hold"/>
                                        <p:tgtEl>
                                          <p:spTgt spid="53">
                                            <p:txEl>
                                              <p:pRg st="0" end="0"/>
                                            </p:txEl>
                                          </p:spTgt>
                                        </p:tgtEl>
                                        <p:attrNameLst>
                                          <p:attrName>ppt_x</p:attrName>
                                        </p:attrNameLst>
                                      </p:cBhvr>
                                      <p:tavLst>
                                        <p:tav tm="0">
                                          <p:val>
                                            <p:strVal val="1+#ppt_w/2"/>
                                          </p:val>
                                        </p:tav>
                                        <p:tav tm="100000">
                                          <p:val>
                                            <p:strVal val="#ppt_x"/>
                                          </p:val>
                                        </p:tav>
                                      </p:tavLst>
                                    </p:anim>
                                    <p:anim calcmode="lin" valueType="num">
                                      <p:cBhvr additive="base">
                                        <p:cTn id="72" dur="500" fill="hold"/>
                                        <p:tgtEl>
                                          <p:spTgt spid="53">
                                            <p:txEl>
                                              <p:pRg st="0" end="0"/>
                                            </p:txEl>
                                          </p:spTgt>
                                        </p:tgtEl>
                                        <p:attrNameLst>
                                          <p:attrName>ppt_y</p:attrName>
                                        </p:attrNameLst>
                                      </p:cBhvr>
                                      <p:tavLst>
                                        <p:tav tm="0">
                                          <p:val>
                                            <p:strVal val="#ppt_y"/>
                                          </p:val>
                                        </p:tav>
                                        <p:tav tm="100000">
                                          <p:val>
                                            <p:strVal val="#ppt_y"/>
                                          </p:val>
                                        </p:tav>
                                      </p:tavLst>
                                    </p:anim>
                                  </p:childTnLst>
                                </p:cTn>
                              </p:par>
                              <p:par>
                                <p:cTn id="73" presetID="2" presetClass="entr" presetSubtype="2" fill="hold" grpId="0" nodeType="withEffect">
                                  <p:stCondLst>
                                    <p:cond delay="0"/>
                                  </p:stCondLst>
                                  <p:childTnLst>
                                    <p:set>
                                      <p:cBhvr>
                                        <p:cTn id="74" dur="1" fill="hold">
                                          <p:stCondLst>
                                            <p:cond delay="0"/>
                                          </p:stCondLst>
                                        </p:cTn>
                                        <p:tgtEl>
                                          <p:spTgt spid="54">
                                            <p:txEl>
                                              <p:pRg st="0" end="0"/>
                                            </p:txEl>
                                          </p:spTgt>
                                        </p:tgtEl>
                                        <p:attrNameLst>
                                          <p:attrName>style.visibility</p:attrName>
                                        </p:attrNameLst>
                                      </p:cBhvr>
                                      <p:to>
                                        <p:strVal val="visible"/>
                                      </p:to>
                                    </p:set>
                                    <p:anim calcmode="lin" valueType="num">
                                      <p:cBhvr additive="base">
                                        <p:cTn id="75" dur="500" fill="hold"/>
                                        <p:tgtEl>
                                          <p:spTgt spid="54">
                                            <p:txEl>
                                              <p:pRg st="0" end="0"/>
                                            </p:txEl>
                                          </p:spTgt>
                                        </p:tgtEl>
                                        <p:attrNameLst>
                                          <p:attrName>ppt_x</p:attrName>
                                        </p:attrNameLst>
                                      </p:cBhvr>
                                      <p:tavLst>
                                        <p:tav tm="0">
                                          <p:val>
                                            <p:strVal val="1+#ppt_w/2"/>
                                          </p:val>
                                        </p:tav>
                                        <p:tav tm="100000">
                                          <p:val>
                                            <p:strVal val="#ppt_x"/>
                                          </p:val>
                                        </p:tav>
                                      </p:tavLst>
                                    </p:anim>
                                    <p:anim calcmode="lin" valueType="num">
                                      <p:cBhvr additive="base">
                                        <p:cTn id="76" dur="500" fill="hold"/>
                                        <p:tgtEl>
                                          <p:spTgt spid="54">
                                            <p:txEl>
                                              <p:pRg st="0" end="0"/>
                                            </p:txEl>
                                          </p:spTgt>
                                        </p:tgtEl>
                                        <p:attrNameLst>
                                          <p:attrName>ppt_y</p:attrName>
                                        </p:attrNameLst>
                                      </p:cBhvr>
                                      <p:tavLst>
                                        <p:tav tm="0">
                                          <p:val>
                                            <p:strVal val="#ppt_y"/>
                                          </p:val>
                                        </p:tav>
                                        <p:tav tm="100000">
                                          <p:val>
                                            <p:strVal val="#ppt_y"/>
                                          </p:val>
                                        </p:tav>
                                      </p:tavLst>
                                    </p:anim>
                                  </p:childTnLst>
                                </p:cTn>
                              </p:par>
                              <p:par>
                                <p:cTn id="77" presetID="2" presetClass="entr" presetSubtype="2" fill="hold" grpId="0" nodeType="withEffect">
                                  <p:stCondLst>
                                    <p:cond delay="0"/>
                                  </p:stCondLst>
                                  <p:childTnLst>
                                    <p:set>
                                      <p:cBhvr>
                                        <p:cTn id="78" dur="1" fill="hold">
                                          <p:stCondLst>
                                            <p:cond delay="0"/>
                                          </p:stCondLst>
                                        </p:cTn>
                                        <p:tgtEl>
                                          <p:spTgt spid="55">
                                            <p:txEl>
                                              <p:pRg st="0" end="0"/>
                                            </p:txEl>
                                          </p:spTgt>
                                        </p:tgtEl>
                                        <p:attrNameLst>
                                          <p:attrName>style.visibility</p:attrName>
                                        </p:attrNameLst>
                                      </p:cBhvr>
                                      <p:to>
                                        <p:strVal val="visible"/>
                                      </p:to>
                                    </p:set>
                                    <p:anim calcmode="lin" valueType="num">
                                      <p:cBhvr additive="base">
                                        <p:cTn id="79" dur="500" fill="hold"/>
                                        <p:tgtEl>
                                          <p:spTgt spid="55">
                                            <p:txEl>
                                              <p:pRg st="0" end="0"/>
                                            </p:txEl>
                                          </p:spTgt>
                                        </p:tgtEl>
                                        <p:attrNameLst>
                                          <p:attrName>ppt_x</p:attrName>
                                        </p:attrNameLst>
                                      </p:cBhvr>
                                      <p:tavLst>
                                        <p:tav tm="0">
                                          <p:val>
                                            <p:strVal val="1+#ppt_w/2"/>
                                          </p:val>
                                        </p:tav>
                                        <p:tav tm="100000">
                                          <p:val>
                                            <p:strVal val="#ppt_x"/>
                                          </p:val>
                                        </p:tav>
                                      </p:tavLst>
                                    </p:anim>
                                    <p:anim calcmode="lin" valueType="num">
                                      <p:cBhvr additive="base">
                                        <p:cTn id="80" dur="500" fill="hold"/>
                                        <p:tgtEl>
                                          <p:spTgt spid="55">
                                            <p:txEl>
                                              <p:pRg st="0" end="0"/>
                                            </p:txEl>
                                          </p:spTgt>
                                        </p:tgtEl>
                                        <p:attrNameLst>
                                          <p:attrName>ppt_y</p:attrName>
                                        </p:attrNameLst>
                                      </p:cBhvr>
                                      <p:tavLst>
                                        <p:tav tm="0">
                                          <p:val>
                                            <p:strVal val="#ppt_y"/>
                                          </p:val>
                                        </p:tav>
                                        <p:tav tm="100000">
                                          <p:val>
                                            <p:strVal val="#ppt_y"/>
                                          </p:val>
                                        </p:tav>
                                      </p:tavLst>
                                    </p:anim>
                                  </p:childTnLst>
                                </p:cTn>
                              </p:par>
                              <p:par>
                                <p:cTn id="81" presetID="2" presetClass="entr" presetSubtype="2" fill="hold" grpId="0" nodeType="withEffect">
                                  <p:stCondLst>
                                    <p:cond delay="0"/>
                                  </p:stCondLst>
                                  <p:childTnLst>
                                    <p:set>
                                      <p:cBhvr>
                                        <p:cTn id="82" dur="1" fill="hold">
                                          <p:stCondLst>
                                            <p:cond delay="0"/>
                                          </p:stCondLst>
                                        </p:cTn>
                                        <p:tgtEl>
                                          <p:spTgt spid="55">
                                            <p:txEl>
                                              <p:pRg st="1" end="1"/>
                                            </p:txEl>
                                          </p:spTgt>
                                        </p:tgtEl>
                                        <p:attrNameLst>
                                          <p:attrName>style.visibility</p:attrName>
                                        </p:attrNameLst>
                                      </p:cBhvr>
                                      <p:to>
                                        <p:strVal val="visible"/>
                                      </p:to>
                                    </p:set>
                                    <p:anim calcmode="lin" valueType="num">
                                      <p:cBhvr additive="base">
                                        <p:cTn id="83" dur="500" fill="hold"/>
                                        <p:tgtEl>
                                          <p:spTgt spid="55">
                                            <p:txEl>
                                              <p:pRg st="1" end="1"/>
                                            </p:txEl>
                                          </p:spTgt>
                                        </p:tgtEl>
                                        <p:attrNameLst>
                                          <p:attrName>ppt_x</p:attrName>
                                        </p:attrNameLst>
                                      </p:cBhvr>
                                      <p:tavLst>
                                        <p:tav tm="0">
                                          <p:val>
                                            <p:strVal val="1+#ppt_w/2"/>
                                          </p:val>
                                        </p:tav>
                                        <p:tav tm="100000">
                                          <p:val>
                                            <p:strVal val="#ppt_x"/>
                                          </p:val>
                                        </p:tav>
                                      </p:tavLst>
                                    </p:anim>
                                    <p:anim calcmode="lin" valueType="num">
                                      <p:cBhvr additive="base">
                                        <p:cTn id="84" dur="500" fill="hold"/>
                                        <p:tgtEl>
                                          <p:spTgt spid="55">
                                            <p:txEl>
                                              <p:pRg st="1" end="1"/>
                                            </p:txEl>
                                          </p:spTgt>
                                        </p:tgtEl>
                                        <p:attrNameLst>
                                          <p:attrName>ppt_y</p:attrName>
                                        </p:attrNameLst>
                                      </p:cBhvr>
                                      <p:tavLst>
                                        <p:tav tm="0">
                                          <p:val>
                                            <p:strVal val="#ppt_y"/>
                                          </p:val>
                                        </p:tav>
                                        <p:tav tm="100000">
                                          <p:val>
                                            <p:strVal val="#ppt_y"/>
                                          </p:val>
                                        </p:tav>
                                      </p:tavLst>
                                    </p:anim>
                                  </p:childTnLst>
                                </p:cTn>
                              </p:par>
                              <p:par>
                                <p:cTn id="85" presetID="2" presetClass="entr" presetSubtype="2" fill="hold" grpId="0" nodeType="withEffect">
                                  <p:stCondLst>
                                    <p:cond delay="0"/>
                                  </p:stCondLst>
                                  <p:childTnLst>
                                    <p:set>
                                      <p:cBhvr>
                                        <p:cTn id="86" dur="1" fill="hold">
                                          <p:stCondLst>
                                            <p:cond delay="0"/>
                                          </p:stCondLst>
                                        </p:cTn>
                                        <p:tgtEl>
                                          <p:spTgt spid="56">
                                            <p:txEl>
                                              <p:pRg st="0" end="0"/>
                                            </p:txEl>
                                          </p:spTgt>
                                        </p:tgtEl>
                                        <p:attrNameLst>
                                          <p:attrName>style.visibility</p:attrName>
                                        </p:attrNameLst>
                                      </p:cBhvr>
                                      <p:to>
                                        <p:strVal val="visible"/>
                                      </p:to>
                                    </p:set>
                                    <p:anim calcmode="lin" valueType="num">
                                      <p:cBhvr additive="base">
                                        <p:cTn id="87" dur="500" fill="hold"/>
                                        <p:tgtEl>
                                          <p:spTgt spid="56">
                                            <p:txEl>
                                              <p:pRg st="0" end="0"/>
                                            </p:txEl>
                                          </p:spTgt>
                                        </p:tgtEl>
                                        <p:attrNameLst>
                                          <p:attrName>ppt_x</p:attrName>
                                        </p:attrNameLst>
                                      </p:cBhvr>
                                      <p:tavLst>
                                        <p:tav tm="0">
                                          <p:val>
                                            <p:strVal val="1+#ppt_w/2"/>
                                          </p:val>
                                        </p:tav>
                                        <p:tav tm="100000">
                                          <p:val>
                                            <p:strVal val="#ppt_x"/>
                                          </p:val>
                                        </p:tav>
                                      </p:tavLst>
                                    </p:anim>
                                    <p:anim calcmode="lin" valueType="num">
                                      <p:cBhvr additive="base">
                                        <p:cTn id="88" dur="500" fill="hold"/>
                                        <p:tgtEl>
                                          <p:spTgt spid="56">
                                            <p:txEl>
                                              <p:pRg st="0" end="0"/>
                                            </p:txEl>
                                          </p:spTgt>
                                        </p:tgtEl>
                                        <p:attrNameLst>
                                          <p:attrName>ppt_y</p:attrName>
                                        </p:attrNameLst>
                                      </p:cBhvr>
                                      <p:tavLst>
                                        <p:tav tm="0">
                                          <p:val>
                                            <p:strVal val="#ppt_y"/>
                                          </p:val>
                                        </p:tav>
                                        <p:tav tm="100000">
                                          <p:val>
                                            <p:strVal val="#ppt_y"/>
                                          </p:val>
                                        </p:tav>
                                      </p:tavLst>
                                    </p:anim>
                                  </p:childTnLst>
                                </p:cTn>
                              </p:par>
                              <p:par>
                                <p:cTn id="89" presetID="2" presetClass="entr" presetSubtype="2" fill="hold" grpId="0" nodeType="withEffect">
                                  <p:stCondLst>
                                    <p:cond delay="0"/>
                                  </p:stCondLst>
                                  <p:childTnLst>
                                    <p:set>
                                      <p:cBhvr>
                                        <p:cTn id="90" dur="1" fill="hold">
                                          <p:stCondLst>
                                            <p:cond delay="0"/>
                                          </p:stCondLst>
                                        </p:cTn>
                                        <p:tgtEl>
                                          <p:spTgt spid="57">
                                            <p:txEl>
                                              <p:pRg st="0" end="0"/>
                                            </p:txEl>
                                          </p:spTgt>
                                        </p:tgtEl>
                                        <p:attrNameLst>
                                          <p:attrName>style.visibility</p:attrName>
                                        </p:attrNameLst>
                                      </p:cBhvr>
                                      <p:to>
                                        <p:strVal val="visible"/>
                                      </p:to>
                                    </p:set>
                                    <p:anim calcmode="lin" valueType="num">
                                      <p:cBhvr additive="base">
                                        <p:cTn id="91" dur="500" fill="hold"/>
                                        <p:tgtEl>
                                          <p:spTgt spid="57">
                                            <p:txEl>
                                              <p:pRg st="0" end="0"/>
                                            </p:txEl>
                                          </p:spTgt>
                                        </p:tgtEl>
                                        <p:attrNameLst>
                                          <p:attrName>ppt_x</p:attrName>
                                        </p:attrNameLst>
                                      </p:cBhvr>
                                      <p:tavLst>
                                        <p:tav tm="0">
                                          <p:val>
                                            <p:strVal val="1+#ppt_w/2"/>
                                          </p:val>
                                        </p:tav>
                                        <p:tav tm="100000">
                                          <p:val>
                                            <p:strVal val="#ppt_x"/>
                                          </p:val>
                                        </p:tav>
                                      </p:tavLst>
                                    </p:anim>
                                    <p:anim calcmode="lin" valueType="num">
                                      <p:cBhvr additive="base">
                                        <p:cTn id="92" dur="500" fill="hold"/>
                                        <p:tgtEl>
                                          <p:spTgt spid="57">
                                            <p:txEl>
                                              <p:pRg st="0" end="0"/>
                                            </p:txEl>
                                          </p:spTgt>
                                        </p:tgtEl>
                                        <p:attrNameLst>
                                          <p:attrName>ppt_y</p:attrName>
                                        </p:attrNameLst>
                                      </p:cBhvr>
                                      <p:tavLst>
                                        <p:tav tm="0">
                                          <p:val>
                                            <p:strVal val="#ppt_y"/>
                                          </p:val>
                                        </p:tav>
                                        <p:tav tm="100000">
                                          <p:val>
                                            <p:strVal val="#ppt_y"/>
                                          </p:val>
                                        </p:tav>
                                      </p:tavLst>
                                    </p:anim>
                                  </p:childTnLst>
                                </p:cTn>
                              </p:par>
                              <p:par>
                                <p:cTn id="93" presetID="2" presetClass="entr" presetSubtype="2" fill="hold" grpId="0" nodeType="withEffect">
                                  <p:stCondLst>
                                    <p:cond delay="0"/>
                                  </p:stCondLst>
                                  <p:childTnLst>
                                    <p:set>
                                      <p:cBhvr>
                                        <p:cTn id="94" dur="1" fill="hold">
                                          <p:stCondLst>
                                            <p:cond delay="0"/>
                                          </p:stCondLst>
                                        </p:cTn>
                                        <p:tgtEl>
                                          <p:spTgt spid="58">
                                            <p:txEl>
                                              <p:pRg st="0" end="0"/>
                                            </p:txEl>
                                          </p:spTgt>
                                        </p:tgtEl>
                                        <p:attrNameLst>
                                          <p:attrName>style.visibility</p:attrName>
                                        </p:attrNameLst>
                                      </p:cBhvr>
                                      <p:to>
                                        <p:strVal val="visible"/>
                                      </p:to>
                                    </p:set>
                                    <p:anim calcmode="lin" valueType="num">
                                      <p:cBhvr additive="base">
                                        <p:cTn id="95" dur="500" fill="hold"/>
                                        <p:tgtEl>
                                          <p:spTgt spid="58">
                                            <p:txEl>
                                              <p:pRg st="0" end="0"/>
                                            </p:txEl>
                                          </p:spTgt>
                                        </p:tgtEl>
                                        <p:attrNameLst>
                                          <p:attrName>ppt_x</p:attrName>
                                        </p:attrNameLst>
                                      </p:cBhvr>
                                      <p:tavLst>
                                        <p:tav tm="0">
                                          <p:val>
                                            <p:strVal val="1+#ppt_w/2"/>
                                          </p:val>
                                        </p:tav>
                                        <p:tav tm="100000">
                                          <p:val>
                                            <p:strVal val="#ppt_x"/>
                                          </p:val>
                                        </p:tav>
                                      </p:tavLst>
                                    </p:anim>
                                    <p:anim calcmode="lin" valueType="num">
                                      <p:cBhvr additive="base">
                                        <p:cTn id="96" dur="500" fill="hold"/>
                                        <p:tgtEl>
                                          <p:spTgt spid="58">
                                            <p:txEl>
                                              <p:pRg st="0" end="0"/>
                                            </p:txEl>
                                          </p:spTgt>
                                        </p:tgtEl>
                                        <p:attrNameLst>
                                          <p:attrName>ppt_y</p:attrName>
                                        </p:attrNameLst>
                                      </p:cBhvr>
                                      <p:tavLst>
                                        <p:tav tm="0">
                                          <p:val>
                                            <p:strVal val="#ppt_y"/>
                                          </p:val>
                                        </p:tav>
                                        <p:tav tm="100000">
                                          <p:val>
                                            <p:strVal val="#ppt_y"/>
                                          </p:val>
                                        </p:tav>
                                      </p:tavLst>
                                    </p:anim>
                                  </p:childTnLst>
                                </p:cTn>
                              </p:par>
                              <p:par>
                                <p:cTn id="97" presetID="2" presetClass="entr" presetSubtype="2" fill="hold" grpId="0" nodeType="withEffect">
                                  <p:stCondLst>
                                    <p:cond delay="0"/>
                                  </p:stCondLst>
                                  <p:childTnLst>
                                    <p:set>
                                      <p:cBhvr>
                                        <p:cTn id="98" dur="1" fill="hold">
                                          <p:stCondLst>
                                            <p:cond delay="0"/>
                                          </p:stCondLst>
                                        </p:cTn>
                                        <p:tgtEl>
                                          <p:spTgt spid="58">
                                            <p:txEl>
                                              <p:pRg st="1" end="1"/>
                                            </p:txEl>
                                          </p:spTgt>
                                        </p:tgtEl>
                                        <p:attrNameLst>
                                          <p:attrName>style.visibility</p:attrName>
                                        </p:attrNameLst>
                                      </p:cBhvr>
                                      <p:to>
                                        <p:strVal val="visible"/>
                                      </p:to>
                                    </p:set>
                                    <p:anim calcmode="lin" valueType="num">
                                      <p:cBhvr additive="base">
                                        <p:cTn id="99" dur="500" fill="hold"/>
                                        <p:tgtEl>
                                          <p:spTgt spid="58">
                                            <p:txEl>
                                              <p:pRg st="1" end="1"/>
                                            </p:txEl>
                                          </p:spTgt>
                                        </p:tgtEl>
                                        <p:attrNameLst>
                                          <p:attrName>ppt_x</p:attrName>
                                        </p:attrNameLst>
                                      </p:cBhvr>
                                      <p:tavLst>
                                        <p:tav tm="0">
                                          <p:val>
                                            <p:strVal val="1+#ppt_w/2"/>
                                          </p:val>
                                        </p:tav>
                                        <p:tav tm="100000">
                                          <p:val>
                                            <p:strVal val="#ppt_x"/>
                                          </p:val>
                                        </p:tav>
                                      </p:tavLst>
                                    </p:anim>
                                    <p:anim calcmode="lin" valueType="num">
                                      <p:cBhvr additive="base">
                                        <p:cTn id="100" dur="500" fill="hold"/>
                                        <p:tgtEl>
                                          <p:spTgt spid="58">
                                            <p:txEl>
                                              <p:pRg st="1" end="1"/>
                                            </p:txEl>
                                          </p:spTgt>
                                        </p:tgtEl>
                                        <p:attrNameLst>
                                          <p:attrName>ppt_y</p:attrName>
                                        </p:attrNameLst>
                                      </p:cBhvr>
                                      <p:tavLst>
                                        <p:tav tm="0">
                                          <p:val>
                                            <p:strVal val="#ppt_y"/>
                                          </p:val>
                                        </p:tav>
                                        <p:tav tm="100000">
                                          <p:val>
                                            <p:strVal val="#ppt_y"/>
                                          </p:val>
                                        </p:tav>
                                      </p:tavLst>
                                    </p:anim>
                                  </p:childTnLst>
                                </p:cTn>
                              </p:par>
                              <p:par>
                                <p:cTn id="101" presetID="2" presetClass="entr" presetSubtype="2" fill="hold" grpId="0" nodeType="withEffect">
                                  <p:stCondLst>
                                    <p:cond delay="0"/>
                                  </p:stCondLst>
                                  <p:childTnLst>
                                    <p:set>
                                      <p:cBhvr>
                                        <p:cTn id="102" dur="1" fill="hold">
                                          <p:stCondLst>
                                            <p:cond delay="0"/>
                                          </p:stCondLst>
                                        </p:cTn>
                                        <p:tgtEl>
                                          <p:spTgt spid="59">
                                            <p:txEl>
                                              <p:pRg st="0" end="0"/>
                                            </p:txEl>
                                          </p:spTgt>
                                        </p:tgtEl>
                                        <p:attrNameLst>
                                          <p:attrName>style.visibility</p:attrName>
                                        </p:attrNameLst>
                                      </p:cBhvr>
                                      <p:to>
                                        <p:strVal val="visible"/>
                                      </p:to>
                                    </p:set>
                                    <p:anim calcmode="lin" valueType="num">
                                      <p:cBhvr additive="base">
                                        <p:cTn id="103" dur="500" fill="hold"/>
                                        <p:tgtEl>
                                          <p:spTgt spid="59">
                                            <p:txEl>
                                              <p:pRg st="0" end="0"/>
                                            </p:txEl>
                                          </p:spTgt>
                                        </p:tgtEl>
                                        <p:attrNameLst>
                                          <p:attrName>ppt_x</p:attrName>
                                        </p:attrNameLst>
                                      </p:cBhvr>
                                      <p:tavLst>
                                        <p:tav tm="0">
                                          <p:val>
                                            <p:strVal val="1+#ppt_w/2"/>
                                          </p:val>
                                        </p:tav>
                                        <p:tav tm="100000">
                                          <p:val>
                                            <p:strVal val="#ppt_x"/>
                                          </p:val>
                                        </p:tav>
                                      </p:tavLst>
                                    </p:anim>
                                    <p:anim calcmode="lin" valueType="num">
                                      <p:cBhvr additive="base">
                                        <p:cTn id="104" dur="500" fill="hold"/>
                                        <p:tgtEl>
                                          <p:spTgt spid="59">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22" grpId="0" build="allAtOnce">
        <p:tmplLst>
          <p:tmpl lvl="1">
            <p:tnLst>
              <p:par>
                <p:cTn presetID="2" presetClass="entr" presetSubtype="2" fill="hold" nodeType="withEffect">
                  <p:stCondLst>
                    <p:cond delay="0"/>
                  </p:stCondLst>
                  <p:childTnLst>
                    <p:set>
                      <p:cBhvr>
                        <p:cTn dur="1" fill="hold">
                          <p:stCondLst>
                            <p:cond delay="0"/>
                          </p:stCondLst>
                        </p:cTn>
                        <p:tgtEl>
                          <p:spTgt spid="22"/>
                        </p:tgtEl>
                        <p:attrNameLst>
                          <p:attrName>style.visibility</p:attrName>
                        </p:attrNameLst>
                      </p:cBhvr>
                      <p:to>
                        <p:strVal val="visible"/>
                      </p:to>
                    </p:set>
                    <p:anim calcmode="lin" valueType="num">
                      <p:cBhvr additive="base">
                        <p:cTn dur="500" fill="hold"/>
                        <p:tgtEl>
                          <p:spTgt spid="22"/>
                        </p:tgtEl>
                        <p:attrNameLst>
                          <p:attrName>ppt_x</p:attrName>
                        </p:attrNameLst>
                      </p:cBhvr>
                      <p:tavLst>
                        <p:tav tm="0">
                          <p:val>
                            <p:strVal val="1+#ppt_w/2"/>
                          </p:val>
                        </p:tav>
                        <p:tav tm="100000">
                          <p:val>
                            <p:strVal val="#ppt_x"/>
                          </p:val>
                        </p:tav>
                      </p:tavLst>
                    </p:anim>
                    <p:anim calcmode="lin" valueType="num">
                      <p:cBhvr additive="base">
                        <p:cTn dur="500" fill="hold"/>
                        <p:tgtEl>
                          <p:spTgt spid="22"/>
                        </p:tgtEl>
                        <p:attrNameLst>
                          <p:attrName>ppt_y</p:attrName>
                        </p:attrNameLst>
                      </p:cBhvr>
                      <p:tavLst>
                        <p:tav tm="0">
                          <p:val>
                            <p:strVal val="#ppt_y"/>
                          </p:val>
                        </p:tav>
                        <p:tav tm="100000">
                          <p:val>
                            <p:strVal val="#ppt_y"/>
                          </p:val>
                        </p:tav>
                      </p:tavLst>
                    </p:anim>
                  </p:childTnLst>
                </p:cTn>
              </p:par>
            </p:tnLst>
          </p:tmpl>
        </p:tmplLst>
      </p:bldP>
      <p:bldP spid="24" grpId="0" build="allAtOnce"/>
      <p:bldP spid="23" grpId="0" build="allAtOnce">
        <p:tmplLst>
          <p:tmpl lvl="1">
            <p:tnLst>
              <p:par>
                <p:cTn presetID="2" presetClass="entr" presetSubtype="2" fill="hold" nodeType="withEffect">
                  <p:stCondLst>
                    <p:cond delay="0"/>
                  </p:stCondLst>
                  <p:childTnLst>
                    <p:set>
                      <p:cBhvr>
                        <p:cTn dur="1" fill="hold">
                          <p:stCondLst>
                            <p:cond delay="0"/>
                          </p:stCondLst>
                        </p:cTn>
                        <p:tgtEl>
                          <p:spTgt spid="23"/>
                        </p:tgtEl>
                        <p:attrNameLst>
                          <p:attrName>style.visibility</p:attrName>
                        </p:attrNameLst>
                      </p:cBhvr>
                      <p:to>
                        <p:strVal val="visible"/>
                      </p:to>
                    </p:set>
                    <p:anim calcmode="lin" valueType="num">
                      <p:cBhvr additive="base">
                        <p:cTn dur="500" fill="hold"/>
                        <p:tgtEl>
                          <p:spTgt spid="23"/>
                        </p:tgtEl>
                        <p:attrNameLst>
                          <p:attrName>ppt_x</p:attrName>
                        </p:attrNameLst>
                      </p:cBhvr>
                      <p:tavLst>
                        <p:tav tm="0">
                          <p:val>
                            <p:strVal val="1+#ppt_w/2"/>
                          </p:val>
                        </p:tav>
                        <p:tav tm="100000">
                          <p:val>
                            <p:strVal val="#ppt_x"/>
                          </p:val>
                        </p:tav>
                      </p:tavLst>
                    </p:anim>
                    <p:anim calcmode="lin" valueType="num">
                      <p:cBhvr additive="base">
                        <p:cTn dur="500" fill="hold"/>
                        <p:tgtEl>
                          <p:spTgt spid="23"/>
                        </p:tgtEl>
                        <p:attrNameLst>
                          <p:attrName>ppt_y</p:attrName>
                        </p:attrNameLst>
                      </p:cBhvr>
                      <p:tavLst>
                        <p:tav tm="0">
                          <p:val>
                            <p:strVal val="#ppt_y"/>
                          </p:val>
                        </p:tav>
                        <p:tav tm="100000">
                          <p:val>
                            <p:strVal val="#ppt_y"/>
                          </p:val>
                        </p:tav>
                      </p:tavLst>
                    </p:anim>
                  </p:childTnLst>
                </p:cTn>
              </p:par>
            </p:tnLst>
          </p:tmpl>
        </p:tmplLst>
      </p:bldP>
      <p:bldP spid="44" grpId="0" build="allAtOnce">
        <p:tmplLst>
          <p:tmpl lvl="1">
            <p:tnLst>
              <p:par>
                <p:cTn presetID="2" presetClass="entr" presetSubtype="2" fill="hold" nodeType="withEffect">
                  <p:stCondLst>
                    <p:cond delay="0"/>
                  </p:stCondLst>
                  <p:childTnLst>
                    <p:set>
                      <p:cBhvr>
                        <p:cTn dur="1" fill="hold">
                          <p:stCondLst>
                            <p:cond delay="0"/>
                          </p:stCondLst>
                        </p:cTn>
                        <p:tgtEl>
                          <p:spTgt spid="44"/>
                        </p:tgtEl>
                        <p:attrNameLst>
                          <p:attrName>style.visibility</p:attrName>
                        </p:attrNameLst>
                      </p:cBhvr>
                      <p:to>
                        <p:strVal val="visible"/>
                      </p:to>
                    </p:set>
                    <p:anim calcmode="lin" valueType="num">
                      <p:cBhvr additive="base">
                        <p:cTn dur="500" fill="hold"/>
                        <p:tgtEl>
                          <p:spTgt spid="44"/>
                        </p:tgtEl>
                        <p:attrNameLst>
                          <p:attrName>ppt_x</p:attrName>
                        </p:attrNameLst>
                      </p:cBhvr>
                      <p:tavLst>
                        <p:tav tm="0">
                          <p:val>
                            <p:strVal val="1+#ppt_w/2"/>
                          </p:val>
                        </p:tav>
                        <p:tav tm="100000">
                          <p:val>
                            <p:strVal val="#ppt_x"/>
                          </p:val>
                        </p:tav>
                      </p:tavLst>
                    </p:anim>
                    <p:anim calcmode="lin" valueType="num">
                      <p:cBhvr additive="base">
                        <p:cTn dur="500" fill="hold"/>
                        <p:tgtEl>
                          <p:spTgt spid="44"/>
                        </p:tgtEl>
                        <p:attrNameLst>
                          <p:attrName>ppt_y</p:attrName>
                        </p:attrNameLst>
                      </p:cBhvr>
                      <p:tavLst>
                        <p:tav tm="0">
                          <p:val>
                            <p:strVal val="#ppt_y"/>
                          </p:val>
                        </p:tav>
                        <p:tav tm="100000">
                          <p:val>
                            <p:strVal val="#ppt_y"/>
                          </p:val>
                        </p:tav>
                      </p:tavLst>
                    </p:anim>
                  </p:childTnLst>
                </p:cTn>
              </p:par>
            </p:tnLst>
          </p:tmpl>
        </p:tmplLst>
      </p:bldP>
      <p:bldP spid="45" grpId="0" build="allAtOnce"/>
      <p:bldP spid="46" grpId="0" build="allAtOnce">
        <p:tmplLst>
          <p:tmpl lvl="1">
            <p:tnLst>
              <p:par>
                <p:cTn presetID="2" presetClass="entr" presetSubtype="2" fill="hold" nodeType="withEffect">
                  <p:stCondLst>
                    <p:cond delay="0"/>
                  </p:stCondLst>
                  <p:childTnLst>
                    <p:set>
                      <p:cBhvr>
                        <p:cTn dur="1" fill="hold">
                          <p:stCondLst>
                            <p:cond delay="0"/>
                          </p:stCondLst>
                        </p:cTn>
                        <p:tgtEl>
                          <p:spTgt spid="46"/>
                        </p:tgtEl>
                        <p:attrNameLst>
                          <p:attrName>style.visibility</p:attrName>
                        </p:attrNameLst>
                      </p:cBhvr>
                      <p:to>
                        <p:strVal val="visible"/>
                      </p:to>
                    </p:set>
                    <p:anim calcmode="lin" valueType="num">
                      <p:cBhvr additive="base">
                        <p:cTn dur="500" fill="hold"/>
                        <p:tgtEl>
                          <p:spTgt spid="46"/>
                        </p:tgtEl>
                        <p:attrNameLst>
                          <p:attrName>ppt_x</p:attrName>
                        </p:attrNameLst>
                      </p:cBhvr>
                      <p:tavLst>
                        <p:tav tm="0">
                          <p:val>
                            <p:strVal val="1+#ppt_w/2"/>
                          </p:val>
                        </p:tav>
                        <p:tav tm="100000">
                          <p:val>
                            <p:strVal val="#ppt_x"/>
                          </p:val>
                        </p:tav>
                      </p:tavLst>
                    </p:anim>
                    <p:anim calcmode="lin" valueType="num">
                      <p:cBhvr additive="base">
                        <p:cTn dur="500" fill="hold"/>
                        <p:tgtEl>
                          <p:spTgt spid="46"/>
                        </p:tgtEl>
                        <p:attrNameLst>
                          <p:attrName>ppt_y</p:attrName>
                        </p:attrNameLst>
                      </p:cBhvr>
                      <p:tavLst>
                        <p:tav tm="0">
                          <p:val>
                            <p:strVal val="#ppt_y"/>
                          </p:val>
                        </p:tav>
                        <p:tav tm="100000">
                          <p:val>
                            <p:strVal val="#ppt_y"/>
                          </p:val>
                        </p:tav>
                      </p:tavLst>
                    </p:anim>
                  </p:childTnLst>
                </p:cTn>
              </p:par>
            </p:tnLst>
          </p:tmpl>
        </p:tmplLst>
      </p:bldP>
      <p:bldP spid="47" grpId="0" build="allAtOnce">
        <p:tmplLst>
          <p:tmpl lvl="1">
            <p:tnLst>
              <p:par>
                <p:cTn presetID="2" presetClass="entr" presetSubtype="2" fill="hold" nodeType="withEffect">
                  <p:stCondLst>
                    <p:cond delay="0"/>
                  </p:stCondLst>
                  <p:childTnLst>
                    <p:set>
                      <p:cBhvr>
                        <p:cTn dur="1" fill="hold">
                          <p:stCondLst>
                            <p:cond delay="0"/>
                          </p:stCondLst>
                        </p:cTn>
                        <p:tgtEl>
                          <p:spTgt spid="47"/>
                        </p:tgtEl>
                        <p:attrNameLst>
                          <p:attrName>style.visibility</p:attrName>
                        </p:attrNameLst>
                      </p:cBhvr>
                      <p:to>
                        <p:strVal val="visible"/>
                      </p:to>
                    </p:set>
                    <p:anim calcmode="lin" valueType="num">
                      <p:cBhvr additive="base">
                        <p:cTn dur="500" fill="hold"/>
                        <p:tgtEl>
                          <p:spTgt spid="47"/>
                        </p:tgtEl>
                        <p:attrNameLst>
                          <p:attrName>ppt_x</p:attrName>
                        </p:attrNameLst>
                      </p:cBhvr>
                      <p:tavLst>
                        <p:tav tm="0">
                          <p:val>
                            <p:strVal val="1+#ppt_w/2"/>
                          </p:val>
                        </p:tav>
                        <p:tav tm="100000">
                          <p:val>
                            <p:strVal val="#ppt_x"/>
                          </p:val>
                        </p:tav>
                      </p:tavLst>
                    </p:anim>
                    <p:anim calcmode="lin" valueType="num">
                      <p:cBhvr additive="base">
                        <p:cTn dur="500" fill="hold"/>
                        <p:tgtEl>
                          <p:spTgt spid="47"/>
                        </p:tgtEl>
                        <p:attrNameLst>
                          <p:attrName>ppt_y</p:attrName>
                        </p:attrNameLst>
                      </p:cBhvr>
                      <p:tavLst>
                        <p:tav tm="0">
                          <p:val>
                            <p:strVal val="#ppt_y"/>
                          </p:val>
                        </p:tav>
                        <p:tav tm="100000">
                          <p:val>
                            <p:strVal val="#ppt_y"/>
                          </p:val>
                        </p:tav>
                      </p:tavLst>
                    </p:anim>
                  </p:childTnLst>
                </p:cTn>
              </p:par>
            </p:tnLst>
          </p:tmpl>
        </p:tmplLst>
      </p:bldP>
      <p:bldP spid="48" grpId="0" build="allAtOnce"/>
      <p:bldP spid="49" grpId="0" build="allAtOnce">
        <p:tmplLst>
          <p:tmpl lvl="1">
            <p:tnLst>
              <p:par>
                <p:cTn presetID="2" presetClass="entr" presetSubtype="2" fill="hold" nodeType="withEffect">
                  <p:stCondLst>
                    <p:cond delay="0"/>
                  </p:stCondLst>
                  <p:childTnLst>
                    <p:set>
                      <p:cBhvr>
                        <p:cTn dur="1" fill="hold">
                          <p:stCondLst>
                            <p:cond delay="0"/>
                          </p:stCondLst>
                        </p:cTn>
                        <p:tgtEl>
                          <p:spTgt spid="49"/>
                        </p:tgtEl>
                        <p:attrNameLst>
                          <p:attrName>style.visibility</p:attrName>
                        </p:attrNameLst>
                      </p:cBhvr>
                      <p:to>
                        <p:strVal val="visible"/>
                      </p:to>
                    </p:set>
                    <p:anim calcmode="lin" valueType="num">
                      <p:cBhvr additive="base">
                        <p:cTn dur="500" fill="hold"/>
                        <p:tgtEl>
                          <p:spTgt spid="49"/>
                        </p:tgtEl>
                        <p:attrNameLst>
                          <p:attrName>ppt_x</p:attrName>
                        </p:attrNameLst>
                      </p:cBhvr>
                      <p:tavLst>
                        <p:tav tm="0">
                          <p:val>
                            <p:strVal val="1+#ppt_w/2"/>
                          </p:val>
                        </p:tav>
                        <p:tav tm="100000">
                          <p:val>
                            <p:strVal val="#ppt_x"/>
                          </p:val>
                        </p:tav>
                      </p:tavLst>
                    </p:anim>
                    <p:anim calcmode="lin" valueType="num">
                      <p:cBhvr additive="base">
                        <p:cTn dur="500" fill="hold"/>
                        <p:tgtEl>
                          <p:spTgt spid="49"/>
                        </p:tgtEl>
                        <p:attrNameLst>
                          <p:attrName>ppt_y</p:attrName>
                        </p:attrNameLst>
                      </p:cBhvr>
                      <p:tavLst>
                        <p:tav tm="0">
                          <p:val>
                            <p:strVal val="#ppt_y"/>
                          </p:val>
                        </p:tav>
                        <p:tav tm="100000">
                          <p:val>
                            <p:strVal val="#ppt_y"/>
                          </p:val>
                        </p:tav>
                      </p:tavLst>
                    </p:anim>
                  </p:childTnLst>
                </p:cTn>
              </p:par>
            </p:tnLst>
          </p:tmpl>
        </p:tmplLst>
      </p:bldP>
      <p:bldP spid="51" grpId="0" build="allAtOnce">
        <p:tmplLst>
          <p:tmpl lvl="1">
            <p:tnLst>
              <p:par>
                <p:cTn presetID="2" presetClass="entr" presetSubtype="2" fill="hold" nodeType="withEffect">
                  <p:stCondLst>
                    <p:cond delay="0"/>
                  </p:stCondLst>
                  <p:childTnLst>
                    <p:set>
                      <p:cBhvr>
                        <p:cTn dur="1" fill="hold">
                          <p:stCondLst>
                            <p:cond delay="0"/>
                          </p:stCondLst>
                        </p:cTn>
                        <p:tgtEl>
                          <p:spTgt spid="51"/>
                        </p:tgtEl>
                        <p:attrNameLst>
                          <p:attrName>style.visibility</p:attrName>
                        </p:attrNameLst>
                      </p:cBhvr>
                      <p:to>
                        <p:strVal val="visible"/>
                      </p:to>
                    </p:set>
                    <p:anim calcmode="lin" valueType="num">
                      <p:cBhvr additive="base">
                        <p:cTn dur="500" fill="hold"/>
                        <p:tgtEl>
                          <p:spTgt spid="51"/>
                        </p:tgtEl>
                        <p:attrNameLst>
                          <p:attrName>ppt_x</p:attrName>
                        </p:attrNameLst>
                      </p:cBhvr>
                      <p:tavLst>
                        <p:tav tm="0">
                          <p:val>
                            <p:strVal val="1+#ppt_w/2"/>
                          </p:val>
                        </p:tav>
                        <p:tav tm="100000">
                          <p:val>
                            <p:strVal val="#ppt_x"/>
                          </p:val>
                        </p:tav>
                      </p:tavLst>
                    </p:anim>
                    <p:anim calcmode="lin" valueType="num">
                      <p:cBhvr additive="base">
                        <p:cTn dur="500" fill="hold"/>
                        <p:tgtEl>
                          <p:spTgt spid="51"/>
                        </p:tgtEl>
                        <p:attrNameLst>
                          <p:attrName>ppt_y</p:attrName>
                        </p:attrNameLst>
                      </p:cBhvr>
                      <p:tavLst>
                        <p:tav tm="0">
                          <p:val>
                            <p:strVal val="#ppt_y"/>
                          </p:val>
                        </p:tav>
                        <p:tav tm="100000">
                          <p:val>
                            <p:strVal val="#ppt_y"/>
                          </p:val>
                        </p:tav>
                      </p:tavLst>
                    </p:anim>
                  </p:childTnLst>
                </p:cTn>
              </p:par>
            </p:tnLst>
          </p:tmpl>
        </p:tmplLst>
      </p:bldP>
      <p:bldP spid="52" grpId="0" build="allAtOnce"/>
      <p:bldP spid="53" grpId="0" build="allAtOnce">
        <p:tmplLst>
          <p:tmpl lvl="1">
            <p:tnLst>
              <p:par>
                <p:cTn presetID="2" presetClass="entr" presetSubtype="2" fill="hold" nodeType="withEffect">
                  <p:stCondLst>
                    <p:cond delay="0"/>
                  </p:stCondLst>
                  <p:childTnLst>
                    <p:set>
                      <p:cBhvr>
                        <p:cTn dur="1" fill="hold">
                          <p:stCondLst>
                            <p:cond delay="0"/>
                          </p:stCondLst>
                        </p:cTn>
                        <p:tgtEl>
                          <p:spTgt spid="53"/>
                        </p:tgtEl>
                        <p:attrNameLst>
                          <p:attrName>style.visibility</p:attrName>
                        </p:attrNameLst>
                      </p:cBhvr>
                      <p:to>
                        <p:strVal val="visible"/>
                      </p:to>
                    </p:set>
                    <p:anim calcmode="lin" valueType="num">
                      <p:cBhvr additive="base">
                        <p:cTn dur="500" fill="hold"/>
                        <p:tgtEl>
                          <p:spTgt spid="53"/>
                        </p:tgtEl>
                        <p:attrNameLst>
                          <p:attrName>ppt_x</p:attrName>
                        </p:attrNameLst>
                      </p:cBhvr>
                      <p:tavLst>
                        <p:tav tm="0">
                          <p:val>
                            <p:strVal val="1+#ppt_w/2"/>
                          </p:val>
                        </p:tav>
                        <p:tav tm="100000">
                          <p:val>
                            <p:strVal val="#ppt_x"/>
                          </p:val>
                        </p:tav>
                      </p:tavLst>
                    </p:anim>
                    <p:anim calcmode="lin" valueType="num">
                      <p:cBhvr additive="base">
                        <p:cTn dur="500" fill="hold"/>
                        <p:tgtEl>
                          <p:spTgt spid="53"/>
                        </p:tgtEl>
                        <p:attrNameLst>
                          <p:attrName>ppt_y</p:attrName>
                        </p:attrNameLst>
                      </p:cBhvr>
                      <p:tavLst>
                        <p:tav tm="0">
                          <p:val>
                            <p:strVal val="#ppt_y"/>
                          </p:val>
                        </p:tav>
                        <p:tav tm="100000">
                          <p:val>
                            <p:strVal val="#ppt_y"/>
                          </p:val>
                        </p:tav>
                      </p:tavLst>
                    </p:anim>
                  </p:childTnLst>
                </p:cTn>
              </p:par>
            </p:tnLst>
          </p:tmpl>
        </p:tmplLst>
      </p:bldP>
      <p:bldP spid="54" grpId="0" build="allAtOnce">
        <p:tmplLst>
          <p:tmpl lvl="1">
            <p:tnLst>
              <p:par>
                <p:cTn presetID="2" presetClass="entr" presetSubtype="2" fill="hold" nodeType="withEffect">
                  <p:stCondLst>
                    <p:cond delay="0"/>
                  </p:stCondLst>
                  <p:childTnLst>
                    <p:set>
                      <p:cBhvr>
                        <p:cTn dur="1" fill="hold">
                          <p:stCondLst>
                            <p:cond delay="0"/>
                          </p:stCondLst>
                        </p:cTn>
                        <p:tgtEl>
                          <p:spTgt spid="54"/>
                        </p:tgtEl>
                        <p:attrNameLst>
                          <p:attrName>style.visibility</p:attrName>
                        </p:attrNameLst>
                      </p:cBhvr>
                      <p:to>
                        <p:strVal val="visible"/>
                      </p:to>
                    </p:set>
                    <p:anim calcmode="lin" valueType="num">
                      <p:cBhvr additive="base">
                        <p:cTn dur="500" fill="hold"/>
                        <p:tgtEl>
                          <p:spTgt spid="54"/>
                        </p:tgtEl>
                        <p:attrNameLst>
                          <p:attrName>ppt_x</p:attrName>
                        </p:attrNameLst>
                      </p:cBhvr>
                      <p:tavLst>
                        <p:tav tm="0">
                          <p:val>
                            <p:strVal val="1+#ppt_w/2"/>
                          </p:val>
                        </p:tav>
                        <p:tav tm="100000">
                          <p:val>
                            <p:strVal val="#ppt_x"/>
                          </p:val>
                        </p:tav>
                      </p:tavLst>
                    </p:anim>
                    <p:anim calcmode="lin" valueType="num">
                      <p:cBhvr additive="base">
                        <p:cTn dur="500" fill="hold"/>
                        <p:tgtEl>
                          <p:spTgt spid="54"/>
                        </p:tgtEl>
                        <p:attrNameLst>
                          <p:attrName>ppt_y</p:attrName>
                        </p:attrNameLst>
                      </p:cBhvr>
                      <p:tavLst>
                        <p:tav tm="0">
                          <p:val>
                            <p:strVal val="#ppt_y"/>
                          </p:val>
                        </p:tav>
                        <p:tav tm="100000">
                          <p:val>
                            <p:strVal val="#ppt_y"/>
                          </p:val>
                        </p:tav>
                      </p:tavLst>
                    </p:anim>
                  </p:childTnLst>
                </p:cTn>
              </p:par>
            </p:tnLst>
          </p:tmpl>
        </p:tmplLst>
      </p:bldP>
      <p:bldP spid="55" grpId="0" build="allAtOnce"/>
      <p:bldP spid="56" grpId="0" build="allAtOnce">
        <p:tmplLst>
          <p:tmpl lvl="1">
            <p:tnLst>
              <p:par>
                <p:cTn presetID="2" presetClass="entr" presetSubtype="2" fill="hold" nodeType="withEffect">
                  <p:stCondLst>
                    <p:cond delay="0"/>
                  </p:stCondLst>
                  <p:childTnLst>
                    <p:set>
                      <p:cBhvr>
                        <p:cTn dur="1" fill="hold">
                          <p:stCondLst>
                            <p:cond delay="0"/>
                          </p:stCondLst>
                        </p:cTn>
                        <p:tgtEl>
                          <p:spTgt spid="56"/>
                        </p:tgtEl>
                        <p:attrNameLst>
                          <p:attrName>style.visibility</p:attrName>
                        </p:attrNameLst>
                      </p:cBhvr>
                      <p:to>
                        <p:strVal val="visible"/>
                      </p:to>
                    </p:set>
                    <p:anim calcmode="lin" valueType="num">
                      <p:cBhvr additive="base">
                        <p:cTn dur="500" fill="hold"/>
                        <p:tgtEl>
                          <p:spTgt spid="56"/>
                        </p:tgtEl>
                        <p:attrNameLst>
                          <p:attrName>ppt_x</p:attrName>
                        </p:attrNameLst>
                      </p:cBhvr>
                      <p:tavLst>
                        <p:tav tm="0">
                          <p:val>
                            <p:strVal val="1+#ppt_w/2"/>
                          </p:val>
                        </p:tav>
                        <p:tav tm="100000">
                          <p:val>
                            <p:strVal val="#ppt_x"/>
                          </p:val>
                        </p:tav>
                      </p:tavLst>
                    </p:anim>
                    <p:anim calcmode="lin" valueType="num">
                      <p:cBhvr additive="base">
                        <p:cTn dur="500" fill="hold"/>
                        <p:tgtEl>
                          <p:spTgt spid="56"/>
                        </p:tgtEl>
                        <p:attrNameLst>
                          <p:attrName>ppt_y</p:attrName>
                        </p:attrNameLst>
                      </p:cBhvr>
                      <p:tavLst>
                        <p:tav tm="0">
                          <p:val>
                            <p:strVal val="#ppt_y"/>
                          </p:val>
                        </p:tav>
                        <p:tav tm="100000">
                          <p:val>
                            <p:strVal val="#ppt_y"/>
                          </p:val>
                        </p:tav>
                      </p:tavLst>
                    </p:anim>
                  </p:childTnLst>
                </p:cTn>
              </p:par>
            </p:tnLst>
          </p:tmpl>
        </p:tmplLst>
      </p:bldP>
      <p:bldP spid="57" grpId="0" build="allAtOnce">
        <p:tmplLst>
          <p:tmpl lvl="1">
            <p:tnLst>
              <p:par>
                <p:cTn presetID="2" presetClass="entr" presetSubtype="2" fill="hold" nodeType="withEffect">
                  <p:stCondLst>
                    <p:cond delay="0"/>
                  </p:stCondLst>
                  <p:childTnLst>
                    <p:set>
                      <p:cBhvr>
                        <p:cTn dur="1" fill="hold">
                          <p:stCondLst>
                            <p:cond delay="0"/>
                          </p:stCondLst>
                        </p:cTn>
                        <p:tgtEl>
                          <p:spTgt spid="57"/>
                        </p:tgtEl>
                        <p:attrNameLst>
                          <p:attrName>style.visibility</p:attrName>
                        </p:attrNameLst>
                      </p:cBhvr>
                      <p:to>
                        <p:strVal val="visible"/>
                      </p:to>
                    </p:set>
                    <p:anim calcmode="lin" valueType="num">
                      <p:cBhvr additive="base">
                        <p:cTn dur="500" fill="hold"/>
                        <p:tgtEl>
                          <p:spTgt spid="57"/>
                        </p:tgtEl>
                        <p:attrNameLst>
                          <p:attrName>ppt_x</p:attrName>
                        </p:attrNameLst>
                      </p:cBhvr>
                      <p:tavLst>
                        <p:tav tm="0">
                          <p:val>
                            <p:strVal val="1+#ppt_w/2"/>
                          </p:val>
                        </p:tav>
                        <p:tav tm="100000">
                          <p:val>
                            <p:strVal val="#ppt_x"/>
                          </p:val>
                        </p:tav>
                      </p:tavLst>
                    </p:anim>
                    <p:anim calcmode="lin" valueType="num">
                      <p:cBhvr additive="base">
                        <p:cTn dur="500" fill="hold"/>
                        <p:tgtEl>
                          <p:spTgt spid="57"/>
                        </p:tgtEl>
                        <p:attrNameLst>
                          <p:attrName>ppt_y</p:attrName>
                        </p:attrNameLst>
                      </p:cBhvr>
                      <p:tavLst>
                        <p:tav tm="0">
                          <p:val>
                            <p:strVal val="#ppt_y"/>
                          </p:val>
                        </p:tav>
                        <p:tav tm="100000">
                          <p:val>
                            <p:strVal val="#ppt_y"/>
                          </p:val>
                        </p:tav>
                      </p:tavLst>
                    </p:anim>
                  </p:childTnLst>
                </p:cTn>
              </p:par>
            </p:tnLst>
          </p:tmpl>
        </p:tmplLst>
      </p:bldP>
      <p:bldP spid="58" grpId="0" build="allAtOnce"/>
      <p:bldP spid="59" grpId="0" build="allAtOnce">
        <p:tmplLst>
          <p:tmpl lvl="1">
            <p:tnLst>
              <p:par>
                <p:cTn presetID="2" presetClass="entr" presetSubtype="2" fill="hold" nodeType="withEffect">
                  <p:stCondLst>
                    <p:cond delay="0"/>
                  </p:stCondLst>
                  <p:childTnLst>
                    <p:set>
                      <p:cBhvr>
                        <p:cTn dur="1" fill="hold">
                          <p:stCondLst>
                            <p:cond delay="0"/>
                          </p:stCondLst>
                        </p:cTn>
                        <p:tgtEl>
                          <p:spTgt spid="59"/>
                        </p:tgtEl>
                        <p:attrNameLst>
                          <p:attrName>style.visibility</p:attrName>
                        </p:attrNameLst>
                      </p:cBhvr>
                      <p:to>
                        <p:strVal val="visible"/>
                      </p:to>
                    </p:set>
                    <p:anim calcmode="lin" valueType="num">
                      <p:cBhvr additive="base">
                        <p:cTn dur="500" fill="hold"/>
                        <p:tgtEl>
                          <p:spTgt spid="59"/>
                        </p:tgtEl>
                        <p:attrNameLst>
                          <p:attrName>ppt_x</p:attrName>
                        </p:attrNameLst>
                      </p:cBhvr>
                      <p:tavLst>
                        <p:tav tm="0">
                          <p:val>
                            <p:strVal val="1+#ppt_w/2"/>
                          </p:val>
                        </p:tav>
                        <p:tav tm="100000">
                          <p:val>
                            <p:strVal val="#ppt_x"/>
                          </p:val>
                        </p:tav>
                      </p:tavLst>
                    </p:anim>
                    <p:anim calcmode="lin" valueType="num">
                      <p:cBhvr additive="base">
                        <p:cTn dur="500" fill="hold"/>
                        <p:tgtEl>
                          <p:spTgt spid="59"/>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59.xml><?xml version="1.0" encoding="utf-8"?>
<p:sldLayout xmlns:a="http://schemas.openxmlformats.org/drawingml/2006/main" xmlns:r="http://schemas.openxmlformats.org/officeDocument/2006/relationships" xmlns:p="http://schemas.openxmlformats.org/presentationml/2006/main" preserve="1">
  <p:cSld name="Pictures">
    <p:spTree>
      <p:nvGrpSpPr>
        <p:cNvPr id="1" name=""/>
        <p:cNvGrpSpPr/>
        <p:nvPr/>
      </p:nvGrpSpPr>
      <p:grpSpPr>
        <a:xfrm>
          <a:off x="0" y="0"/>
          <a:ext cx="0" cy="0"/>
          <a:chOff x="0" y="0"/>
          <a:chExt cx="0" cy="0"/>
        </a:xfrm>
      </p:grpSpPr>
      <p:sp>
        <p:nvSpPr>
          <p:cNvPr id="6"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7"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8"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11" name="Picture Placeholder 10"/>
          <p:cNvSpPr>
            <a:spLocks noGrp="1" noChangeAspect="1"/>
          </p:cNvSpPr>
          <p:nvPr>
            <p:ph type="pic" sz="quarter" idx="16"/>
          </p:nvPr>
        </p:nvSpPr>
        <p:spPr>
          <a:xfrm>
            <a:off x="45720" y="2057400"/>
            <a:ext cx="2103120" cy="2103120"/>
          </a:xfrm>
        </p:spPr>
        <p:txBody>
          <a:bodyPr/>
          <a:lstStyle/>
          <a:p>
            <a:r>
              <a:rPr lang="en-US" dirty="0" smtClean="0"/>
              <a:t>Click icon to add picture</a:t>
            </a:r>
            <a:endParaRPr lang="en-US" dirty="0"/>
          </a:p>
        </p:txBody>
      </p:sp>
      <p:sp>
        <p:nvSpPr>
          <p:cNvPr id="13" name="Picture Placeholder 10"/>
          <p:cNvSpPr>
            <a:spLocks noGrp="1" noChangeAspect="1"/>
          </p:cNvSpPr>
          <p:nvPr>
            <p:ph type="pic" sz="quarter" idx="17"/>
          </p:nvPr>
        </p:nvSpPr>
        <p:spPr>
          <a:xfrm>
            <a:off x="45720" y="4343400"/>
            <a:ext cx="2103120" cy="2103120"/>
          </a:xfrm>
        </p:spPr>
        <p:txBody>
          <a:bodyPr/>
          <a:lstStyle/>
          <a:p>
            <a:r>
              <a:rPr lang="en-US" dirty="0" smtClean="0"/>
              <a:t>Click icon to add picture</a:t>
            </a:r>
            <a:endParaRPr lang="en-US" dirty="0"/>
          </a:p>
        </p:txBody>
      </p:sp>
      <p:sp>
        <p:nvSpPr>
          <p:cNvPr id="14" name="Picture Placeholder 10"/>
          <p:cNvSpPr>
            <a:spLocks noGrp="1" noChangeAspect="1"/>
          </p:cNvSpPr>
          <p:nvPr>
            <p:ph type="pic" sz="quarter" idx="18"/>
          </p:nvPr>
        </p:nvSpPr>
        <p:spPr>
          <a:xfrm>
            <a:off x="2286000" y="2057400"/>
            <a:ext cx="2103120" cy="2103120"/>
          </a:xfrm>
        </p:spPr>
        <p:txBody>
          <a:bodyPr/>
          <a:lstStyle/>
          <a:p>
            <a:r>
              <a:rPr lang="en-US" dirty="0" smtClean="0"/>
              <a:t>Click icon to add picture</a:t>
            </a:r>
            <a:endParaRPr lang="en-US" dirty="0"/>
          </a:p>
        </p:txBody>
      </p:sp>
      <p:sp>
        <p:nvSpPr>
          <p:cNvPr id="15" name="Picture Placeholder 10"/>
          <p:cNvSpPr>
            <a:spLocks noGrp="1" noChangeAspect="1"/>
          </p:cNvSpPr>
          <p:nvPr>
            <p:ph type="pic" sz="quarter" idx="19"/>
          </p:nvPr>
        </p:nvSpPr>
        <p:spPr>
          <a:xfrm>
            <a:off x="2286000" y="4343400"/>
            <a:ext cx="2103120" cy="2103120"/>
          </a:xfrm>
        </p:spPr>
        <p:txBody>
          <a:bodyPr/>
          <a:lstStyle/>
          <a:p>
            <a:r>
              <a:rPr lang="en-US" dirty="0" smtClean="0"/>
              <a:t>Click icon to add picture</a:t>
            </a:r>
            <a:endParaRPr lang="en-US" dirty="0"/>
          </a:p>
        </p:txBody>
      </p:sp>
      <p:sp>
        <p:nvSpPr>
          <p:cNvPr id="16" name="Picture Placeholder 10"/>
          <p:cNvSpPr>
            <a:spLocks noGrp="1" noChangeAspect="1"/>
          </p:cNvSpPr>
          <p:nvPr>
            <p:ph type="pic" sz="quarter" idx="20"/>
          </p:nvPr>
        </p:nvSpPr>
        <p:spPr>
          <a:xfrm>
            <a:off x="4572000" y="2057400"/>
            <a:ext cx="2103120" cy="2103120"/>
          </a:xfrm>
        </p:spPr>
        <p:txBody>
          <a:bodyPr/>
          <a:lstStyle/>
          <a:p>
            <a:r>
              <a:rPr lang="en-US" dirty="0" smtClean="0"/>
              <a:t>Click icon to add picture</a:t>
            </a:r>
            <a:endParaRPr lang="en-US" dirty="0"/>
          </a:p>
        </p:txBody>
      </p:sp>
      <p:sp>
        <p:nvSpPr>
          <p:cNvPr id="17" name="Picture Placeholder 10"/>
          <p:cNvSpPr>
            <a:spLocks noGrp="1" noChangeAspect="1"/>
          </p:cNvSpPr>
          <p:nvPr>
            <p:ph type="pic" sz="quarter" idx="21"/>
          </p:nvPr>
        </p:nvSpPr>
        <p:spPr>
          <a:xfrm>
            <a:off x="4572000" y="4343400"/>
            <a:ext cx="2103120" cy="2103120"/>
          </a:xfrm>
        </p:spPr>
        <p:txBody>
          <a:bodyPr/>
          <a:lstStyle/>
          <a:p>
            <a:r>
              <a:rPr lang="en-US" dirty="0" smtClean="0"/>
              <a:t>Click icon to add picture</a:t>
            </a:r>
            <a:endParaRPr lang="en-US" dirty="0"/>
          </a:p>
        </p:txBody>
      </p:sp>
      <p:sp>
        <p:nvSpPr>
          <p:cNvPr id="18" name="Picture Placeholder 10"/>
          <p:cNvSpPr>
            <a:spLocks noGrp="1" noChangeAspect="1"/>
          </p:cNvSpPr>
          <p:nvPr>
            <p:ph type="pic" sz="quarter" idx="22"/>
          </p:nvPr>
        </p:nvSpPr>
        <p:spPr>
          <a:xfrm>
            <a:off x="6858000" y="2057400"/>
            <a:ext cx="2103120" cy="2103120"/>
          </a:xfrm>
        </p:spPr>
        <p:txBody>
          <a:bodyPr/>
          <a:lstStyle/>
          <a:p>
            <a:r>
              <a:rPr lang="en-US" dirty="0" smtClean="0"/>
              <a:t>Click icon to add picture</a:t>
            </a:r>
            <a:endParaRPr lang="en-US" dirty="0"/>
          </a:p>
        </p:txBody>
      </p:sp>
      <p:sp>
        <p:nvSpPr>
          <p:cNvPr id="19" name="Picture Placeholder 10"/>
          <p:cNvSpPr>
            <a:spLocks noGrp="1" noChangeAspect="1"/>
          </p:cNvSpPr>
          <p:nvPr>
            <p:ph type="pic" sz="quarter" idx="23"/>
          </p:nvPr>
        </p:nvSpPr>
        <p:spPr>
          <a:xfrm>
            <a:off x="6858000" y="4343400"/>
            <a:ext cx="2103120" cy="2103120"/>
          </a:xfrm>
        </p:spPr>
        <p:txBody>
          <a:bodyPr/>
          <a:lstStyle/>
          <a:p>
            <a:r>
              <a:rPr lang="en-US" dirty="0" smtClean="0"/>
              <a:t>Click icon to add picture</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 calcmode="lin" valueType="num">
                                      <p:cBhvr additive="base">
                                        <p:cTn id="7" dur="500" fill="hold"/>
                                        <p:tgtEl>
                                          <p:spTgt spid="7">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7">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nodePh="1">
                                  <p:stCondLst>
                                    <p:cond delay="0"/>
                                  </p:stCondLst>
                                  <p:endCondLst>
                                    <p:cond evt="begin" delay="0">
                                      <p:tn val="9"/>
                                    </p:cond>
                                  </p:endCondLst>
                                  <p:childTnLst>
                                    <p:set>
                                      <p:cBhvr>
                                        <p:cTn id="10" dur="1" fill="hold">
                                          <p:stCondLst>
                                            <p:cond delay="0"/>
                                          </p:stCondLst>
                                        </p:cTn>
                                        <p:tgtEl>
                                          <p:spTgt spid="11"/>
                                        </p:tgtEl>
                                        <p:attrNameLst>
                                          <p:attrName>style.visibility</p:attrName>
                                        </p:attrNameLst>
                                      </p:cBhvr>
                                      <p:to>
                                        <p:strVal val="visible"/>
                                      </p:to>
                                    </p:set>
                                    <p:anim calcmode="lin" valueType="num">
                                      <p:cBhvr additive="base">
                                        <p:cTn id="11" dur="500" fill="hold"/>
                                        <p:tgtEl>
                                          <p:spTgt spid="11"/>
                                        </p:tgtEl>
                                        <p:attrNameLst>
                                          <p:attrName>ppt_x</p:attrName>
                                        </p:attrNameLst>
                                      </p:cBhvr>
                                      <p:tavLst>
                                        <p:tav tm="0">
                                          <p:val>
                                            <p:strVal val="1+#ppt_w/2"/>
                                          </p:val>
                                        </p:tav>
                                        <p:tav tm="100000">
                                          <p:val>
                                            <p:strVal val="#ppt_x"/>
                                          </p:val>
                                        </p:tav>
                                      </p:tavLst>
                                    </p:anim>
                                    <p:anim calcmode="lin" valueType="num">
                                      <p:cBhvr additive="base">
                                        <p:cTn id="12" dur="500" fill="hold"/>
                                        <p:tgtEl>
                                          <p:spTgt spid="11"/>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nodePh="1">
                                  <p:stCondLst>
                                    <p:cond delay="0"/>
                                  </p:stCondLst>
                                  <p:endCondLst>
                                    <p:cond evt="begin" delay="0">
                                      <p:tn val="13"/>
                                    </p:cond>
                                  </p:endCondLst>
                                  <p:childTnLst>
                                    <p:set>
                                      <p:cBhvr>
                                        <p:cTn id="14" dur="1" fill="hold">
                                          <p:stCondLst>
                                            <p:cond delay="0"/>
                                          </p:stCondLst>
                                        </p:cTn>
                                        <p:tgtEl>
                                          <p:spTgt spid="13"/>
                                        </p:tgtEl>
                                        <p:attrNameLst>
                                          <p:attrName>style.visibility</p:attrName>
                                        </p:attrNameLst>
                                      </p:cBhvr>
                                      <p:to>
                                        <p:strVal val="visible"/>
                                      </p:to>
                                    </p:set>
                                    <p:anim calcmode="lin" valueType="num">
                                      <p:cBhvr additive="base">
                                        <p:cTn id="15" dur="500" fill="hold"/>
                                        <p:tgtEl>
                                          <p:spTgt spid="13"/>
                                        </p:tgtEl>
                                        <p:attrNameLst>
                                          <p:attrName>ppt_x</p:attrName>
                                        </p:attrNameLst>
                                      </p:cBhvr>
                                      <p:tavLst>
                                        <p:tav tm="0">
                                          <p:val>
                                            <p:strVal val="1+#ppt_w/2"/>
                                          </p:val>
                                        </p:tav>
                                        <p:tav tm="100000">
                                          <p:val>
                                            <p:strVal val="#ppt_x"/>
                                          </p:val>
                                        </p:tav>
                                      </p:tavLst>
                                    </p:anim>
                                    <p:anim calcmode="lin" valueType="num">
                                      <p:cBhvr additive="base">
                                        <p:cTn id="16" dur="500" fill="hold"/>
                                        <p:tgtEl>
                                          <p:spTgt spid="13"/>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nodePh="1">
                                  <p:stCondLst>
                                    <p:cond delay="0"/>
                                  </p:stCondLst>
                                  <p:endCondLst>
                                    <p:cond evt="begin" delay="0">
                                      <p:tn val="17"/>
                                    </p:cond>
                                  </p:endCondLst>
                                  <p:childTnLst>
                                    <p:set>
                                      <p:cBhvr>
                                        <p:cTn id="18" dur="1" fill="hold">
                                          <p:stCondLst>
                                            <p:cond delay="0"/>
                                          </p:stCondLst>
                                        </p:cTn>
                                        <p:tgtEl>
                                          <p:spTgt spid="14"/>
                                        </p:tgtEl>
                                        <p:attrNameLst>
                                          <p:attrName>style.visibility</p:attrName>
                                        </p:attrNameLst>
                                      </p:cBhvr>
                                      <p:to>
                                        <p:strVal val="visible"/>
                                      </p:to>
                                    </p:set>
                                    <p:anim calcmode="lin" valueType="num">
                                      <p:cBhvr additive="base">
                                        <p:cTn id="19" dur="500" fill="hold"/>
                                        <p:tgtEl>
                                          <p:spTgt spid="14"/>
                                        </p:tgtEl>
                                        <p:attrNameLst>
                                          <p:attrName>ppt_x</p:attrName>
                                        </p:attrNameLst>
                                      </p:cBhvr>
                                      <p:tavLst>
                                        <p:tav tm="0">
                                          <p:val>
                                            <p:strVal val="1+#ppt_w/2"/>
                                          </p:val>
                                        </p:tav>
                                        <p:tav tm="100000">
                                          <p:val>
                                            <p:strVal val="#ppt_x"/>
                                          </p:val>
                                        </p:tav>
                                      </p:tavLst>
                                    </p:anim>
                                    <p:anim calcmode="lin" valueType="num">
                                      <p:cBhvr additive="base">
                                        <p:cTn id="20" dur="500" fill="hold"/>
                                        <p:tgtEl>
                                          <p:spTgt spid="14"/>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nodePh="1">
                                  <p:stCondLst>
                                    <p:cond delay="0"/>
                                  </p:stCondLst>
                                  <p:endCondLst>
                                    <p:cond evt="begin" delay="0">
                                      <p:tn val="21"/>
                                    </p:cond>
                                  </p:endCondLst>
                                  <p:childTnLst>
                                    <p:set>
                                      <p:cBhvr>
                                        <p:cTn id="22" dur="1" fill="hold">
                                          <p:stCondLst>
                                            <p:cond delay="0"/>
                                          </p:stCondLst>
                                        </p:cTn>
                                        <p:tgtEl>
                                          <p:spTgt spid="15"/>
                                        </p:tgtEl>
                                        <p:attrNameLst>
                                          <p:attrName>style.visibility</p:attrName>
                                        </p:attrNameLst>
                                      </p:cBhvr>
                                      <p:to>
                                        <p:strVal val="visible"/>
                                      </p:to>
                                    </p:set>
                                    <p:anim calcmode="lin" valueType="num">
                                      <p:cBhvr additive="base">
                                        <p:cTn id="23" dur="500" fill="hold"/>
                                        <p:tgtEl>
                                          <p:spTgt spid="15"/>
                                        </p:tgtEl>
                                        <p:attrNameLst>
                                          <p:attrName>ppt_x</p:attrName>
                                        </p:attrNameLst>
                                      </p:cBhvr>
                                      <p:tavLst>
                                        <p:tav tm="0">
                                          <p:val>
                                            <p:strVal val="1+#ppt_w/2"/>
                                          </p:val>
                                        </p:tav>
                                        <p:tav tm="100000">
                                          <p:val>
                                            <p:strVal val="#ppt_x"/>
                                          </p:val>
                                        </p:tav>
                                      </p:tavLst>
                                    </p:anim>
                                    <p:anim calcmode="lin" valueType="num">
                                      <p:cBhvr additive="base">
                                        <p:cTn id="24" dur="500" fill="hold"/>
                                        <p:tgtEl>
                                          <p:spTgt spid="15"/>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nodePh="1">
                                  <p:stCondLst>
                                    <p:cond delay="0"/>
                                  </p:stCondLst>
                                  <p:endCondLst>
                                    <p:cond evt="begin" delay="0">
                                      <p:tn val="25"/>
                                    </p:cond>
                                  </p:endCondLst>
                                  <p:childTnLst>
                                    <p:set>
                                      <p:cBhvr>
                                        <p:cTn id="26" dur="1" fill="hold">
                                          <p:stCondLst>
                                            <p:cond delay="0"/>
                                          </p:stCondLst>
                                        </p:cTn>
                                        <p:tgtEl>
                                          <p:spTgt spid="16"/>
                                        </p:tgtEl>
                                        <p:attrNameLst>
                                          <p:attrName>style.visibility</p:attrName>
                                        </p:attrNameLst>
                                      </p:cBhvr>
                                      <p:to>
                                        <p:strVal val="visible"/>
                                      </p:to>
                                    </p:set>
                                    <p:anim calcmode="lin" valueType="num">
                                      <p:cBhvr additive="base">
                                        <p:cTn id="27" dur="500" fill="hold"/>
                                        <p:tgtEl>
                                          <p:spTgt spid="16"/>
                                        </p:tgtEl>
                                        <p:attrNameLst>
                                          <p:attrName>ppt_x</p:attrName>
                                        </p:attrNameLst>
                                      </p:cBhvr>
                                      <p:tavLst>
                                        <p:tav tm="0">
                                          <p:val>
                                            <p:strVal val="1+#ppt_w/2"/>
                                          </p:val>
                                        </p:tav>
                                        <p:tav tm="100000">
                                          <p:val>
                                            <p:strVal val="#ppt_x"/>
                                          </p:val>
                                        </p:tav>
                                      </p:tavLst>
                                    </p:anim>
                                    <p:anim calcmode="lin" valueType="num">
                                      <p:cBhvr additive="base">
                                        <p:cTn id="28" dur="500" fill="hold"/>
                                        <p:tgtEl>
                                          <p:spTgt spid="16"/>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nodePh="1">
                                  <p:stCondLst>
                                    <p:cond delay="0"/>
                                  </p:stCondLst>
                                  <p:endCondLst>
                                    <p:cond evt="begin" delay="0">
                                      <p:tn val="29"/>
                                    </p:cond>
                                  </p:endCondLst>
                                  <p:childTnLst>
                                    <p:set>
                                      <p:cBhvr>
                                        <p:cTn id="30" dur="1" fill="hold">
                                          <p:stCondLst>
                                            <p:cond delay="0"/>
                                          </p:stCondLst>
                                        </p:cTn>
                                        <p:tgtEl>
                                          <p:spTgt spid="17"/>
                                        </p:tgtEl>
                                        <p:attrNameLst>
                                          <p:attrName>style.visibility</p:attrName>
                                        </p:attrNameLst>
                                      </p:cBhvr>
                                      <p:to>
                                        <p:strVal val="visible"/>
                                      </p:to>
                                    </p:set>
                                    <p:anim calcmode="lin" valueType="num">
                                      <p:cBhvr additive="base">
                                        <p:cTn id="31" dur="500" fill="hold"/>
                                        <p:tgtEl>
                                          <p:spTgt spid="17"/>
                                        </p:tgtEl>
                                        <p:attrNameLst>
                                          <p:attrName>ppt_x</p:attrName>
                                        </p:attrNameLst>
                                      </p:cBhvr>
                                      <p:tavLst>
                                        <p:tav tm="0">
                                          <p:val>
                                            <p:strVal val="1+#ppt_w/2"/>
                                          </p:val>
                                        </p:tav>
                                        <p:tav tm="100000">
                                          <p:val>
                                            <p:strVal val="#ppt_x"/>
                                          </p:val>
                                        </p:tav>
                                      </p:tavLst>
                                    </p:anim>
                                    <p:anim calcmode="lin" valueType="num">
                                      <p:cBhvr additive="base">
                                        <p:cTn id="32" dur="500" fill="hold"/>
                                        <p:tgtEl>
                                          <p:spTgt spid="17"/>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nodePh="1">
                                  <p:stCondLst>
                                    <p:cond delay="0"/>
                                  </p:stCondLst>
                                  <p:endCondLst>
                                    <p:cond evt="begin" delay="0">
                                      <p:tn val="33"/>
                                    </p:cond>
                                  </p:endCondLst>
                                  <p:childTnLst>
                                    <p:set>
                                      <p:cBhvr>
                                        <p:cTn id="34" dur="1" fill="hold">
                                          <p:stCondLst>
                                            <p:cond delay="0"/>
                                          </p:stCondLst>
                                        </p:cTn>
                                        <p:tgtEl>
                                          <p:spTgt spid="18"/>
                                        </p:tgtEl>
                                        <p:attrNameLst>
                                          <p:attrName>style.visibility</p:attrName>
                                        </p:attrNameLst>
                                      </p:cBhvr>
                                      <p:to>
                                        <p:strVal val="visible"/>
                                      </p:to>
                                    </p:set>
                                    <p:anim calcmode="lin" valueType="num">
                                      <p:cBhvr additive="base">
                                        <p:cTn id="35" dur="500" fill="hold"/>
                                        <p:tgtEl>
                                          <p:spTgt spid="18"/>
                                        </p:tgtEl>
                                        <p:attrNameLst>
                                          <p:attrName>ppt_x</p:attrName>
                                        </p:attrNameLst>
                                      </p:cBhvr>
                                      <p:tavLst>
                                        <p:tav tm="0">
                                          <p:val>
                                            <p:strVal val="1+#ppt_w/2"/>
                                          </p:val>
                                        </p:tav>
                                        <p:tav tm="100000">
                                          <p:val>
                                            <p:strVal val="#ppt_x"/>
                                          </p:val>
                                        </p:tav>
                                      </p:tavLst>
                                    </p:anim>
                                    <p:anim calcmode="lin" valueType="num">
                                      <p:cBhvr additive="base">
                                        <p:cTn id="36" dur="500" fill="hold"/>
                                        <p:tgtEl>
                                          <p:spTgt spid="18"/>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nodePh="1">
                                  <p:stCondLst>
                                    <p:cond delay="0"/>
                                  </p:stCondLst>
                                  <p:endCondLst>
                                    <p:cond evt="begin" delay="0">
                                      <p:tn val="37"/>
                                    </p:cond>
                                  </p:endCondLst>
                                  <p:childTnLst>
                                    <p:set>
                                      <p:cBhvr>
                                        <p:cTn id="38" dur="1" fill="hold">
                                          <p:stCondLst>
                                            <p:cond delay="0"/>
                                          </p:stCondLst>
                                        </p:cTn>
                                        <p:tgtEl>
                                          <p:spTgt spid="19"/>
                                        </p:tgtEl>
                                        <p:attrNameLst>
                                          <p:attrName>style.visibility</p:attrName>
                                        </p:attrNameLst>
                                      </p:cBhvr>
                                      <p:to>
                                        <p:strVal val="visible"/>
                                      </p:to>
                                    </p:set>
                                    <p:anim calcmode="lin" valueType="num">
                                      <p:cBhvr additive="base">
                                        <p:cTn id="39" dur="500" fill="hold"/>
                                        <p:tgtEl>
                                          <p:spTgt spid="19"/>
                                        </p:tgtEl>
                                        <p:attrNameLst>
                                          <p:attrName>ppt_x</p:attrName>
                                        </p:attrNameLst>
                                      </p:cBhvr>
                                      <p:tavLst>
                                        <p:tav tm="0">
                                          <p:val>
                                            <p:strVal val="1+#ppt_w/2"/>
                                          </p:val>
                                        </p:tav>
                                        <p:tav tm="100000">
                                          <p:val>
                                            <p:strVal val="#ppt_x"/>
                                          </p:val>
                                        </p:tav>
                                      </p:tavLst>
                                    </p:anim>
                                    <p:anim calcmode="lin" valueType="num">
                                      <p:cBhvr additive="base">
                                        <p:cTn id="40" dur="500" fill="hold"/>
                                        <p:tgtEl>
                                          <p:spTgt spid="19"/>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uild="p">
        <p:tmplLst>
          <p:tmpl lvl="1">
            <p:tnLst>
              <p:par>
                <p:cTn presetID="2" presetClass="entr" presetSubtype="2" fill="hold" nodeType="withEffect">
                  <p:stCondLst>
                    <p:cond delay="0"/>
                  </p:stCondLst>
                  <p:childTnLst>
                    <p:set>
                      <p:cBhvr>
                        <p:cTn dur="1" fill="hold">
                          <p:stCondLst>
                            <p:cond delay="0"/>
                          </p:stCondLst>
                        </p:cTn>
                        <p:tgtEl>
                          <p:spTgt spid="7"/>
                        </p:tgtEl>
                        <p:attrNameLst>
                          <p:attrName>style.visibility</p:attrName>
                        </p:attrNameLst>
                      </p:cBhvr>
                      <p:to>
                        <p:strVal val="visible"/>
                      </p:to>
                    </p:set>
                    <p:anim calcmode="lin" valueType="num">
                      <p:cBhvr additive="base">
                        <p:cTn dur="500" fill="hold"/>
                        <p:tgtEl>
                          <p:spTgt spid="7"/>
                        </p:tgtEl>
                        <p:attrNameLst>
                          <p:attrName>ppt_x</p:attrName>
                        </p:attrNameLst>
                      </p:cBhvr>
                      <p:tavLst>
                        <p:tav tm="0">
                          <p:val>
                            <p:strVal val="1+#ppt_w/2"/>
                          </p:val>
                        </p:tav>
                        <p:tav tm="100000">
                          <p:val>
                            <p:strVal val="#ppt_x"/>
                          </p:val>
                        </p:tav>
                      </p:tavLst>
                    </p:anim>
                    <p:anim calcmode="lin" valueType="num">
                      <p:cBhvr additive="base">
                        <p:cTn dur="500" fill="hold"/>
                        <p:tgtEl>
                          <p:spTgt spid="7"/>
                        </p:tgtEl>
                        <p:attrNameLst>
                          <p:attrName>ppt_y</p:attrName>
                        </p:attrNameLst>
                      </p:cBhvr>
                      <p:tavLst>
                        <p:tav tm="0">
                          <p:val>
                            <p:strVal val="#ppt_y"/>
                          </p:val>
                        </p:tav>
                        <p:tav tm="100000">
                          <p:val>
                            <p:strVal val="#ppt_y"/>
                          </p:val>
                        </p:tav>
                      </p:tavLst>
                    </p:anim>
                  </p:childTnLst>
                </p:cTn>
              </p:par>
            </p:tnLst>
          </p:tmpl>
        </p:tmplLst>
      </p:bldP>
      <p:bldP spid="11" grpId="0"/>
      <p:bldP spid="13" grpId="0"/>
      <p:bldP spid="14" grpId="0"/>
      <p:bldP spid="15" grpId="0"/>
      <p:bldP spid="16" grpId="0"/>
      <p:bldP spid="17" grpId="0"/>
      <p:bldP spid="18" grpId="0"/>
      <p:bldP spid="19" grpId="0"/>
    </p:bldLst>
  </p:timing>
</p:sldLayout>
</file>

<file path=ppt/slideLayouts/slideLayout60.xml><?xml version="1.0" encoding="utf-8"?>
<p:sldLayout xmlns:a="http://schemas.openxmlformats.org/drawingml/2006/main" xmlns:r="http://schemas.openxmlformats.org/officeDocument/2006/relationships" xmlns:p="http://schemas.openxmlformats.org/presentationml/2006/main" preserve="1">
  <p:cSld name="Large Picture and Description">
    <p:spTree>
      <p:nvGrpSpPr>
        <p:cNvPr id="1" name=""/>
        <p:cNvGrpSpPr/>
        <p:nvPr/>
      </p:nvGrpSpPr>
      <p:grpSpPr>
        <a:xfrm>
          <a:off x="0" y="0"/>
          <a:ext cx="0" cy="0"/>
          <a:chOff x="0" y="0"/>
          <a:chExt cx="0" cy="0"/>
        </a:xfrm>
      </p:grpSpPr>
      <p:sp>
        <p:nvSpPr>
          <p:cNvPr id="5"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6"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7"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17" name="Text Placeholder 7"/>
          <p:cNvSpPr>
            <a:spLocks noGrp="1"/>
          </p:cNvSpPr>
          <p:nvPr>
            <p:ph type="body" sz="quarter" idx="24" hasCustomPrompt="1"/>
          </p:nvPr>
        </p:nvSpPr>
        <p:spPr>
          <a:xfrm>
            <a:off x="6858000" y="1965960"/>
            <a:ext cx="2286000" cy="457200"/>
          </a:xfrm>
        </p:spPr>
        <p:txBody>
          <a:bodyPr anchor="ctr">
            <a:normAutofit/>
          </a:bodyPr>
          <a:lstStyle>
            <a:lvl1pPr>
              <a:defRPr sz="2400" b="1" baseline="0">
                <a:solidFill>
                  <a:schemeClr val="tx1"/>
                </a:solidFill>
                <a:latin typeface="+mj-lt"/>
              </a:defRPr>
            </a:lvl1pPr>
          </a:lstStyle>
          <a:p>
            <a:pPr lvl="0"/>
            <a:r>
              <a:rPr lang="en-US" dirty="0" smtClean="0"/>
              <a:t>Picture Name</a:t>
            </a:r>
          </a:p>
        </p:txBody>
      </p:sp>
      <p:sp>
        <p:nvSpPr>
          <p:cNvPr id="19" name="Text Placeholder 7"/>
          <p:cNvSpPr>
            <a:spLocks noGrp="1"/>
          </p:cNvSpPr>
          <p:nvPr>
            <p:ph type="body" sz="quarter" idx="26" hasCustomPrompt="1"/>
          </p:nvPr>
        </p:nvSpPr>
        <p:spPr>
          <a:xfrm>
            <a:off x="6934200" y="2590800"/>
            <a:ext cx="2209800" cy="4114800"/>
          </a:xfrm>
        </p:spPr>
        <p:txBody>
          <a:bodyPr anchor="t">
            <a:normAutofit/>
          </a:bodyPr>
          <a:lstStyle>
            <a:lvl1pPr marL="0" indent="0">
              <a:lnSpc>
                <a:spcPct val="80000"/>
              </a:lnSpc>
              <a:defRPr sz="2000" b="1" baseline="0">
                <a:solidFill>
                  <a:schemeClr val="tx1">
                    <a:lumMod val="65000"/>
                  </a:schemeClr>
                </a:solidFill>
                <a:latin typeface="+mj-lt"/>
              </a:defRPr>
            </a:lvl1pPr>
          </a:lstStyle>
          <a:p>
            <a:pPr lvl="0"/>
            <a:r>
              <a:rPr lang="en-US" dirty="0" smtClean="0"/>
              <a:t>Explanation of picture</a:t>
            </a:r>
          </a:p>
        </p:txBody>
      </p:sp>
      <p:sp>
        <p:nvSpPr>
          <p:cNvPr id="27" name="Picture Placeholder 26"/>
          <p:cNvSpPr>
            <a:spLocks noGrp="1"/>
          </p:cNvSpPr>
          <p:nvPr>
            <p:ph type="pic" sz="quarter" idx="33" hasCustomPrompt="1"/>
          </p:nvPr>
        </p:nvSpPr>
        <p:spPr>
          <a:xfrm>
            <a:off x="45720" y="1981200"/>
            <a:ext cx="6736080" cy="4648200"/>
          </a:xfrm>
        </p:spPr>
        <p:txBody>
          <a:bodyPr/>
          <a:lstStyle>
            <a:lvl1pPr>
              <a:defRPr baseline="0"/>
            </a:lvl1pPr>
          </a:lstStyle>
          <a:p>
            <a:r>
              <a:rPr lang="en-US" dirty="0" smtClean="0"/>
              <a:t>Square picture works best</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17">
                                            <p:txEl>
                                              <p:pRg st="0" end="0"/>
                                            </p:txEl>
                                          </p:spTgt>
                                        </p:tgtEl>
                                        <p:attrNameLst>
                                          <p:attrName>style.visibility</p:attrName>
                                        </p:attrNameLst>
                                      </p:cBhvr>
                                      <p:to>
                                        <p:strVal val="visible"/>
                                      </p:to>
                                    </p:set>
                                    <p:anim calcmode="lin" valueType="num">
                                      <p:cBhvr additive="base">
                                        <p:cTn id="11" dur="500" fill="hold"/>
                                        <p:tgtEl>
                                          <p:spTgt spid="17">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17">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19">
                                            <p:txEl>
                                              <p:pRg st="0" end="0"/>
                                            </p:txEl>
                                          </p:spTgt>
                                        </p:tgtEl>
                                        <p:attrNameLst>
                                          <p:attrName>style.visibility</p:attrName>
                                        </p:attrNameLst>
                                      </p:cBhvr>
                                      <p:to>
                                        <p:strVal val="visible"/>
                                      </p:to>
                                    </p:set>
                                    <p:anim calcmode="lin" valueType="num">
                                      <p:cBhvr additive="base">
                                        <p:cTn id="15" dur="500" fill="hold"/>
                                        <p:tgtEl>
                                          <p:spTgt spid="19">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19">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7">
                                            <p:txEl>
                                              <p:pRg st="0" end="0"/>
                                            </p:txEl>
                                          </p:spTgt>
                                        </p:tgtEl>
                                        <p:attrNameLst>
                                          <p:attrName>style.visibility</p:attrName>
                                        </p:attrNameLst>
                                      </p:cBhvr>
                                      <p:to>
                                        <p:strVal val="visible"/>
                                      </p:to>
                                    </p:set>
                                    <p:anim calcmode="lin" valueType="num">
                                      <p:cBhvr additive="base">
                                        <p:cTn id="19" dur="500" fill="hold"/>
                                        <p:tgtEl>
                                          <p:spTgt spid="27">
                                            <p:txEl>
                                              <p:pRg st="0" end="0"/>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7">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build="p">
        <p:tmplLst>
          <p:tmpl lvl="1">
            <p:tnLst>
              <p:par>
                <p:cTn presetID="2" presetClass="entr" presetSubtype="2" fill="hold" nodeType="withEffect">
                  <p:stCondLst>
                    <p:cond delay="0"/>
                  </p:stCondLst>
                  <p:childTnLst>
                    <p:set>
                      <p:cBhvr>
                        <p:cTn dur="1" fill="hold">
                          <p:stCondLst>
                            <p:cond delay="0"/>
                          </p:stCondLst>
                        </p:cTn>
                        <p:tgtEl>
                          <p:spTgt spid="6"/>
                        </p:tgtEl>
                        <p:attrNameLst>
                          <p:attrName>style.visibility</p:attrName>
                        </p:attrNameLst>
                      </p:cBhvr>
                      <p:to>
                        <p:strVal val="visible"/>
                      </p:to>
                    </p:set>
                    <p:anim calcmode="lin" valueType="num">
                      <p:cBhvr additive="base">
                        <p:cTn dur="500" fill="hold"/>
                        <p:tgtEl>
                          <p:spTgt spid="6"/>
                        </p:tgtEl>
                        <p:attrNameLst>
                          <p:attrName>ppt_x</p:attrName>
                        </p:attrNameLst>
                      </p:cBhvr>
                      <p:tavLst>
                        <p:tav tm="0">
                          <p:val>
                            <p:strVal val="1+#ppt_w/2"/>
                          </p:val>
                        </p:tav>
                        <p:tav tm="100000">
                          <p:val>
                            <p:strVal val="#ppt_x"/>
                          </p:val>
                        </p:tav>
                      </p:tavLst>
                    </p:anim>
                    <p:anim calcmode="lin" valueType="num">
                      <p:cBhvr additive="base">
                        <p:cTn dur="500" fill="hold"/>
                        <p:tgtEl>
                          <p:spTgt spid="6"/>
                        </p:tgtEl>
                        <p:attrNameLst>
                          <p:attrName>ppt_y</p:attrName>
                        </p:attrNameLst>
                      </p:cBhvr>
                      <p:tavLst>
                        <p:tav tm="0">
                          <p:val>
                            <p:strVal val="#ppt_y"/>
                          </p:val>
                        </p:tav>
                        <p:tav tm="100000">
                          <p:val>
                            <p:strVal val="#ppt_y"/>
                          </p:val>
                        </p:tav>
                      </p:tavLst>
                    </p:anim>
                  </p:childTnLst>
                </p:cTn>
              </p:par>
            </p:tnLst>
          </p:tmpl>
        </p:tmplLst>
      </p:bldP>
      <p:bldP spid="17" grpId="0" build="p">
        <p:tmplLst>
          <p:tmpl lvl="1">
            <p:tnLst>
              <p:par>
                <p:cTn presetID="2" presetClass="entr" presetSubtype="2" fill="hold" nodeType="withEffect">
                  <p:stCondLst>
                    <p:cond delay="0"/>
                  </p:stCondLst>
                  <p:childTnLst>
                    <p:set>
                      <p:cBhvr>
                        <p:cTn dur="1" fill="hold">
                          <p:stCondLst>
                            <p:cond delay="0"/>
                          </p:stCondLst>
                        </p:cTn>
                        <p:tgtEl>
                          <p:spTgt spid="17"/>
                        </p:tgtEl>
                        <p:attrNameLst>
                          <p:attrName>style.visibility</p:attrName>
                        </p:attrNameLst>
                      </p:cBhvr>
                      <p:to>
                        <p:strVal val="visible"/>
                      </p:to>
                    </p:set>
                    <p:anim calcmode="lin" valueType="num">
                      <p:cBhvr additive="base">
                        <p:cTn dur="500" fill="hold"/>
                        <p:tgtEl>
                          <p:spTgt spid="17"/>
                        </p:tgtEl>
                        <p:attrNameLst>
                          <p:attrName>ppt_x</p:attrName>
                        </p:attrNameLst>
                      </p:cBhvr>
                      <p:tavLst>
                        <p:tav tm="0">
                          <p:val>
                            <p:strVal val="1+#ppt_w/2"/>
                          </p:val>
                        </p:tav>
                        <p:tav tm="100000">
                          <p:val>
                            <p:strVal val="#ppt_x"/>
                          </p:val>
                        </p:tav>
                      </p:tavLst>
                    </p:anim>
                    <p:anim calcmode="lin" valueType="num">
                      <p:cBhvr additive="base">
                        <p:cTn dur="500" fill="hold"/>
                        <p:tgtEl>
                          <p:spTgt spid="17"/>
                        </p:tgtEl>
                        <p:attrNameLst>
                          <p:attrName>ppt_y</p:attrName>
                        </p:attrNameLst>
                      </p:cBhvr>
                      <p:tavLst>
                        <p:tav tm="0">
                          <p:val>
                            <p:strVal val="#ppt_y"/>
                          </p:val>
                        </p:tav>
                        <p:tav tm="100000">
                          <p:val>
                            <p:strVal val="#ppt_y"/>
                          </p:val>
                        </p:tav>
                      </p:tavLst>
                    </p:anim>
                  </p:childTnLst>
                </p:cTn>
              </p:par>
            </p:tnLst>
          </p:tmpl>
        </p:tmplLst>
      </p:bldP>
      <p:bldP spid="19" grpId="0" build="p">
        <p:tmplLst>
          <p:tmpl lvl="1">
            <p:tnLst>
              <p:par>
                <p:cTn presetID="2" presetClass="entr" presetSubtype="2" fill="hold" nodeType="withEffect">
                  <p:stCondLst>
                    <p:cond delay="0"/>
                  </p:stCondLst>
                  <p:childTnLst>
                    <p:set>
                      <p:cBhvr>
                        <p:cTn dur="1" fill="hold">
                          <p:stCondLst>
                            <p:cond delay="0"/>
                          </p:stCondLst>
                        </p:cTn>
                        <p:tgtEl>
                          <p:spTgt spid="19"/>
                        </p:tgtEl>
                        <p:attrNameLst>
                          <p:attrName>style.visibility</p:attrName>
                        </p:attrNameLst>
                      </p:cBhvr>
                      <p:to>
                        <p:strVal val="visible"/>
                      </p:to>
                    </p:set>
                    <p:anim calcmode="lin" valueType="num">
                      <p:cBhvr additive="base">
                        <p:cTn dur="500" fill="hold"/>
                        <p:tgtEl>
                          <p:spTgt spid="19"/>
                        </p:tgtEl>
                        <p:attrNameLst>
                          <p:attrName>ppt_x</p:attrName>
                        </p:attrNameLst>
                      </p:cBhvr>
                      <p:tavLst>
                        <p:tav tm="0">
                          <p:val>
                            <p:strVal val="1+#ppt_w/2"/>
                          </p:val>
                        </p:tav>
                        <p:tav tm="100000">
                          <p:val>
                            <p:strVal val="#ppt_x"/>
                          </p:val>
                        </p:tav>
                      </p:tavLst>
                    </p:anim>
                    <p:anim calcmode="lin" valueType="num">
                      <p:cBhvr additive="base">
                        <p:cTn dur="500" fill="hold"/>
                        <p:tgtEl>
                          <p:spTgt spid="19"/>
                        </p:tgtEl>
                        <p:attrNameLst>
                          <p:attrName>ppt_y</p:attrName>
                        </p:attrNameLst>
                      </p:cBhvr>
                      <p:tavLst>
                        <p:tav tm="0">
                          <p:val>
                            <p:strVal val="#ppt_y"/>
                          </p:val>
                        </p:tav>
                        <p:tav tm="100000">
                          <p:val>
                            <p:strVal val="#ppt_y"/>
                          </p:val>
                        </p:tav>
                      </p:tavLst>
                    </p:anim>
                  </p:childTnLst>
                </p:cTn>
              </p:par>
            </p:tnLst>
          </p:tmpl>
        </p:tmplLst>
      </p:bldP>
      <p:bldP spid="27" grpId="0" build="p"/>
    </p:bldLst>
  </p:timing>
</p:sldLayout>
</file>

<file path=ppt/slideLayouts/slideLayout61.xml><?xml version="1.0" encoding="utf-8"?>
<p:sldLayout xmlns:a="http://schemas.openxmlformats.org/drawingml/2006/main" xmlns:r="http://schemas.openxmlformats.org/officeDocument/2006/relationships" xmlns:p="http://schemas.openxmlformats.org/presentationml/2006/main" preserve="1">
  <p:cSld name="Chart and Description">
    <p:spTree>
      <p:nvGrpSpPr>
        <p:cNvPr id="1" name=""/>
        <p:cNvGrpSpPr/>
        <p:nvPr/>
      </p:nvGrpSpPr>
      <p:grpSpPr>
        <a:xfrm>
          <a:off x="0" y="0"/>
          <a:ext cx="0" cy="0"/>
          <a:chOff x="0" y="0"/>
          <a:chExt cx="0" cy="0"/>
        </a:xfrm>
      </p:grpSpPr>
      <p:sp>
        <p:nvSpPr>
          <p:cNvPr id="5"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6"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7"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accent1"/>
                </a:solidFill>
              </a:defRPr>
            </a:lvl1pPr>
          </a:lstStyle>
          <a:p>
            <a:pPr lvl="0"/>
            <a:r>
              <a:rPr lang="en-US" dirty="0" smtClean="0"/>
              <a:t>title 2</a:t>
            </a:r>
            <a:endParaRPr lang="en-US" dirty="0"/>
          </a:p>
        </p:txBody>
      </p:sp>
      <p:sp>
        <p:nvSpPr>
          <p:cNvPr id="17" name="Text Placeholder 7"/>
          <p:cNvSpPr>
            <a:spLocks noGrp="1"/>
          </p:cNvSpPr>
          <p:nvPr>
            <p:ph type="body" sz="quarter" idx="24" hasCustomPrompt="1"/>
          </p:nvPr>
        </p:nvSpPr>
        <p:spPr>
          <a:xfrm>
            <a:off x="-45720" y="1965960"/>
            <a:ext cx="45720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Chart Title</a:t>
            </a:r>
          </a:p>
        </p:txBody>
      </p:sp>
      <p:sp>
        <p:nvSpPr>
          <p:cNvPr id="19" name="Text Placeholder 7"/>
          <p:cNvSpPr>
            <a:spLocks noGrp="1"/>
          </p:cNvSpPr>
          <p:nvPr>
            <p:ph type="body" sz="quarter" idx="26" hasCustomPrompt="1"/>
          </p:nvPr>
        </p:nvSpPr>
        <p:spPr>
          <a:xfrm>
            <a:off x="-45720" y="2377440"/>
            <a:ext cx="4572000" cy="4328160"/>
          </a:xfrm>
        </p:spPr>
        <p:txBody>
          <a:bodyPr anchor="t">
            <a:normAutofit/>
          </a:bodyPr>
          <a:lstStyle>
            <a:lvl1pPr marL="0" indent="0">
              <a:lnSpc>
                <a:spcPct val="80000"/>
              </a:lnSpc>
              <a:defRPr sz="2000" b="1" baseline="0">
                <a:solidFill>
                  <a:schemeClr val="accent1"/>
                </a:solidFill>
                <a:latin typeface="+mj-lt"/>
              </a:defRPr>
            </a:lvl1pPr>
          </a:lstStyle>
          <a:p>
            <a:pPr lvl="0"/>
            <a:r>
              <a:rPr lang="en-US" dirty="0" smtClean="0"/>
              <a:t>Chart description</a:t>
            </a:r>
          </a:p>
        </p:txBody>
      </p:sp>
      <p:sp>
        <p:nvSpPr>
          <p:cNvPr id="9" name="Chart Placeholder 8"/>
          <p:cNvSpPr>
            <a:spLocks noGrp="1"/>
          </p:cNvSpPr>
          <p:nvPr>
            <p:ph type="chart" sz="quarter" idx="27"/>
          </p:nvPr>
        </p:nvSpPr>
        <p:spPr>
          <a:xfrm>
            <a:off x="4572000" y="2057400"/>
            <a:ext cx="4572000" cy="4572000"/>
          </a:xfrm>
        </p:spPr>
        <p:txBody>
          <a:bodyPr/>
          <a:lstStyle/>
          <a:p>
            <a:r>
              <a:rPr lang="en-US" dirty="0" smtClean="0"/>
              <a:t>Click icon to add chart</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17">
                                            <p:txEl>
                                              <p:pRg st="0" end="0"/>
                                            </p:txEl>
                                          </p:spTgt>
                                        </p:tgtEl>
                                        <p:attrNameLst>
                                          <p:attrName>style.visibility</p:attrName>
                                        </p:attrNameLst>
                                      </p:cBhvr>
                                      <p:to>
                                        <p:strVal val="visible"/>
                                      </p:to>
                                    </p:set>
                                    <p:anim calcmode="lin" valueType="num">
                                      <p:cBhvr additive="base">
                                        <p:cTn id="11" dur="500" fill="hold"/>
                                        <p:tgtEl>
                                          <p:spTgt spid="17">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17">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19">
                                            <p:txEl>
                                              <p:pRg st="0" end="0"/>
                                            </p:txEl>
                                          </p:spTgt>
                                        </p:tgtEl>
                                        <p:attrNameLst>
                                          <p:attrName>style.visibility</p:attrName>
                                        </p:attrNameLst>
                                      </p:cBhvr>
                                      <p:to>
                                        <p:strVal val="visible"/>
                                      </p:to>
                                    </p:set>
                                    <p:anim calcmode="lin" valueType="num">
                                      <p:cBhvr additive="base">
                                        <p:cTn id="15" dur="500" fill="hold"/>
                                        <p:tgtEl>
                                          <p:spTgt spid="19">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19">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nodePh="1">
                                  <p:stCondLst>
                                    <p:cond delay="0"/>
                                  </p:stCondLst>
                                  <p:endCondLst>
                                    <p:cond evt="begin" delay="0">
                                      <p:tn val="17"/>
                                    </p:cond>
                                  </p:endCondLst>
                                  <p:childTnLst>
                                    <p:set>
                                      <p:cBhvr>
                                        <p:cTn id="18" dur="1" fill="hold">
                                          <p:stCondLst>
                                            <p:cond delay="0"/>
                                          </p:stCondLst>
                                        </p:cTn>
                                        <p:tgtEl>
                                          <p:spTgt spid="9"/>
                                        </p:tgtEl>
                                        <p:attrNameLst>
                                          <p:attrName>style.visibility</p:attrName>
                                        </p:attrNameLst>
                                      </p:cBhvr>
                                      <p:to>
                                        <p:strVal val="visible"/>
                                      </p:to>
                                    </p:set>
                                    <p:anim calcmode="lin" valueType="num">
                                      <p:cBhvr additive="base">
                                        <p:cTn id="19" dur="500" fill="hold"/>
                                        <p:tgtEl>
                                          <p:spTgt spid="9"/>
                                        </p:tgtEl>
                                        <p:attrNameLst>
                                          <p:attrName>ppt_x</p:attrName>
                                        </p:attrNameLst>
                                      </p:cBhvr>
                                      <p:tavLst>
                                        <p:tav tm="0">
                                          <p:val>
                                            <p:strVal val="1+#ppt_w/2"/>
                                          </p:val>
                                        </p:tav>
                                        <p:tav tm="100000">
                                          <p:val>
                                            <p:strVal val="#ppt_x"/>
                                          </p:val>
                                        </p:tav>
                                      </p:tavLst>
                                    </p:anim>
                                    <p:anim calcmode="lin" valueType="num">
                                      <p:cBhvr additive="base">
                                        <p:cTn id="20" dur="500" fill="hold"/>
                                        <p:tgtEl>
                                          <p:spTgt spid="9"/>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build="p">
        <p:tmplLst>
          <p:tmpl lvl="1">
            <p:tnLst>
              <p:par>
                <p:cTn presetID="2" presetClass="entr" presetSubtype="2" fill="hold" nodeType="withEffect">
                  <p:stCondLst>
                    <p:cond delay="0"/>
                  </p:stCondLst>
                  <p:childTnLst>
                    <p:set>
                      <p:cBhvr>
                        <p:cTn dur="1" fill="hold">
                          <p:stCondLst>
                            <p:cond delay="0"/>
                          </p:stCondLst>
                        </p:cTn>
                        <p:tgtEl>
                          <p:spTgt spid="6"/>
                        </p:tgtEl>
                        <p:attrNameLst>
                          <p:attrName>style.visibility</p:attrName>
                        </p:attrNameLst>
                      </p:cBhvr>
                      <p:to>
                        <p:strVal val="visible"/>
                      </p:to>
                    </p:set>
                    <p:anim calcmode="lin" valueType="num">
                      <p:cBhvr additive="base">
                        <p:cTn dur="500" fill="hold"/>
                        <p:tgtEl>
                          <p:spTgt spid="6"/>
                        </p:tgtEl>
                        <p:attrNameLst>
                          <p:attrName>ppt_x</p:attrName>
                        </p:attrNameLst>
                      </p:cBhvr>
                      <p:tavLst>
                        <p:tav tm="0">
                          <p:val>
                            <p:strVal val="1+#ppt_w/2"/>
                          </p:val>
                        </p:tav>
                        <p:tav tm="100000">
                          <p:val>
                            <p:strVal val="#ppt_x"/>
                          </p:val>
                        </p:tav>
                      </p:tavLst>
                    </p:anim>
                    <p:anim calcmode="lin" valueType="num">
                      <p:cBhvr additive="base">
                        <p:cTn dur="500" fill="hold"/>
                        <p:tgtEl>
                          <p:spTgt spid="6"/>
                        </p:tgtEl>
                        <p:attrNameLst>
                          <p:attrName>ppt_y</p:attrName>
                        </p:attrNameLst>
                      </p:cBhvr>
                      <p:tavLst>
                        <p:tav tm="0">
                          <p:val>
                            <p:strVal val="#ppt_y"/>
                          </p:val>
                        </p:tav>
                        <p:tav tm="100000">
                          <p:val>
                            <p:strVal val="#ppt_y"/>
                          </p:val>
                        </p:tav>
                      </p:tavLst>
                    </p:anim>
                  </p:childTnLst>
                </p:cTn>
              </p:par>
            </p:tnLst>
          </p:tmpl>
        </p:tmplLst>
      </p:bldP>
      <p:bldP spid="17" grpId="0" build="p">
        <p:tmplLst>
          <p:tmpl lvl="1">
            <p:tnLst>
              <p:par>
                <p:cTn presetID="2" presetClass="entr" presetSubtype="2" fill="hold" nodeType="withEffect">
                  <p:stCondLst>
                    <p:cond delay="0"/>
                  </p:stCondLst>
                  <p:childTnLst>
                    <p:set>
                      <p:cBhvr>
                        <p:cTn dur="1" fill="hold">
                          <p:stCondLst>
                            <p:cond delay="0"/>
                          </p:stCondLst>
                        </p:cTn>
                        <p:tgtEl>
                          <p:spTgt spid="17"/>
                        </p:tgtEl>
                        <p:attrNameLst>
                          <p:attrName>style.visibility</p:attrName>
                        </p:attrNameLst>
                      </p:cBhvr>
                      <p:to>
                        <p:strVal val="visible"/>
                      </p:to>
                    </p:set>
                    <p:anim calcmode="lin" valueType="num">
                      <p:cBhvr additive="base">
                        <p:cTn dur="500" fill="hold"/>
                        <p:tgtEl>
                          <p:spTgt spid="17"/>
                        </p:tgtEl>
                        <p:attrNameLst>
                          <p:attrName>ppt_x</p:attrName>
                        </p:attrNameLst>
                      </p:cBhvr>
                      <p:tavLst>
                        <p:tav tm="0">
                          <p:val>
                            <p:strVal val="1+#ppt_w/2"/>
                          </p:val>
                        </p:tav>
                        <p:tav tm="100000">
                          <p:val>
                            <p:strVal val="#ppt_x"/>
                          </p:val>
                        </p:tav>
                      </p:tavLst>
                    </p:anim>
                    <p:anim calcmode="lin" valueType="num">
                      <p:cBhvr additive="base">
                        <p:cTn dur="500" fill="hold"/>
                        <p:tgtEl>
                          <p:spTgt spid="17"/>
                        </p:tgtEl>
                        <p:attrNameLst>
                          <p:attrName>ppt_y</p:attrName>
                        </p:attrNameLst>
                      </p:cBhvr>
                      <p:tavLst>
                        <p:tav tm="0">
                          <p:val>
                            <p:strVal val="#ppt_y"/>
                          </p:val>
                        </p:tav>
                        <p:tav tm="100000">
                          <p:val>
                            <p:strVal val="#ppt_y"/>
                          </p:val>
                        </p:tav>
                      </p:tavLst>
                    </p:anim>
                  </p:childTnLst>
                </p:cTn>
              </p:par>
            </p:tnLst>
          </p:tmpl>
        </p:tmplLst>
      </p:bldP>
      <p:bldP spid="19" grpId="0" build="p">
        <p:tmplLst>
          <p:tmpl lvl="1">
            <p:tnLst>
              <p:par>
                <p:cTn presetID="2" presetClass="entr" presetSubtype="2" fill="hold" nodeType="withEffect">
                  <p:stCondLst>
                    <p:cond delay="0"/>
                  </p:stCondLst>
                  <p:childTnLst>
                    <p:set>
                      <p:cBhvr>
                        <p:cTn dur="1" fill="hold">
                          <p:stCondLst>
                            <p:cond delay="0"/>
                          </p:stCondLst>
                        </p:cTn>
                        <p:tgtEl>
                          <p:spTgt spid="19"/>
                        </p:tgtEl>
                        <p:attrNameLst>
                          <p:attrName>style.visibility</p:attrName>
                        </p:attrNameLst>
                      </p:cBhvr>
                      <p:to>
                        <p:strVal val="visible"/>
                      </p:to>
                    </p:set>
                    <p:anim calcmode="lin" valueType="num">
                      <p:cBhvr additive="base">
                        <p:cTn dur="500" fill="hold"/>
                        <p:tgtEl>
                          <p:spTgt spid="19"/>
                        </p:tgtEl>
                        <p:attrNameLst>
                          <p:attrName>ppt_x</p:attrName>
                        </p:attrNameLst>
                      </p:cBhvr>
                      <p:tavLst>
                        <p:tav tm="0">
                          <p:val>
                            <p:strVal val="1+#ppt_w/2"/>
                          </p:val>
                        </p:tav>
                        <p:tav tm="100000">
                          <p:val>
                            <p:strVal val="#ppt_x"/>
                          </p:val>
                        </p:tav>
                      </p:tavLst>
                    </p:anim>
                    <p:anim calcmode="lin" valueType="num">
                      <p:cBhvr additive="base">
                        <p:cTn dur="500" fill="hold"/>
                        <p:tgtEl>
                          <p:spTgt spid="19"/>
                        </p:tgtEl>
                        <p:attrNameLst>
                          <p:attrName>ppt_y</p:attrName>
                        </p:attrNameLst>
                      </p:cBhvr>
                      <p:tavLst>
                        <p:tav tm="0">
                          <p:val>
                            <p:strVal val="#ppt_y"/>
                          </p:val>
                        </p:tav>
                        <p:tav tm="100000">
                          <p:val>
                            <p:strVal val="#ppt_y"/>
                          </p:val>
                        </p:tav>
                      </p:tavLst>
                    </p:anim>
                  </p:childTnLst>
                </p:cTn>
              </p:par>
            </p:tnLst>
          </p:tmpl>
        </p:tmplLst>
      </p:bldP>
      <p:bldP spid="9" grpId="0"/>
    </p:bldLst>
  </p:timing>
</p:sldLayout>
</file>

<file path=ppt/slideLayouts/slideLayout62.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a:xfrm>
            <a:off x="457200" y="6356350"/>
            <a:ext cx="2133600" cy="365125"/>
          </a:xfrm>
          <a:prstGeom prst="rect">
            <a:avLst/>
          </a:prstGeom>
        </p:spPr>
        <p:txBody>
          <a:bodyPr/>
          <a:lstStyle/>
          <a:p>
            <a:fld id="{32CE818C-33C5-49A2-A721-3DEBA7611745}" type="datetimeFigureOut">
              <a:rPr lang="en-US">
                <a:solidFill>
                  <a:srgbClr val="FFFFFF"/>
                </a:solidFill>
              </a:rPr>
              <a:pPr/>
              <a:t>12/3/2015</a:t>
            </a:fld>
            <a:endParaRPr lang="en-US" dirty="0">
              <a:solidFill>
                <a:srgbClr val="FFFFFF"/>
              </a:solidFill>
            </a:endParaRPr>
          </a:p>
        </p:txBody>
      </p:sp>
      <p:sp>
        <p:nvSpPr>
          <p:cNvPr id="5" name="Footer Placeholder 4"/>
          <p:cNvSpPr>
            <a:spLocks noGrp="1"/>
          </p:cNvSpPr>
          <p:nvPr>
            <p:ph type="ftr" sz="quarter" idx="11"/>
          </p:nvPr>
        </p:nvSpPr>
        <p:spPr>
          <a:xfrm>
            <a:off x="3124200" y="6356350"/>
            <a:ext cx="2895600" cy="365125"/>
          </a:xfrm>
          <a:prstGeom prst="rect">
            <a:avLst/>
          </a:prstGeom>
        </p:spPr>
        <p:txBody>
          <a:bodyPr/>
          <a:lstStyle/>
          <a:p>
            <a:endParaRPr lang="en-US" dirty="0">
              <a:solidFill>
                <a:srgbClr val="FFFFFF"/>
              </a:solidFill>
            </a:endParaRPr>
          </a:p>
        </p:txBody>
      </p:sp>
      <p:sp>
        <p:nvSpPr>
          <p:cNvPr id="6" name="Slide Number Placeholder 5"/>
          <p:cNvSpPr>
            <a:spLocks noGrp="1"/>
          </p:cNvSpPr>
          <p:nvPr>
            <p:ph type="sldNum" sz="quarter" idx="12"/>
          </p:nvPr>
        </p:nvSpPr>
        <p:spPr>
          <a:xfrm>
            <a:off x="6553200" y="6356350"/>
            <a:ext cx="2133600" cy="365125"/>
          </a:xfrm>
          <a:prstGeom prst="rect">
            <a:avLst/>
          </a:prstGeom>
        </p:spPr>
        <p:txBody>
          <a:bodyPr/>
          <a:lstStyle/>
          <a:p>
            <a:fld id="{5D66590A-0000-4F78-A566-B4B7EECEE5DE}" type="slidenum">
              <a:rPr lang="en-US">
                <a:solidFill>
                  <a:srgbClr val="FFFFFF"/>
                </a:solidFill>
              </a:rPr>
              <a:pPr/>
              <a:t>‹#›</a:t>
            </a:fld>
            <a:endParaRPr lang="en-US" dirty="0">
              <a:solidFill>
                <a:srgbClr val="FFFFFF"/>
              </a:solidFill>
            </a:endParaRPr>
          </a:p>
        </p:txBody>
      </p:sp>
    </p:spTree>
  </p:cSld>
  <p:clrMapOvr>
    <a:masterClrMapping/>
  </p:clrMapOvr>
  <p:transition>
    <p:push/>
  </p:transition>
  <p:timing>
    <p:tnLst>
      <p:par>
        <p:cTn id="1" dur="indefinite" restart="never" nodeType="tmRoot"/>
      </p:par>
    </p:tnLst>
  </p:timing>
</p:sldLayout>
</file>

<file path=ppt/slideLayouts/slideLayout63.xml><?xml version="1.0" encoding="utf-8"?>
<p:sldLayout xmlns:a="http://schemas.openxmlformats.org/drawingml/2006/main" xmlns:r="http://schemas.openxmlformats.org/officeDocument/2006/relationships" xmlns:p="http://schemas.openxmlformats.org/presentationml/2006/main" type="title">
  <p:cSld name="2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a:xfrm>
            <a:off x="457200" y="6356350"/>
            <a:ext cx="2133600" cy="365125"/>
          </a:xfrm>
          <a:prstGeom prst="rect">
            <a:avLst/>
          </a:prstGeom>
        </p:spPr>
        <p:txBody>
          <a:bodyPr/>
          <a:lstStyle/>
          <a:p>
            <a:fld id="{32CE818C-33C5-49A2-A721-3DEBA7611745}" type="datetimeFigureOut">
              <a:rPr lang="en-US">
                <a:solidFill>
                  <a:srgbClr val="FFFFFF"/>
                </a:solidFill>
              </a:rPr>
              <a:pPr/>
              <a:t>12/3/2015</a:t>
            </a:fld>
            <a:endParaRPr lang="en-US" dirty="0">
              <a:solidFill>
                <a:srgbClr val="FFFFFF"/>
              </a:solidFill>
            </a:endParaRPr>
          </a:p>
        </p:txBody>
      </p:sp>
      <p:sp>
        <p:nvSpPr>
          <p:cNvPr id="5" name="Footer Placeholder 4"/>
          <p:cNvSpPr>
            <a:spLocks noGrp="1"/>
          </p:cNvSpPr>
          <p:nvPr>
            <p:ph type="ftr" sz="quarter" idx="11"/>
          </p:nvPr>
        </p:nvSpPr>
        <p:spPr>
          <a:xfrm>
            <a:off x="3124200" y="6356350"/>
            <a:ext cx="2895600" cy="365125"/>
          </a:xfrm>
          <a:prstGeom prst="rect">
            <a:avLst/>
          </a:prstGeom>
        </p:spPr>
        <p:txBody>
          <a:bodyPr/>
          <a:lstStyle/>
          <a:p>
            <a:endParaRPr lang="en-US" dirty="0">
              <a:solidFill>
                <a:srgbClr val="FFFFFF"/>
              </a:solidFill>
            </a:endParaRPr>
          </a:p>
        </p:txBody>
      </p:sp>
      <p:sp>
        <p:nvSpPr>
          <p:cNvPr id="6" name="Slide Number Placeholder 5"/>
          <p:cNvSpPr>
            <a:spLocks noGrp="1"/>
          </p:cNvSpPr>
          <p:nvPr>
            <p:ph type="sldNum" sz="quarter" idx="12"/>
          </p:nvPr>
        </p:nvSpPr>
        <p:spPr>
          <a:xfrm>
            <a:off x="6553200" y="6356350"/>
            <a:ext cx="2133600" cy="365125"/>
          </a:xfrm>
          <a:prstGeom prst="rect">
            <a:avLst/>
          </a:prstGeom>
        </p:spPr>
        <p:txBody>
          <a:bodyPr/>
          <a:lstStyle/>
          <a:p>
            <a:fld id="{5D66590A-0000-4F78-A566-B4B7EECEE5DE}" type="slidenum">
              <a:rPr lang="en-US">
                <a:solidFill>
                  <a:srgbClr val="FFFFFF"/>
                </a:solidFill>
              </a:rPr>
              <a:pPr/>
              <a:t>‹#›</a:t>
            </a:fld>
            <a:endParaRPr lang="en-US" dirty="0">
              <a:solidFill>
                <a:srgbClr val="FFFFFF"/>
              </a:solidFill>
            </a:endParaRPr>
          </a:p>
        </p:txBody>
      </p:sp>
    </p:spTree>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type="twoObj">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a:xfrm>
            <a:off x="457200" y="6356350"/>
            <a:ext cx="2133600" cy="365125"/>
          </a:xfrm>
          <a:prstGeom prst="rect">
            <a:avLst/>
          </a:prstGeom>
        </p:spPr>
        <p:txBody>
          <a:bodyPr/>
          <a:lstStyle>
            <a:lvl1pPr>
              <a:defRPr/>
            </a:lvl1pPr>
          </a:lstStyle>
          <a:p>
            <a:pPr>
              <a:defRPr/>
            </a:pPr>
            <a:fld id="{C2846FE6-1AA1-4A3F-A195-A892770EA57A}" type="datetimeFigureOut">
              <a:rPr lang="en-US">
                <a:solidFill>
                  <a:srgbClr val="FFFFFF"/>
                </a:solidFill>
              </a:rPr>
              <a:pPr>
                <a:defRPr/>
              </a:pPr>
              <a:t>12/3/2015</a:t>
            </a:fld>
            <a:endParaRPr lang="en-US">
              <a:solidFill>
                <a:srgbClr val="FFFFFF"/>
              </a:solidFill>
            </a:endParaRPr>
          </a:p>
        </p:txBody>
      </p:sp>
      <p:sp>
        <p:nvSpPr>
          <p:cNvPr id="6" name="Footer Placeholder 4"/>
          <p:cNvSpPr>
            <a:spLocks noGrp="1"/>
          </p:cNvSpPr>
          <p:nvPr>
            <p:ph type="ftr" sz="quarter" idx="11"/>
          </p:nvPr>
        </p:nvSpPr>
        <p:spPr>
          <a:xfrm>
            <a:off x="3124200" y="6356350"/>
            <a:ext cx="2895600" cy="365125"/>
          </a:xfrm>
          <a:prstGeom prst="rect">
            <a:avLst/>
          </a:prstGeom>
        </p:spPr>
        <p:txBody>
          <a:bodyPr/>
          <a:lstStyle>
            <a:lvl1pPr>
              <a:defRPr/>
            </a:lvl1pPr>
          </a:lstStyle>
          <a:p>
            <a:pPr>
              <a:defRPr/>
            </a:pPr>
            <a:endParaRPr lang="en-US">
              <a:solidFill>
                <a:srgbClr val="FFFFFF"/>
              </a:solidFill>
            </a:endParaRPr>
          </a:p>
        </p:txBody>
      </p:sp>
      <p:sp>
        <p:nvSpPr>
          <p:cNvPr id="7" name="Slide Number Placeholder 5"/>
          <p:cNvSpPr>
            <a:spLocks noGrp="1"/>
          </p:cNvSpPr>
          <p:nvPr>
            <p:ph type="sldNum" sz="quarter" idx="12"/>
          </p:nvPr>
        </p:nvSpPr>
        <p:spPr>
          <a:xfrm>
            <a:off x="6553200" y="6356350"/>
            <a:ext cx="2133600" cy="365125"/>
          </a:xfrm>
          <a:prstGeom prst="rect">
            <a:avLst/>
          </a:prstGeom>
        </p:spPr>
        <p:txBody>
          <a:bodyPr/>
          <a:lstStyle>
            <a:lvl1pPr>
              <a:defRPr/>
            </a:lvl1pPr>
          </a:lstStyle>
          <a:p>
            <a:pPr>
              <a:defRPr/>
            </a:pPr>
            <a:fld id="{DAFC1BAF-26AD-4725-879A-9CC18AB4B40A}" type="slidenum">
              <a:rPr lang="en-US">
                <a:solidFill>
                  <a:srgbClr val="FFFFFF"/>
                </a:solidFill>
              </a:rPr>
              <a:pPr>
                <a:defRPr/>
              </a:pPr>
              <a:t>‹#›</a:t>
            </a:fld>
            <a:endParaRPr lang="en-US">
              <a:solidFill>
                <a:srgbClr val="FFFFFF"/>
              </a:solidFill>
            </a:endParaRPr>
          </a:p>
        </p:txBody>
      </p:sp>
    </p:spTree>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preserve="1">
  <p:cSld name="Title Slide">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45720" y="-274320"/>
            <a:ext cx="914400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3" name="Subtitle 2"/>
          <p:cNvSpPr>
            <a:spLocks noGrp="1"/>
          </p:cNvSpPr>
          <p:nvPr>
            <p:ph type="subTitle" idx="1"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11" name="Text Placeholder 10"/>
          <p:cNvSpPr>
            <a:spLocks noGrp="1"/>
          </p:cNvSpPr>
          <p:nvPr>
            <p:ph type="body" sz="quarter" idx="10" hasCustomPrompt="1"/>
          </p:nvPr>
        </p:nvSpPr>
        <p:spPr>
          <a:xfrm>
            <a:off x="-45720" y="6263640"/>
            <a:ext cx="6400800" cy="640080"/>
          </a:xfrm>
        </p:spPr>
        <p:txBody>
          <a:bodyPr/>
          <a:lstStyle>
            <a:lvl1pPr>
              <a:defRPr>
                <a:solidFill>
                  <a:schemeClr val="bg1">
                    <a:lumMod val="50000"/>
                    <a:lumOff val="50000"/>
                  </a:schemeClr>
                </a:solidFill>
              </a:defRPr>
            </a:lvl1pPr>
          </a:lstStyle>
          <a:p>
            <a:pPr lvl="0"/>
            <a:r>
              <a:rPr lang="en-US" dirty="0" smtClean="0"/>
              <a:t>author</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11">
                                            <p:txEl>
                                              <p:pRg st="0" end="0"/>
                                            </p:txEl>
                                          </p:spTgt>
                                        </p:tgtEl>
                                        <p:attrNameLst>
                                          <p:attrName>style.visibility</p:attrName>
                                        </p:attrNameLst>
                                      </p:cBhvr>
                                      <p:to>
                                        <p:strVal val="visible"/>
                                      </p:to>
                                    </p:set>
                                    <p:anim calcmode="lin" valueType="num">
                                      <p:cBhvr additive="base">
                                        <p:cTn id="11" dur="500" fill="hold"/>
                                        <p:tgtEl>
                                          <p:spTgt spid="11">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1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allAtOnce">
        <p:tmplLst>
          <p:tmpl lvl="1">
            <p:tnLst>
              <p:par>
                <p:cTn presetID="2" presetClass="entr" presetSubtype="2" fill="hold" nodeType="withEffect">
                  <p:stCondLst>
                    <p:cond delay="0"/>
                  </p:stCondLst>
                  <p:childTnLst>
                    <p:set>
                      <p:cBhvr>
                        <p:cTn dur="1" fill="hold">
                          <p:stCondLst>
                            <p:cond delay="0"/>
                          </p:stCondLst>
                        </p:cTn>
                        <p:tgtEl>
                          <p:spTgt spid="3"/>
                        </p:tgtEl>
                        <p:attrNameLst>
                          <p:attrName>style.visibility</p:attrName>
                        </p:attrNameLst>
                      </p:cBhvr>
                      <p:to>
                        <p:strVal val="visible"/>
                      </p:to>
                    </p:set>
                    <p:anim calcmode="lin" valueType="num">
                      <p:cBhvr additive="base">
                        <p:cTn dur="500" fill="hold"/>
                        <p:tgtEl>
                          <p:spTgt spid="3"/>
                        </p:tgtEl>
                        <p:attrNameLst>
                          <p:attrName>ppt_x</p:attrName>
                        </p:attrNameLst>
                      </p:cBhvr>
                      <p:tavLst>
                        <p:tav tm="0">
                          <p:val>
                            <p:strVal val="1+#ppt_w/2"/>
                          </p:val>
                        </p:tav>
                        <p:tav tm="100000">
                          <p:val>
                            <p:strVal val="#ppt_x"/>
                          </p:val>
                        </p:tav>
                      </p:tavLst>
                    </p:anim>
                    <p:anim calcmode="lin" valueType="num">
                      <p:cBhvr additive="base">
                        <p:cTn dur="500" fill="hold"/>
                        <p:tgtEl>
                          <p:spTgt spid="3"/>
                        </p:tgtEl>
                        <p:attrNameLst>
                          <p:attrName>ppt_y</p:attrName>
                        </p:attrNameLst>
                      </p:cBhvr>
                      <p:tavLst>
                        <p:tav tm="0">
                          <p:val>
                            <p:strVal val="#ppt_y"/>
                          </p:val>
                        </p:tav>
                        <p:tav tm="100000">
                          <p:val>
                            <p:strVal val="#ppt_y"/>
                          </p:val>
                        </p:tav>
                      </p:tavLst>
                    </p:anim>
                  </p:childTnLst>
                </p:cTn>
              </p:par>
            </p:tnLst>
          </p:tmpl>
        </p:tmplLst>
      </p:bldP>
      <p:bldP spid="11" grpId="0" build="allAtOnce">
        <p:tmplLst>
          <p:tmpl lvl="1">
            <p:tnLst>
              <p:par>
                <p:cTn presetID="2" presetClass="entr" presetSubtype="2" fill="hold" nodeType="withEffect">
                  <p:stCondLst>
                    <p:cond delay="0"/>
                  </p:stCondLst>
                  <p:childTnLst>
                    <p:set>
                      <p:cBhvr>
                        <p:cTn dur="1" fill="hold">
                          <p:stCondLst>
                            <p:cond delay="0"/>
                          </p:stCondLst>
                        </p:cTn>
                        <p:tgtEl>
                          <p:spTgt spid="11"/>
                        </p:tgtEl>
                        <p:attrNameLst>
                          <p:attrName>style.visibility</p:attrName>
                        </p:attrNameLst>
                      </p:cBhvr>
                      <p:to>
                        <p:strVal val="visible"/>
                      </p:to>
                    </p:set>
                    <p:anim calcmode="lin" valueType="num">
                      <p:cBhvr additive="base">
                        <p:cTn dur="500" fill="hold"/>
                        <p:tgtEl>
                          <p:spTgt spid="11"/>
                        </p:tgtEl>
                        <p:attrNameLst>
                          <p:attrName>ppt_x</p:attrName>
                        </p:attrNameLst>
                      </p:cBhvr>
                      <p:tavLst>
                        <p:tav tm="0">
                          <p:val>
                            <p:strVal val="1+#ppt_w/2"/>
                          </p:val>
                        </p:tav>
                        <p:tav tm="100000">
                          <p:val>
                            <p:strVal val="#ppt_x"/>
                          </p:val>
                        </p:tav>
                      </p:tavLst>
                    </p:anim>
                    <p:anim calcmode="lin" valueType="num">
                      <p:cBhvr additive="base">
                        <p:cTn dur="500" fill="hold"/>
                        <p:tgtEl>
                          <p:spTgt spid="11"/>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66.xml><?xml version="1.0" encoding="utf-8"?>
<p:sldLayout xmlns:a="http://schemas.openxmlformats.org/drawingml/2006/main" xmlns:r="http://schemas.openxmlformats.org/officeDocument/2006/relationships" xmlns:p="http://schemas.openxmlformats.org/presentationml/2006/main" preserve="1">
  <p:cSld name="Content">
    <p:spTree>
      <p:nvGrpSpPr>
        <p:cNvPr id="1" name=""/>
        <p:cNvGrpSpPr/>
        <p:nvPr/>
      </p:nvGrpSpPr>
      <p:grpSpPr>
        <a:xfrm>
          <a:off x="0" y="0"/>
          <a:ext cx="0" cy="0"/>
          <a:chOff x="0" y="0"/>
          <a:chExt cx="0" cy="0"/>
        </a:xfrm>
      </p:grpSpPr>
      <p:sp>
        <p:nvSpPr>
          <p:cNvPr id="21" name="Text Placeholder 20"/>
          <p:cNvSpPr>
            <a:spLocks noGrp="1"/>
          </p:cNvSpPr>
          <p:nvPr>
            <p:ph type="body" sz="quarter" idx="26"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7" name="Title 1"/>
          <p:cNvSpPr>
            <a:spLocks noGrp="1"/>
          </p:cNvSpPr>
          <p:nvPr>
            <p:ph type="title" hasCustomPrompt="1"/>
          </p:nvPr>
        </p:nvSpPr>
        <p:spPr>
          <a:xfrm>
            <a:off x="-45720" y="-274320"/>
            <a:ext cx="914400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8"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9" name="Text Placeholder 7"/>
          <p:cNvSpPr>
            <a:spLocks noGrp="1"/>
          </p:cNvSpPr>
          <p:nvPr>
            <p:ph type="body" sz="quarter" idx="14" hasCustomPrompt="1"/>
          </p:nvPr>
        </p:nvSpPr>
        <p:spPr>
          <a:xfrm>
            <a:off x="-45720" y="2057400"/>
            <a:ext cx="918972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10" name="Text Placeholder 7"/>
          <p:cNvSpPr>
            <a:spLocks noGrp="1"/>
          </p:cNvSpPr>
          <p:nvPr>
            <p:ph type="body" sz="quarter" idx="15" hasCustomPrompt="1"/>
          </p:nvPr>
        </p:nvSpPr>
        <p:spPr>
          <a:xfrm>
            <a:off x="-45720" y="2438400"/>
            <a:ext cx="9189720" cy="381000"/>
          </a:xfrm>
        </p:spPr>
        <p:txBody>
          <a:bodyPr anchor="ctr">
            <a:normAutofit/>
          </a:bodyPr>
          <a:lstStyle>
            <a:lvl1pPr>
              <a:defRPr sz="2000" baseline="0">
                <a:solidFill>
                  <a:schemeClr val="accent3"/>
                </a:solidFill>
                <a:latin typeface="+mj-lt"/>
              </a:defRPr>
            </a:lvl1pPr>
          </a:lstStyle>
          <a:p>
            <a:pPr lvl="0"/>
            <a:r>
              <a:rPr lang="en-US" dirty="0" smtClean="0"/>
              <a:t>Description</a:t>
            </a:r>
          </a:p>
        </p:txBody>
      </p:sp>
      <p:sp>
        <p:nvSpPr>
          <p:cNvPr id="11" name="Text Placeholder 7"/>
          <p:cNvSpPr>
            <a:spLocks noGrp="1"/>
          </p:cNvSpPr>
          <p:nvPr>
            <p:ph type="body" sz="quarter" idx="16" hasCustomPrompt="1"/>
          </p:nvPr>
        </p:nvSpPr>
        <p:spPr>
          <a:xfrm>
            <a:off x="-45720" y="27432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Further Description </a:t>
            </a:r>
          </a:p>
        </p:txBody>
      </p:sp>
      <p:sp>
        <p:nvSpPr>
          <p:cNvPr id="12" name="Text Placeholder 7"/>
          <p:cNvSpPr>
            <a:spLocks noGrp="1"/>
          </p:cNvSpPr>
          <p:nvPr>
            <p:ph type="body" sz="quarter" idx="17" hasCustomPrompt="1"/>
          </p:nvPr>
        </p:nvSpPr>
        <p:spPr>
          <a:xfrm>
            <a:off x="-45720" y="30480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Even Further Description</a:t>
            </a:r>
          </a:p>
        </p:txBody>
      </p:sp>
      <p:sp>
        <p:nvSpPr>
          <p:cNvPr id="13" name="Text Placeholder 7"/>
          <p:cNvSpPr>
            <a:spLocks noGrp="1"/>
          </p:cNvSpPr>
          <p:nvPr>
            <p:ph type="body" sz="quarter" idx="18" hasCustomPrompt="1"/>
          </p:nvPr>
        </p:nvSpPr>
        <p:spPr>
          <a:xfrm>
            <a:off x="-45720" y="3505200"/>
            <a:ext cx="918972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14" name="Text Placeholder 7"/>
          <p:cNvSpPr>
            <a:spLocks noGrp="1"/>
          </p:cNvSpPr>
          <p:nvPr>
            <p:ph type="body" sz="quarter" idx="19" hasCustomPrompt="1"/>
          </p:nvPr>
        </p:nvSpPr>
        <p:spPr>
          <a:xfrm>
            <a:off x="-45720" y="3886200"/>
            <a:ext cx="9189720" cy="381000"/>
          </a:xfrm>
        </p:spPr>
        <p:txBody>
          <a:bodyPr anchor="ctr">
            <a:normAutofit/>
          </a:bodyPr>
          <a:lstStyle>
            <a:lvl1pPr>
              <a:defRPr sz="2000" baseline="0">
                <a:solidFill>
                  <a:schemeClr val="accent3"/>
                </a:solidFill>
                <a:latin typeface="+mj-lt"/>
              </a:defRPr>
            </a:lvl1pPr>
          </a:lstStyle>
          <a:p>
            <a:pPr lvl="0"/>
            <a:r>
              <a:rPr lang="en-US" dirty="0" smtClean="0"/>
              <a:t>Description</a:t>
            </a:r>
          </a:p>
        </p:txBody>
      </p:sp>
      <p:sp>
        <p:nvSpPr>
          <p:cNvPr id="15" name="Text Placeholder 7"/>
          <p:cNvSpPr>
            <a:spLocks noGrp="1"/>
          </p:cNvSpPr>
          <p:nvPr>
            <p:ph type="body" sz="quarter" idx="20" hasCustomPrompt="1"/>
          </p:nvPr>
        </p:nvSpPr>
        <p:spPr>
          <a:xfrm>
            <a:off x="-45720" y="41910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Further Description </a:t>
            </a:r>
          </a:p>
        </p:txBody>
      </p:sp>
      <p:sp>
        <p:nvSpPr>
          <p:cNvPr id="16" name="Text Placeholder 7"/>
          <p:cNvSpPr>
            <a:spLocks noGrp="1"/>
          </p:cNvSpPr>
          <p:nvPr>
            <p:ph type="body" sz="quarter" idx="21" hasCustomPrompt="1"/>
          </p:nvPr>
        </p:nvSpPr>
        <p:spPr>
          <a:xfrm>
            <a:off x="-45720" y="44958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Even Further Description</a:t>
            </a:r>
          </a:p>
        </p:txBody>
      </p:sp>
      <p:sp>
        <p:nvSpPr>
          <p:cNvPr id="17" name="Text Placeholder 7"/>
          <p:cNvSpPr>
            <a:spLocks noGrp="1"/>
          </p:cNvSpPr>
          <p:nvPr>
            <p:ph type="body" sz="quarter" idx="22" hasCustomPrompt="1"/>
          </p:nvPr>
        </p:nvSpPr>
        <p:spPr>
          <a:xfrm>
            <a:off x="-45720" y="4953000"/>
            <a:ext cx="918972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18" name="Text Placeholder 7"/>
          <p:cNvSpPr>
            <a:spLocks noGrp="1"/>
          </p:cNvSpPr>
          <p:nvPr>
            <p:ph type="body" sz="quarter" idx="23" hasCustomPrompt="1"/>
          </p:nvPr>
        </p:nvSpPr>
        <p:spPr>
          <a:xfrm>
            <a:off x="-45720" y="5334000"/>
            <a:ext cx="9189720" cy="381000"/>
          </a:xfrm>
        </p:spPr>
        <p:txBody>
          <a:bodyPr anchor="ctr">
            <a:normAutofit/>
          </a:bodyPr>
          <a:lstStyle>
            <a:lvl1pPr>
              <a:defRPr sz="2000" baseline="0">
                <a:solidFill>
                  <a:schemeClr val="accent3"/>
                </a:solidFill>
                <a:latin typeface="+mj-lt"/>
              </a:defRPr>
            </a:lvl1pPr>
          </a:lstStyle>
          <a:p>
            <a:pPr lvl="0"/>
            <a:r>
              <a:rPr lang="en-US" dirty="0" smtClean="0"/>
              <a:t>Description</a:t>
            </a:r>
          </a:p>
        </p:txBody>
      </p:sp>
      <p:sp>
        <p:nvSpPr>
          <p:cNvPr id="19" name="Text Placeholder 7"/>
          <p:cNvSpPr>
            <a:spLocks noGrp="1"/>
          </p:cNvSpPr>
          <p:nvPr>
            <p:ph type="body" sz="quarter" idx="24" hasCustomPrompt="1"/>
          </p:nvPr>
        </p:nvSpPr>
        <p:spPr>
          <a:xfrm>
            <a:off x="-45720" y="56388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Further Description </a:t>
            </a:r>
          </a:p>
        </p:txBody>
      </p:sp>
      <p:sp>
        <p:nvSpPr>
          <p:cNvPr id="20" name="Text Placeholder 7"/>
          <p:cNvSpPr>
            <a:spLocks noGrp="1"/>
          </p:cNvSpPr>
          <p:nvPr>
            <p:ph type="body" sz="quarter" idx="25" hasCustomPrompt="1"/>
          </p:nvPr>
        </p:nvSpPr>
        <p:spPr>
          <a:xfrm>
            <a:off x="-45720" y="59436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Even Further Description</a:t>
            </a:r>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anim calcmode="lin" valueType="num">
                                      <p:cBhvr additive="base">
                                        <p:cTn id="7" dur="500" fill="hold"/>
                                        <p:tgtEl>
                                          <p:spTgt spid="8">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8">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9">
                                            <p:txEl>
                                              <p:pRg st="0" end="0"/>
                                            </p:txEl>
                                          </p:spTgt>
                                        </p:tgtEl>
                                        <p:attrNameLst>
                                          <p:attrName>style.visibility</p:attrName>
                                        </p:attrNameLst>
                                      </p:cBhvr>
                                      <p:to>
                                        <p:strVal val="visible"/>
                                      </p:to>
                                    </p:set>
                                    <p:anim calcmode="lin" valueType="num">
                                      <p:cBhvr additive="base">
                                        <p:cTn id="11"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9">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10">
                                            <p:txEl>
                                              <p:pRg st="0" end="0"/>
                                            </p:txEl>
                                          </p:spTgt>
                                        </p:tgtEl>
                                        <p:attrNameLst>
                                          <p:attrName>style.visibility</p:attrName>
                                        </p:attrNameLst>
                                      </p:cBhvr>
                                      <p:to>
                                        <p:strVal val="visible"/>
                                      </p:to>
                                    </p:set>
                                    <p:anim calcmode="lin" valueType="num">
                                      <p:cBhvr additive="base">
                                        <p:cTn id="15" dur="500" fill="hold"/>
                                        <p:tgtEl>
                                          <p:spTgt spid="10">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10">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11">
                                            <p:txEl>
                                              <p:pRg st="0" end="0"/>
                                            </p:txEl>
                                          </p:spTgt>
                                        </p:tgtEl>
                                        <p:attrNameLst>
                                          <p:attrName>style.visibility</p:attrName>
                                        </p:attrNameLst>
                                      </p:cBhvr>
                                      <p:to>
                                        <p:strVal val="visible"/>
                                      </p:to>
                                    </p:set>
                                    <p:anim calcmode="lin" valueType="num">
                                      <p:cBhvr additive="base">
                                        <p:cTn id="19" dur="500" fill="hold"/>
                                        <p:tgtEl>
                                          <p:spTgt spid="11">
                                            <p:txEl>
                                              <p:pRg st="0" end="0"/>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11">
                                            <p:txEl>
                                              <p:pRg st="0" end="0"/>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12">
                                            <p:txEl>
                                              <p:pRg st="0" end="0"/>
                                            </p:txEl>
                                          </p:spTgt>
                                        </p:tgtEl>
                                        <p:attrNameLst>
                                          <p:attrName>style.visibility</p:attrName>
                                        </p:attrNameLst>
                                      </p:cBhvr>
                                      <p:to>
                                        <p:strVal val="visible"/>
                                      </p:to>
                                    </p:set>
                                    <p:anim calcmode="lin" valueType="num">
                                      <p:cBhvr additive="base">
                                        <p:cTn id="23" dur="500" fill="hold"/>
                                        <p:tgtEl>
                                          <p:spTgt spid="12">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12">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13">
                                            <p:txEl>
                                              <p:pRg st="0" end="0"/>
                                            </p:txEl>
                                          </p:spTgt>
                                        </p:tgtEl>
                                        <p:attrNameLst>
                                          <p:attrName>style.visibility</p:attrName>
                                        </p:attrNameLst>
                                      </p:cBhvr>
                                      <p:to>
                                        <p:strVal val="visible"/>
                                      </p:to>
                                    </p:set>
                                    <p:anim calcmode="lin" valueType="num">
                                      <p:cBhvr additive="base">
                                        <p:cTn id="27" dur="500" fill="hold"/>
                                        <p:tgtEl>
                                          <p:spTgt spid="13">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13">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14">
                                            <p:txEl>
                                              <p:pRg st="0" end="0"/>
                                            </p:txEl>
                                          </p:spTgt>
                                        </p:tgtEl>
                                        <p:attrNameLst>
                                          <p:attrName>style.visibility</p:attrName>
                                        </p:attrNameLst>
                                      </p:cBhvr>
                                      <p:to>
                                        <p:strVal val="visible"/>
                                      </p:to>
                                    </p:set>
                                    <p:anim calcmode="lin" valueType="num">
                                      <p:cBhvr additive="base">
                                        <p:cTn id="31" dur="500" fill="hold"/>
                                        <p:tgtEl>
                                          <p:spTgt spid="14">
                                            <p:txEl>
                                              <p:pRg st="0" end="0"/>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14">
                                            <p:txEl>
                                              <p:pRg st="0" end="0"/>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15">
                                            <p:txEl>
                                              <p:pRg st="0" end="0"/>
                                            </p:txEl>
                                          </p:spTgt>
                                        </p:tgtEl>
                                        <p:attrNameLst>
                                          <p:attrName>style.visibility</p:attrName>
                                        </p:attrNameLst>
                                      </p:cBhvr>
                                      <p:to>
                                        <p:strVal val="visible"/>
                                      </p:to>
                                    </p:set>
                                    <p:anim calcmode="lin" valueType="num">
                                      <p:cBhvr additive="base">
                                        <p:cTn id="35" dur="500" fill="hold"/>
                                        <p:tgtEl>
                                          <p:spTgt spid="15">
                                            <p:txEl>
                                              <p:pRg st="0" end="0"/>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15">
                                            <p:txEl>
                                              <p:pRg st="0" end="0"/>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16">
                                            <p:txEl>
                                              <p:pRg st="0" end="0"/>
                                            </p:txEl>
                                          </p:spTgt>
                                        </p:tgtEl>
                                        <p:attrNameLst>
                                          <p:attrName>style.visibility</p:attrName>
                                        </p:attrNameLst>
                                      </p:cBhvr>
                                      <p:to>
                                        <p:strVal val="visible"/>
                                      </p:to>
                                    </p:set>
                                    <p:anim calcmode="lin" valueType="num">
                                      <p:cBhvr additive="base">
                                        <p:cTn id="39" dur="500" fill="hold"/>
                                        <p:tgtEl>
                                          <p:spTgt spid="16">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16">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17">
                                            <p:txEl>
                                              <p:pRg st="0" end="0"/>
                                            </p:txEl>
                                          </p:spTgt>
                                        </p:tgtEl>
                                        <p:attrNameLst>
                                          <p:attrName>style.visibility</p:attrName>
                                        </p:attrNameLst>
                                      </p:cBhvr>
                                      <p:to>
                                        <p:strVal val="visible"/>
                                      </p:to>
                                    </p:set>
                                    <p:anim calcmode="lin" valueType="num">
                                      <p:cBhvr additive="base">
                                        <p:cTn id="43" dur="500" fill="hold"/>
                                        <p:tgtEl>
                                          <p:spTgt spid="17">
                                            <p:txEl>
                                              <p:pRg st="0" end="0"/>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17">
                                            <p:txEl>
                                              <p:pRg st="0" end="0"/>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18">
                                            <p:txEl>
                                              <p:pRg st="0" end="0"/>
                                            </p:txEl>
                                          </p:spTgt>
                                        </p:tgtEl>
                                        <p:attrNameLst>
                                          <p:attrName>style.visibility</p:attrName>
                                        </p:attrNameLst>
                                      </p:cBhvr>
                                      <p:to>
                                        <p:strVal val="visible"/>
                                      </p:to>
                                    </p:set>
                                    <p:anim calcmode="lin" valueType="num">
                                      <p:cBhvr additive="base">
                                        <p:cTn id="47" dur="500" fill="hold"/>
                                        <p:tgtEl>
                                          <p:spTgt spid="18">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18">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19">
                                            <p:txEl>
                                              <p:pRg st="0" end="0"/>
                                            </p:txEl>
                                          </p:spTgt>
                                        </p:tgtEl>
                                        <p:attrNameLst>
                                          <p:attrName>style.visibility</p:attrName>
                                        </p:attrNameLst>
                                      </p:cBhvr>
                                      <p:to>
                                        <p:strVal val="visible"/>
                                      </p:to>
                                    </p:set>
                                    <p:anim calcmode="lin" valueType="num">
                                      <p:cBhvr additive="base">
                                        <p:cTn id="51" dur="500" fill="hold"/>
                                        <p:tgtEl>
                                          <p:spTgt spid="19">
                                            <p:txEl>
                                              <p:pRg st="0" end="0"/>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19">
                                            <p:txEl>
                                              <p:pRg st="0" end="0"/>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20">
                                            <p:txEl>
                                              <p:pRg st="0" end="0"/>
                                            </p:txEl>
                                          </p:spTgt>
                                        </p:tgtEl>
                                        <p:attrNameLst>
                                          <p:attrName>style.visibility</p:attrName>
                                        </p:attrNameLst>
                                      </p:cBhvr>
                                      <p:to>
                                        <p:strVal val="visible"/>
                                      </p:to>
                                    </p:set>
                                    <p:anim calcmode="lin" valueType="num">
                                      <p:cBhvr additive="base">
                                        <p:cTn id="55" dur="500" fill="hold"/>
                                        <p:tgtEl>
                                          <p:spTgt spid="20">
                                            <p:txEl>
                                              <p:pRg st="0" end="0"/>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20">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build="allAtOnce">
        <p:tmplLst>
          <p:tmpl lvl="1">
            <p:tnLst>
              <p:par>
                <p:cTn presetID="2" presetClass="entr" presetSubtype="2" fill="hold" nodeType="withEffect">
                  <p:stCondLst>
                    <p:cond delay="0"/>
                  </p:stCondLst>
                  <p:childTnLst>
                    <p:set>
                      <p:cBhvr>
                        <p:cTn dur="1" fill="hold">
                          <p:stCondLst>
                            <p:cond delay="0"/>
                          </p:stCondLst>
                        </p:cTn>
                        <p:tgtEl>
                          <p:spTgt spid="8"/>
                        </p:tgtEl>
                        <p:attrNameLst>
                          <p:attrName>style.visibility</p:attrName>
                        </p:attrNameLst>
                      </p:cBhvr>
                      <p:to>
                        <p:strVal val="visible"/>
                      </p:to>
                    </p:set>
                    <p:anim calcmode="lin" valueType="num">
                      <p:cBhvr additive="base">
                        <p:cTn dur="500" fill="hold"/>
                        <p:tgtEl>
                          <p:spTgt spid="8"/>
                        </p:tgtEl>
                        <p:attrNameLst>
                          <p:attrName>ppt_x</p:attrName>
                        </p:attrNameLst>
                      </p:cBhvr>
                      <p:tavLst>
                        <p:tav tm="0">
                          <p:val>
                            <p:strVal val="1+#ppt_w/2"/>
                          </p:val>
                        </p:tav>
                        <p:tav tm="100000">
                          <p:val>
                            <p:strVal val="#ppt_x"/>
                          </p:val>
                        </p:tav>
                      </p:tavLst>
                    </p:anim>
                    <p:anim calcmode="lin" valueType="num">
                      <p:cBhvr additive="base">
                        <p:cTn dur="500" fill="hold"/>
                        <p:tgtEl>
                          <p:spTgt spid="8"/>
                        </p:tgtEl>
                        <p:attrNameLst>
                          <p:attrName>ppt_y</p:attrName>
                        </p:attrNameLst>
                      </p:cBhvr>
                      <p:tavLst>
                        <p:tav tm="0">
                          <p:val>
                            <p:strVal val="#ppt_y"/>
                          </p:val>
                        </p:tav>
                        <p:tav tm="100000">
                          <p:val>
                            <p:strVal val="#ppt_y"/>
                          </p:val>
                        </p:tav>
                      </p:tavLst>
                    </p:anim>
                  </p:childTnLst>
                </p:cTn>
              </p:par>
            </p:tnLst>
          </p:tmpl>
        </p:tmplLst>
      </p:bldP>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10" grpId="0" build="allAtOnce">
        <p:tmplLst>
          <p:tmpl lvl="1">
            <p:tnLst>
              <p:par>
                <p:cTn presetID="2" presetClass="entr" presetSubtype="2" fill="hold" nodeType="withEffect">
                  <p:stCondLst>
                    <p:cond delay="0"/>
                  </p:stCondLst>
                  <p:childTnLst>
                    <p:set>
                      <p:cBhvr>
                        <p:cTn dur="1" fill="hold">
                          <p:stCondLst>
                            <p:cond delay="0"/>
                          </p:stCondLst>
                        </p:cTn>
                        <p:tgtEl>
                          <p:spTgt spid="10"/>
                        </p:tgtEl>
                        <p:attrNameLst>
                          <p:attrName>style.visibility</p:attrName>
                        </p:attrNameLst>
                      </p:cBhvr>
                      <p:to>
                        <p:strVal val="visible"/>
                      </p:to>
                    </p:set>
                    <p:anim calcmode="lin" valueType="num">
                      <p:cBhvr additive="base">
                        <p:cTn dur="500" fill="hold"/>
                        <p:tgtEl>
                          <p:spTgt spid="10"/>
                        </p:tgtEl>
                        <p:attrNameLst>
                          <p:attrName>ppt_x</p:attrName>
                        </p:attrNameLst>
                      </p:cBhvr>
                      <p:tavLst>
                        <p:tav tm="0">
                          <p:val>
                            <p:strVal val="1+#ppt_w/2"/>
                          </p:val>
                        </p:tav>
                        <p:tav tm="100000">
                          <p:val>
                            <p:strVal val="#ppt_x"/>
                          </p:val>
                        </p:tav>
                      </p:tavLst>
                    </p:anim>
                    <p:anim calcmode="lin" valueType="num">
                      <p:cBhvr additive="base">
                        <p:cTn dur="500" fill="hold"/>
                        <p:tgtEl>
                          <p:spTgt spid="10"/>
                        </p:tgtEl>
                        <p:attrNameLst>
                          <p:attrName>ppt_y</p:attrName>
                        </p:attrNameLst>
                      </p:cBhvr>
                      <p:tavLst>
                        <p:tav tm="0">
                          <p:val>
                            <p:strVal val="#ppt_y"/>
                          </p:val>
                        </p:tav>
                        <p:tav tm="100000">
                          <p:val>
                            <p:strVal val="#ppt_y"/>
                          </p:val>
                        </p:tav>
                      </p:tavLst>
                    </p:anim>
                  </p:childTnLst>
                </p:cTn>
              </p:par>
            </p:tnLst>
          </p:tmpl>
        </p:tmplLst>
      </p:bldP>
      <p:bldP spid="11" grpId="0" build="allAtOnce">
        <p:tmplLst>
          <p:tmpl lvl="1">
            <p:tnLst>
              <p:par>
                <p:cTn presetID="2" presetClass="entr" presetSubtype="2" fill="hold" nodeType="withEffect">
                  <p:stCondLst>
                    <p:cond delay="0"/>
                  </p:stCondLst>
                  <p:childTnLst>
                    <p:set>
                      <p:cBhvr>
                        <p:cTn dur="1" fill="hold">
                          <p:stCondLst>
                            <p:cond delay="0"/>
                          </p:stCondLst>
                        </p:cTn>
                        <p:tgtEl>
                          <p:spTgt spid="11"/>
                        </p:tgtEl>
                        <p:attrNameLst>
                          <p:attrName>style.visibility</p:attrName>
                        </p:attrNameLst>
                      </p:cBhvr>
                      <p:to>
                        <p:strVal val="visible"/>
                      </p:to>
                    </p:set>
                    <p:anim calcmode="lin" valueType="num">
                      <p:cBhvr additive="base">
                        <p:cTn dur="500" fill="hold"/>
                        <p:tgtEl>
                          <p:spTgt spid="11"/>
                        </p:tgtEl>
                        <p:attrNameLst>
                          <p:attrName>ppt_x</p:attrName>
                        </p:attrNameLst>
                      </p:cBhvr>
                      <p:tavLst>
                        <p:tav tm="0">
                          <p:val>
                            <p:strVal val="1+#ppt_w/2"/>
                          </p:val>
                        </p:tav>
                        <p:tav tm="100000">
                          <p:val>
                            <p:strVal val="#ppt_x"/>
                          </p:val>
                        </p:tav>
                      </p:tavLst>
                    </p:anim>
                    <p:anim calcmode="lin" valueType="num">
                      <p:cBhvr additive="base">
                        <p:cTn dur="500" fill="hold"/>
                        <p:tgtEl>
                          <p:spTgt spid="11"/>
                        </p:tgtEl>
                        <p:attrNameLst>
                          <p:attrName>ppt_y</p:attrName>
                        </p:attrNameLst>
                      </p:cBhvr>
                      <p:tavLst>
                        <p:tav tm="0">
                          <p:val>
                            <p:strVal val="#ppt_y"/>
                          </p:val>
                        </p:tav>
                        <p:tav tm="100000">
                          <p:val>
                            <p:strVal val="#ppt_y"/>
                          </p:val>
                        </p:tav>
                      </p:tavLst>
                    </p:anim>
                  </p:childTnLst>
                </p:cTn>
              </p:par>
            </p:tnLst>
          </p:tmpl>
        </p:tmplLst>
      </p:bldP>
      <p:bldP spid="12" grpId="0" build="allAtOnce">
        <p:tmplLst>
          <p:tmpl lvl="1">
            <p:tnLst>
              <p:par>
                <p:cTn presetID="2" presetClass="entr" presetSubtype="2" fill="hold" nodeType="withEffect">
                  <p:stCondLst>
                    <p:cond delay="0"/>
                  </p:stCondLst>
                  <p:childTnLst>
                    <p:set>
                      <p:cBhvr>
                        <p:cTn dur="1" fill="hold">
                          <p:stCondLst>
                            <p:cond delay="0"/>
                          </p:stCondLst>
                        </p:cTn>
                        <p:tgtEl>
                          <p:spTgt spid="12"/>
                        </p:tgtEl>
                        <p:attrNameLst>
                          <p:attrName>style.visibility</p:attrName>
                        </p:attrNameLst>
                      </p:cBhvr>
                      <p:to>
                        <p:strVal val="visible"/>
                      </p:to>
                    </p:set>
                    <p:anim calcmode="lin" valueType="num">
                      <p:cBhvr additive="base">
                        <p:cTn dur="500" fill="hold"/>
                        <p:tgtEl>
                          <p:spTgt spid="12"/>
                        </p:tgtEl>
                        <p:attrNameLst>
                          <p:attrName>ppt_x</p:attrName>
                        </p:attrNameLst>
                      </p:cBhvr>
                      <p:tavLst>
                        <p:tav tm="0">
                          <p:val>
                            <p:strVal val="1+#ppt_w/2"/>
                          </p:val>
                        </p:tav>
                        <p:tav tm="100000">
                          <p:val>
                            <p:strVal val="#ppt_x"/>
                          </p:val>
                        </p:tav>
                      </p:tavLst>
                    </p:anim>
                    <p:anim calcmode="lin" valueType="num">
                      <p:cBhvr additive="base">
                        <p:cTn dur="500" fill="hold"/>
                        <p:tgtEl>
                          <p:spTgt spid="12"/>
                        </p:tgtEl>
                        <p:attrNameLst>
                          <p:attrName>ppt_y</p:attrName>
                        </p:attrNameLst>
                      </p:cBhvr>
                      <p:tavLst>
                        <p:tav tm="0">
                          <p:val>
                            <p:strVal val="#ppt_y"/>
                          </p:val>
                        </p:tav>
                        <p:tav tm="100000">
                          <p:val>
                            <p:strVal val="#ppt_y"/>
                          </p:val>
                        </p:tav>
                      </p:tavLst>
                    </p:anim>
                  </p:childTnLst>
                </p:cTn>
              </p:par>
            </p:tnLst>
          </p:tmpl>
        </p:tmplLst>
      </p:bldP>
      <p:bldP spid="13" grpId="0" build="allAtOnce">
        <p:tmplLst>
          <p:tmpl lvl="1">
            <p:tnLst>
              <p:par>
                <p:cTn presetID="2" presetClass="entr" presetSubtype="2" fill="hold" nodeType="withEffect">
                  <p:stCondLst>
                    <p:cond delay="0"/>
                  </p:stCondLst>
                  <p:childTnLst>
                    <p:set>
                      <p:cBhvr>
                        <p:cTn dur="1" fill="hold">
                          <p:stCondLst>
                            <p:cond delay="0"/>
                          </p:stCondLst>
                        </p:cTn>
                        <p:tgtEl>
                          <p:spTgt spid="13"/>
                        </p:tgtEl>
                        <p:attrNameLst>
                          <p:attrName>style.visibility</p:attrName>
                        </p:attrNameLst>
                      </p:cBhvr>
                      <p:to>
                        <p:strVal val="visible"/>
                      </p:to>
                    </p:set>
                    <p:anim calcmode="lin" valueType="num">
                      <p:cBhvr additive="base">
                        <p:cTn dur="500" fill="hold"/>
                        <p:tgtEl>
                          <p:spTgt spid="13"/>
                        </p:tgtEl>
                        <p:attrNameLst>
                          <p:attrName>ppt_x</p:attrName>
                        </p:attrNameLst>
                      </p:cBhvr>
                      <p:tavLst>
                        <p:tav tm="0">
                          <p:val>
                            <p:strVal val="1+#ppt_w/2"/>
                          </p:val>
                        </p:tav>
                        <p:tav tm="100000">
                          <p:val>
                            <p:strVal val="#ppt_x"/>
                          </p:val>
                        </p:tav>
                      </p:tavLst>
                    </p:anim>
                    <p:anim calcmode="lin" valueType="num">
                      <p:cBhvr additive="base">
                        <p:cTn dur="500" fill="hold"/>
                        <p:tgtEl>
                          <p:spTgt spid="13"/>
                        </p:tgtEl>
                        <p:attrNameLst>
                          <p:attrName>ppt_y</p:attrName>
                        </p:attrNameLst>
                      </p:cBhvr>
                      <p:tavLst>
                        <p:tav tm="0">
                          <p:val>
                            <p:strVal val="#ppt_y"/>
                          </p:val>
                        </p:tav>
                        <p:tav tm="100000">
                          <p:val>
                            <p:strVal val="#ppt_y"/>
                          </p:val>
                        </p:tav>
                      </p:tavLst>
                    </p:anim>
                  </p:childTnLst>
                </p:cTn>
              </p:par>
            </p:tnLst>
          </p:tmpl>
        </p:tmplLst>
      </p:bldP>
      <p:bldP spid="14" grpId="0" build="allAtOnce">
        <p:tmplLst>
          <p:tmpl lvl="1">
            <p:tnLst>
              <p:par>
                <p:cTn presetID="2" presetClass="entr" presetSubtype="2" fill="hold" nodeType="withEffect">
                  <p:stCondLst>
                    <p:cond delay="0"/>
                  </p:stCondLst>
                  <p:childTnLst>
                    <p:set>
                      <p:cBhvr>
                        <p:cTn dur="1" fill="hold">
                          <p:stCondLst>
                            <p:cond delay="0"/>
                          </p:stCondLst>
                        </p:cTn>
                        <p:tgtEl>
                          <p:spTgt spid="14"/>
                        </p:tgtEl>
                        <p:attrNameLst>
                          <p:attrName>style.visibility</p:attrName>
                        </p:attrNameLst>
                      </p:cBhvr>
                      <p:to>
                        <p:strVal val="visible"/>
                      </p:to>
                    </p:set>
                    <p:anim calcmode="lin" valueType="num">
                      <p:cBhvr additive="base">
                        <p:cTn dur="500" fill="hold"/>
                        <p:tgtEl>
                          <p:spTgt spid="14"/>
                        </p:tgtEl>
                        <p:attrNameLst>
                          <p:attrName>ppt_x</p:attrName>
                        </p:attrNameLst>
                      </p:cBhvr>
                      <p:tavLst>
                        <p:tav tm="0">
                          <p:val>
                            <p:strVal val="1+#ppt_w/2"/>
                          </p:val>
                        </p:tav>
                        <p:tav tm="100000">
                          <p:val>
                            <p:strVal val="#ppt_x"/>
                          </p:val>
                        </p:tav>
                      </p:tavLst>
                    </p:anim>
                    <p:anim calcmode="lin" valueType="num">
                      <p:cBhvr additive="base">
                        <p:cTn dur="500" fill="hold"/>
                        <p:tgtEl>
                          <p:spTgt spid="14"/>
                        </p:tgtEl>
                        <p:attrNameLst>
                          <p:attrName>ppt_y</p:attrName>
                        </p:attrNameLst>
                      </p:cBhvr>
                      <p:tavLst>
                        <p:tav tm="0">
                          <p:val>
                            <p:strVal val="#ppt_y"/>
                          </p:val>
                        </p:tav>
                        <p:tav tm="100000">
                          <p:val>
                            <p:strVal val="#ppt_y"/>
                          </p:val>
                        </p:tav>
                      </p:tavLst>
                    </p:anim>
                  </p:childTnLst>
                </p:cTn>
              </p:par>
            </p:tnLst>
          </p:tmpl>
        </p:tmplLst>
      </p:bldP>
      <p:bldP spid="15" grpId="0" build="allAtOnce">
        <p:tmplLst>
          <p:tmpl lvl="1">
            <p:tnLst>
              <p:par>
                <p:cTn presetID="2" presetClass="entr" presetSubtype="2" fill="hold" nodeType="withEffect">
                  <p:stCondLst>
                    <p:cond delay="0"/>
                  </p:stCondLst>
                  <p:childTnLst>
                    <p:set>
                      <p:cBhvr>
                        <p:cTn dur="1" fill="hold">
                          <p:stCondLst>
                            <p:cond delay="0"/>
                          </p:stCondLst>
                        </p:cTn>
                        <p:tgtEl>
                          <p:spTgt spid="15"/>
                        </p:tgtEl>
                        <p:attrNameLst>
                          <p:attrName>style.visibility</p:attrName>
                        </p:attrNameLst>
                      </p:cBhvr>
                      <p:to>
                        <p:strVal val="visible"/>
                      </p:to>
                    </p:set>
                    <p:anim calcmode="lin" valueType="num">
                      <p:cBhvr additive="base">
                        <p:cTn dur="500" fill="hold"/>
                        <p:tgtEl>
                          <p:spTgt spid="15"/>
                        </p:tgtEl>
                        <p:attrNameLst>
                          <p:attrName>ppt_x</p:attrName>
                        </p:attrNameLst>
                      </p:cBhvr>
                      <p:tavLst>
                        <p:tav tm="0">
                          <p:val>
                            <p:strVal val="1+#ppt_w/2"/>
                          </p:val>
                        </p:tav>
                        <p:tav tm="100000">
                          <p:val>
                            <p:strVal val="#ppt_x"/>
                          </p:val>
                        </p:tav>
                      </p:tavLst>
                    </p:anim>
                    <p:anim calcmode="lin" valueType="num">
                      <p:cBhvr additive="base">
                        <p:cTn dur="500" fill="hold"/>
                        <p:tgtEl>
                          <p:spTgt spid="15"/>
                        </p:tgtEl>
                        <p:attrNameLst>
                          <p:attrName>ppt_y</p:attrName>
                        </p:attrNameLst>
                      </p:cBhvr>
                      <p:tavLst>
                        <p:tav tm="0">
                          <p:val>
                            <p:strVal val="#ppt_y"/>
                          </p:val>
                        </p:tav>
                        <p:tav tm="100000">
                          <p:val>
                            <p:strVal val="#ppt_y"/>
                          </p:val>
                        </p:tav>
                      </p:tavLst>
                    </p:anim>
                  </p:childTnLst>
                </p:cTn>
              </p:par>
            </p:tnLst>
          </p:tmpl>
        </p:tmplLst>
      </p:bldP>
      <p:bldP spid="16" grpId="0" build="allAtOnce">
        <p:tmplLst>
          <p:tmpl lvl="1">
            <p:tnLst>
              <p:par>
                <p:cTn presetID="2" presetClass="entr" presetSubtype="2" fill="hold" nodeType="withEffect">
                  <p:stCondLst>
                    <p:cond delay="0"/>
                  </p:stCondLst>
                  <p:childTnLst>
                    <p:set>
                      <p:cBhvr>
                        <p:cTn dur="1" fill="hold">
                          <p:stCondLst>
                            <p:cond delay="0"/>
                          </p:stCondLst>
                        </p:cTn>
                        <p:tgtEl>
                          <p:spTgt spid="16"/>
                        </p:tgtEl>
                        <p:attrNameLst>
                          <p:attrName>style.visibility</p:attrName>
                        </p:attrNameLst>
                      </p:cBhvr>
                      <p:to>
                        <p:strVal val="visible"/>
                      </p:to>
                    </p:set>
                    <p:anim calcmode="lin" valueType="num">
                      <p:cBhvr additive="base">
                        <p:cTn dur="500" fill="hold"/>
                        <p:tgtEl>
                          <p:spTgt spid="16"/>
                        </p:tgtEl>
                        <p:attrNameLst>
                          <p:attrName>ppt_x</p:attrName>
                        </p:attrNameLst>
                      </p:cBhvr>
                      <p:tavLst>
                        <p:tav tm="0">
                          <p:val>
                            <p:strVal val="1+#ppt_w/2"/>
                          </p:val>
                        </p:tav>
                        <p:tav tm="100000">
                          <p:val>
                            <p:strVal val="#ppt_x"/>
                          </p:val>
                        </p:tav>
                      </p:tavLst>
                    </p:anim>
                    <p:anim calcmode="lin" valueType="num">
                      <p:cBhvr additive="base">
                        <p:cTn dur="500" fill="hold"/>
                        <p:tgtEl>
                          <p:spTgt spid="16"/>
                        </p:tgtEl>
                        <p:attrNameLst>
                          <p:attrName>ppt_y</p:attrName>
                        </p:attrNameLst>
                      </p:cBhvr>
                      <p:tavLst>
                        <p:tav tm="0">
                          <p:val>
                            <p:strVal val="#ppt_y"/>
                          </p:val>
                        </p:tav>
                        <p:tav tm="100000">
                          <p:val>
                            <p:strVal val="#ppt_y"/>
                          </p:val>
                        </p:tav>
                      </p:tavLst>
                    </p:anim>
                  </p:childTnLst>
                </p:cTn>
              </p:par>
            </p:tnLst>
          </p:tmpl>
        </p:tmplLst>
      </p:bldP>
      <p:bldP spid="17" grpId="0" build="allAtOnce">
        <p:tmplLst>
          <p:tmpl lvl="1">
            <p:tnLst>
              <p:par>
                <p:cTn presetID="2" presetClass="entr" presetSubtype="2" fill="hold" nodeType="withEffect">
                  <p:stCondLst>
                    <p:cond delay="0"/>
                  </p:stCondLst>
                  <p:childTnLst>
                    <p:set>
                      <p:cBhvr>
                        <p:cTn dur="1" fill="hold">
                          <p:stCondLst>
                            <p:cond delay="0"/>
                          </p:stCondLst>
                        </p:cTn>
                        <p:tgtEl>
                          <p:spTgt spid="17"/>
                        </p:tgtEl>
                        <p:attrNameLst>
                          <p:attrName>style.visibility</p:attrName>
                        </p:attrNameLst>
                      </p:cBhvr>
                      <p:to>
                        <p:strVal val="visible"/>
                      </p:to>
                    </p:set>
                    <p:anim calcmode="lin" valueType="num">
                      <p:cBhvr additive="base">
                        <p:cTn dur="500" fill="hold"/>
                        <p:tgtEl>
                          <p:spTgt spid="17"/>
                        </p:tgtEl>
                        <p:attrNameLst>
                          <p:attrName>ppt_x</p:attrName>
                        </p:attrNameLst>
                      </p:cBhvr>
                      <p:tavLst>
                        <p:tav tm="0">
                          <p:val>
                            <p:strVal val="1+#ppt_w/2"/>
                          </p:val>
                        </p:tav>
                        <p:tav tm="100000">
                          <p:val>
                            <p:strVal val="#ppt_x"/>
                          </p:val>
                        </p:tav>
                      </p:tavLst>
                    </p:anim>
                    <p:anim calcmode="lin" valueType="num">
                      <p:cBhvr additive="base">
                        <p:cTn dur="500" fill="hold"/>
                        <p:tgtEl>
                          <p:spTgt spid="17"/>
                        </p:tgtEl>
                        <p:attrNameLst>
                          <p:attrName>ppt_y</p:attrName>
                        </p:attrNameLst>
                      </p:cBhvr>
                      <p:tavLst>
                        <p:tav tm="0">
                          <p:val>
                            <p:strVal val="#ppt_y"/>
                          </p:val>
                        </p:tav>
                        <p:tav tm="100000">
                          <p:val>
                            <p:strVal val="#ppt_y"/>
                          </p:val>
                        </p:tav>
                      </p:tavLst>
                    </p:anim>
                  </p:childTnLst>
                </p:cTn>
              </p:par>
            </p:tnLst>
          </p:tmpl>
        </p:tmplLst>
      </p:bldP>
      <p:bldP spid="18" grpId="0" build="allAtOnce">
        <p:tmplLst>
          <p:tmpl lvl="1">
            <p:tnLst>
              <p:par>
                <p:cTn presetID="2" presetClass="entr" presetSubtype="2" fill="hold" nodeType="withEffect">
                  <p:stCondLst>
                    <p:cond delay="0"/>
                  </p:stCondLst>
                  <p:childTnLst>
                    <p:set>
                      <p:cBhvr>
                        <p:cTn dur="1" fill="hold">
                          <p:stCondLst>
                            <p:cond delay="0"/>
                          </p:stCondLst>
                        </p:cTn>
                        <p:tgtEl>
                          <p:spTgt spid="18"/>
                        </p:tgtEl>
                        <p:attrNameLst>
                          <p:attrName>style.visibility</p:attrName>
                        </p:attrNameLst>
                      </p:cBhvr>
                      <p:to>
                        <p:strVal val="visible"/>
                      </p:to>
                    </p:set>
                    <p:anim calcmode="lin" valueType="num">
                      <p:cBhvr additive="base">
                        <p:cTn dur="500" fill="hold"/>
                        <p:tgtEl>
                          <p:spTgt spid="18"/>
                        </p:tgtEl>
                        <p:attrNameLst>
                          <p:attrName>ppt_x</p:attrName>
                        </p:attrNameLst>
                      </p:cBhvr>
                      <p:tavLst>
                        <p:tav tm="0">
                          <p:val>
                            <p:strVal val="1+#ppt_w/2"/>
                          </p:val>
                        </p:tav>
                        <p:tav tm="100000">
                          <p:val>
                            <p:strVal val="#ppt_x"/>
                          </p:val>
                        </p:tav>
                      </p:tavLst>
                    </p:anim>
                    <p:anim calcmode="lin" valueType="num">
                      <p:cBhvr additive="base">
                        <p:cTn dur="500" fill="hold"/>
                        <p:tgtEl>
                          <p:spTgt spid="18"/>
                        </p:tgtEl>
                        <p:attrNameLst>
                          <p:attrName>ppt_y</p:attrName>
                        </p:attrNameLst>
                      </p:cBhvr>
                      <p:tavLst>
                        <p:tav tm="0">
                          <p:val>
                            <p:strVal val="#ppt_y"/>
                          </p:val>
                        </p:tav>
                        <p:tav tm="100000">
                          <p:val>
                            <p:strVal val="#ppt_y"/>
                          </p:val>
                        </p:tav>
                      </p:tavLst>
                    </p:anim>
                  </p:childTnLst>
                </p:cTn>
              </p:par>
            </p:tnLst>
          </p:tmpl>
        </p:tmplLst>
      </p:bldP>
      <p:bldP spid="19" grpId="0" build="allAtOnce">
        <p:tmplLst>
          <p:tmpl lvl="1">
            <p:tnLst>
              <p:par>
                <p:cTn presetID="2" presetClass="entr" presetSubtype="2" fill="hold" nodeType="withEffect">
                  <p:stCondLst>
                    <p:cond delay="0"/>
                  </p:stCondLst>
                  <p:childTnLst>
                    <p:set>
                      <p:cBhvr>
                        <p:cTn dur="1" fill="hold">
                          <p:stCondLst>
                            <p:cond delay="0"/>
                          </p:stCondLst>
                        </p:cTn>
                        <p:tgtEl>
                          <p:spTgt spid="19"/>
                        </p:tgtEl>
                        <p:attrNameLst>
                          <p:attrName>style.visibility</p:attrName>
                        </p:attrNameLst>
                      </p:cBhvr>
                      <p:to>
                        <p:strVal val="visible"/>
                      </p:to>
                    </p:set>
                    <p:anim calcmode="lin" valueType="num">
                      <p:cBhvr additive="base">
                        <p:cTn dur="500" fill="hold"/>
                        <p:tgtEl>
                          <p:spTgt spid="19"/>
                        </p:tgtEl>
                        <p:attrNameLst>
                          <p:attrName>ppt_x</p:attrName>
                        </p:attrNameLst>
                      </p:cBhvr>
                      <p:tavLst>
                        <p:tav tm="0">
                          <p:val>
                            <p:strVal val="1+#ppt_w/2"/>
                          </p:val>
                        </p:tav>
                        <p:tav tm="100000">
                          <p:val>
                            <p:strVal val="#ppt_x"/>
                          </p:val>
                        </p:tav>
                      </p:tavLst>
                    </p:anim>
                    <p:anim calcmode="lin" valueType="num">
                      <p:cBhvr additive="base">
                        <p:cTn dur="500" fill="hold"/>
                        <p:tgtEl>
                          <p:spTgt spid="19"/>
                        </p:tgtEl>
                        <p:attrNameLst>
                          <p:attrName>ppt_y</p:attrName>
                        </p:attrNameLst>
                      </p:cBhvr>
                      <p:tavLst>
                        <p:tav tm="0">
                          <p:val>
                            <p:strVal val="#ppt_y"/>
                          </p:val>
                        </p:tav>
                        <p:tav tm="100000">
                          <p:val>
                            <p:strVal val="#ppt_y"/>
                          </p:val>
                        </p:tav>
                      </p:tavLst>
                    </p:anim>
                  </p:childTnLst>
                </p:cTn>
              </p:par>
            </p:tnLst>
          </p:tmpl>
        </p:tmplLst>
      </p:bldP>
      <p:bldP spid="20" grpId="0" build="allAtOnce">
        <p:tmplLst>
          <p:tmpl lvl="1">
            <p:tnLst>
              <p:par>
                <p:cTn presetID="2" presetClass="entr" presetSubtype="2" fill="hold" nodeType="withEffect">
                  <p:stCondLst>
                    <p:cond delay="0"/>
                  </p:stCondLst>
                  <p:childTnLst>
                    <p:set>
                      <p:cBhvr>
                        <p:cTn dur="1" fill="hold">
                          <p:stCondLst>
                            <p:cond delay="0"/>
                          </p:stCondLst>
                        </p:cTn>
                        <p:tgtEl>
                          <p:spTgt spid="20"/>
                        </p:tgtEl>
                        <p:attrNameLst>
                          <p:attrName>style.visibility</p:attrName>
                        </p:attrNameLst>
                      </p:cBhvr>
                      <p:to>
                        <p:strVal val="visible"/>
                      </p:to>
                    </p:set>
                    <p:anim calcmode="lin" valueType="num">
                      <p:cBhvr additive="base">
                        <p:cTn dur="500" fill="hold"/>
                        <p:tgtEl>
                          <p:spTgt spid="20"/>
                        </p:tgtEl>
                        <p:attrNameLst>
                          <p:attrName>ppt_x</p:attrName>
                        </p:attrNameLst>
                      </p:cBhvr>
                      <p:tavLst>
                        <p:tav tm="0">
                          <p:val>
                            <p:strVal val="1+#ppt_w/2"/>
                          </p:val>
                        </p:tav>
                        <p:tav tm="100000">
                          <p:val>
                            <p:strVal val="#ppt_x"/>
                          </p:val>
                        </p:tav>
                      </p:tavLst>
                    </p:anim>
                    <p:anim calcmode="lin" valueType="num">
                      <p:cBhvr additive="base">
                        <p:cTn dur="500" fill="hold"/>
                        <p:tgtEl>
                          <p:spTgt spid="20"/>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67.xml><?xml version="1.0" encoding="utf-8"?>
<p:sldLayout xmlns:a="http://schemas.openxmlformats.org/drawingml/2006/main" xmlns:r="http://schemas.openxmlformats.org/officeDocument/2006/relationships" xmlns:p="http://schemas.openxmlformats.org/presentationml/2006/main" preserve="1">
  <p:cSld name="Block of Text">
    <p:spTree>
      <p:nvGrpSpPr>
        <p:cNvPr id="1" name=""/>
        <p:cNvGrpSpPr/>
        <p:nvPr/>
      </p:nvGrpSpPr>
      <p:grpSpPr>
        <a:xfrm>
          <a:off x="0" y="0"/>
          <a:ext cx="0" cy="0"/>
          <a:chOff x="0" y="0"/>
          <a:chExt cx="0" cy="0"/>
        </a:xfrm>
      </p:grpSpPr>
      <p:sp>
        <p:nvSpPr>
          <p:cNvPr id="9"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accent1"/>
                </a:solidFill>
              </a:defRPr>
            </a:lvl1pPr>
          </a:lstStyle>
          <a:p>
            <a:pPr lvl="0"/>
            <a:r>
              <a:rPr lang="en-US" dirty="0" smtClean="0"/>
              <a:t>title 2</a:t>
            </a:r>
            <a:endParaRPr lang="en-US" dirty="0"/>
          </a:p>
        </p:txBody>
      </p:sp>
      <p:sp>
        <p:nvSpPr>
          <p:cNvPr id="2" name="Title 1"/>
          <p:cNvSpPr>
            <a:spLocks noGrp="1"/>
          </p:cNvSpPr>
          <p:nvPr>
            <p:ph type="title" hasCustomPrompt="1"/>
          </p:nvPr>
        </p:nvSpPr>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7"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8" name="Text Placeholder 7"/>
          <p:cNvSpPr>
            <a:spLocks noGrp="1"/>
          </p:cNvSpPr>
          <p:nvPr>
            <p:ph type="body" sz="quarter" idx="14" hasCustomPrompt="1"/>
          </p:nvPr>
        </p:nvSpPr>
        <p:spPr>
          <a:xfrm>
            <a:off x="-45720" y="2057400"/>
            <a:ext cx="6400800" cy="4495800"/>
          </a:xfrm>
        </p:spPr>
        <p:txBody>
          <a:bodyPr>
            <a:normAutofit/>
          </a:bodyPr>
          <a:lstStyle>
            <a:lvl1pPr marL="0" indent="0">
              <a:defRPr sz="2400" baseline="0">
                <a:latin typeface="+mj-lt"/>
              </a:defRPr>
            </a:lvl1pPr>
          </a:lstStyle>
          <a:p>
            <a:pPr lvl="0"/>
            <a:r>
              <a:rPr lang="en-US" dirty="0" smtClean="0"/>
              <a:t>Insert some text here.</a:t>
            </a:r>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 calcmode="lin" valueType="num">
                                      <p:cBhvr additive="base">
                                        <p:cTn id="7" dur="500" fill="hold"/>
                                        <p:tgtEl>
                                          <p:spTgt spid="7">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7">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8">
                                            <p:txEl>
                                              <p:pRg st="0" end="0"/>
                                            </p:txEl>
                                          </p:spTgt>
                                        </p:tgtEl>
                                        <p:attrNameLst>
                                          <p:attrName>style.visibility</p:attrName>
                                        </p:attrNameLst>
                                      </p:cBhvr>
                                      <p:to>
                                        <p:strVal val="visible"/>
                                      </p:to>
                                    </p:set>
                                    <p:anim calcmode="lin" valueType="num">
                                      <p:cBhvr additive="base">
                                        <p:cTn id="11" dur="500" fill="hold"/>
                                        <p:tgtEl>
                                          <p:spTgt spid="8">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8">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uild="allAtOnce">
        <p:tmplLst>
          <p:tmpl lvl="1">
            <p:tnLst>
              <p:par>
                <p:cTn presetID="2" presetClass="entr" presetSubtype="2" fill="hold" nodeType="withEffect">
                  <p:stCondLst>
                    <p:cond delay="0"/>
                  </p:stCondLst>
                  <p:childTnLst>
                    <p:set>
                      <p:cBhvr>
                        <p:cTn dur="1" fill="hold">
                          <p:stCondLst>
                            <p:cond delay="0"/>
                          </p:stCondLst>
                        </p:cTn>
                        <p:tgtEl>
                          <p:spTgt spid="7"/>
                        </p:tgtEl>
                        <p:attrNameLst>
                          <p:attrName>style.visibility</p:attrName>
                        </p:attrNameLst>
                      </p:cBhvr>
                      <p:to>
                        <p:strVal val="visible"/>
                      </p:to>
                    </p:set>
                    <p:anim calcmode="lin" valueType="num">
                      <p:cBhvr additive="base">
                        <p:cTn dur="500" fill="hold"/>
                        <p:tgtEl>
                          <p:spTgt spid="7"/>
                        </p:tgtEl>
                        <p:attrNameLst>
                          <p:attrName>ppt_x</p:attrName>
                        </p:attrNameLst>
                      </p:cBhvr>
                      <p:tavLst>
                        <p:tav tm="0">
                          <p:val>
                            <p:strVal val="1+#ppt_w/2"/>
                          </p:val>
                        </p:tav>
                        <p:tav tm="100000">
                          <p:val>
                            <p:strVal val="#ppt_x"/>
                          </p:val>
                        </p:tav>
                      </p:tavLst>
                    </p:anim>
                    <p:anim calcmode="lin" valueType="num">
                      <p:cBhvr additive="base">
                        <p:cTn dur="500" fill="hold"/>
                        <p:tgtEl>
                          <p:spTgt spid="7"/>
                        </p:tgtEl>
                        <p:attrNameLst>
                          <p:attrName>ppt_y</p:attrName>
                        </p:attrNameLst>
                      </p:cBhvr>
                      <p:tavLst>
                        <p:tav tm="0">
                          <p:val>
                            <p:strVal val="#ppt_y"/>
                          </p:val>
                        </p:tav>
                        <p:tav tm="100000">
                          <p:val>
                            <p:strVal val="#ppt_y"/>
                          </p:val>
                        </p:tav>
                      </p:tavLst>
                    </p:anim>
                  </p:childTnLst>
                </p:cTn>
              </p:par>
            </p:tnLst>
          </p:tmpl>
        </p:tmplLst>
      </p:bldP>
      <p:bldP spid="8" grpId="0" build="allAtOnce">
        <p:tmplLst>
          <p:tmpl lvl="1">
            <p:tnLst>
              <p:par>
                <p:cTn presetID="2" presetClass="entr" presetSubtype="2" fill="hold" nodeType="withEffect">
                  <p:stCondLst>
                    <p:cond delay="0"/>
                  </p:stCondLst>
                  <p:childTnLst>
                    <p:set>
                      <p:cBhvr>
                        <p:cTn dur="1" fill="hold">
                          <p:stCondLst>
                            <p:cond delay="0"/>
                          </p:stCondLst>
                        </p:cTn>
                        <p:tgtEl>
                          <p:spTgt spid="8"/>
                        </p:tgtEl>
                        <p:attrNameLst>
                          <p:attrName>style.visibility</p:attrName>
                        </p:attrNameLst>
                      </p:cBhvr>
                      <p:to>
                        <p:strVal val="visible"/>
                      </p:to>
                    </p:set>
                    <p:anim calcmode="lin" valueType="num">
                      <p:cBhvr additive="base">
                        <p:cTn dur="500" fill="hold"/>
                        <p:tgtEl>
                          <p:spTgt spid="8"/>
                        </p:tgtEl>
                        <p:attrNameLst>
                          <p:attrName>ppt_x</p:attrName>
                        </p:attrNameLst>
                      </p:cBhvr>
                      <p:tavLst>
                        <p:tav tm="0">
                          <p:val>
                            <p:strVal val="1+#ppt_w/2"/>
                          </p:val>
                        </p:tav>
                        <p:tav tm="100000">
                          <p:val>
                            <p:strVal val="#ppt_x"/>
                          </p:val>
                        </p:tav>
                      </p:tavLst>
                    </p:anim>
                    <p:anim calcmode="lin" valueType="num">
                      <p:cBhvr additive="base">
                        <p:cTn dur="500" fill="hold"/>
                        <p:tgtEl>
                          <p:spTgt spid="8"/>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68.xml><?xml version="1.0" encoding="utf-8"?>
<p:sldLayout xmlns:a="http://schemas.openxmlformats.org/drawingml/2006/main" xmlns:r="http://schemas.openxmlformats.org/officeDocument/2006/relationships" xmlns:p="http://schemas.openxmlformats.org/presentationml/2006/main" preserve="1">
  <p:cSld name="Thumbnails and Overview">
    <p:spTree>
      <p:nvGrpSpPr>
        <p:cNvPr id="1" name=""/>
        <p:cNvGrpSpPr/>
        <p:nvPr/>
      </p:nvGrpSpPr>
      <p:grpSpPr>
        <a:xfrm>
          <a:off x="0" y="0"/>
          <a:ext cx="0" cy="0"/>
          <a:chOff x="0" y="0"/>
          <a:chExt cx="0" cy="0"/>
        </a:xfrm>
      </p:grpSpPr>
      <p:sp>
        <p:nvSpPr>
          <p:cNvPr id="8"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9"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21"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22" name="Text Placeholder 7"/>
          <p:cNvSpPr>
            <a:spLocks noGrp="1"/>
          </p:cNvSpPr>
          <p:nvPr>
            <p:ph type="body" sz="quarter" idx="14" hasCustomPrompt="1"/>
          </p:nvPr>
        </p:nvSpPr>
        <p:spPr>
          <a:xfrm>
            <a:off x="502920" y="20574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24" name="Picture Placeholder 23"/>
          <p:cNvSpPr>
            <a:spLocks noGrp="1"/>
          </p:cNvSpPr>
          <p:nvPr>
            <p:ph type="pic" sz="quarter" idx="16" hasCustomPrompt="1"/>
          </p:nvPr>
        </p:nvSpPr>
        <p:spPr>
          <a:xfrm>
            <a:off x="45720" y="20574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25" name="Text Placeholder 7"/>
          <p:cNvSpPr>
            <a:spLocks noGrp="1"/>
          </p:cNvSpPr>
          <p:nvPr>
            <p:ph type="body" sz="quarter" idx="17" hasCustomPrompt="1"/>
          </p:nvPr>
        </p:nvSpPr>
        <p:spPr>
          <a:xfrm>
            <a:off x="502920" y="25908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26" name="Picture Placeholder 23"/>
          <p:cNvSpPr>
            <a:spLocks noGrp="1"/>
          </p:cNvSpPr>
          <p:nvPr>
            <p:ph type="pic" sz="quarter" idx="18" hasCustomPrompt="1"/>
          </p:nvPr>
        </p:nvSpPr>
        <p:spPr>
          <a:xfrm>
            <a:off x="45720" y="25908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27" name="Text Placeholder 7"/>
          <p:cNvSpPr>
            <a:spLocks noGrp="1"/>
          </p:cNvSpPr>
          <p:nvPr>
            <p:ph type="body" sz="quarter" idx="19" hasCustomPrompt="1"/>
          </p:nvPr>
        </p:nvSpPr>
        <p:spPr>
          <a:xfrm>
            <a:off x="502920" y="31242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28" name="Picture Placeholder 23"/>
          <p:cNvSpPr>
            <a:spLocks noGrp="1"/>
          </p:cNvSpPr>
          <p:nvPr>
            <p:ph type="pic" sz="quarter" idx="20" hasCustomPrompt="1"/>
          </p:nvPr>
        </p:nvSpPr>
        <p:spPr>
          <a:xfrm>
            <a:off x="45720" y="31242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29" name="Text Placeholder 7"/>
          <p:cNvSpPr>
            <a:spLocks noGrp="1"/>
          </p:cNvSpPr>
          <p:nvPr>
            <p:ph type="body" sz="quarter" idx="21" hasCustomPrompt="1"/>
          </p:nvPr>
        </p:nvSpPr>
        <p:spPr>
          <a:xfrm>
            <a:off x="502920" y="36576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0" name="Picture Placeholder 23"/>
          <p:cNvSpPr>
            <a:spLocks noGrp="1"/>
          </p:cNvSpPr>
          <p:nvPr>
            <p:ph type="pic" sz="quarter" idx="22" hasCustomPrompt="1"/>
          </p:nvPr>
        </p:nvSpPr>
        <p:spPr>
          <a:xfrm>
            <a:off x="45720" y="36576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1" name="Text Placeholder 7"/>
          <p:cNvSpPr>
            <a:spLocks noGrp="1"/>
          </p:cNvSpPr>
          <p:nvPr>
            <p:ph type="body" sz="quarter" idx="23" hasCustomPrompt="1"/>
          </p:nvPr>
        </p:nvSpPr>
        <p:spPr>
          <a:xfrm>
            <a:off x="502920" y="41910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2" name="Picture Placeholder 23"/>
          <p:cNvSpPr>
            <a:spLocks noGrp="1"/>
          </p:cNvSpPr>
          <p:nvPr>
            <p:ph type="pic" sz="quarter" idx="24" hasCustomPrompt="1"/>
          </p:nvPr>
        </p:nvSpPr>
        <p:spPr>
          <a:xfrm>
            <a:off x="45720" y="41910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3" name="Text Placeholder 7"/>
          <p:cNvSpPr>
            <a:spLocks noGrp="1"/>
          </p:cNvSpPr>
          <p:nvPr>
            <p:ph type="body" sz="quarter" idx="25" hasCustomPrompt="1"/>
          </p:nvPr>
        </p:nvSpPr>
        <p:spPr>
          <a:xfrm>
            <a:off x="502920" y="47244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4" name="Picture Placeholder 23"/>
          <p:cNvSpPr>
            <a:spLocks noGrp="1"/>
          </p:cNvSpPr>
          <p:nvPr>
            <p:ph type="pic" sz="quarter" idx="26" hasCustomPrompt="1"/>
          </p:nvPr>
        </p:nvSpPr>
        <p:spPr>
          <a:xfrm>
            <a:off x="45720" y="47244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5" name="Text Placeholder 7"/>
          <p:cNvSpPr>
            <a:spLocks noGrp="1"/>
          </p:cNvSpPr>
          <p:nvPr>
            <p:ph type="body" sz="quarter" idx="27" hasCustomPrompt="1"/>
          </p:nvPr>
        </p:nvSpPr>
        <p:spPr>
          <a:xfrm>
            <a:off x="502920" y="52578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6" name="Picture Placeholder 23"/>
          <p:cNvSpPr>
            <a:spLocks noGrp="1"/>
          </p:cNvSpPr>
          <p:nvPr>
            <p:ph type="pic" sz="quarter" idx="28" hasCustomPrompt="1"/>
          </p:nvPr>
        </p:nvSpPr>
        <p:spPr>
          <a:xfrm>
            <a:off x="45720" y="52578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7" name="Text Placeholder 7"/>
          <p:cNvSpPr>
            <a:spLocks noGrp="1"/>
          </p:cNvSpPr>
          <p:nvPr>
            <p:ph type="body" sz="quarter" idx="29" hasCustomPrompt="1"/>
          </p:nvPr>
        </p:nvSpPr>
        <p:spPr>
          <a:xfrm>
            <a:off x="502920" y="57912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8" name="Picture Placeholder 23"/>
          <p:cNvSpPr>
            <a:spLocks noGrp="1"/>
          </p:cNvSpPr>
          <p:nvPr>
            <p:ph type="pic" sz="quarter" idx="30" hasCustomPrompt="1"/>
          </p:nvPr>
        </p:nvSpPr>
        <p:spPr>
          <a:xfrm>
            <a:off x="45720" y="57912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9" name="Text Placeholder 7"/>
          <p:cNvSpPr>
            <a:spLocks noGrp="1"/>
          </p:cNvSpPr>
          <p:nvPr>
            <p:ph type="body" sz="quarter" idx="31" hasCustomPrompt="1"/>
          </p:nvPr>
        </p:nvSpPr>
        <p:spPr>
          <a:xfrm>
            <a:off x="502920" y="63246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40" name="Picture Placeholder 23"/>
          <p:cNvSpPr>
            <a:spLocks noGrp="1"/>
          </p:cNvSpPr>
          <p:nvPr>
            <p:ph type="pic" sz="quarter" idx="32" hasCustomPrompt="1"/>
          </p:nvPr>
        </p:nvSpPr>
        <p:spPr>
          <a:xfrm>
            <a:off x="45720" y="63246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 calcmode="lin" valueType="num">
                                      <p:cBhvr additive="base">
                                        <p:cTn id="7"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9">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22">
                                            <p:txEl>
                                              <p:pRg st="0" end="0"/>
                                            </p:txEl>
                                          </p:spTgt>
                                        </p:tgtEl>
                                        <p:attrNameLst>
                                          <p:attrName>style.visibility</p:attrName>
                                        </p:attrNameLst>
                                      </p:cBhvr>
                                      <p:to>
                                        <p:strVal val="visible"/>
                                      </p:to>
                                    </p:set>
                                    <p:anim calcmode="lin" valueType="num">
                                      <p:cBhvr additive="base">
                                        <p:cTn id="11" dur="500" fill="hold"/>
                                        <p:tgtEl>
                                          <p:spTgt spid="22">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22">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24">
                                            <p:txEl>
                                              <p:pRg st="0" end="0"/>
                                            </p:txEl>
                                          </p:spTgt>
                                        </p:tgtEl>
                                        <p:attrNameLst>
                                          <p:attrName>style.visibility</p:attrName>
                                        </p:attrNameLst>
                                      </p:cBhvr>
                                      <p:to>
                                        <p:strVal val="visible"/>
                                      </p:to>
                                    </p:set>
                                    <p:anim calcmode="lin" valueType="num">
                                      <p:cBhvr additive="base">
                                        <p:cTn id="15" dur="500" fill="hold"/>
                                        <p:tgtEl>
                                          <p:spTgt spid="24">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24">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4">
                                            <p:txEl>
                                              <p:pRg st="1" end="1"/>
                                            </p:txEl>
                                          </p:spTgt>
                                        </p:tgtEl>
                                        <p:attrNameLst>
                                          <p:attrName>style.visibility</p:attrName>
                                        </p:attrNameLst>
                                      </p:cBhvr>
                                      <p:to>
                                        <p:strVal val="visible"/>
                                      </p:to>
                                    </p:set>
                                    <p:anim calcmode="lin" valueType="num">
                                      <p:cBhvr additive="base">
                                        <p:cTn id="19" dur="500" fill="hold"/>
                                        <p:tgtEl>
                                          <p:spTgt spid="24">
                                            <p:txEl>
                                              <p:pRg st="1" end="1"/>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4">
                                            <p:txEl>
                                              <p:pRg st="1" end="1"/>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25">
                                            <p:txEl>
                                              <p:pRg st="0" end="0"/>
                                            </p:txEl>
                                          </p:spTgt>
                                        </p:tgtEl>
                                        <p:attrNameLst>
                                          <p:attrName>style.visibility</p:attrName>
                                        </p:attrNameLst>
                                      </p:cBhvr>
                                      <p:to>
                                        <p:strVal val="visible"/>
                                      </p:to>
                                    </p:set>
                                    <p:anim calcmode="lin" valueType="num">
                                      <p:cBhvr additive="base">
                                        <p:cTn id="23" dur="500" fill="hold"/>
                                        <p:tgtEl>
                                          <p:spTgt spid="25">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25">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26">
                                            <p:txEl>
                                              <p:pRg st="0" end="0"/>
                                            </p:txEl>
                                          </p:spTgt>
                                        </p:tgtEl>
                                        <p:attrNameLst>
                                          <p:attrName>style.visibility</p:attrName>
                                        </p:attrNameLst>
                                      </p:cBhvr>
                                      <p:to>
                                        <p:strVal val="visible"/>
                                      </p:to>
                                    </p:set>
                                    <p:anim calcmode="lin" valueType="num">
                                      <p:cBhvr additive="base">
                                        <p:cTn id="27" dur="500" fill="hold"/>
                                        <p:tgtEl>
                                          <p:spTgt spid="26">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26">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26">
                                            <p:txEl>
                                              <p:pRg st="1" end="1"/>
                                            </p:txEl>
                                          </p:spTgt>
                                        </p:tgtEl>
                                        <p:attrNameLst>
                                          <p:attrName>style.visibility</p:attrName>
                                        </p:attrNameLst>
                                      </p:cBhvr>
                                      <p:to>
                                        <p:strVal val="visible"/>
                                      </p:to>
                                    </p:set>
                                    <p:anim calcmode="lin" valueType="num">
                                      <p:cBhvr additive="base">
                                        <p:cTn id="31" dur="500" fill="hold"/>
                                        <p:tgtEl>
                                          <p:spTgt spid="26">
                                            <p:txEl>
                                              <p:pRg st="1" end="1"/>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26">
                                            <p:txEl>
                                              <p:pRg st="1" end="1"/>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27">
                                            <p:txEl>
                                              <p:pRg st="0" end="0"/>
                                            </p:txEl>
                                          </p:spTgt>
                                        </p:tgtEl>
                                        <p:attrNameLst>
                                          <p:attrName>style.visibility</p:attrName>
                                        </p:attrNameLst>
                                      </p:cBhvr>
                                      <p:to>
                                        <p:strVal val="visible"/>
                                      </p:to>
                                    </p:set>
                                    <p:anim calcmode="lin" valueType="num">
                                      <p:cBhvr additive="base">
                                        <p:cTn id="35" dur="500" fill="hold"/>
                                        <p:tgtEl>
                                          <p:spTgt spid="27">
                                            <p:txEl>
                                              <p:pRg st="0" end="0"/>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27">
                                            <p:txEl>
                                              <p:pRg st="0" end="0"/>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28">
                                            <p:txEl>
                                              <p:pRg st="0" end="0"/>
                                            </p:txEl>
                                          </p:spTgt>
                                        </p:tgtEl>
                                        <p:attrNameLst>
                                          <p:attrName>style.visibility</p:attrName>
                                        </p:attrNameLst>
                                      </p:cBhvr>
                                      <p:to>
                                        <p:strVal val="visible"/>
                                      </p:to>
                                    </p:set>
                                    <p:anim calcmode="lin" valueType="num">
                                      <p:cBhvr additive="base">
                                        <p:cTn id="39" dur="500" fill="hold"/>
                                        <p:tgtEl>
                                          <p:spTgt spid="28">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28">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28">
                                            <p:txEl>
                                              <p:pRg st="1" end="1"/>
                                            </p:txEl>
                                          </p:spTgt>
                                        </p:tgtEl>
                                        <p:attrNameLst>
                                          <p:attrName>style.visibility</p:attrName>
                                        </p:attrNameLst>
                                      </p:cBhvr>
                                      <p:to>
                                        <p:strVal val="visible"/>
                                      </p:to>
                                    </p:set>
                                    <p:anim calcmode="lin" valueType="num">
                                      <p:cBhvr additive="base">
                                        <p:cTn id="43" dur="500" fill="hold"/>
                                        <p:tgtEl>
                                          <p:spTgt spid="28">
                                            <p:txEl>
                                              <p:pRg st="1" end="1"/>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28">
                                            <p:txEl>
                                              <p:pRg st="1" end="1"/>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29">
                                            <p:txEl>
                                              <p:pRg st="0" end="0"/>
                                            </p:txEl>
                                          </p:spTgt>
                                        </p:tgtEl>
                                        <p:attrNameLst>
                                          <p:attrName>style.visibility</p:attrName>
                                        </p:attrNameLst>
                                      </p:cBhvr>
                                      <p:to>
                                        <p:strVal val="visible"/>
                                      </p:to>
                                    </p:set>
                                    <p:anim calcmode="lin" valueType="num">
                                      <p:cBhvr additive="base">
                                        <p:cTn id="47" dur="500" fill="hold"/>
                                        <p:tgtEl>
                                          <p:spTgt spid="29">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29">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30">
                                            <p:txEl>
                                              <p:pRg st="0" end="0"/>
                                            </p:txEl>
                                          </p:spTgt>
                                        </p:tgtEl>
                                        <p:attrNameLst>
                                          <p:attrName>style.visibility</p:attrName>
                                        </p:attrNameLst>
                                      </p:cBhvr>
                                      <p:to>
                                        <p:strVal val="visible"/>
                                      </p:to>
                                    </p:set>
                                    <p:anim calcmode="lin" valueType="num">
                                      <p:cBhvr additive="base">
                                        <p:cTn id="51" dur="500" fill="hold"/>
                                        <p:tgtEl>
                                          <p:spTgt spid="30">
                                            <p:txEl>
                                              <p:pRg st="0" end="0"/>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30">
                                            <p:txEl>
                                              <p:pRg st="0" end="0"/>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30">
                                            <p:txEl>
                                              <p:pRg st="1" end="1"/>
                                            </p:txEl>
                                          </p:spTgt>
                                        </p:tgtEl>
                                        <p:attrNameLst>
                                          <p:attrName>style.visibility</p:attrName>
                                        </p:attrNameLst>
                                      </p:cBhvr>
                                      <p:to>
                                        <p:strVal val="visible"/>
                                      </p:to>
                                    </p:set>
                                    <p:anim calcmode="lin" valueType="num">
                                      <p:cBhvr additive="base">
                                        <p:cTn id="55" dur="500" fill="hold"/>
                                        <p:tgtEl>
                                          <p:spTgt spid="30">
                                            <p:txEl>
                                              <p:pRg st="1" end="1"/>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30">
                                            <p:txEl>
                                              <p:pRg st="1" end="1"/>
                                            </p:txEl>
                                          </p:spTgt>
                                        </p:tgtEl>
                                        <p:attrNameLst>
                                          <p:attrName>ppt_y</p:attrName>
                                        </p:attrNameLst>
                                      </p:cBhvr>
                                      <p:tavLst>
                                        <p:tav tm="0">
                                          <p:val>
                                            <p:strVal val="#ppt_y"/>
                                          </p:val>
                                        </p:tav>
                                        <p:tav tm="100000">
                                          <p:val>
                                            <p:strVal val="#ppt_y"/>
                                          </p:val>
                                        </p:tav>
                                      </p:tavLst>
                                    </p:anim>
                                  </p:childTnLst>
                                </p:cTn>
                              </p:par>
                              <p:par>
                                <p:cTn id="57" presetID="2" presetClass="entr" presetSubtype="2" fill="hold" grpId="0" nodeType="withEffect">
                                  <p:stCondLst>
                                    <p:cond delay="0"/>
                                  </p:stCondLst>
                                  <p:childTnLst>
                                    <p:set>
                                      <p:cBhvr>
                                        <p:cTn id="58" dur="1" fill="hold">
                                          <p:stCondLst>
                                            <p:cond delay="0"/>
                                          </p:stCondLst>
                                        </p:cTn>
                                        <p:tgtEl>
                                          <p:spTgt spid="31">
                                            <p:txEl>
                                              <p:pRg st="0" end="0"/>
                                            </p:txEl>
                                          </p:spTgt>
                                        </p:tgtEl>
                                        <p:attrNameLst>
                                          <p:attrName>style.visibility</p:attrName>
                                        </p:attrNameLst>
                                      </p:cBhvr>
                                      <p:to>
                                        <p:strVal val="visible"/>
                                      </p:to>
                                    </p:set>
                                    <p:anim calcmode="lin" valueType="num">
                                      <p:cBhvr additive="base">
                                        <p:cTn id="59" dur="500" fill="hold"/>
                                        <p:tgtEl>
                                          <p:spTgt spid="31">
                                            <p:txEl>
                                              <p:pRg st="0" end="0"/>
                                            </p:txEl>
                                          </p:spTgt>
                                        </p:tgtEl>
                                        <p:attrNameLst>
                                          <p:attrName>ppt_x</p:attrName>
                                        </p:attrNameLst>
                                      </p:cBhvr>
                                      <p:tavLst>
                                        <p:tav tm="0">
                                          <p:val>
                                            <p:strVal val="1+#ppt_w/2"/>
                                          </p:val>
                                        </p:tav>
                                        <p:tav tm="100000">
                                          <p:val>
                                            <p:strVal val="#ppt_x"/>
                                          </p:val>
                                        </p:tav>
                                      </p:tavLst>
                                    </p:anim>
                                    <p:anim calcmode="lin" valueType="num">
                                      <p:cBhvr additive="base">
                                        <p:cTn id="60" dur="500" fill="hold"/>
                                        <p:tgtEl>
                                          <p:spTgt spid="31">
                                            <p:txEl>
                                              <p:pRg st="0" end="0"/>
                                            </p:txEl>
                                          </p:spTgt>
                                        </p:tgtEl>
                                        <p:attrNameLst>
                                          <p:attrName>ppt_y</p:attrName>
                                        </p:attrNameLst>
                                      </p:cBhvr>
                                      <p:tavLst>
                                        <p:tav tm="0">
                                          <p:val>
                                            <p:strVal val="#ppt_y"/>
                                          </p:val>
                                        </p:tav>
                                        <p:tav tm="100000">
                                          <p:val>
                                            <p:strVal val="#ppt_y"/>
                                          </p:val>
                                        </p:tav>
                                      </p:tavLst>
                                    </p:anim>
                                  </p:childTnLst>
                                </p:cTn>
                              </p:par>
                              <p:par>
                                <p:cTn id="61" presetID="2" presetClass="entr" presetSubtype="2" fill="hold" grpId="0" nodeType="withEffect">
                                  <p:stCondLst>
                                    <p:cond delay="0"/>
                                  </p:stCondLst>
                                  <p:childTnLst>
                                    <p:set>
                                      <p:cBhvr>
                                        <p:cTn id="62" dur="1" fill="hold">
                                          <p:stCondLst>
                                            <p:cond delay="0"/>
                                          </p:stCondLst>
                                        </p:cTn>
                                        <p:tgtEl>
                                          <p:spTgt spid="32">
                                            <p:txEl>
                                              <p:pRg st="0" end="0"/>
                                            </p:txEl>
                                          </p:spTgt>
                                        </p:tgtEl>
                                        <p:attrNameLst>
                                          <p:attrName>style.visibility</p:attrName>
                                        </p:attrNameLst>
                                      </p:cBhvr>
                                      <p:to>
                                        <p:strVal val="visible"/>
                                      </p:to>
                                    </p:set>
                                    <p:anim calcmode="lin" valueType="num">
                                      <p:cBhvr additive="base">
                                        <p:cTn id="63" dur="500" fill="hold"/>
                                        <p:tgtEl>
                                          <p:spTgt spid="32">
                                            <p:txEl>
                                              <p:pRg st="0" end="0"/>
                                            </p:txEl>
                                          </p:spTgt>
                                        </p:tgtEl>
                                        <p:attrNameLst>
                                          <p:attrName>ppt_x</p:attrName>
                                        </p:attrNameLst>
                                      </p:cBhvr>
                                      <p:tavLst>
                                        <p:tav tm="0">
                                          <p:val>
                                            <p:strVal val="1+#ppt_w/2"/>
                                          </p:val>
                                        </p:tav>
                                        <p:tav tm="100000">
                                          <p:val>
                                            <p:strVal val="#ppt_x"/>
                                          </p:val>
                                        </p:tav>
                                      </p:tavLst>
                                    </p:anim>
                                    <p:anim calcmode="lin" valueType="num">
                                      <p:cBhvr additive="base">
                                        <p:cTn id="64" dur="500" fill="hold"/>
                                        <p:tgtEl>
                                          <p:spTgt spid="32">
                                            <p:txEl>
                                              <p:pRg st="0" end="0"/>
                                            </p:txEl>
                                          </p:spTgt>
                                        </p:tgtEl>
                                        <p:attrNameLst>
                                          <p:attrName>ppt_y</p:attrName>
                                        </p:attrNameLst>
                                      </p:cBhvr>
                                      <p:tavLst>
                                        <p:tav tm="0">
                                          <p:val>
                                            <p:strVal val="#ppt_y"/>
                                          </p:val>
                                        </p:tav>
                                        <p:tav tm="100000">
                                          <p:val>
                                            <p:strVal val="#ppt_y"/>
                                          </p:val>
                                        </p:tav>
                                      </p:tavLst>
                                    </p:anim>
                                  </p:childTnLst>
                                </p:cTn>
                              </p:par>
                              <p:par>
                                <p:cTn id="65" presetID="2" presetClass="entr" presetSubtype="2" fill="hold" grpId="0" nodeType="withEffect">
                                  <p:stCondLst>
                                    <p:cond delay="0"/>
                                  </p:stCondLst>
                                  <p:childTnLst>
                                    <p:set>
                                      <p:cBhvr>
                                        <p:cTn id="66" dur="1" fill="hold">
                                          <p:stCondLst>
                                            <p:cond delay="0"/>
                                          </p:stCondLst>
                                        </p:cTn>
                                        <p:tgtEl>
                                          <p:spTgt spid="32">
                                            <p:txEl>
                                              <p:pRg st="1" end="1"/>
                                            </p:txEl>
                                          </p:spTgt>
                                        </p:tgtEl>
                                        <p:attrNameLst>
                                          <p:attrName>style.visibility</p:attrName>
                                        </p:attrNameLst>
                                      </p:cBhvr>
                                      <p:to>
                                        <p:strVal val="visible"/>
                                      </p:to>
                                    </p:set>
                                    <p:anim calcmode="lin" valueType="num">
                                      <p:cBhvr additive="base">
                                        <p:cTn id="67" dur="500" fill="hold"/>
                                        <p:tgtEl>
                                          <p:spTgt spid="32">
                                            <p:txEl>
                                              <p:pRg st="1" end="1"/>
                                            </p:txEl>
                                          </p:spTgt>
                                        </p:tgtEl>
                                        <p:attrNameLst>
                                          <p:attrName>ppt_x</p:attrName>
                                        </p:attrNameLst>
                                      </p:cBhvr>
                                      <p:tavLst>
                                        <p:tav tm="0">
                                          <p:val>
                                            <p:strVal val="1+#ppt_w/2"/>
                                          </p:val>
                                        </p:tav>
                                        <p:tav tm="100000">
                                          <p:val>
                                            <p:strVal val="#ppt_x"/>
                                          </p:val>
                                        </p:tav>
                                      </p:tavLst>
                                    </p:anim>
                                    <p:anim calcmode="lin" valueType="num">
                                      <p:cBhvr additive="base">
                                        <p:cTn id="68" dur="500" fill="hold"/>
                                        <p:tgtEl>
                                          <p:spTgt spid="32">
                                            <p:txEl>
                                              <p:pRg st="1" end="1"/>
                                            </p:txEl>
                                          </p:spTgt>
                                        </p:tgtEl>
                                        <p:attrNameLst>
                                          <p:attrName>ppt_y</p:attrName>
                                        </p:attrNameLst>
                                      </p:cBhvr>
                                      <p:tavLst>
                                        <p:tav tm="0">
                                          <p:val>
                                            <p:strVal val="#ppt_y"/>
                                          </p:val>
                                        </p:tav>
                                        <p:tav tm="100000">
                                          <p:val>
                                            <p:strVal val="#ppt_y"/>
                                          </p:val>
                                        </p:tav>
                                      </p:tavLst>
                                    </p:anim>
                                  </p:childTnLst>
                                </p:cTn>
                              </p:par>
                              <p:par>
                                <p:cTn id="69" presetID="2" presetClass="entr" presetSubtype="2" fill="hold" grpId="0" nodeType="withEffect">
                                  <p:stCondLst>
                                    <p:cond delay="0"/>
                                  </p:stCondLst>
                                  <p:childTnLst>
                                    <p:set>
                                      <p:cBhvr>
                                        <p:cTn id="70" dur="1" fill="hold">
                                          <p:stCondLst>
                                            <p:cond delay="0"/>
                                          </p:stCondLst>
                                        </p:cTn>
                                        <p:tgtEl>
                                          <p:spTgt spid="33">
                                            <p:txEl>
                                              <p:pRg st="0" end="0"/>
                                            </p:txEl>
                                          </p:spTgt>
                                        </p:tgtEl>
                                        <p:attrNameLst>
                                          <p:attrName>style.visibility</p:attrName>
                                        </p:attrNameLst>
                                      </p:cBhvr>
                                      <p:to>
                                        <p:strVal val="visible"/>
                                      </p:to>
                                    </p:set>
                                    <p:anim calcmode="lin" valueType="num">
                                      <p:cBhvr additive="base">
                                        <p:cTn id="71" dur="500" fill="hold"/>
                                        <p:tgtEl>
                                          <p:spTgt spid="33">
                                            <p:txEl>
                                              <p:pRg st="0" end="0"/>
                                            </p:txEl>
                                          </p:spTgt>
                                        </p:tgtEl>
                                        <p:attrNameLst>
                                          <p:attrName>ppt_x</p:attrName>
                                        </p:attrNameLst>
                                      </p:cBhvr>
                                      <p:tavLst>
                                        <p:tav tm="0">
                                          <p:val>
                                            <p:strVal val="1+#ppt_w/2"/>
                                          </p:val>
                                        </p:tav>
                                        <p:tav tm="100000">
                                          <p:val>
                                            <p:strVal val="#ppt_x"/>
                                          </p:val>
                                        </p:tav>
                                      </p:tavLst>
                                    </p:anim>
                                    <p:anim calcmode="lin" valueType="num">
                                      <p:cBhvr additive="base">
                                        <p:cTn id="72" dur="500" fill="hold"/>
                                        <p:tgtEl>
                                          <p:spTgt spid="33">
                                            <p:txEl>
                                              <p:pRg st="0" end="0"/>
                                            </p:txEl>
                                          </p:spTgt>
                                        </p:tgtEl>
                                        <p:attrNameLst>
                                          <p:attrName>ppt_y</p:attrName>
                                        </p:attrNameLst>
                                      </p:cBhvr>
                                      <p:tavLst>
                                        <p:tav tm="0">
                                          <p:val>
                                            <p:strVal val="#ppt_y"/>
                                          </p:val>
                                        </p:tav>
                                        <p:tav tm="100000">
                                          <p:val>
                                            <p:strVal val="#ppt_y"/>
                                          </p:val>
                                        </p:tav>
                                      </p:tavLst>
                                    </p:anim>
                                  </p:childTnLst>
                                </p:cTn>
                              </p:par>
                              <p:par>
                                <p:cTn id="73" presetID="2" presetClass="entr" presetSubtype="2" fill="hold" grpId="0" nodeType="withEffect">
                                  <p:stCondLst>
                                    <p:cond delay="0"/>
                                  </p:stCondLst>
                                  <p:childTnLst>
                                    <p:set>
                                      <p:cBhvr>
                                        <p:cTn id="74" dur="1" fill="hold">
                                          <p:stCondLst>
                                            <p:cond delay="0"/>
                                          </p:stCondLst>
                                        </p:cTn>
                                        <p:tgtEl>
                                          <p:spTgt spid="34">
                                            <p:txEl>
                                              <p:pRg st="0" end="0"/>
                                            </p:txEl>
                                          </p:spTgt>
                                        </p:tgtEl>
                                        <p:attrNameLst>
                                          <p:attrName>style.visibility</p:attrName>
                                        </p:attrNameLst>
                                      </p:cBhvr>
                                      <p:to>
                                        <p:strVal val="visible"/>
                                      </p:to>
                                    </p:set>
                                    <p:anim calcmode="lin" valueType="num">
                                      <p:cBhvr additive="base">
                                        <p:cTn id="75" dur="500" fill="hold"/>
                                        <p:tgtEl>
                                          <p:spTgt spid="34">
                                            <p:txEl>
                                              <p:pRg st="0" end="0"/>
                                            </p:txEl>
                                          </p:spTgt>
                                        </p:tgtEl>
                                        <p:attrNameLst>
                                          <p:attrName>ppt_x</p:attrName>
                                        </p:attrNameLst>
                                      </p:cBhvr>
                                      <p:tavLst>
                                        <p:tav tm="0">
                                          <p:val>
                                            <p:strVal val="1+#ppt_w/2"/>
                                          </p:val>
                                        </p:tav>
                                        <p:tav tm="100000">
                                          <p:val>
                                            <p:strVal val="#ppt_x"/>
                                          </p:val>
                                        </p:tav>
                                      </p:tavLst>
                                    </p:anim>
                                    <p:anim calcmode="lin" valueType="num">
                                      <p:cBhvr additive="base">
                                        <p:cTn id="76" dur="500" fill="hold"/>
                                        <p:tgtEl>
                                          <p:spTgt spid="34">
                                            <p:txEl>
                                              <p:pRg st="0" end="0"/>
                                            </p:txEl>
                                          </p:spTgt>
                                        </p:tgtEl>
                                        <p:attrNameLst>
                                          <p:attrName>ppt_y</p:attrName>
                                        </p:attrNameLst>
                                      </p:cBhvr>
                                      <p:tavLst>
                                        <p:tav tm="0">
                                          <p:val>
                                            <p:strVal val="#ppt_y"/>
                                          </p:val>
                                        </p:tav>
                                        <p:tav tm="100000">
                                          <p:val>
                                            <p:strVal val="#ppt_y"/>
                                          </p:val>
                                        </p:tav>
                                      </p:tavLst>
                                    </p:anim>
                                  </p:childTnLst>
                                </p:cTn>
                              </p:par>
                              <p:par>
                                <p:cTn id="77" presetID="2" presetClass="entr" presetSubtype="2" fill="hold" grpId="0" nodeType="withEffect">
                                  <p:stCondLst>
                                    <p:cond delay="0"/>
                                  </p:stCondLst>
                                  <p:childTnLst>
                                    <p:set>
                                      <p:cBhvr>
                                        <p:cTn id="78" dur="1" fill="hold">
                                          <p:stCondLst>
                                            <p:cond delay="0"/>
                                          </p:stCondLst>
                                        </p:cTn>
                                        <p:tgtEl>
                                          <p:spTgt spid="34">
                                            <p:txEl>
                                              <p:pRg st="1" end="1"/>
                                            </p:txEl>
                                          </p:spTgt>
                                        </p:tgtEl>
                                        <p:attrNameLst>
                                          <p:attrName>style.visibility</p:attrName>
                                        </p:attrNameLst>
                                      </p:cBhvr>
                                      <p:to>
                                        <p:strVal val="visible"/>
                                      </p:to>
                                    </p:set>
                                    <p:anim calcmode="lin" valueType="num">
                                      <p:cBhvr additive="base">
                                        <p:cTn id="79" dur="500" fill="hold"/>
                                        <p:tgtEl>
                                          <p:spTgt spid="34">
                                            <p:txEl>
                                              <p:pRg st="1" end="1"/>
                                            </p:txEl>
                                          </p:spTgt>
                                        </p:tgtEl>
                                        <p:attrNameLst>
                                          <p:attrName>ppt_x</p:attrName>
                                        </p:attrNameLst>
                                      </p:cBhvr>
                                      <p:tavLst>
                                        <p:tav tm="0">
                                          <p:val>
                                            <p:strVal val="1+#ppt_w/2"/>
                                          </p:val>
                                        </p:tav>
                                        <p:tav tm="100000">
                                          <p:val>
                                            <p:strVal val="#ppt_x"/>
                                          </p:val>
                                        </p:tav>
                                      </p:tavLst>
                                    </p:anim>
                                    <p:anim calcmode="lin" valueType="num">
                                      <p:cBhvr additive="base">
                                        <p:cTn id="80" dur="500" fill="hold"/>
                                        <p:tgtEl>
                                          <p:spTgt spid="34">
                                            <p:txEl>
                                              <p:pRg st="1" end="1"/>
                                            </p:txEl>
                                          </p:spTgt>
                                        </p:tgtEl>
                                        <p:attrNameLst>
                                          <p:attrName>ppt_y</p:attrName>
                                        </p:attrNameLst>
                                      </p:cBhvr>
                                      <p:tavLst>
                                        <p:tav tm="0">
                                          <p:val>
                                            <p:strVal val="#ppt_y"/>
                                          </p:val>
                                        </p:tav>
                                        <p:tav tm="100000">
                                          <p:val>
                                            <p:strVal val="#ppt_y"/>
                                          </p:val>
                                        </p:tav>
                                      </p:tavLst>
                                    </p:anim>
                                  </p:childTnLst>
                                </p:cTn>
                              </p:par>
                              <p:par>
                                <p:cTn id="81" presetID="2" presetClass="entr" presetSubtype="2" fill="hold" grpId="0" nodeType="withEffect">
                                  <p:stCondLst>
                                    <p:cond delay="0"/>
                                  </p:stCondLst>
                                  <p:childTnLst>
                                    <p:set>
                                      <p:cBhvr>
                                        <p:cTn id="82" dur="1" fill="hold">
                                          <p:stCondLst>
                                            <p:cond delay="0"/>
                                          </p:stCondLst>
                                        </p:cTn>
                                        <p:tgtEl>
                                          <p:spTgt spid="35">
                                            <p:txEl>
                                              <p:pRg st="0" end="0"/>
                                            </p:txEl>
                                          </p:spTgt>
                                        </p:tgtEl>
                                        <p:attrNameLst>
                                          <p:attrName>style.visibility</p:attrName>
                                        </p:attrNameLst>
                                      </p:cBhvr>
                                      <p:to>
                                        <p:strVal val="visible"/>
                                      </p:to>
                                    </p:set>
                                    <p:anim calcmode="lin" valueType="num">
                                      <p:cBhvr additive="base">
                                        <p:cTn id="83" dur="500" fill="hold"/>
                                        <p:tgtEl>
                                          <p:spTgt spid="35">
                                            <p:txEl>
                                              <p:pRg st="0" end="0"/>
                                            </p:txEl>
                                          </p:spTgt>
                                        </p:tgtEl>
                                        <p:attrNameLst>
                                          <p:attrName>ppt_x</p:attrName>
                                        </p:attrNameLst>
                                      </p:cBhvr>
                                      <p:tavLst>
                                        <p:tav tm="0">
                                          <p:val>
                                            <p:strVal val="1+#ppt_w/2"/>
                                          </p:val>
                                        </p:tav>
                                        <p:tav tm="100000">
                                          <p:val>
                                            <p:strVal val="#ppt_x"/>
                                          </p:val>
                                        </p:tav>
                                      </p:tavLst>
                                    </p:anim>
                                    <p:anim calcmode="lin" valueType="num">
                                      <p:cBhvr additive="base">
                                        <p:cTn id="84" dur="500" fill="hold"/>
                                        <p:tgtEl>
                                          <p:spTgt spid="35">
                                            <p:txEl>
                                              <p:pRg st="0" end="0"/>
                                            </p:txEl>
                                          </p:spTgt>
                                        </p:tgtEl>
                                        <p:attrNameLst>
                                          <p:attrName>ppt_y</p:attrName>
                                        </p:attrNameLst>
                                      </p:cBhvr>
                                      <p:tavLst>
                                        <p:tav tm="0">
                                          <p:val>
                                            <p:strVal val="#ppt_y"/>
                                          </p:val>
                                        </p:tav>
                                        <p:tav tm="100000">
                                          <p:val>
                                            <p:strVal val="#ppt_y"/>
                                          </p:val>
                                        </p:tav>
                                      </p:tavLst>
                                    </p:anim>
                                  </p:childTnLst>
                                </p:cTn>
                              </p:par>
                              <p:par>
                                <p:cTn id="85" presetID="2" presetClass="entr" presetSubtype="2" fill="hold" grpId="0" nodeType="withEffect">
                                  <p:stCondLst>
                                    <p:cond delay="0"/>
                                  </p:stCondLst>
                                  <p:childTnLst>
                                    <p:set>
                                      <p:cBhvr>
                                        <p:cTn id="86" dur="1" fill="hold">
                                          <p:stCondLst>
                                            <p:cond delay="0"/>
                                          </p:stCondLst>
                                        </p:cTn>
                                        <p:tgtEl>
                                          <p:spTgt spid="36">
                                            <p:txEl>
                                              <p:pRg st="0" end="0"/>
                                            </p:txEl>
                                          </p:spTgt>
                                        </p:tgtEl>
                                        <p:attrNameLst>
                                          <p:attrName>style.visibility</p:attrName>
                                        </p:attrNameLst>
                                      </p:cBhvr>
                                      <p:to>
                                        <p:strVal val="visible"/>
                                      </p:to>
                                    </p:set>
                                    <p:anim calcmode="lin" valueType="num">
                                      <p:cBhvr additive="base">
                                        <p:cTn id="87" dur="500" fill="hold"/>
                                        <p:tgtEl>
                                          <p:spTgt spid="36">
                                            <p:txEl>
                                              <p:pRg st="0" end="0"/>
                                            </p:txEl>
                                          </p:spTgt>
                                        </p:tgtEl>
                                        <p:attrNameLst>
                                          <p:attrName>ppt_x</p:attrName>
                                        </p:attrNameLst>
                                      </p:cBhvr>
                                      <p:tavLst>
                                        <p:tav tm="0">
                                          <p:val>
                                            <p:strVal val="1+#ppt_w/2"/>
                                          </p:val>
                                        </p:tav>
                                        <p:tav tm="100000">
                                          <p:val>
                                            <p:strVal val="#ppt_x"/>
                                          </p:val>
                                        </p:tav>
                                      </p:tavLst>
                                    </p:anim>
                                    <p:anim calcmode="lin" valueType="num">
                                      <p:cBhvr additive="base">
                                        <p:cTn id="88" dur="500" fill="hold"/>
                                        <p:tgtEl>
                                          <p:spTgt spid="36">
                                            <p:txEl>
                                              <p:pRg st="0" end="0"/>
                                            </p:txEl>
                                          </p:spTgt>
                                        </p:tgtEl>
                                        <p:attrNameLst>
                                          <p:attrName>ppt_y</p:attrName>
                                        </p:attrNameLst>
                                      </p:cBhvr>
                                      <p:tavLst>
                                        <p:tav tm="0">
                                          <p:val>
                                            <p:strVal val="#ppt_y"/>
                                          </p:val>
                                        </p:tav>
                                        <p:tav tm="100000">
                                          <p:val>
                                            <p:strVal val="#ppt_y"/>
                                          </p:val>
                                        </p:tav>
                                      </p:tavLst>
                                    </p:anim>
                                  </p:childTnLst>
                                </p:cTn>
                              </p:par>
                              <p:par>
                                <p:cTn id="89" presetID="2" presetClass="entr" presetSubtype="2" fill="hold" grpId="0" nodeType="withEffect">
                                  <p:stCondLst>
                                    <p:cond delay="0"/>
                                  </p:stCondLst>
                                  <p:childTnLst>
                                    <p:set>
                                      <p:cBhvr>
                                        <p:cTn id="90" dur="1" fill="hold">
                                          <p:stCondLst>
                                            <p:cond delay="0"/>
                                          </p:stCondLst>
                                        </p:cTn>
                                        <p:tgtEl>
                                          <p:spTgt spid="36">
                                            <p:txEl>
                                              <p:pRg st="1" end="1"/>
                                            </p:txEl>
                                          </p:spTgt>
                                        </p:tgtEl>
                                        <p:attrNameLst>
                                          <p:attrName>style.visibility</p:attrName>
                                        </p:attrNameLst>
                                      </p:cBhvr>
                                      <p:to>
                                        <p:strVal val="visible"/>
                                      </p:to>
                                    </p:set>
                                    <p:anim calcmode="lin" valueType="num">
                                      <p:cBhvr additive="base">
                                        <p:cTn id="91" dur="500" fill="hold"/>
                                        <p:tgtEl>
                                          <p:spTgt spid="36">
                                            <p:txEl>
                                              <p:pRg st="1" end="1"/>
                                            </p:txEl>
                                          </p:spTgt>
                                        </p:tgtEl>
                                        <p:attrNameLst>
                                          <p:attrName>ppt_x</p:attrName>
                                        </p:attrNameLst>
                                      </p:cBhvr>
                                      <p:tavLst>
                                        <p:tav tm="0">
                                          <p:val>
                                            <p:strVal val="1+#ppt_w/2"/>
                                          </p:val>
                                        </p:tav>
                                        <p:tav tm="100000">
                                          <p:val>
                                            <p:strVal val="#ppt_x"/>
                                          </p:val>
                                        </p:tav>
                                      </p:tavLst>
                                    </p:anim>
                                    <p:anim calcmode="lin" valueType="num">
                                      <p:cBhvr additive="base">
                                        <p:cTn id="92" dur="500" fill="hold"/>
                                        <p:tgtEl>
                                          <p:spTgt spid="36">
                                            <p:txEl>
                                              <p:pRg st="1" end="1"/>
                                            </p:txEl>
                                          </p:spTgt>
                                        </p:tgtEl>
                                        <p:attrNameLst>
                                          <p:attrName>ppt_y</p:attrName>
                                        </p:attrNameLst>
                                      </p:cBhvr>
                                      <p:tavLst>
                                        <p:tav tm="0">
                                          <p:val>
                                            <p:strVal val="#ppt_y"/>
                                          </p:val>
                                        </p:tav>
                                        <p:tav tm="100000">
                                          <p:val>
                                            <p:strVal val="#ppt_y"/>
                                          </p:val>
                                        </p:tav>
                                      </p:tavLst>
                                    </p:anim>
                                  </p:childTnLst>
                                </p:cTn>
                              </p:par>
                              <p:par>
                                <p:cTn id="93" presetID="2" presetClass="entr" presetSubtype="2" fill="hold" grpId="0" nodeType="withEffect">
                                  <p:stCondLst>
                                    <p:cond delay="0"/>
                                  </p:stCondLst>
                                  <p:childTnLst>
                                    <p:set>
                                      <p:cBhvr>
                                        <p:cTn id="94" dur="1" fill="hold">
                                          <p:stCondLst>
                                            <p:cond delay="0"/>
                                          </p:stCondLst>
                                        </p:cTn>
                                        <p:tgtEl>
                                          <p:spTgt spid="37">
                                            <p:txEl>
                                              <p:pRg st="0" end="0"/>
                                            </p:txEl>
                                          </p:spTgt>
                                        </p:tgtEl>
                                        <p:attrNameLst>
                                          <p:attrName>style.visibility</p:attrName>
                                        </p:attrNameLst>
                                      </p:cBhvr>
                                      <p:to>
                                        <p:strVal val="visible"/>
                                      </p:to>
                                    </p:set>
                                    <p:anim calcmode="lin" valueType="num">
                                      <p:cBhvr additive="base">
                                        <p:cTn id="95" dur="500" fill="hold"/>
                                        <p:tgtEl>
                                          <p:spTgt spid="37">
                                            <p:txEl>
                                              <p:pRg st="0" end="0"/>
                                            </p:txEl>
                                          </p:spTgt>
                                        </p:tgtEl>
                                        <p:attrNameLst>
                                          <p:attrName>ppt_x</p:attrName>
                                        </p:attrNameLst>
                                      </p:cBhvr>
                                      <p:tavLst>
                                        <p:tav tm="0">
                                          <p:val>
                                            <p:strVal val="1+#ppt_w/2"/>
                                          </p:val>
                                        </p:tav>
                                        <p:tav tm="100000">
                                          <p:val>
                                            <p:strVal val="#ppt_x"/>
                                          </p:val>
                                        </p:tav>
                                      </p:tavLst>
                                    </p:anim>
                                    <p:anim calcmode="lin" valueType="num">
                                      <p:cBhvr additive="base">
                                        <p:cTn id="96" dur="500" fill="hold"/>
                                        <p:tgtEl>
                                          <p:spTgt spid="37">
                                            <p:txEl>
                                              <p:pRg st="0" end="0"/>
                                            </p:txEl>
                                          </p:spTgt>
                                        </p:tgtEl>
                                        <p:attrNameLst>
                                          <p:attrName>ppt_y</p:attrName>
                                        </p:attrNameLst>
                                      </p:cBhvr>
                                      <p:tavLst>
                                        <p:tav tm="0">
                                          <p:val>
                                            <p:strVal val="#ppt_y"/>
                                          </p:val>
                                        </p:tav>
                                        <p:tav tm="100000">
                                          <p:val>
                                            <p:strVal val="#ppt_y"/>
                                          </p:val>
                                        </p:tav>
                                      </p:tavLst>
                                    </p:anim>
                                  </p:childTnLst>
                                </p:cTn>
                              </p:par>
                              <p:par>
                                <p:cTn id="97" presetID="2" presetClass="entr" presetSubtype="2" fill="hold" grpId="0" nodeType="withEffect">
                                  <p:stCondLst>
                                    <p:cond delay="0"/>
                                  </p:stCondLst>
                                  <p:childTnLst>
                                    <p:set>
                                      <p:cBhvr>
                                        <p:cTn id="98" dur="1" fill="hold">
                                          <p:stCondLst>
                                            <p:cond delay="0"/>
                                          </p:stCondLst>
                                        </p:cTn>
                                        <p:tgtEl>
                                          <p:spTgt spid="38">
                                            <p:txEl>
                                              <p:pRg st="0" end="0"/>
                                            </p:txEl>
                                          </p:spTgt>
                                        </p:tgtEl>
                                        <p:attrNameLst>
                                          <p:attrName>style.visibility</p:attrName>
                                        </p:attrNameLst>
                                      </p:cBhvr>
                                      <p:to>
                                        <p:strVal val="visible"/>
                                      </p:to>
                                    </p:set>
                                    <p:anim calcmode="lin" valueType="num">
                                      <p:cBhvr additive="base">
                                        <p:cTn id="99" dur="500" fill="hold"/>
                                        <p:tgtEl>
                                          <p:spTgt spid="38">
                                            <p:txEl>
                                              <p:pRg st="0" end="0"/>
                                            </p:txEl>
                                          </p:spTgt>
                                        </p:tgtEl>
                                        <p:attrNameLst>
                                          <p:attrName>ppt_x</p:attrName>
                                        </p:attrNameLst>
                                      </p:cBhvr>
                                      <p:tavLst>
                                        <p:tav tm="0">
                                          <p:val>
                                            <p:strVal val="1+#ppt_w/2"/>
                                          </p:val>
                                        </p:tav>
                                        <p:tav tm="100000">
                                          <p:val>
                                            <p:strVal val="#ppt_x"/>
                                          </p:val>
                                        </p:tav>
                                      </p:tavLst>
                                    </p:anim>
                                    <p:anim calcmode="lin" valueType="num">
                                      <p:cBhvr additive="base">
                                        <p:cTn id="100" dur="500" fill="hold"/>
                                        <p:tgtEl>
                                          <p:spTgt spid="38">
                                            <p:txEl>
                                              <p:pRg st="0" end="0"/>
                                            </p:txEl>
                                          </p:spTgt>
                                        </p:tgtEl>
                                        <p:attrNameLst>
                                          <p:attrName>ppt_y</p:attrName>
                                        </p:attrNameLst>
                                      </p:cBhvr>
                                      <p:tavLst>
                                        <p:tav tm="0">
                                          <p:val>
                                            <p:strVal val="#ppt_y"/>
                                          </p:val>
                                        </p:tav>
                                        <p:tav tm="100000">
                                          <p:val>
                                            <p:strVal val="#ppt_y"/>
                                          </p:val>
                                        </p:tav>
                                      </p:tavLst>
                                    </p:anim>
                                  </p:childTnLst>
                                </p:cTn>
                              </p:par>
                              <p:par>
                                <p:cTn id="101" presetID="2" presetClass="entr" presetSubtype="2" fill="hold" grpId="0" nodeType="withEffect">
                                  <p:stCondLst>
                                    <p:cond delay="0"/>
                                  </p:stCondLst>
                                  <p:childTnLst>
                                    <p:set>
                                      <p:cBhvr>
                                        <p:cTn id="102" dur="1" fill="hold">
                                          <p:stCondLst>
                                            <p:cond delay="0"/>
                                          </p:stCondLst>
                                        </p:cTn>
                                        <p:tgtEl>
                                          <p:spTgt spid="38">
                                            <p:txEl>
                                              <p:pRg st="1" end="1"/>
                                            </p:txEl>
                                          </p:spTgt>
                                        </p:tgtEl>
                                        <p:attrNameLst>
                                          <p:attrName>style.visibility</p:attrName>
                                        </p:attrNameLst>
                                      </p:cBhvr>
                                      <p:to>
                                        <p:strVal val="visible"/>
                                      </p:to>
                                    </p:set>
                                    <p:anim calcmode="lin" valueType="num">
                                      <p:cBhvr additive="base">
                                        <p:cTn id="103" dur="500" fill="hold"/>
                                        <p:tgtEl>
                                          <p:spTgt spid="38">
                                            <p:txEl>
                                              <p:pRg st="1" end="1"/>
                                            </p:txEl>
                                          </p:spTgt>
                                        </p:tgtEl>
                                        <p:attrNameLst>
                                          <p:attrName>ppt_x</p:attrName>
                                        </p:attrNameLst>
                                      </p:cBhvr>
                                      <p:tavLst>
                                        <p:tav tm="0">
                                          <p:val>
                                            <p:strVal val="1+#ppt_w/2"/>
                                          </p:val>
                                        </p:tav>
                                        <p:tav tm="100000">
                                          <p:val>
                                            <p:strVal val="#ppt_x"/>
                                          </p:val>
                                        </p:tav>
                                      </p:tavLst>
                                    </p:anim>
                                    <p:anim calcmode="lin" valueType="num">
                                      <p:cBhvr additive="base">
                                        <p:cTn id="104" dur="500" fill="hold"/>
                                        <p:tgtEl>
                                          <p:spTgt spid="38">
                                            <p:txEl>
                                              <p:pRg st="1" end="1"/>
                                            </p:txEl>
                                          </p:spTgt>
                                        </p:tgtEl>
                                        <p:attrNameLst>
                                          <p:attrName>ppt_y</p:attrName>
                                        </p:attrNameLst>
                                      </p:cBhvr>
                                      <p:tavLst>
                                        <p:tav tm="0">
                                          <p:val>
                                            <p:strVal val="#ppt_y"/>
                                          </p:val>
                                        </p:tav>
                                        <p:tav tm="100000">
                                          <p:val>
                                            <p:strVal val="#ppt_y"/>
                                          </p:val>
                                        </p:tav>
                                      </p:tavLst>
                                    </p:anim>
                                  </p:childTnLst>
                                </p:cTn>
                              </p:par>
                              <p:par>
                                <p:cTn id="105" presetID="2" presetClass="entr" presetSubtype="2" fill="hold" grpId="0" nodeType="withEffect">
                                  <p:stCondLst>
                                    <p:cond delay="0"/>
                                  </p:stCondLst>
                                  <p:childTnLst>
                                    <p:set>
                                      <p:cBhvr>
                                        <p:cTn id="106" dur="1" fill="hold">
                                          <p:stCondLst>
                                            <p:cond delay="0"/>
                                          </p:stCondLst>
                                        </p:cTn>
                                        <p:tgtEl>
                                          <p:spTgt spid="39">
                                            <p:txEl>
                                              <p:pRg st="0" end="0"/>
                                            </p:txEl>
                                          </p:spTgt>
                                        </p:tgtEl>
                                        <p:attrNameLst>
                                          <p:attrName>style.visibility</p:attrName>
                                        </p:attrNameLst>
                                      </p:cBhvr>
                                      <p:to>
                                        <p:strVal val="visible"/>
                                      </p:to>
                                    </p:set>
                                    <p:anim calcmode="lin" valueType="num">
                                      <p:cBhvr additive="base">
                                        <p:cTn id="107" dur="500" fill="hold"/>
                                        <p:tgtEl>
                                          <p:spTgt spid="39">
                                            <p:txEl>
                                              <p:pRg st="0" end="0"/>
                                            </p:txEl>
                                          </p:spTgt>
                                        </p:tgtEl>
                                        <p:attrNameLst>
                                          <p:attrName>ppt_x</p:attrName>
                                        </p:attrNameLst>
                                      </p:cBhvr>
                                      <p:tavLst>
                                        <p:tav tm="0">
                                          <p:val>
                                            <p:strVal val="1+#ppt_w/2"/>
                                          </p:val>
                                        </p:tav>
                                        <p:tav tm="100000">
                                          <p:val>
                                            <p:strVal val="#ppt_x"/>
                                          </p:val>
                                        </p:tav>
                                      </p:tavLst>
                                    </p:anim>
                                    <p:anim calcmode="lin" valueType="num">
                                      <p:cBhvr additive="base">
                                        <p:cTn id="108" dur="500" fill="hold"/>
                                        <p:tgtEl>
                                          <p:spTgt spid="39">
                                            <p:txEl>
                                              <p:pRg st="0" end="0"/>
                                            </p:txEl>
                                          </p:spTgt>
                                        </p:tgtEl>
                                        <p:attrNameLst>
                                          <p:attrName>ppt_y</p:attrName>
                                        </p:attrNameLst>
                                      </p:cBhvr>
                                      <p:tavLst>
                                        <p:tav tm="0">
                                          <p:val>
                                            <p:strVal val="#ppt_y"/>
                                          </p:val>
                                        </p:tav>
                                        <p:tav tm="100000">
                                          <p:val>
                                            <p:strVal val="#ppt_y"/>
                                          </p:val>
                                        </p:tav>
                                      </p:tavLst>
                                    </p:anim>
                                  </p:childTnLst>
                                </p:cTn>
                              </p:par>
                              <p:par>
                                <p:cTn id="109" presetID="2" presetClass="entr" presetSubtype="2" fill="hold" grpId="0" nodeType="withEffect">
                                  <p:stCondLst>
                                    <p:cond delay="0"/>
                                  </p:stCondLst>
                                  <p:childTnLst>
                                    <p:set>
                                      <p:cBhvr>
                                        <p:cTn id="110" dur="1" fill="hold">
                                          <p:stCondLst>
                                            <p:cond delay="0"/>
                                          </p:stCondLst>
                                        </p:cTn>
                                        <p:tgtEl>
                                          <p:spTgt spid="40">
                                            <p:txEl>
                                              <p:pRg st="0" end="0"/>
                                            </p:txEl>
                                          </p:spTgt>
                                        </p:tgtEl>
                                        <p:attrNameLst>
                                          <p:attrName>style.visibility</p:attrName>
                                        </p:attrNameLst>
                                      </p:cBhvr>
                                      <p:to>
                                        <p:strVal val="visible"/>
                                      </p:to>
                                    </p:set>
                                    <p:anim calcmode="lin" valueType="num">
                                      <p:cBhvr additive="base">
                                        <p:cTn id="111" dur="500" fill="hold"/>
                                        <p:tgtEl>
                                          <p:spTgt spid="40">
                                            <p:txEl>
                                              <p:pRg st="0" end="0"/>
                                            </p:txEl>
                                          </p:spTgt>
                                        </p:tgtEl>
                                        <p:attrNameLst>
                                          <p:attrName>ppt_x</p:attrName>
                                        </p:attrNameLst>
                                      </p:cBhvr>
                                      <p:tavLst>
                                        <p:tav tm="0">
                                          <p:val>
                                            <p:strVal val="1+#ppt_w/2"/>
                                          </p:val>
                                        </p:tav>
                                        <p:tav tm="100000">
                                          <p:val>
                                            <p:strVal val="#ppt_x"/>
                                          </p:val>
                                        </p:tav>
                                      </p:tavLst>
                                    </p:anim>
                                    <p:anim calcmode="lin" valueType="num">
                                      <p:cBhvr additive="base">
                                        <p:cTn id="112" dur="500" fill="hold"/>
                                        <p:tgtEl>
                                          <p:spTgt spid="40">
                                            <p:txEl>
                                              <p:pRg st="0" end="0"/>
                                            </p:txEl>
                                          </p:spTgt>
                                        </p:tgtEl>
                                        <p:attrNameLst>
                                          <p:attrName>ppt_y</p:attrName>
                                        </p:attrNameLst>
                                      </p:cBhvr>
                                      <p:tavLst>
                                        <p:tav tm="0">
                                          <p:val>
                                            <p:strVal val="#ppt_y"/>
                                          </p:val>
                                        </p:tav>
                                        <p:tav tm="100000">
                                          <p:val>
                                            <p:strVal val="#ppt_y"/>
                                          </p:val>
                                        </p:tav>
                                      </p:tavLst>
                                    </p:anim>
                                  </p:childTnLst>
                                </p:cTn>
                              </p:par>
                              <p:par>
                                <p:cTn id="113" presetID="2" presetClass="entr" presetSubtype="2" fill="hold" grpId="0" nodeType="withEffect">
                                  <p:stCondLst>
                                    <p:cond delay="0"/>
                                  </p:stCondLst>
                                  <p:childTnLst>
                                    <p:set>
                                      <p:cBhvr>
                                        <p:cTn id="114" dur="1" fill="hold">
                                          <p:stCondLst>
                                            <p:cond delay="0"/>
                                          </p:stCondLst>
                                        </p:cTn>
                                        <p:tgtEl>
                                          <p:spTgt spid="40">
                                            <p:txEl>
                                              <p:pRg st="1" end="1"/>
                                            </p:txEl>
                                          </p:spTgt>
                                        </p:tgtEl>
                                        <p:attrNameLst>
                                          <p:attrName>style.visibility</p:attrName>
                                        </p:attrNameLst>
                                      </p:cBhvr>
                                      <p:to>
                                        <p:strVal val="visible"/>
                                      </p:to>
                                    </p:set>
                                    <p:anim calcmode="lin" valueType="num">
                                      <p:cBhvr additive="base">
                                        <p:cTn id="115" dur="500" fill="hold"/>
                                        <p:tgtEl>
                                          <p:spTgt spid="40">
                                            <p:txEl>
                                              <p:pRg st="1" end="1"/>
                                            </p:txEl>
                                          </p:spTgt>
                                        </p:tgtEl>
                                        <p:attrNameLst>
                                          <p:attrName>ppt_x</p:attrName>
                                        </p:attrNameLst>
                                      </p:cBhvr>
                                      <p:tavLst>
                                        <p:tav tm="0">
                                          <p:val>
                                            <p:strVal val="1+#ppt_w/2"/>
                                          </p:val>
                                        </p:tav>
                                        <p:tav tm="100000">
                                          <p:val>
                                            <p:strVal val="#ppt_x"/>
                                          </p:val>
                                        </p:tav>
                                      </p:tavLst>
                                    </p:anim>
                                    <p:anim calcmode="lin" valueType="num">
                                      <p:cBhvr additive="base">
                                        <p:cTn id="116" dur="500" fill="hold"/>
                                        <p:tgtEl>
                                          <p:spTgt spid="40">
                                            <p:txEl>
                                              <p:pRg st="1" end="1"/>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22" grpId="0" build="allAtOnce">
        <p:tmplLst>
          <p:tmpl lvl="1">
            <p:tnLst>
              <p:par>
                <p:cTn presetID="2" presetClass="entr" presetSubtype="2" fill="hold" nodeType="withEffect">
                  <p:stCondLst>
                    <p:cond delay="0"/>
                  </p:stCondLst>
                  <p:childTnLst>
                    <p:set>
                      <p:cBhvr>
                        <p:cTn dur="1" fill="hold">
                          <p:stCondLst>
                            <p:cond delay="0"/>
                          </p:stCondLst>
                        </p:cTn>
                        <p:tgtEl>
                          <p:spTgt spid="22"/>
                        </p:tgtEl>
                        <p:attrNameLst>
                          <p:attrName>style.visibility</p:attrName>
                        </p:attrNameLst>
                      </p:cBhvr>
                      <p:to>
                        <p:strVal val="visible"/>
                      </p:to>
                    </p:set>
                    <p:anim calcmode="lin" valueType="num">
                      <p:cBhvr additive="base">
                        <p:cTn dur="500" fill="hold"/>
                        <p:tgtEl>
                          <p:spTgt spid="22"/>
                        </p:tgtEl>
                        <p:attrNameLst>
                          <p:attrName>ppt_x</p:attrName>
                        </p:attrNameLst>
                      </p:cBhvr>
                      <p:tavLst>
                        <p:tav tm="0">
                          <p:val>
                            <p:strVal val="1+#ppt_w/2"/>
                          </p:val>
                        </p:tav>
                        <p:tav tm="100000">
                          <p:val>
                            <p:strVal val="#ppt_x"/>
                          </p:val>
                        </p:tav>
                      </p:tavLst>
                    </p:anim>
                    <p:anim calcmode="lin" valueType="num">
                      <p:cBhvr additive="base">
                        <p:cTn dur="500" fill="hold"/>
                        <p:tgtEl>
                          <p:spTgt spid="22"/>
                        </p:tgtEl>
                        <p:attrNameLst>
                          <p:attrName>ppt_y</p:attrName>
                        </p:attrNameLst>
                      </p:cBhvr>
                      <p:tavLst>
                        <p:tav tm="0">
                          <p:val>
                            <p:strVal val="#ppt_y"/>
                          </p:val>
                        </p:tav>
                        <p:tav tm="100000">
                          <p:val>
                            <p:strVal val="#ppt_y"/>
                          </p:val>
                        </p:tav>
                      </p:tavLst>
                    </p:anim>
                  </p:childTnLst>
                </p:cTn>
              </p:par>
            </p:tnLst>
          </p:tmpl>
        </p:tmplLst>
      </p:bldP>
      <p:bldP spid="24" grpId="0" build="allAtOnce"/>
      <p:bldP spid="25" grpId="0" build="allAtOnce">
        <p:tmplLst>
          <p:tmpl lvl="1">
            <p:tnLst>
              <p:par>
                <p:cTn presetID="2" presetClass="entr" presetSubtype="2" fill="hold" nodeType="withEffect">
                  <p:stCondLst>
                    <p:cond delay="0"/>
                  </p:stCondLst>
                  <p:childTnLst>
                    <p:set>
                      <p:cBhvr>
                        <p:cTn dur="1" fill="hold">
                          <p:stCondLst>
                            <p:cond delay="0"/>
                          </p:stCondLst>
                        </p:cTn>
                        <p:tgtEl>
                          <p:spTgt spid="25"/>
                        </p:tgtEl>
                        <p:attrNameLst>
                          <p:attrName>style.visibility</p:attrName>
                        </p:attrNameLst>
                      </p:cBhvr>
                      <p:to>
                        <p:strVal val="visible"/>
                      </p:to>
                    </p:set>
                    <p:anim calcmode="lin" valueType="num">
                      <p:cBhvr additive="base">
                        <p:cTn dur="500" fill="hold"/>
                        <p:tgtEl>
                          <p:spTgt spid="25"/>
                        </p:tgtEl>
                        <p:attrNameLst>
                          <p:attrName>ppt_x</p:attrName>
                        </p:attrNameLst>
                      </p:cBhvr>
                      <p:tavLst>
                        <p:tav tm="0">
                          <p:val>
                            <p:strVal val="1+#ppt_w/2"/>
                          </p:val>
                        </p:tav>
                        <p:tav tm="100000">
                          <p:val>
                            <p:strVal val="#ppt_x"/>
                          </p:val>
                        </p:tav>
                      </p:tavLst>
                    </p:anim>
                    <p:anim calcmode="lin" valueType="num">
                      <p:cBhvr additive="base">
                        <p:cTn dur="500" fill="hold"/>
                        <p:tgtEl>
                          <p:spTgt spid="25"/>
                        </p:tgtEl>
                        <p:attrNameLst>
                          <p:attrName>ppt_y</p:attrName>
                        </p:attrNameLst>
                      </p:cBhvr>
                      <p:tavLst>
                        <p:tav tm="0">
                          <p:val>
                            <p:strVal val="#ppt_y"/>
                          </p:val>
                        </p:tav>
                        <p:tav tm="100000">
                          <p:val>
                            <p:strVal val="#ppt_y"/>
                          </p:val>
                        </p:tav>
                      </p:tavLst>
                    </p:anim>
                  </p:childTnLst>
                </p:cTn>
              </p:par>
            </p:tnLst>
          </p:tmpl>
        </p:tmplLst>
      </p:bldP>
      <p:bldP spid="26" grpId="0" build="allAtOnce"/>
      <p:bldP spid="27" grpId="0" build="allAtOnce">
        <p:tmplLst>
          <p:tmpl lvl="1">
            <p:tnLst>
              <p:par>
                <p:cTn presetID="2" presetClass="entr" presetSubtype="2" fill="hold" nodeType="withEffect">
                  <p:stCondLst>
                    <p:cond delay="0"/>
                  </p:stCondLst>
                  <p:childTnLst>
                    <p:set>
                      <p:cBhvr>
                        <p:cTn dur="1" fill="hold">
                          <p:stCondLst>
                            <p:cond delay="0"/>
                          </p:stCondLst>
                        </p:cTn>
                        <p:tgtEl>
                          <p:spTgt spid="27"/>
                        </p:tgtEl>
                        <p:attrNameLst>
                          <p:attrName>style.visibility</p:attrName>
                        </p:attrNameLst>
                      </p:cBhvr>
                      <p:to>
                        <p:strVal val="visible"/>
                      </p:to>
                    </p:set>
                    <p:anim calcmode="lin" valueType="num">
                      <p:cBhvr additive="base">
                        <p:cTn dur="500" fill="hold"/>
                        <p:tgtEl>
                          <p:spTgt spid="27"/>
                        </p:tgtEl>
                        <p:attrNameLst>
                          <p:attrName>ppt_x</p:attrName>
                        </p:attrNameLst>
                      </p:cBhvr>
                      <p:tavLst>
                        <p:tav tm="0">
                          <p:val>
                            <p:strVal val="1+#ppt_w/2"/>
                          </p:val>
                        </p:tav>
                        <p:tav tm="100000">
                          <p:val>
                            <p:strVal val="#ppt_x"/>
                          </p:val>
                        </p:tav>
                      </p:tavLst>
                    </p:anim>
                    <p:anim calcmode="lin" valueType="num">
                      <p:cBhvr additive="base">
                        <p:cTn dur="500" fill="hold"/>
                        <p:tgtEl>
                          <p:spTgt spid="27"/>
                        </p:tgtEl>
                        <p:attrNameLst>
                          <p:attrName>ppt_y</p:attrName>
                        </p:attrNameLst>
                      </p:cBhvr>
                      <p:tavLst>
                        <p:tav tm="0">
                          <p:val>
                            <p:strVal val="#ppt_y"/>
                          </p:val>
                        </p:tav>
                        <p:tav tm="100000">
                          <p:val>
                            <p:strVal val="#ppt_y"/>
                          </p:val>
                        </p:tav>
                      </p:tavLst>
                    </p:anim>
                  </p:childTnLst>
                </p:cTn>
              </p:par>
            </p:tnLst>
          </p:tmpl>
        </p:tmplLst>
      </p:bldP>
      <p:bldP spid="28" grpId="0" build="allAtOnce"/>
      <p:bldP spid="29" grpId="0" build="allAtOnce">
        <p:tmplLst>
          <p:tmpl lvl="1">
            <p:tnLst>
              <p:par>
                <p:cTn presetID="2" presetClass="entr" presetSubtype="2" fill="hold" nodeType="withEffect">
                  <p:stCondLst>
                    <p:cond delay="0"/>
                  </p:stCondLst>
                  <p:childTnLst>
                    <p:set>
                      <p:cBhvr>
                        <p:cTn dur="1" fill="hold">
                          <p:stCondLst>
                            <p:cond delay="0"/>
                          </p:stCondLst>
                        </p:cTn>
                        <p:tgtEl>
                          <p:spTgt spid="29"/>
                        </p:tgtEl>
                        <p:attrNameLst>
                          <p:attrName>style.visibility</p:attrName>
                        </p:attrNameLst>
                      </p:cBhvr>
                      <p:to>
                        <p:strVal val="visible"/>
                      </p:to>
                    </p:set>
                    <p:anim calcmode="lin" valueType="num">
                      <p:cBhvr additive="base">
                        <p:cTn dur="500" fill="hold"/>
                        <p:tgtEl>
                          <p:spTgt spid="29"/>
                        </p:tgtEl>
                        <p:attrNameLst>
                          <p:attrName>ppt_x</p:attrName>
                        </p:attrNameLst>
                      </p:cBhvr>
                      <p:tavLst>
                        <p:tav tm="0">
                          <p:val>
                            <p:strVal val="1+#ppt_w/2"/>
                          </p:val>
                        </p:tav>
                        <p:tav tm="100000">
                          <p:val>
                            <p:strVal val="#ppt_x"/>
                          </p:val>
                        </p:tav>
                      </p:tavLst>
                    </p:anim>
                    <p:anim calcmode="lin" valueType="num">
                      <p:cBhvr additive="base">
                        <p:cTn dur="500" fill="hold"/>
                        <p:tgtEl>
                          <p:spTgt spid="29"/>
                        </p:tgtEl>
                        <p:attrNameLst>
                          <p:attrName>ppt_y</p:attrName>
                        </p:attrNameLst>
                      </p:cBhvr>
                      <p:tavLst>
                        <p:tav tm="0">
                          <p:val>
                            <p:strVal val="#ppt_y"/>
                          </p:val>
                        </p:tav>
                        <p:tav tm="100000">
                          <p:val>
                            <p:strVal val="#ppt_y"/>
                          </p:val>
                        </p:tav>
                      </p:tavLst>
                    </p:anim>
                  </p:childTnLst>
                </p:cTn>
              </p:par>
            </p:tnLst>
          </p:tmpl>
        </p:tmplLst>
      </p:bldP>
      <p:bldP spid="30" grpId="0" build="allAtOnce"/>
      <p:bldP spid="31" grpId="0" build="allAtOnce">
        <p:tmplLst>
          <p:tmpl lvl="1">
            <p:tnLst>
              <p:par>
                <p:cTn presetID="2" presetClass="entr" presetSubtype="2" fill="hold" nodeType="withEffect">
                  <p:stCondLst>
                    <p:cond delay="0"/>
                  </p:stCondLst>
                  <p:childTnLst>
                    <p:set>
                      <p:cBhvr>
                        <p:cTn dur="1" fill="hold">
                          <p:stCondLst>
                            <p:cond delay="0"/>
                          </p:stCondLst>
                        </p:cTn>
                        <p:tgtEl>
                          <p:spTgt spid="31"/>
                        </p:tgtEl>
                        <p:attrNameLst>
                          <p:attrName>style.visibility</p:attrName>
                        </p:attrNameLst>
                      </p:cBhvr>
                      <p:to>
                        <p:strVal val="visible"/>
                      </p:to>
                    </p:set>
                    <p:anim calcmode="lin" valueType="num">
                      <p:cBhvr additive="base">
                        <p:cTn dur="500" fill="hold"/>
                        <p:tgtEl>
                          <p:spTgt spid="31"/>
                        </p:tgtEl>
                        <p:attrNameLst>
                          <p:attrName>ppt_x</p:attrName>
                        </p:attrNameLst>
                      </p:cBhvr>
                      <p:tavLst>
                        <p:tav tm="0">
                          <p:val>
                            <p:strVal val="1+#ppt_w/2"/>
                          </p:val>
                        </p:tav>
                        <p:tav tm="100000">
                          <p:val>
                            <p:strVal val="#ppt_x"/>
                          </p:val>
                        </p:tav>
                      </p:tavLst>
                    </p:anim>
                    <p:anim calcmode="lin" valueType="num">
                      <p:cBhvr additive="base">
                        <p:cTn dur="500" fill="hold"/>
                        <p:tgtEl>
                          <p:spTgt spid="31"/>
                        </p:tgtEl>
                        <p:attrNameLst>
                          <p:attrName>ppt_y</p:attrName>
                        </p:attrNameLst>
                      </p:cBhvr>
                      <p:tavLst>
                        <p:tav tm="0">
                          <p:val>
                            <p:strVal val="#ppt_y"/>
                          </p:val>
                        </p:tav>
                        <p:tav tm="100000">
                          <p:val>
                            <p:strVal val="#ppt_y"/>
                          </p:val>
                        </p:tav>
                      </p:tavLst>
                    </p:anim>
                  </p:childTnLst>
                </p:cTn>
              </p:par>
            </p:tnLst>
          </p:tmpl>
        </p:tmplLst>
      </p:bldP>
      <p:bldP spid="32" grpId="0" build="allAtOnce"/>
      <p:bldP spid="33" grpId="0" build="allAtOnce">
        <p:tmplLst>
          <p:tmpl lvl="1">
            <p:tnLst>
              <p:par>
                <p:cTn presetID="2" presetClass="entr" presetSubtype="2" fill="hold" nodeType="withEffect">
                  <p:stCondLst>
                    <p:cond delay="0"/>
                  </p:stCondLst>
                  <p:childTnLst>
                    <p:set>
                      <p:cBhvr>
                        <p:cTn dur="1" fill="hold">
                          <p:stCondLst>
                            <p:cond delay="0"/>
                          </p:stCondLst>
                        </p:cTn>
                        <p:tgtEl>
                          <p:spTgt spid="33"/>
                        </p:tgtEl>
                        <p:attrNameLst>
                          <p:attrName>style.visibility</p:attrName>
                        </p:attrNameLst>
                      </p:cBhvr>
                      <p:to>
                        <p:strVal val="visible"/>
                      </p:to>
                    </p:set>
                    <p:anim calcmode="lin" valueType="num">
                      <p:cBhvr additive="base">
                        <p:cTn dur="500" fill="hold"/>
                        <p:tgtEl>
                          <p:spTgt spid="33"/>
                        </p:tgtEl>
                        <p:attrNameLst>
                          <p:attrName>ppt_x</p:attrName>
                        </p:attrNameLst>
                      </p:cBhvr>
                      <p:tavLst>
                        <p:tav tm="0">
                          <p:val>
                            <p:strVal val="1+#ppt_w/2"/>
                          </p:val>
                        </p:tav>
                        <p:tav tm="100000">
                          <p:val>
                            <p:strVal val="#ppt_x"/>
                          </p:val>
                        </p:tav>
                      </p:tavLst>
                    </p:anim>
                    <p:anim calcmode="lin" valueType="num">
                      <p:cBhvr additive="base">
                        <p:cTn dur="500" fill="hold"/>
                        <p:tgtEl>
                          <p:spTgt spid="33"/>
                        </p:tgtEl>
                        <p:attrNameLst>
                          <p:attrName>ppt_y</p:attrName>
                        </p:attrNameLst>
                      </p:cBhvr>
                      <p:tavLst>
                        <p:tav tm="0">
                          <p:val>
                            <p:strVal val="#ppt_y"/>
                          </p:val>
                        </p:tav>
                        <p:tav tm="100000">
                          <p:val>
                            <p:strVal val="#ppt_y"/>
                          </p:val>
                        </p:tav>
                      </p:tavLst>
                    </p:anim>
                  </p:childTnLst>
                </p:cTn>
              </p:par>
            </p:tnLst>
          </p:tmpl>
        </p:tmplLst>
      </p:bldP>
      <p:bldP spid="34" grpId="0" build="allAtOnce"/>
      <p:bldP spid="35" grpId="0" build="allAtOnce">
        <p:tmplLst>
          <p:tmpl lvl="1">
            <p:tnLst>
              <p:par>
                <p:cTn presetID="2" presetClass="entr" presetSubtype="2" fill="hold" nodeType="withEffect">
                  <p:stCondLst>
                    <p:cond delay="0"/>
                  </p:stCondLst>
                  <p:childTnLst>
                    <p:set>
                      <p:cBhvr>
                        <p:cTn dur="1" fill="hold">
                          <p:stCondLst>
                            <p:cond delay="0"/>
                          </p:stCondLst>
                        </p:cTn>
                        <p:tgtEl>
                          <p:spTgt spid="35"/>
                        </p:tgtEl>
                        <p:attrNameLst>
                          <p:attrName>style.visibility</p:attrName>
                        </p:attrNameLst>
                      </p:cBhvr>
                      <p:to>
                        <p:strVal val="visible"/>
                      </p:to>
                    </p:set>
                    <p:anim calcmode="lin" valueType="num">
                      <p:cBhvr additive="base">
                        <p:cTn dur="500" fill="hold"/>
                        <p:tgtEl>
                          <p:spTgt spid="35"/>
                        </p:tgtEl>
                        <p:attrNameLst>
                          <p:attrName>ppt_x</p:attrName>
                        </p:attrNameLst>
                      </p:cBhvr>
                      <p:tavLst>
                        <p:tav tm="0">
                          <p:val>
                            <p:strVal val="1+#ppt_w/2"/>
                          </p:val>
                        </p:tav>
                        <p:tav tm="100000">
                          <p:val>
                            <p:strVal val="#ppt_x"/>
                          </p:val>
                        </p:tav>
                      </p:tavLst>
                    </p:anim>
                    <p:anim calcmode="lin" valueType="num">
                      <p:cBhvr additive="base">
                        <p:cTn dur="500" fill="hold"/>
                        <p:tgtEl>
                          <p:spTgt spid="35"/>
                        </p:tgtEl>
                        <p:attrNameLst>
                          <p:attrName>ppt_y</p:attrName>
                        </p:attrNameLst>
                      </p:cBhvr>
                      <p:tavLst>
                        <p:tav tm="0">
                          <p:val>
                            <p:strVal val="#ppt_y"/>
                          </p:val>
                        </p:tav>
                        <p:tav tm="100000">
                          <p:val>
                            <p:strVal val="#ppt_y"/>
                          </p:val>
                        </p:tav>
                      </p:tavLst>
                    </p:anim>
                  </p:childTnLst>
                </p:cTn>
              </p:par>
            </p:tnLst>
          </p:tmpl>
        </p:tmplLst>
      </p:bldP>
      <p:bldP spid="36" grpId="0" build="allAtOnce"/>
      <p:bldP spid="37" grpId="0" build="allAtOnce">
        <p:tmplLst>
          <p:tmpl lvl="1">
            <p:tnLst>
              <p:par>
                <p:cTn presetID="2" presetClass="entr" presetSubtype="2" fill="hold" nodeType="withEffect">
                  <p:stCondLst>
                    <p:cond delay="0"/>
                  </p:stCondLst>
                  <p:childTnLst>
                    <p:set>
                      <p:cBhvr>
                        <p:cTn dur="1" fill="hold">
                          <p:stCondLst>
                            <p:cond delay="0"/>
                          </p:stCondLst>
                        </p:cTn>
                        <p:tgtEl>
                          <p:spTgt spid="37"/>
                        </p:tgtEl>
                        <p:attrNameLst>
                          <p:attrName>style.visibility</p:attrName>
                        </p:attrNameLst>
                      </p:cBhvr>
                      <p:to>
                        <p:strVal val="visible"/>
                      </p:to>
                    </p:set>
                    <p:anim calcmode="lin" valueType="num">
                      <p:cBhvr additive="base">
                        <p:cTn dur="500" fill="hold"/>
                        <p:tgtEl>
                          <p:spTgt spid="37"/>
                        </p:tgtEl>
                        <p:attrNameLst>
                          <p:attrName>ppt_x</p:attrName>
                        </p:attrNameLst>
                      </p:cBhvr>
                      <p:tavLst>
                        <p:tav tm="0">
                          <p:val>
                            <p:strVal val="1+#ppt_w/2"/>
                          </p:val>
                        </p:tav>
                        <p:tav tm="100000">
                          <p:val>
                            <p:strVal val="#ppt_x"/>
                          </p:val>
                        </p:tav>
                      </p:tavLst>
                    </p:anim>
                    <p:anim calcmode="lin" valueType="num">
                      <p:cBhvr additive="base">
                        <p:cTn dur="500" fill="hold"/>
                        <p:tgtEl>
                          <p:spTgt spid="37"/>
                        </p:tgtEl>
                        <p:attrNameLst>
                          <p:attrName>ppt_y</p:attrName>
                        </p:attrNameLst>
                      </p:cBhvr>
                      <p:tavLst>
                        <p:tav tm="0">
                          <p:val>
                            <p:strVal val="#ppt_y"/>
                          </p:val>
                        </p:tav>
                        <p:tav tm="100000">
                          <p:val>
                            <p:strVal val="#ppt_y"/>
                          </p:val>
                        </p:tav>
                      </p:tavLst>
                    </p:anim>
                  </p:childTnLst>
                </p:cTn>
              </p:par>
            </p:tnLst>
          </p:tmpl>
        </p:tmplLst>
      </p:bldP>
      <p:bldP spid="38" grpId="0" build="allAtOnce"/>
      <p:bldP spid="39" grpId="0" build="allAtOnce">
        <p:tmplLst>
          <p:tmpl lvl="1">
            <p:tnLst>
              <p:par>
                <p:cTn presetID="2" presetClass="entr" presetSubtype="2" fill="hold" nodeType="withEffect">
                  <p:stCondLst>
                    <p:cond delay="0"/>
                  </p:stCondLst>
                  <p:childTnLst>
                    <p:set>
                      <p:cBhvr>
                        <p:cTn dur="1" fill="hold">
                          <p:stCondLst>
                            <p:cond delay="0"/>
                          </p:stCondLst>
                        </p:cTn>
                        <p:tgtEl>
                          <p:spTgt spid="39"/>
                        </p:tgtEl>
                        <p:attrNameLst>
                          <p:attrName>style.visibility</p:attrName>
                        </p:attrNameLst>
                      </p:cBhvr>
                      <p:to>
                        <p:strVal val="visible"/>
                      </p:to>
                    </p:set>
                    <p:anim calcmode="lin" valueType="num">
                      <p:cBhvr additive="base">
                        <p:cTn dur="500" fill="hold"/>
                        <p:tgtEl>
                          <p:spTgt spid="39"/>
                        </p:tgtEl>
                        <p:attrNameLst>
                          <p:attrName>ppt_x</p:attrName>
                        </p:attrNameLst>
                      </p:cBhvr>
                      <p:tavLst>
                        <p:tav tm="0">
                          <p:val>
                            <p:strVal val="1+#ppt_w/2"/>
                          </p:val>
                        </p:tav>
                        <p:tav tm="100000">
                          <p:val>
                            <p:strVal val="#ppt_x"/>
                          </p:val>
                        </p:tav>
                      </p:tavLst>
                    </p:anim>
                    <p:anim calcmode="lin" valueType="num">
                      <p:cBhvr additive="base">
                        <p:cTn dur="500" fill="hold"/>
                        <p:tgtEl>
                          <p:spTgt spid="39"/>
                        </p:tgtEl>
                        <p:attrNameLst>
                          <p:attrName>ppt_y</p:attrName>
                        </p:attrNameLst>
                      </p:cBhvr>
                      <p:tavLst>
                        <p:tav tm="0">
                          <p:val>
                            <p:strVal val="#ppt_y"/>
                          </p:val>
                        </p:tav>
                        <p:tav tm="100000">
                          <p:val>
                            <p:strVal val="#ppt_y"/>
                          </p:val>
                        </p:tav>
                      </p:tavLst>
                    </p:anim>
                  </p:childTnLst>
                </p:cTn>
              </p:par>
            </p:tnLst>
          </p:tmpl>
        </p:tmplLst>
      </p:bldP>
      <p:bldP spid="40" grpId="0" build="allAtOnce"/>
    </p:bldLst>
  </p:timing>
</p:sldLayout>
</file>

<file path=ppt/slideLayouts/slideLayout69.xml><?xml version="1.0" encoding="utf-8"?>
<p:sldLayout xmlns:a="http://schemas.openxmlformats.org/drawingml/2006/main" xmlns:r="http://schemas.openxmlformats.org/officeDocument/2006/relationships" xmlns:p="http://schemas.openxmlformats.org/presentationml/2006/main" preserve="1">
  <p:cSld name="Pictures and Descriptions">
    <p:spTree>
      <p:nvGrpSpPr>
        <p:cNvPr id="1" name=""/>
        <p:cNvGrpSpPr/>
        <p:nvPr/>
      </p:nvGrpSpPr>
      <p:grpSpPr>
        <a:xfrm>
          <a:off x="0" y="0"/>
          <a:ext cx="0" cy="0"/>
          <a:chOff x="0" y="0"/>
          <a:chExt cx="0" cy="0"/>
        </a:xfrm>
      </p:grpSpPr>
      <p:sp>
        <p:nvSpPr>
          <p:cNvPr id="8"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9"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21"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22" name="Text Placeholder 7"/>
          <p:cNvSpPr>
            <a:spLocks noGrp="1"/>
          </p:cNvSpPr>
          <p:nvPr>
            <p:ph type="body" sz="quarter" idx="14" hasCustomPrompt="1"/>
          </p:nvPr>
        </p:nvSpPr>
        <p:spPr>
          <a:xfrm>
            <a:off x="914400" y="1965960"/>
            <a:ext cx="75438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24" name="Picture Placeholder 23"/>
          <p:cNvSpPr>
            <a:spLocks noGrp="1"/>
          </p:cNvSpPr>
          <p:nvPr>
            <p:ph type="pic" sz="quarter" idx="16" hasCustomPrompt="1"/>
          </p:nvPr>
        </p:nvSpPr>
        <p:spPr>
          <a:xfrm>
            <a:off x="45720" y="205740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23" name="Text Placeholder 7"/>
          <p:cNvSpPr>
            <a:spLocks noGrp="1"/>
          </p:cNvSpPr>
          <p:nvPr>
            <p:ph type="body" sz="quarter" idx="17" hasCustomPrompt="1"/>
          </p:nvPr>
        </p:nvSpPr>
        <p:spPr>
          <a:xfrm>
            <a:off x="914400" y="2377440"/>
            <a:ext cx="75438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Up to two lines of text can fit here.</a:t>
            </a:r>
          </a:p>
        </p:txBody>
      </p:sp>
      <p:sp>
        <p:nvSpPr>
          <p:cNvPr id="44" name="Text Placeholder 7"/>
          <p:cNvSpPr>
            <a:spLocks noGrp="1"/>
          </p:cNvSpPr>
          <p:nvPr>
            <p:ph type="body" sz="quarter" idx="18" hasCustomPrompt="1"/>
          </p:nvPr>
        </p:nvSpPr>
        <p:spPr>
          <a:xfrm>
            <a:off x="914400" y="3246120"/>
            <a:ext cx="75438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45" name="Picture Placeholder 23"/>
          <p:cNvSpPr>
            <a:spLocks noGrp="1"/>
          </p:cNvSpPr>
          <p:nvPr>
            <p:ph type="pic" sz="quarter" idx="19" hasCustomPrompt="1"/>
          </p:nvPr>
        </p:nvSpPr>
        <p:spPr>
          <a:xfrm>
            <a:off x="45720" y="33375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6" name="Text Placeholder 7"/>
          <p:cNvSpPr>
            <a:spLocks noGrp="1"/>
          </p:cNvSpPr>
          <p:nvPr>
            <p:ph type="body" sz="quarter" idx="20" hasCustomPrompt="1"/>
          </p:nvPr>
        </p:nvSpPr>
        <p:spPr>
          <a:xfrm>
            <a:off x="914400" y="3657600"/>
            <a:ext cx="75438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Up to two lines of text can fit here.</a:t>
            </a:r>
          </a:p>
        </p:txBody>
      </p:sp>
      <p:sp>
        <p:nvSpPr>
          <p:cNvPr id="47" name="Text Placeholder 7"/>
          <p:cNvSpPr>
            <a:spLocks noGrp="1"/>
          </p:cNvSpPr>
          <p:nvPr>
            <p:ph type="body" sz="quarter" idx="21" hasCustomPrompt="1"/>
          </p:nvPr>
        </p:nvSpPr>
        <p:spPr>
          <a:xfrm>
            <a:off x="914400" y="4541520"/>
            <a:ext cx="75438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48" name="Picture Placeholder 23"/>
          <p:cNvSpPr>
            <a:spLocks noGrp="1"/>
          </p:cNvSpPr>
          <p:nvPr>
            <p:ph type="pic" sz="quarter" idx="22" hasCustomPrompt="1"/>
          </p:nvPr>
        </p:nvSpPr>
        <p:spPr>
          <a:xfrm>
            <a:off x="45720" y="46329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9" name="Text Placeholder 7"/>
          <p:cNvSpPr>
            <a:spLocks noGrp="1"/>
          </p:cNvSpPr>
          <p:nvPr>
            <p:ph type="body" sz="quarter" idx="23" hasCustomPrompt="1"/>
          </p:nvPr>
        </p:nvSpPr>
        <p:spPr>
          <a:xfrm>
            <a:off x="914400" y="4953000"/>
            <a:ext cx="75438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Up to two lines of text can fit here.</a:t>
            </a:r>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 calcmode="lin" valueType="num">
                                      <p:cBhvr additive="base">
                                        <p:cTn id="7"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9">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22">
                                            <p:txEl>
                                              <p:pRg st="0" end="0"/>
                                            </p:txEl>
                                          </p:spTgt>
                                        </p:tgtEl>
                                        <p:attrNameLst>
                                          <p:attrName>style.visibility</p:attrName>
                                        </p:attrNameLst>
                                      </p:cBhvr>
                                      <p:to>
                                        <p:strVal val="visible"/>
                                      </p:to>
                                    </p:set>
                                    <p:anim calcmode="lin" valueType="num">
                                      <p:cBhvr additive="base">
                                        <p:cTn id="11" dur="500" fill="hold"/>
                                        <p:tgtEl>
                                          <p:spTgt spid="22">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22">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24">
                                            <p:txEl>
                                              <p:pRg st="0" end="0"/>
                                            </p:txEl>
                                          </p:spTgt>
                                        </p:tgtEl>
                                        <p:attrNameLst>
                                          <p:attrName>style.visibility</p:attrName>
                                        </p:attrNameLst>
                                      </p:cBhvr>
                                      <p:to>
                                        <p:strVal val="visible"/>
                                      </p:to>
                                    </p:set>
                                    <p:anim calcmode="lin" valueType="num">
                                      <p:cBhvr additive="base">
                                        <p:cTn id="15" dur="500" fill="hold"/>
                                        <p:tgtEl>
                                          <p:spTgt spid="24">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24">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4">
                                            <p:txEl>
                                              <p:pRg st="1" end="1"/>
                                            </p:txEl>
                                          </p:spTgt>
                                        </p:tgtEl>
                                        <p:attrNameLst>
                                          <p:attrName>style.visibility</p:attrName>
                                        </p:attrNameLst>
                                      </p:cBhvr>
                                      <p:to>
                                        <p:strVal val="visible"/>
                                      </p:to>
                                    </p:set>
                                    <p:anim calcmode="lin" valueType="num">
                                      <p:cBhvr additive="base">
                                        <p:cTn id="19" dur="500" fill="hold"/>
                                        <p:tgtEl>
                                          <p:spTgt spid="24">
                                            <p:txEl>
                                              <p:pRg st="1" end="1"/>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4">
                                            <p:txEl>
                                              <p:pRg st="1" end="1"/>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23">
                                            <p:txEl>
                                              <p:pRg st="0" end="0"/>
                                            </p:txEl>
                                          </p:spTgt>
                                        </p:tgtEl>
                                        <p:attrNameLst>
                                          <p:attrName>style.visibility</p:attrName>
                                        </p:attrNameLst>
                                      </p:cBhvr>
                                      <p:to>
                                        <p:strVal val="visible"/>
                                      </p:to>
                                    </p:set>
                                    <p:anim calcmode="lin" valueType="num">
                                      <p:cBhvr additive="base">
                                        <p:cTn id="23" dur="500" fill="hold"/>
                                        <p:tgtEl>
                                          <p:spTgt spid="23">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23">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44">
                                            <p:txEl>
                                              <p:pRg st="0" end="0"/>
                                            </p:txEl>
                                          </p:spTgt>
                                        </p:tgtEl>
                                        <p:attrNameLst>
                                          <p:attrName>style.visibility</p:attrName>
                                        </p:attrNameLst>
                                      </p:cBhvr>
                                      <p:to>
                                        <p:strVal val="visible"/>
                                      </p:to>
                                    </p:set>
                                    <p:anim calcmode="lin" valueType="num">
                                      <p:cBhvr additive="base">
                                        <p:cTn id="27" dur="500" fill="hold"/>
                                        <p:tgtEl>
                                          <p:spTgt spid="44">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44">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45">
                                            <p:txEl>
                                              <p:pRg st="0" end="0"/>
                                            </p:txEl>
                                          </p:spTgt>
                                        </p:tgtEl>
                                        <p:attrNameLst>
                                          <p:attrName>style.visibility</p:attrName>
                                        </p:attrNameLst>
                                      </p:cBhvr>
                                      <p:to>
                                        <p:strVal val="visible"/>
                                      </p:to>
                                    </p:set>
                                    <p:anim calcmode="lin" valueType="num">
                                      <p:cBhvr additive="base">
                                        <p:cTn id="31" dur="500" fill="hold"/>
                                        <p:tgtEl>
                                          <p:spTgt spid="45">
                                            <p:txEl>
                                              <p:pRg st="0" end="0"/>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45">
                                            <p:txEl>
                                              <p:pRg st="0" end="0"/>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45">
                                            <p:txEl>
                                              <p:pRg st="1" end="1"/>
                                            </p:txEl>
                                          </p:spTgt>
                                        </p:tgtEl>
                                        <p:attrNameLst>
                                          <p:attrName>style.visibility</p:attrName>
                                        </p:attrNameLst>
                                      </p:cBhvr>
                                      <p:to>
                                        <p:strVal val="visible"/>
                                      </p:to>
                                    </p:set>
                                    <p:anim calcmode="lin" valueType="num">
                                      <p:cBhvr additive="base">
                                        <p:cTn id="35" dur="500" fill="hold"/>
                                        <p:tgtEl>
                                          <p:spTgt spid="45">
                                            <p:txEl>
                                              <p:pRg st="1" end="1"/>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45">
                                            <p:txEl>
                                              <p:pRg st="1" end="1"/>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46">
                                            <p:txEl>
                                              <p:pRg st="0" end="0"/>
                                            </p:txEl>
                                          </p:spTgt>
                                        </p:tgtEl>
                                        <p:attrNameLst>
                                          <p:attrName>style.visibility</p:attrName>
                                        </p:attrNameLst>
                                      </p:cBhvr>
                                      <p:to>
                                        <p:strVal val="visible"/>
                                      </p:to>
                                    </p:set>
                                    <p:anim calcmode="lin" valueType="num">
                                      <p:cBhvr additive="base">
                                        <p:cTn id="39" dur="500" fill="hold"/>
                                        <p:tgtEl>
                                          <p:spTgt spid="46">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46">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47">
                                            <p:txEl>
                                              <p:pRg st="0" end="0"/>
                                            </p:txEl>
                                          </p:spTgt>
                                        </p:tgtEl>
                                        <p:attrNameLst>
                                          <p:attrName>style.visibility</p:attrName>
                                        </p:attrNameLst>
                                      </p:cBhvr>
                                      <p:to>
                                        <p:strVal val="visible"/>
                                      </p:to>
                                    </p:set>
                                    <p:anim calcmode="lin" valueType="num">
                                      <p:cBhvr additive="base">
                                        <p:cTn id="43" dur="500" fill="hold"/>
                                        <p:tgtEl>
                                          <p:spTgt spid="47">
                                            <p:txEl>
                                              <p:pRg st="0" end="0"/>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47">
                                            <p:txEl>
                                              <p:pRg st="0" end="0"/>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48">
                                            <p:txEl>
                                              <p:pRg st="0" end="0"/>
                                            </p:txEl>
                                          </p:spTgt>
                                        </p:tgtEl>
                                        <p:attrNameLst>
                                          <p:attrName>style.visibility</p:attrName>
                                        </p:attrNameLst>
                                      </p:cBhvr>
                                      <p:to>
                                        <p:strVal val="visible"/>
                                      </p:to>
                                    </p:set>
                                    <p:anim calcmode="lin" valueType="num">
                                      <p:cBhvr additive="base">
                                        <p:cTn id="47" dur="500" fill="hold"/>
                                        <p:tgtEl>
                                          <p:spTgt spid="48">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48">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48">
                                            <p:txEl>
                                              <p:pRg st="1" end="1"/>
                                            </p:txEl>
                                          </p:spTgt>
                                        </p:tgtEl>
                                        <p:attrNameLst>
                                          <p:attrName>style.visibility</p:attrName>
                                        </p:attrNameLst>
                                      </p:cBhvr>
                                      <p:to>
                                        <p:strVal val="visible"/>
                                      </p:to>
                                    </p:set>
                                    <p:anim calcmode="lin" valueType="num">
                                      <p:cBhvr additive="base">
                                        <p:cTn id="51" dur="500" fill="hold"/>
                                        <p:tgtEl>
                                          <p:spTgt spid="48">
                                            <p:txEl>
                                              <p:pRg st="1" end="1"/>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48">
                                            <p:txEl>
                                              <p:pRg st="1" end="1"/>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49">
                                            <p:txEl>
                                              <p:pRg st="0" end="0"/>
                                            </p:txEl>
                                          </p:spTgt>
                                        </p:tgtEl>
                                        <p:attrNameLst>
                                          <p:attrName>style.visibility</p:attrName>
                                        </p:attrNameLst>
                                      </p:cBhvr>
                                      <p:to>
                                        <p:strVal val="visible"/>
                                      </p:to>
                                    </p:set>
                                    <p:anim calcmode="lin" valueType="num">
                                      <p:cBhvr additive="base">
                                        <p:cTn id="55" dur="500" fill="hold"/>
                                        <p:tgtEl>
                                          <p:spTgt spid="49">
                                            <p:txEl>
                                              <p:pRg st="0" end="0"/>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49">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22" grpId="0" build="allAtOnce">
        <p:tmplLst>
          <p:tmpl lvl="1">
            <p:tnLst>
              <p:par>
                <p:cTn presetID="2" presetClass="entr" presetSubtype="2" fill="hold" nodeType="withEffect">
                  <p:stCondLst>
                    <p:cond delay="0"/>
                  </p:stCondLst>
                  <p:childTnLst>
                    <p:set>
                      <p:cBhvr>
                        <p:cTn dur="1" fill="hold">
                          <p:stCondLst>
                            <p:cond delay="0"/>
                          </p:stCondLst>
                        </p:cTn>
                        <p:tgtEl>
                          <p:spTgt spid="22"/>
                        </p:tgtEl>
                        <p:attrNameLst>
                          <p:attrName>style.visibility</p:attrName>
                        </p:attrNameLst>
                      </p:cBhvr>
                      <p:to>
                        <p:strVal val="visible"/>
                      </p:to>
                    </p:set>
                    <p:anim calcmode="lin" valueType="num">
                      <p:cBhvr additive="base">
                        <p:cTn dur="500" fill="hold"/>
                        <p:tgtEl>
                          <p:spTgt spid="22"/>
                        </p:tgtEl>
                        <p:attrNameLst>
                          <p:attrName>ppt_x</p:attrName>
                        </p:attrNameLst>
                      </p:cBhvr>
                      <p:tavLst>
                        <p:tav tm="0">
                          <p:val>
                            <p:strVal val="1+#ppt_w/2"/>
                          </p:val>
                        </p:tav>
                        <p:tav tm="100000">
                          <p:val>
                            <p:strVal val="#ppt_x"/>
                          </p:val>
                        </p:tav>
                      </p:tavLst>
                    </p:anim>
                    <p:anim calcmode="lin" valueType="num">
                      <p:cBhvr additive="base">
                        <p:cTn dur="500" fill="hold"/>
                        <p:tgtEl>
                          <p:spTgt spid="22"/>
                        </p:tgtEl>
                        <p:attrNameLst>
                          <p:attrName>ppt_y</p:attrName>
                        </p:attrNameLst>
                      </p:cBhvr>
                      <p:tavLst>
                        <p:tav tm="0">
                          <p:val>
                            <p:strVal val="#ppt_y"/>
                          </p:val>
                        </p:tav>
                        <p:tav tm="100000">
                          <p:val>
                            <p:strVal val="#ppt_y"/>
                          </p:val>
                        </p:tav>
                      </p:tavLst>
                    </p:anim>
                  </p:childTnLst>
                </p:cTn>
              </p:par>
            </p:tnLst>
          </p:tmpl>
        </p:tmplLst>
      </p:bldP>
      <p:bldP spid="24" grpId="0" build="allAtOnce"/>
      <p:bldP spid="23" grpId="0" build="allAtOnce">
        <p:tmplLst>
          <p:tmpl lvl="1">
            <p:tnLst>
              <p:par>
                <p:cTn presetID="2" presetClass="entr" presetSubtype="2" fill="hold" nodeType="withEffect">
                  <p:stCondLst>
                    <p:cond delay="0"/>
                  </p:stCondLst>
                  <p:childTnLst>
                    <p:set>
                      <p:cBhvr>
                        <p:cTn dur="1" fill="hold">
                          <p:stCondLst>
                            <p:cond delay="0"/>
                          </p:stCondLst>
                        </p:cTn>
                        <p:tgtEl>
                          <p:spTgt spid="23"/>
                        </p:tgtEl>
                        <p:attrNameLst>
                          <p:attrName>style.visibility</p:attrName>
                        </p:attrNameLst>
                      </p:cBhvr>
                      <p:to>
                        <p:strVal val="visible"/>
                      </p:to>
                    </p:set>
                    <p:anim calcmode="lin" valueType="num">
                      <p:cBhvr additive="base">
                        <p:cTn dur="500" fill="hold"/>
                        <p:tgtEl>
                          <p:spTgt spid="23"/>
                        </p:tgtEl>
                        <p:attrNameLst>
                          <p:attrName>ppt_x</p:attrName>
                        </p:attrNameLst>
                      </p:cBhvr>
                      <p:tavLst>
                        <p:tav tm="0">
                          <p:val>
                            <p:strVal val="1+#ppt_w/2"/>
                          </p:val>
                        </p:tav>
                        <p:tav tm="100000">
                          <p:val>
                            <p:strVal val="#ppt_x"/>
                          </p:val>
                        </p:tav>
                      </p:tavLst>
                    </p:anim>
                    <p:anim calcmode="lin" valueType="num">
                      <p:cBhvr additive="base">
                        <p:cTn dur="500" fill="hold"/>
                        <p:tgtEl>
                          <p:spTgt spid="23"/>
                        </p:tgtEl>
                        <p:attrNameLst>
                          <p:attrName>ppt_y</p:attrName>
                        </p:attrNameLst>
                      </p:cBhvr>
                      <p:tavLst>
                        <p:tav tm="0">
                          <p:val>
                            <p:strVal val="#ppt_y"/>
                          </p:val>
                        </p:tav>
                        <p:tav tm="100000">
                          <p:val>
                            <p:strVal val="#ppt_y"/>
                          </p:val>
                        </p:tav>
                      </p:tavLst>
                    </p:anim>
                  </p:childTnLst>
                </p:cTn>
              </p:par>
            </p:tnLst>
          </p:tmpl>
        </p:tmplLst>
      </p:bldP>
      <p:bldP spid="44" grpId="0" build="allAtOnce">
        <p:tmplLst>
          <p:tmpl lvl="1">
            <p:tnLst>
              <p:par>
                <p:cTn presetID="2" presetClass="entr" presetSubtype="2" fill="hold" nodeType="withEffect">
                  <p:stCondLst>
                    <p:cond delay="0"/>
                  </p:stCondLst>
                  <p:childTnLst>
                    <p:set>
                      <p:cBhvr>
                        <p:cTn dur="1" fill="hold">
                          <p:stCondLst>
                            <p:cond delay="0"/>
                          </p:stCondLst>
                        </p:cTn>
                        <p:tgtEl>
                          <p:spTgt spid="44"/>
                        </p:tgtEl>
                        <p:attrNameLst>
                          <p:attrName>style.visibility</p:attrName>
                        </p:attrNameLst>
                      </p:cBhvr>
                      <p:to>
                        <p:strVal val="visible"/>
                      </p:to>
                    </p:set>
                    <p:anim calcmode="lin" valueType="num">
                      <p:cBhvr additive="base">
                        <p:cTn dur="500" fill="hold"/>
                        <p:tgtEl>
                          <p:spTgt spid="44"/>
                        </p:tgtEl>
                        <p:attrNameLst>
                          <p:attrName>ppt_x</p:attrName>
                        </p:attrNameLst>
                      </p:cBhvr>
                      <p:tavLst>
                        <p:tav tm="0">
                          <p:val>
                            <p:strVal val="1+#ppt_w/2"/>
                          </p:val>
                        </p:tav>
                        <p:tav tm="100000">
                          <p:val>
                            <p:strVal val="#ppt_x"/>
                          </p:val>
                        </p:tav>
                      </p:tavLst>
                    </p:anim>
                    <p:anim calcmode="lin" valueType="num">
                      <p:cBhvr additive="base">
                        <p:cTn dur="500" fill="hold"/>
                        <p:tgtEl>
                          <p:spTgt spid="44"/>
                        </p:tgtEl>
                        <p:attrNameLst>
                          <p:attrName>ppt_y</p:attrName>
                        </p:attrNameLst>
                      </p:cBhvr>
                      <p:tavLst>
                        <p:tav tm="0">
                          <p:val>
                            <p:strVal val="#ppt_y"/>
                          </p:val>
                        </p:tav>
                        <p:tav tm="100000">
                          <p:val>
                            <p:strVal val="#ppt_y"/>
                          </p:val>
                        </p:tav>
                      </p:tavLst>
                    </p:anim>
                  </p:childTnLst>
                </p:cTn>
              </p:par>
            </p:tnLst>
          </p:tmpl>
        </p:tmplLst>
      </p:bldP>
      <p:bldP spid="45" grpId="0" build="allAtOnce"/>
      <p:bldP spid="46" grpId="0" build="allAtOnce">
        <p:tmplLst>
          <p:tmpl lvl="1">
            <p:tnLst>
              <p:par>
                <p:cTn presetID="2" presetClass="entr" presetSubtype="2" fill="hold" nodeType="withEffect">
                  <p:stCondLst>
                    <p:cond delay="0"/>
                  </p:stCondLst>
                  <p:childTnLst>
                    <p:set>
                      <p:cBhvr>
                        <p:cTn dur="1" fill="hold">
                          <p:stCondLst>
                            <p:cond delay="0"/>
                          </p:stCondLst>
                        </p:cTn>
                        <p:tgtEl>
                          <p:spTgt spid="46"/>
                        </p:tgtEl>
                        <p:attrNameLst>
                          <p:attrName>style.visibility</p:attrName>
                        </p:attrNameLst>
                      </p:cBhvr>
                      <p:to>
                        <p:strVal val="visible"/>
                      </p:to>
                    </p:set>
                    <p:anim calcmode="lin" valueType="num">
                      <p:cBhvr additive="base">
                        <p:cTn dur="500" fill="hold"/>
                        <p:tgtEl>
                          <p:spTgt spid="46"/>
                        </p:tgtEl>
                        <p:attrNameLst>
                          <p:attrName>ppt_x</p:attrName>
                        </p:attrNameLst>
                      </p:cBhvr>
                      <p:tavLst>
                        <p:tav tm="0">
                          <p:val>
                            <p:strVal val="1+#ppt_w/2"/>
                          </p:val>
                        </p:tav>
                        <p:tav tm="100000">
                          <p:val>
                            <p:strVal val="#ppt_x"/>
                          </p:val>
                        </p:tav>
                      </p:tavLst>
                    </p:anim>
                    <p:anim calcmode="lin" valueType="num">
                      <p:cBhvr additive="base">
                        <p:cTn dur="500" fill="hold"/>
                        <p:tgtEl>
                          <p:spTgt spid="46"/>
                        </p:tgtEl>
                        <p:attrNameLst>
                          <p:attrName>ppt_y</p:attrName>
                        </p:attrNameLst>
                      </p:cBhvr>
                      <p:tavLst>
                        <p:tav tm="0">
                          <p:val>
                            <p:strVal val="#ppt_y"/>
                          </p:val>
                        </p:tav>
                        <p:tav tm="100000">
                          <p:val>
                            <p:strVal val="#ppt_y"/>
                          </p:val>
                        </p:tav>
                      </p:tavLst>
                    </p:anim>
                  </p:childTnLst>
                </p:cTn>
              </p:par>
            </p:tnLst>
          </p:tmpl>
        </p:tmplLst>
      </p:bldP>
      <p:bldP spid="47" grpId="0" build="allAtOnce">
        <p:tmplLst>
          <p:tmpl lvl="1">
            <p:tnLst>
              <p:par>
                <p:cTn presetID="2" presetClass="entr" presetSubtype="2" fill="hold" nodeType="withEffect">
                  <p:stCondLst>
                    <p:cond delay="0"/>
                  </p:stCondLst>
                  <p:childTnLst>
                    <p:set>
                      <p:cBhvr>
                        <p:cTn dur="1" fill="hold">
                          <p:stCondLst>
                            <p:cond delay="0"/>
                          </p:stCondLst>
                        </p:cTn>
                        <p:tgtEl>
                          <p:spTgt spid="47"/>
                        </p:tgtEl>
                        <p:attrNameLst>
                          <p:attrName>style.visibility</p:attrName>
                        </p:attrNameLst>
                      </p:cBhvr>
                      <p:to>
                        <p:strVal val="visible"/>
                      </p:to>
                    </p:set>
                    <p:anim calcmode="lin" valueType="num">
                      <p:cBhvr additive="base">
                        <p:cTn dur="500" fill="hold"/>
                        <p:tgtEl>
                          <p:spTgt spid="47"/>
                        </p:tgtEl>
                        <p:attrNameLst>
                          <p:attrName>ppt_x</p:attrName>
                        </p:attrNameLst>
                      </p:cBhvr>
                      <p:tavLst>
                        <p:tav tm="0">
                          <p:val>
                            <p:strVal val="1+#ppt_w/2"/>
                          </p:val>
                        </p:tav>
                        <p:tav tm="100000">
                          <p:val>
                            <p:strVal val="#ppt_x"/>
                          </p:val>
                        </p:tav>
                      </p:tavLst>
                    </p:anim>
                    <p:anim calcmode="lin" valueType="num">
                      <p:cBhvr additive="base">
                        <p:cTn dur="500" fill="hold"/>
                        <p:tgtEl>
                          <p:spTgt spid="47"/>
                        </p:tgtEl>
                        <p:attrNameLst>
                          <p:attrName>ppt_y</p:attrName>
                        </p:attrNameLst>
                      </p:cBhvr>
                      <p:tavLst>
                        <p:tav tm="0">
                          <p:val>
                            <p:strVal val="#ppt_y"/>
                          </p:val>
                        </p:tav>
                        <p:tav tm="100000">
                          <p:val>
                            <p:strVal val="#ppt_y"/>
                          </p:val>
                        </p:tav>
                      </p:tavLst>
                    </p:anim>
                  </p:childTnLst>
                </p:cTn>
              </p:par>
            </p:tnLst>
          </p:tmpl>
        </p:tmplLst>
      </p:bldP>
      <p:bldP spid="48" grpId="0" build="allAtOnce"/>
      <p:bldP spid="49" grpId="0" build="allAtOnce">
        <p:tmplLst>
          <p:tmpl lvl="1">
            <p:tnLst>
              <p:par>
                <p:cTn presetID="2" presetClass="entr" presetSubtype="2" fill="hold" nodeType="withEffect">
                  <p:stCondLst>
                    <p:cond delay="0"/>
                  </p:stCondLst>
                  <p:childTnLst>
                    <p:set>
                      <p:cBhvr>
                        <p:cTn dur="1" fill="hold">
                          <p:stCondLst>
                            <p:cond delay="0"/>
                          </p:stCondLst>
                        </p:cTn>
                        <p:tgtEl>
                          <p:spTgt spid="49"/>
                        </p:tgtEl>
                        <p:attrNameLst>
                          <p:attrName>style.visibility</p:attrName>
                        </p:attrNameLst>
                      </p:cBhvr>
                      <p:to>
                        <p:strVal val="visible"/>
                      </p:to>
                    </p:set>
                    <p:anim calcmode="lin" valueType="num">
                      <p:cBhvr additive="base">
                        <p:cTn dur="500" fill="hold"/>
                        <p:tgtEl>
                          <p:spTgt spid="49"/>
                        </p:tgtEl>
                        <p:attrNameLst>
                          <p:attrName>ppt_x</p:attrName>
                        </p:attrNameLst>
                      </p:cBhvr>
                      <p:tavLst>
                        <p:tav tm="0">
                          <p:val>
                            <p:strVal val="1+#ppt_w/2"/>
                          </p:val>
                        </p:tav>
                        <p:tav tm="100000">
                          <p:val>
                            <p:strVal val="#ppt_x"/>
                          </p:val>
                        </p:tav>
                      </p:tavLst>
                    </p:anim>
                    <p:anim calcmode="lin" valueType="num">
                      <p:cBhvr additive="base">
                        <p:cTn dur="500" fill="hold"/>
                        <p:tgtEl>
                          <p:spTgt spid="49"/>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70.xml><?xml version="1.0" encoding="utf-8"?>
<p:sldLayout xmlns:a="http://schemas.openxmlformats.org/drawingml/2006/main" xmlns:r="http://schemas.openxmlformats.org/officeDocument/2006/relationships" xmlns:p="http://schemas.openxmlformats.org/presentationml/2006/main" preserve="1">
  <p:cSld name="Pictures and Short Descriptions">
    <p:spTree>
      <p:nvGrpSpPr>
        <p:cNvPr id="1" name=""/>
        <p:cNvGrpSpPr/>
        <p:nvPr/>
      </p:nvGrpSpPr>
      <p:grpSpPr>
        <a:xfrm>
          <a:off x="0" y="0"/>
          <a:ext cx="0" cy="0"/>
          <a:chOff x="0" y="0"/>
          <a:chExt cx="0" cy="0"/>
        </a:xfrm>
      </p:grpSpPr>
      <p:sp>
        <p:nvSpPr>
          <p:cNvPr id="8"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9" name="Subtitle 2"/>
          <p:cNvSpPr>
            <a:spLocks noGrp="1"/>
          </p:cNvSpPr>
          <p:nvPr>
            <p:ph type="subTitle" idx="13" hasCustomPrompt="1"/>
          </p:nvPr>
        </p:nvSpPr>
        <p:spPr>
          <a:xfrm>
            <a:off x="-45720" y="1097280"/>
            <a:ext cx="6400800" cy="640080"/>
          </a:xfrm>
        </p:spPr>
        <p:txBody>
          <a:bodyPr/>
          <a:lstStyle>
            <a:lvl1pPr marL="0" indent="0" algn="l">
              <a:buNone/>
              <a:defRPr b="1">
                <a:solidFill>
                  <a:schemeClr val="tx1"/>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21"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22" name="Text Placeholder 7"/>
          <p:cNvSpPr>
            <a:spLocks noGrp="1"/>
          </p:cNvSpPr>
          <p:nvPr>
            <p:ph type="body" sz="quarter" idx="14" hasCustomPrompt="1"/>
          </p:nvPr>
        </p:nvSpPr>
        <p:spPr>
          <a:xfrm>
            <a:off x="914400" y="196596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24" name="Picture Placeholder 23"/>
          <p:cNvSpPr>
            <a:spLocks noGrp="1"/>
          </p:cNvSpPr>
          <p:nvPr>
            <p:ph type="pic" sz="quarter" idx="16" hasCustomPrompt="1"/>
          </p:nvPr>
        </p:nvSpPr>
        <p:spPr>
          <a:xfrm>
            <a:off x="45721" y="205740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23" name="Text Placeholder 7"/>
          <p:cNvSpPr>
            <a:spLocks noGrp="1"/>
          </p:cNvSpPr>
          <p:nvPr>
            <p:ph type="body" sz="quarter" idx="17" hasCustomPrompt="1"/>
          </p:nvPr>
        </p:nvSpPr>
        <p:spPr>
          <a:xfrm>
            <a:off x="914400" y="237744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44" name="Text Placeholder 7"/>
          <p:cNvSpPr>
            <a:spLocks noGrp="1"/>
          </p:cNvSpPr>
          <p:nvPr>
            <p:ph type="body" sz="quarter" idx="18" hasCustomPrompt="1"/>
          </p:nvPr>
        </p:nvSpPr>
        <p:spPr>
          <a:xfrm>
            <a:off x="914400" y="32461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45" name="Picture Placeholder 23"/>
          <p:cNvSpPr>
            <a:spLocks noGrp="1"/>
          </p:cNvSpPr>
          <p:nvPr>
            <p:ph type="pic" sz="quarter" idx="19" hasCustomPrompt="1"/>
          </p:nvPr>
        </p:nvSpPr>
        <p:spPr>
          <a:xfrm>
            <a:off x="45721" y="33375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6" name="Text Placeholder 7"/>
          <p:cNvSpPr>
            <a:spLocks noGrp="1"/>
          </p:cNvSpPr>
          <p:nvPr>
            <p:ph type="body" sz="quarter" idx="20" hasCustomPrompt="1"/>
          </p:nvPr>
        </p:nvSpPr>
        <p:spPr>
          <a:xfrm>
            <a:off x="914400" y="36576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47" name="Text Placeholder 7"/>
          <p:cNvSpPr>
            <a:spLocks noGrp="1"/>
          </p:cNvSpPr>
          <p:nvPr>
            <p:ph type="body" sz="quarter" idx="21" hasCustomPrompt="1"/>
          </p:nvPr>
        </p:nvSpPr>
        <p:spPr>
          <a:xfrm>
            <a:off x="914400" y="45415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48" name="Picture Placeholder 23"/>
          <p:cNvSpPr>
            <a:spLocks noGrp="1"/>
          </p:cNvSpPr>
          <p:nvPr>
            <p:ph type="pic" sz="quarter" idx="22" hasCustomPrompt="1"/>
          </p:nvPr>
        </p:nvSpPr>
        <p:spPr>
          <a:xfrm>
            <a:off x="45721" y="46329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9" name="Text Placeholder 7"/>
          <p:cNvSpPr>
            <a:spLocks noGrp="1"/>
          </p:cNvSpPr>
          <p:nvPr>
            <p:ph type="body" sz="quarter" idx="23" hasCustomPrompt="1"/>
          </p:nvPr>
        </p:nvSpPr>
        <p:spPr>
          <a:xfrm>
            <a:off x="914400" y="49530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51" name="Text Placeholder 7"/>
          <p:cNvSpPr>
            <a:spLocks noGrp="1"/>
          </p:cNvSpPr>
          <p:nvPr>
            <p:ph type="body" sz="quarter" idx="24" hasCustomPrompt="1"/>
          </p:nvPr>
        </p:nvSpPr>
        <p:spPr>
          <a:xfrm>
            <a:off x="5562600" y="196596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52" name="Picture Placeholder 23"/>
          <p:cNvSpPr>
            <a:spLocks noGrp="1"/>
          </p:cNvSpPr>
          <p:nvPr>
            <p:ph type="pic" sz="quarter" idx="25" hasCustomPrompt="1"/>
          </p:nvPr>
        </p:nvSpPr>
        <p:spPr>
          <a:xfrm>
            <a:off x="4693921" y="205740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53" name="Text Placeholder 7"/>
          <p:cNvSpPr>
            <a:spLocks noGrp="1"/>
          </p:cNvSpPr>
          <p:nvPr>
            <p:ph type="body" sz="quarter" idx="26" hasCustomPrompt="1"/>
          </p:nvPr>
        </p:nvSpPr>
        <p:spPr>
          <a:xfrm>
            <a:off x="5562600" y="237744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54" name="Text Placeholder 7"/>
          <p:cNvSpPr>
            <a:spLocks noGrp="1"/>
          </p:cNvSpPr>
          <p:nvPr>
            <p:ph type="body" sz="quarter" idx="27" hasCustomPrompt="1"/>
          </p:nvPr>
        </p:nvSpPr>
        <p:spPr>
          <a:xfrm>
            <a:off x="5562600" y="32461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55" name="Picture Placeholder 23"/>
          <p:cNvSpPr>
            <a:spLocks noGrp="1"/>
          </p:cNvSpPr>
          <p:nvPr>
            <p:ph type="pic" sz="quarter" idx="28" hasCustomPrompt="1"/>
          </p:nvPr>
        </p:nvSpPr>
        <p:spPr>
          <a:xfrm>
            <a:off x="4693921" y="33375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56" name="Text Placeholder 7"/>
          <p:cNvSpPr>
            <a:spLocks noGrp="1"/>
          </p:cNvSpPr>
          <p:nvPr>
            <p:ph type="body" sz="quarter" idx="29" hasCustomPrompt="1"/>
          </p:nvPr>
        </p:nvSpPr>
        <p:spPr>
          <a:xfrm>
            <a:off x="5562600" y="36576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57" name="Text Placeholder 7"/>
          <p:cNvSpPr>
            <a:spLocks noGrp="1"/>
          </p:cNvSpPr>
          <p:nvPr>
            <p:ph type="body" sz="quarter" idx="30" hasCustomPrompt="1"/>
          </p:nvPr>
        </p:nvSpPr>
        <p:spPr>
          <a:xfrm>
            <a:off x="5562600" y="45415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58" name="Picture Placeholder 23"/>
          <p:cNvSpPr>
            <a:spLocks noGrp="1"/>
          </p:cNvSpPr>
          <p:nvPr>
            <p:ph type="pic" sz="quarter" idx="31" hasCustomPrompt="1"/>
          </p:nvPr>
        </p:nvSpPr>
        <p:spPr>
          <a:xfrm>
            <a:off x="4693921" y="46329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59" name="Text Placeholder 7"/>
          <p:cNvSpPr>
            <a:spLocks noGrp="1"/>
          </p:cNvSpPr>
          <p:nvPr>
            <p:ph type="body" sz="quarter" idx="32" hasCustomPrompt="1"/>
          </p:nvPr>
        </p:nvSpPr>
        <p:spPr>
          <a:xfrm>
            <a:off x="5562600" y="49530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 calcmode="lin" valueType="num">
                                      <p:cBhvr additive="base">
                                        <p:cTn id="7"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9">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22">
                                            <p:txEl>
                                              <p:pRg st="0" end="0"/>
                                            </p:txEl>
                                          </p:spTgt>
                                        </p:tgtEl>
                                        <p:attrNameLst>
                                          <p:attrName>style.visibility</p:attrName>
                                        </p:attrNameLst>
                                      </p:cBhvr>
                                      <p:to>
                                        <p:strVal val="visible"/>
                                      </p:to>
                                    </p:set>
                                    <p:anim calcmode="lin" valueType="num">
                                      <p:cBhvr additive="base">
                                        <p:cTn id="11" dur="500" fill="hold"/>
                                        <p:tgtEl>
                                          <p:spTgt spid="22">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22">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24">
                                            <p:txEl>
                                              <p:pRg st="0" end="0"/>
                                            </p:txEl>
                                          </p:spTgt>
                                        </p:tgtEl>
                                        <p:attrNameLst>
                                          <p:attrName>style.visibility</p:attrName>
                                        </p:attrNameLst>
                                      </p:cBhvr>
                                      <p:to>
                                        <p:strVal val="visible"/>
                                      </p:to>
                                    </p:set>
                                    <p:anim calcmode="lin" valueType="num">
                                      <p:cBhvr additive="base">
                                        <p:cTn id="15" dur="500" fill="hold"/>
                                        <p:tgtEl>
                                          <p:spTgt spid="24">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24">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4">
                                            <p:txEl>
                                              <p:pRg st="1" end="1"/>
                                            </p:txEl>
                                          </p:spTgt>
                                        </p:tgtEl>
                                        <p:attrNameLst>
                                          <p:attrName>style.visibility</p:attrName>
                                        </p:attrNameLst>
                                      </p:cBhvr>
                                      <p:to>
                                        <p:strVal val="visible"/>
                                      </p:to>
                                    </p:set>
                                    <p:anim calcmode="lin" valueType="num">
                                      <p:cBhvr additive="base">
                                        <p:cTn id="19" dur="500" fill="hold"/>
                                        <p:tgtEl>
                                          <p:spTgt spid="24">
                                            <p:txEl>
                                              <p:pRg st="1" end="1"/>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4">
                                            <p:txEl>
                                              <p:pRg st="1" end="1"/>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23">
                                            <p:txEl>
                                              <p:pRg st="0" end="0"/>
                                            </p:txEl>
                                          </p:spTgt>
                                        </p:tgtEl>
                                        <p:attrNameLst>
                                          <p:attrName>style.visibility</p:attrName>
                                        </p:attrNameLst>
                                      </p:cBhvr>
                                      <p:to>
                                        <p:strVal val="visible"/>
                                      </p:to>
                                    </p:set>
                                    <p:anim calcmode="lin" valueType="num">
                                      <p:cBhvr additive="base">
                                        <p:cTn id="23" dur="500" fill="hold"/>
                                        <p:tgtEl>
                                          <p:spTgt spid="23">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23">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44">
                                            <p:txEl>
                                              <p:pRg st="0" end="0"/>
                                            </p:txEl>
                                          </p:spTgt>
                                        </p:tgtEl>
                                        <p:attrNameLst>
                                          <p:attrName>style.visibility</p:attrName>
                                        </p:attrNameLst>
                                      </p:cBhvr>
                                      <p:to>
                                        <p:strVal val="visible"/>
                                      </p:to>
                                    </p:set>
                                    <p:anim calcmode="lin" valueType="num">
                                      <p:cBhvr additive="base">
                                        <p:cTn id="27" dur="500" fill="hold"/>
                                        <p:tgtEl>
                                          <p:spTgt spid="44">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44">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45">
                                            <p:txEl>
                                              <p:pRg st="0" end="0"/>
                                            </p:txEl>
                                          </p:spTgt>
                                        </p:tgtEl>
                                        <p:attrNameLst>
                                          <p:attrName>style.visibility</p:attrName>
                                        </p:attrNameLst>
                                      </p:cBhvr>
                                      <p:to>
                                        <p:strVal val="visible"/>
                                      </p:to>
                                    </p:set>
                                    <p:anim calcmode="lin" valueType="num">
                                      <p:cBhvr additive="base">
                                        <p:cTn id="31" dur="500" fill="hold"/>
                                        <p:tgtEl>
                                          <p:spTgt spid="45">
                                            <p:txEl>
                                              <p:pRg st="0" end="0"/>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45">
                                            <p:txEl>
                                              <p:pRg st="0" end="0"/>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45">
                                            <p:txEl>
                                              <p:pRg st="1" end="1"/>
                                            </p:txEl>
                                          </p:spTgt>
                                        </p:tgtEl>
                                        <p:attrNameLst>
                                          <p:attrName>style.visibility</p:attrName>
                                        </p:attrNameLst>
                                      </p:cBhvr>
                                      <p:to>
                                        <p:strVal val="visible"/>
                                      </p:to>
                                    </p:set>
                                    <p:anim calcmode="lin" valueType="num">
                                      <p:cBhvr additive="base">
                                        <p:cTn id="35" dur="500" fill="hold"/>
                                        <p:tgtEl>
                                          <p:spTgt spid="45">
                                            <p:txEl>
                                              <p:pRg st="1" end="1"/>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45">
                                            <p:txEl>
                                              <p:pRg st="1" end="1"/>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46">
                                            <p:txEl>
                                              <p:pRg st="0" end="0"/>
                                            </p:txEl>
                                          </p:spTgt>
                                        </p:tgtEl>
                                        <p:attrNameLst>
                                          <p:attrName>style.visibility</p:attrName>
                                        </p:attrNameLst>
                                      </p:cBhvr>
                                      <p:to>
                                        <p:strVal val="visible"/>
                                      </p:to>
                                    </p:set>
                                    <p:anim calcmode="lin" valueType="num">
                                      <p:cBhvr additive="base">
                                        <p:cTn id="39" dur="500" fill="hold"/>
                                        <p:tgtEl>
                                          <p:spTgt spid="46">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46">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47">
                                            <p:txEl>
                                              <p:pRg st="0" end="0"/>
                                            </p:txEl>
                                          </p:spTgt>
                                        </p:tgtEl>
                                        <p:attrNameLst>
                                          <p:attrName>style.visibility</p:attrName>
                                        </p:attrNameLst>
                                      </p:cBhvr>
                                      <p:to>
                                        <p:strVal val="visible"/>
                                      </p:to>
                                    </p:set>
                                    <p:anim calcmode="lin" valueType="num">
                                      <p:cBhvr additive="base">
                                        <p:cTn id="43" dur="500" fill="hold"/>
                                        <p:tgtEl>
                                          <p:spTgt spid="47">
                                            <p:txEl>
                                              <p:pRg st="0" end="0"/>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47">
                                            <p:txEl>
                                              <p:pRg st="0" end="0"/>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48">
                                            <p:txEl>
                                              <p:pRg st="0" end="0"/>
                                            </p:txEl>
                                          </p:spTgt>
                                        </p:tgtEl>
                                        <p:attrNameLst>
                                          <p:attrName>style.visibility</p:attrName>
                                        </p:attrNameLst>
                                      </p:cBhvr>
                                      <p:to>
                                        <p:strVal val="visible"/>
                                      </p:to>
                                    </p:set>
                                    <p:anim calcmode="lin" valueType="num">
                                      <p:cBhvr additive="base">
                                        <p:cTn id="47" dur="500" fill="hold"/>
                                        <p:tgtEl>
                                          <p:spTgt spid="48">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48">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48">
                                            <p:txEl>
                                              <p:pRg st="1" end="1"/>
                                            </p:txEl>
                                          </p:spTgt>
                                        </p:tgtEl>
                                        <p:attrNameLst>
                                          <p:attrName>style.visibility</p:attrName>
                                        </p:attrNameLst>
                                      </p:cBhvr>
                                      <p:to>
                                        <p:strVal val="visible"/>
                                      </p:to>
                                    </p:set>
                                    <p:anim calcmode="lin" valueType="num">
                                      <p:cBhvr additive="base">
                                        <p:cTn id="51" dur="500" fill="hold"/>
                                        <p:tgtEl>
                                          <p:spTgt spid="48">
                                            <p:txEl>
                                              <p:pRg st="1" end="1"/>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48">
                                            <p:txEl>
                                              <p:pRg st="1" end="1"/>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49">
                                            <p:txEl>
                                              <p:pRg st="0" end="0"/>
                                            </p:txEl>
                                          </p:spTgt>
                                        </p:tgtEl>
                                        <p:attrNameLst>
                                          <p:attrName>style.visibility</p:attrName>
                                        </p:attrNameLst>
                                      </p:cBhvr>
                                      <p:to>
                                        <p:strVal val="visible"/>
                                      </p:to>
                                    </p:set>
                                    <p:anim calcmode="lin" valueType="num">
                                      <p:cBhvr additive="base">
                                        <p:cTn id="55" dur="500" fill="hold"/>
                                        <p:tgtEl>
                                          <p:spTgt spid="49">
                                            <p:txEl>
                                              <p:pRg st="0" end="0"/>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49">
                                            <p:txEl>
                                              <p:pRg st="0" end="0"/>
                                            </p:txEl>
                                          </p:spTgt>
                                        </p:tgtEl>
                                        <p:attrNameLst>
                                          <p:attrName>ppt_y</p:attrName>
                                        </p:attrNameLst>
                                      </p:cBhvr>
                                      <p:tavLst>
                                        <p:tav tm="0">
                                          <p:val>
                                            <p:strVal val="#ppt_y"/>
                                          </p:val>
                                        </p:tav>
                                        <p:tav tm="100000">
                                          <p:val>
                                            <p:strVal val="#ppt_y"/>
                                          </p:val>
                                        </p:tav>
                                      </p:tavLst>
                                    </p:anim>
                                  </p:childTnLst>
                                </p:cTn>
                              </p:par>
                              <p:par>
                                <p:cTn id="57" presetID="2" presetClass="entr" presetSubtype="2" fill="hold" grpId="0" nodeType="withEffect">
                                  <p:stCondLst>
                                    <p:cond delay="0"/>
                                  </p:stCondLst>
                                  <p:childTnLst>
                                    <p:set>
                                      <p:cBhvr>
                                        <p:cTn id="58" dur="1" fill="hold">
                                          <p:stCondLst>
                                            <p:cond delay="0"/>
                                          </p:stCondLst>
                                        </p:cTn>
                                        <p:tgtEl>
                                          <p:spTgt spid="51">
                                            <p:txEl>
                                              <p:pRg st="0" end="0"/>
                                            </p:txEl>
                                          </p:spTgt>
                                        </p:tgtEl>
                                        <p:attrNameLst>
                                          <p:attrName>style.visibility</p:attrName>
                                        </p:attrNameLst>
                                      </p:cBhvr>
                                      <p:to>
                                        <p:strVal val="visible"/>
                                      </p:to>
                                    </p:set>
                                    <p:anim calcmode="lin" valueType="num">
                                      <p:cBhvr additive="base">
                                        <p:cTn id="59" dur="500" fill="hold"/>
                                        <p:tgtEl>
                                          <p:spTgt spid="51">
                                            <p:txEl>
                                              <p:pRg st="0" end="0"/>
                                            </p:txEl>
                                          </p:spTgt>
                                        </p:tgtEl>
                                        <p:attrNameLst>
                                          <p:attrName>ppt_x</p:attrName>
                                        </p:attrNameLst>
                                      </p:cBhvr>
                                      <p:tavLst>
                                        <p:tav tm="0">
                                          <p:val>
                                            <p:strVal val="1+#ppt_w/2"/>
                                          </p:val>
                                        </p:tav>
                                        <p:tav tm="100000">
                                          <p:val>
                                            <p:strVal val="#ppt_x"/>
                                          </p:val>
                                        </p:tav>
                                      </p:tavLst>
                                    </p:anim>
                                    <p:anim calcmode="lin" valueType="num">
                                      <p:cBhvr additive="base">
                                        <p:cTn id="60" dur="500" fill="hold"/>
                                        <p:tgtEl>
                                          <p:spTgt spid="51">
                                            <p:txEl>
                                              <p:pRg st="0" end="0"/>
                                            </p:txEl>
                                          </p:spTgt>
                                        </p:tgtEl>
                                        <p:attrNameLst>
                                          <p:attrName>ppt_y</p:attrName>
                                        </p:attrNameLst>
                                      </p:cBhvr>
                                      <p:tavLst>
                                        <p:tav tm="0">
                                          <p:val>
                                            <p:strVal val="#ppt_y"/>
                                          </p:val>
                                        </p:tav>
                                        <p:tav tm="100000">
                                          <p:val>
                                            <p:strVal val="#ppt_y"/>
                                          </p:val>
                                        </p:tav>
                                      </p:tavLst>
                                    </p:anim>
                                  </p:childTnLst>
                                </p:cTn>
                              </p:par>
                              <p:par>
                                <p:cTn id="61" presetID="2" presetClass="entr" presetSubtype="2" fill="hold" grpId="0" nodeType="withEffect">
                                  <p:stCondLst>
                                    <p:cond delay="0"/>
                                  </p:stCondLst>
                                  <p:childTnLst>
                                    <p:set>
                                      <p:cBhvr>
                                        <p:cTn id="62" dur="1" fill="hold">
                                          <p:stCondLst>
                                            <p:cond delay="0"/>
                                          </p:stCondLst>
                                        </p:cTn>
                                        <p:tgtEl>
                                          <p:spTgt spid="52">
                                            <p:txEl>
                                              <p:pRg st="0" end="0"/>
                                            </p:txEl>
                                          </p:spTgt>
                                        </p:tgtEl>
                                        <p:attrNameLst>
                                          <p:attrName>style.visibility</p:attrName>
                                        </p:attrNameLst>
                                      </p:cBhvr>
                                      <p:to>
                                        <p:strVal val="visible"/>
                                      </p:to>
                                    </p:set>
                                    <p:anim calcmode="lin" valueType="num">
                                      <p:cBhvr additive="base">
                                        <p:cTn id="63" dur="500" fill="hold"/>
                                        <p:tgtEl>
                                          <p:spTgt spid="52">
                                            <p:txEl>
                                              <p:pRg st="0" end="0"/>
                                            </p:txEl>
                                          </p:spTgt>
                                        </p:tgtEl>
                                        <p:attrNameLst>
                                          <p:attrName>ppt_x</p:attrName>
                                        </p:attrNameLst>
                                      </p:cBhvr>
                                      <p:tavLst>
                                        <p:tav tm="0">
                                          <p:val>
                                            <p:strVal val="1+#ppt_w/2"/>
                                          </p:val>
                                        </p:tav>
                                        <p:tav tm="100000">
                                          <p:val>
                                            <p:strVal val="#ppt_x"/>
                                          </p:val>
                                        </p:tav>
                                      </p:tavLst>
                                    </p:anim>
                                    <p:anim calcmode="lin" valueType="num">
                                      <p:cBhvr additive="base">
                                        <p:cTn id="64" dur="500" fill="hold"/>
                                        <p:tgtEl>
                                          <p:spTgt spid="52">
                                            <p:txEl>
                                              <p:pRg st="0" end="0"/>
                                            </p:txEl>
                                          </p:spTgt>
                                        </p:tgtEl>
                                        <p:attrNameLst>
                                          <p:attrName>ppt_y</p:attrName>
                                        </p:attrNameLst>
                                      </p:cBhvr>
                                      <p:tavLst>
                                        <p:tav tm="0">
                                          <p:val>
                                            <p:strVal val="#ppt_y"/>
                                          </p:val>
                                        </p:tav>
                                        <p:tav tm="100000">
                                          <p:val>
                                            <p:strVal val="#ppt_y"/>
                                          </p:val>
                                        </p:tav>
                                      </p:tavLst>
                                    </p:anim>
                                  </p:childTnLst>
                                </p:cTn>
                              </p:par>
                              <p:par>
                                <p:cTn id="65" presetID="2" presetClass="entr" presetSubtype="2" fill="hold" grpId="0" nodeType="withEffect">
                                  <p:stCondLst>
                                    <p:cond delay="0"/>
                                  </p:stCondLst>
                                  <p:childTnLst>
                                    <p:set>
                                      <p:cBhvr>
                                        <p:cTn id="66" dur="1" fill="hold">
                                          <p:stCondLst>
                                            <p:cond delay="0"/>
                                          </p:stCondLst>
                                        </p:cTn>
                                        <p:tgtEl>
                                          <p:spTgt spid="52">
                                            <p:txEl>
                                              <p:pRg st="1" end="1"/>
                                            </p:txEl>
                                          </p:spTgt>
                                        </p:tgtEl>
                                        <p:attrNameLst>
                                          <p:attrName>style.visibility</p:attrName>
                                        </p:attrNameLst>
                                      </p:cBhvr>
                                      <p:to>
                                        <p:strVal val="visible"/>
                                      </p:to>
                                    </p:set>
                                    <p:anim calcmode="lin" valueType="num">
                                      <p:cBhvr additive="base">
                                        <p:cTn id="67" dur="500" fill="hold"/>
                                        <p:tgtEl>
                                          <p:spTgt spid="52">
                                            <p:txEl>
                                              <p:pRg st="1" end="1"/>
                                            </p:txEl>
                                          </p:spTgt>
                                        </p:tgtEl>
                                        <p:attrNameLst>
                                          <p:attrName>ppt_x</p:attrName>
                                        </p:attrNameLst>
                                      </p:cBhvr>
                                      <p:tavLst>
                                        <p:tav tm="0">
                                          <p:val>
                                            <p:strVal val="1+#ppt_w/2"/>
                                          </p:val>
                                        </p:tav>
                                        <p:tav tm="100000">
                                          <p:val>
                                            <p:strVal val="#ppt_x"/>
                                          </p:val>
                                        </p:tav>
                                      </p:tavLst>
                                    </p:anim>
                                    <p:anim calcmode="lin" valueType="num">
                                      <p:cBhvr additive="base">
                                        <p:cTn id="68" dur="500" fill="hold"/>
                                        <p:tgtEl>
                                          <p:spTgt spid="52">
                                            <p:txEl>
                                              <p:pRg st="1" end="1"/>
                                            </p:txEl>
                                          </p:spTgt>
                                        </p:tgtEl>
                                        <p:attrNameLst>
                                          <p:attrName>ppt_y</p:attrName>
                                        </p:attrNameLst>
                                      </p:cBhvr>
                                      <p:tavLst>
                                        <p:tav tm="0">
                                          <p:val>
                                            <p:strVal val="#ppt_y"/>
                                          </p:val>
                                        </p:tav>
                                        <p:tav tm="100000">
                                          <p:val>
                                            <p:strVal val="#ppt_y"/>
                                          </p:val>
                                        </p:tav>
                                      </p:tavLst>
                                    </p:anim>
                                  </p:childTnLst>
                                </p:cTn>
                              </p:par>
                              <p:par>
                                <p:cTn id="69" presetID="2" presetClass="entr" presetSubtype="2" fill="hold" grpId="0" nodeType="withEffect">
                                  <p:stCondLst>
                                    <p:cond delay="0"/>
                                  </p:stCondLst>
                                  <p:childTnLst>
                                    <p:set>
                                      <p:cBhvr>
                                        <p:cTn id="70" dur="1" fill="hold">
                                          <p:stCondLst>
                                            <p:cond delay="0"/>
                                          </p:stCondLst>
                                        </p:cTn>
                                        <p:tgtEl>
                                          <p:spTgt spid="53">
                                            <p:txEl>
                                              <p:pRg st="0" end="0"/>
                                            </p:txEl>
                                          </p:spTgt>
                                        </p:tgtEl>
                                        <p:attrNameLst>
                                          <p:attrName>style.visibility</p:attrName>
                                        </p:attrNameLst>
                                      </p:cBhvr>
                                      <p:to>
                                        <p:strVal val="visible"/>
                                      </p:to>
                                    </p:set>
                                    <p:anim calcmode="lin" valueType="num">
                                      <p:cBhvr additive="base">
                                        <p:cTn id="71" dur="500" fill="hold"/>
                                        <p:tgtEl>
                                          <p:spTgt spid="53">
                                            <p:txEl>
                                              <p:pRg st="0" end="0"/>
                                            </p:txEl>
                                          </p:spTgt>
                                        </p:tgtEl>
                                        <p:attrNameLst>
                                          <p:attrName>ppt_x</p:attrName>
                                        </p:attrNameLst>
                                      </p:cBhvr>
                                      <p:tavLst>
                                        <p:tav tm="0">
                                          <p:val>
                                            <p:strVal val="1+#ppt_w/2"/>
                                          </p:val>
                                        </p:tav>
                                        <p:tav tm="100000">
                                          <p:val>
                                            <p:strVal val="#ppt_x"/>
                                          </p:val>
                                        </p:tav>
                                      </p:tavLst>
                                    </p:anim>
                                    <p:anim calcmode="lin" valueType="num">
                                      <p:cBhvr additive="base">
                                        <p:cTn id="72" dur="500" fill="hold"/>
                                        <p:tgtEl>
                                          <p:spTgt spid="53">
                                            <p:txEl>
                                              <p:pRg st="0" end="0"/>
                                            </p:txEl>
                                          </p:spTgt>
                                        </p:tgtEl>
                                        <p:attrNameLst>
                                          <p:attrName>ppt_y</p:attrName>
                                        </p:attrNameLst>
                                      </p:cBhvr>
                                      <p:tavLst>
                                        <p:tav tm="0">
                                          <p:val>
                                            <p:strVal val="#ppt_y"/>
                                          </p:val>
                                        </p:tav>
                                        <p:tav tm="100000">
                                          <p:val>
                                            <p:strVal val="#ppt_y"/>
                                          </p:val>
                                        </p:tav>
                                      </p:tavLst>
                                    </p:anim>
                                  </p:childTnLst>
                                </p:cTn>
                              </p:par>
                              <p:par>
                                <p:cTn id="73" presetID="2" presetClass="entr" presetSubtype="2" fill="hold" grpId="0" nodeType="withEffect">
                                  <p:stCondLst>
                                    <p:cond delay="0"/>
                                  </p:stCondLst>
                                  <p:childTnLst>
                                    <p:set>
                                      <p:cBhvr>
                                        <p:cTn id="74" dur="1" fill="hold">
                                          <p:stCondLst>
                                            <p:cond delay="0"/>
                                          </p:stCondLst>
                                        </p:cTn>
                                        <p:tgtEl>
                                          <p:spTgt spid="54">
                                            <p:txEl>
                                              <p:pRg st="0" end="0"/>
                                            </p:txEl>
                                          </p:spTgt>
                                        </p:tgtEl>
                                        <p:attrNameLst>
                                          <p:attrName>style.visibility</p:attrName>
                                        </p:attrNameLst>
                                      </p:cBhvr>
                                      <p:to>
                                        <p:strVal val="visible"/>
                                      </p:to>
                                    </p:set>
                                    <p:anim calcmode="lin" valueType="num">
                                      <p:cBhvr additive="base">
                                        <p:cTn id="75" dur="500" fill="hold"/>
                                        <p:tgtEl>
                                          <p:spTgt spid="54">
                                            <p:txEl>
                                              <p:pRg st="0" end="0"/>
                                            </p:txEl>
                                          </p:spTgt>
                                        </p:tgtEl>
                                        <p:attrNameLst>
                                          <p:attrName>ppt_x</p:attrName>
                                        </p:attrNameLst>
                                      </p:cBhvr>
                                      <p:tavLst>
                                        <p:tav tm="0">
                                          <p:val>
                                            <p:strVal val="1+#ppt_w/2"/>
                                          </p:val>
                                        </p:tav>
                                        <p:tav tm="100000">
                                          <p:val>
                                            <p:strVal val="#ppt_x"/>
                                          </p:val>
                                        </p:tav>
                                      </p:tavLst>
                                    </p:anim>
                                    <p:anim calcmode="lin" valueType="num">
                                      <p:cBhvr additive="base">
                                        <p:cTn id="76" dur="500" fill="hold"/>
                                        <p:tgtEl>
                                          <p:spTgt spid="54">
                                            <p:txEl>
                                              <p:pRg st="0" end="0"/>
                                            </p:txEl>
                                          </p:spTgt>
                                        </p:tgtEl>
                                        <p:attrNameLst>
                                          <p:attrName>ppt_y</p:attrName>
                                        </p:attrNameLst>
                                      </p:cBhvr>
                                      <p:tavLst>
                                        <p:tav tm="0">
                                          <p:val>
                                            <p:strVal val="#ppt_y"/>
                                          </p:val>
                                        </p:tav>
                                        <p:tav tm="100000">
                                          <p:val>
                                            <p:strVal val="#ppt_y"/>
                                          </p:val>
                                        </p:tav>
                                      </p:tavLst>
                                    </p:anim>
                                  </p:childTnLst>
                                </p:cTn>
                              </p:par>
                              <p:par>
                                <p:cTn id="77" presetID="2" presetClass="entr" presetSubtype="2" fill="hold" grpId="0" nodeType="withEffect">
                                  <p:stCondLst>
                                    <p:cond delay="0"/>
                                  </p:stCondLst>
                                  <p:childTnLst>
                                    <p:set>
                                      <p:cBhvr>
                                        <p:cTn id="78" dur="1" fill="hold">
                                          <p:stCondLst>
                                            <p:cond delay="0"/>
                                          </p:stCondLst>
                                        </p:cTn>
                                        <p:tgtEl>
                                          <p:spTgt spid="55">
                                            <p:txEl>
                                              <p:pRg st="0" end="0"/>
                                            </p:txEl>
                                          </p:spTgt>
                                        </p:tgtEl>
                                        <p:attrNameLst>
                                          <p:attrName>style.visibility</p:attrName>
                                        </p:attrNameLst>
                                      </p:cBhvr>
                                      <p:to>
                                        <p:strVal val="visible"/>
                                      </p:to>
                                    </p:set>
                                    <p:anim calcmode="lin" valueType="num">
                                      <p:cBhvr additive="base">
                                        <p:cTn id="79" dur="500" fill="hold"/>
                                        <p:tgtEl>
                                          <p:spTgt spid="55">
                                            <p:txEl>
                                              <p:pRg st="0" end="0"/>
                                            </p:txEl>
                                          </p:spTgt>
                                        </p:tgtEl>
                                        <p:attrNameLst>
                                          <p:attrName>ppt_x</p:attrName>
                                        </p:attrNameLst>
                                      </p:cBhvr>
                                      <p:tavLst>
                                        <p:tav tm="0">
                                          <p:val>
                                            <p:strVal val="1+#ppt_w/2"/>
                                          </p:val>
                                        </p:tav>
                                        <p:tav tm="100000">
                                          <p:val>
                                            <p:strVal val="#ppt_x"/>
                                          </p:val>
                                        </p:tav>
                                      </p:tavLst>
                                    </p:anim>
                                    <p:anim calcmode="lin" valueType="num">
                                      <p:cBhvr additive="base">
                                        <p:cTn id="80" dur="500" fill="hold"/>
                                        <p:tgtEl>
                                          <p:spTgt spid="55">
                                            <p:txEl>
                                              <p:pRg st="0" end="0"/>
                                            </p:txEl>
                                          </p:spTgt>
                                        </p:tgtEl>
                                        <p:attrNameLst>
                                          <p:attrName>ppt_y</p:attrName>
                                        </p:attrNameLst>
                                      </p:cBhvr>
                                      <p:tavLst>
                                        <p:tav tm="0">
                                          <p:val>
                                            <p:strVal val="#ppt_y"/>
                                          </p:val>
                                        </p:tav>
                                        <p:tav tm="100000">
                                          <p:val>
                                            <p:strVal val="#ppt_y"/>
                                          </p:val>
                                        </p:tav>
                                      </p:tavLst>
                                    </p:anim>
                                  </p:childTnLst>
                                </p:cTn>
                              </p:par>
                              <p:par>
                                <p:cTn id="81" presetID="2" presetClass="entr" presetSubtype="2" fill="hold" grpId="0" nodeType="withEffect">
                                  <p:stCondLst>
                                    <p:cond delay="0"/>
                                  </p:stCondLst>
                                  <p:childTnLst>
                                    <p:set>
                                      <p:cBhvr>
                                        <p:cTn id="82" dur="1" fill="hold">
                                          <p:stCondLst>
                                            <p:cond delay="0"/>
                                          </p:stCondLst>
                                        </p:cTn>
                                        <p:tgtEl>
                                          <p:spTgt spid="55">
                                            <p:txEl>
                                              <p:pRg st="1" end="1"/>
                                            </p:txEl>
                                          </p:spTgt>
                                        </p:tgtEl>
                                        <p:attrNameLst>
                                          <p:attrName>style.visibility</p:attrName>
                                        </p:attrNameLst>
                                      </p:cBhvr>
                                      <p:to>
                                        <p:strVal val="visible"/>
                                      </p:to>
                                    </p:set>
                                    <p:anim calcmode="lin" valueType="num">
                                      <p:cBhvr additive="base">
                                        <p:cTn id="83" dur="500" fill="hold"/>
                                        <p:tgtEl>
                                          <p:spTgt spid="55">
                                            <p:txEl>
                                              <p:pRg st="1" end="1"/>
                                            </p:txEl>
                                          </p:spTgt>
                                        </p:tgtEl>
                                        <p:attrNameLst>
                                          <p:attrName>ppt_x</p:attrName>
                                        </p:attrNameLst>
                                      </p:cBhvr>
                                      <p:tavLst>
                                        <p:tav tm="0">
                                          <p:val>
                                            <p:strVal val="1+#ppt_w/2"/>
                                          </p:val>
                                        </p:tav>
                                        <p:tav tm="100000">
                                          <p:val>
                                            <p:strVal val="#ppt_x"/>
                                          </p:val>
                                        </p:tav>
                                      </p:tavLst>
                                    </p:anim>
                                    <p:anim calcmode="lin" valueType="num">
                                      <p:cBhvr additive="base">
                                        <p:cTn id="84" dur="500" fill="hold"/>
                                        <p:tgtEl>
                                          <p:spTgt spid="55">
                                            <p:txEl>
                                              <p:pRg st="1" end="1"/>
                                            </p:txEl>
                                          </p:spTgt>
                                        </p:tgtEl>
                                        <p:attrNameLst>
                                          <p:attrName>ppt_y</p:attrName>
                                        </p:attrNameLst>
                                      </p:cBhvr>
                                      <p:tavLst>
                                        <p:tav tm="0">
                                          <p:val>
                                            <p:strVal val="#ppt_y"/>
                                          </p:val>
                                        </p:tav>
                                        <p:tav tm="100000">
                                          <p:val>
                                            <p:strVal val="#ppt_y"/>
                                          </p:val>
                                        </p:tav>
                                      </p:tavLst>
                                    </p:anim>
                                  </p:childTnLst>
                                </p:cTn>
                              </p:par>
                              <p:par>
                                <p:cTn id="85" presetID="2" presetClass="entr" presetSubtype="2" fill="hold" grpId="0" nodeType="withEffect">
                                  <p:stCondLst>
                                    <p:cond delay="0"/>
                                  </p:stCondLst>
                                  <p:childTnLst>
                                    <p:set>
                                      <p:cBhvr>
                                        <p:cTn id="86" dur="1" fill="hold">
                                          <p:stCondLst>
                                            <p:cond delay="0"/>
                                          </p:stCondLst>
                                        </p:cTn>
                                        <p:tgtEl>
                                          <p:spTgt spid="56">
                                            <p:txEl>
                                              <p:pRg st="0" end="0"/>
                                            </p:txEl>
                                          </p:spTgt>
                                        </p:tgtEl>
                                        <p:attrNameLst>
                                          <p:attrName>style.visibility</p:attrName>
                                        </p:attrNameLst>
                                      </p:cBhvr>
                                      <p:to>
                                        <p:strVal val="visible"/>
                                      </p:to>
                                    </p:set>
                                    <p:anim calcmode="lin" valueType="num">
                                      <p:cBhvr additive="base">
                                        <p:cTn id="87" dur="500" fill="hold"/>
                                        <p:tgtEl>
                                          <p:spTgt spid="56">
                                            <p:txEl>
                                              <p:pRg st="0" end="0"/>
                                            </p:txEl>
                                          </p:spTgt>
                                        </p:tgtEl>
                                        <p:attrNameLst>
                                          <p:attrName>ppt_x</p:attrName>
                                        </p:attrNameLst>
                                      </p:cBhvr>
                                      <p:tavLst>
                                        <p:tav tm="0">
                                          <p:val>
                                            <p:strVal val="1+#ppt_w/2"/>
                                          </p:val>
                                        </p:tav>
                                        <p:tav tm="100000">
                                          <p:val>
                                            <p:strVal val="#ppt_x"/>
                                          </p:val>
                                        </p:tav>
                                      </p:tavLst>
                                    </p:anim>
                                    <p:anim calcmode="lin" valueType="num">
                                      <p:cBhvr additive="base">
                                        <p:cTn id="88" dur="500" fill="hold"/>
                                        <p:tgtEl>
                                          <p:spTgt spid="56">
                                            <p:txEl>
                                              <p:pRg st="0" end="0"/>
                                            </p:txEl>
                                          </p:spTgt>
                                        </p:tgtEl>
                                        <p:attrNameLst>
                                          <p:attrName>ppt_y</p:attrName>
                                        </p:attrNameLst>
                                      </p:cBhvr>
                                      <p:tavLst>
                                        <p:tav tm="0">
                                          <p:val>
                                            <p:strVal val="#ppt_y"/>
                                          </p:val>
                                        </p:tav>
                                        <p:tav tm="100000">
                                          <p:val>
                                            <p:strVal val="#ppt_y"/>
                                          </p:val>
                                        </p:tav>
                                      </p:tavLst>
                                    </p:anim>
                                  </p:childTnLst>
                                </p:cTn>
                              </p:par>
                              <p:par>
                                <p:cTn id="89" presetID="2" presetClass="entr" presetSubtype="2" fill="hold" grpId="0" nodeType="withEffect">
                                  <p:stCondLst>
                                    <p:cond delay="0"/>
                                  </p:stCondLst>
                                  <p:childTnLst>
                                    <p:set>
                                      <p:cBhvr>
                                        <p:cTn id="90" dur="1" fill="hold">
                                          <p:stCondLst>
                                            <p:cond delay="0"/>
                                          </p:stCondLst>
                                        </p:cTn>
                                        <p:tgtEl>
                                          <p:spTgt spid="57">
                                            <p:txEl>
                                              <p:pRg st="0" end="0"/>
                                            </p:txEl>
                                          </p:spTgt>
                                        </p:tgtEl>
                                        <p:attrNameLst>
                                          <p:attrName>style.visibility</p:attrName>
                                        </p:attrNameLst>
                                      </p:cBhvr>
                                      <p:to>
                                        <p:strVal val="visible"/>
                                      </p:to>
                                    </p:set>
                                    <p:anim calcmode="lin" valueType="num">
                                      <p:cBhvr additive="base">
                                        <p:cTn id="91" dur="500" fill="hold"/>
                                        <p:tgtEl>
                                          <p:spTgt spid="57">
                                            <p:txEl>
                                              <p:pRg st="0" end="0"/>
                                            </p:txEl>
                                          </p:spTgt>
                                        </p:tgtEl>
                                        <p:attrNameLst>
                                          <p:attrName>ppt_x</p:attrName>
                                        </p:attrNameLst>
                                      </p:cBhvr>
                                      <p:tavLst>
                                        <p:tav tm="0">
                                          <p:val>
                                            <p:strVal val="1+#ppt_w/2"/>
                                          </p:val>
                                        </p:tav>
                                        <p:tav tm="100000">
                                          <p:val>
                                            <p:strVal val="#ppt_x"/>
                                          </p:val>
                                        </p:tav>
                                      </p:tavLst>
                                    </p:anim>
                                    <p:anim calcmode="lin" valueType="num">
                                      <p:cBhvr additive="base">
                                        <p:cTn id="92" dur="500" fill="hold"/>
                                        <p:tgtEl>
                                          <p:spTgt spid="57">
                                            <p:txEl>
                                              <p:pRg st="0" end="0"/>
                                            </p:txEl>
                                          </p:spTgt>
                                        </p:tgtEl>
                                        <p:attrNameLst>
                                          <p:attrName>ppt_y</p:attrName>
                                        </p:attrNameLst>
                                      </p:cBhvr>
                                      <p:tavLst>
                                        <p:tav tm="0">
                                          <p:val>
                                            <p:strVal val="#ppt_y"/>
                                          </p:val>
                                        </p:tav>
                                        <p:tav tm="100000">
                                          <p:val>
                                            <p:strVal val="#ppt_y"/>
                                          </p:val>
                                        </p:tav>
                                      </p:tavLst>
                                    </p:anim>
                                  </p:childTnLst>
                                </p:cTn>
                              </p:par>
                              <p:par>
                                <p:cTn id="93" presetID="2" presetClass="entr" presetSubtype="2" fill="hold" grpId="0" nodeType="withEffect">
                                  <p:stCondLst>
                                    <p:cond delay="0"/>
                                  </p:stCondLst>
                                  <p:childTnLst>
                                    <p:set>
                                      <p:cBhvr>
                                        <p:cTn id="94" dur="1" fill="hold">
                                          <p:stCondLst>
                                            <p:cond delay="0"/>
                                          </p:stCondLst>
                                        </p:cTn>
                                        <p:tgtEl>
                                          <p:spTgt spid="58">
                                            <p:txEl>
                                              <p:pRg st="0" end="0"/>
                                            </p:txEl>
                                          </p:spTgt>
                                        </p:tgtEl>
                                        <p:attrNameLst>
                                          <p:attrName>style.visibility</p:attrName>
                                        </p:attrNameLst>
                                      </p:cBhvr>
                                      <p:to>
                                        <p:strVal val="visible"/>
                                      </p:to>
                                    </p:set>
                                    <p:anim calcmode="lin" valueType="num">
                                      <p:cBhvr additive="base">
                                        <p:cTn id="95" dur="500" fill="hold"/>
                                        <p:tgtEl>
                                          <p:spTgt spid="58">
                                            <p:txEl>
                                              <p:pRg st="0" end="0"/>
                                            </p:txEl>
                                          </p:spTgt>
                                        </p:tgtEl>
                                        <p:attrNameLst>
                                          <p:attrName>ppt_x</p:attrName>
                                        </p:attrNameLst>
                                      </p:cBhvr>
                                      <p:tavLst>
                                        <p:tav tm="0">
                                          <p:val>
                                            <p:strVal val="1+#ppt_w/2"/>
                                          </p:val>
                                        </p:tav>
                                        <p:tav tm="100000">
                                          <p:val>
                                            <p:strVal val="#ppt_x"/>
                                          </p:val>
                                        </p:tav>
                                      </p:tavLst>
                                    </p:anim>
                                    <p:anim calcmode="lin" valueType="num">
                                      <p:cBhvr additive="base">
                                        <p:cTn id="96" dur="500" fill="hold"/>
                                        <p:tgtEl>
                                          <p:spTgt spid="58">
                                            <p:txEl>
                                              <p:pRg st="0" end="0"/>
                                            </p:txEl>
                                          </p:spTgt>
                                        </p:tgtEl>
                                        <p:attrNameLst>
                                          <p:attrName>ppt_y</p:attrName>
                                        </p:attrNameLst>
                                      </p:cBhvr>
                                      <p:tavLst>
                                        <p:tav tm="0">
                                          <p:val>
                                            <p:strVal val="#ppt_y"/>
                                          </p:val>
                                        </p:tav>
                                        <p:tav tm="100000">
                                          <p:val>
                                            <p:strVal val="#ppt_y"/>
                                          </p:val>
                                        </p:tav>
                                      </p:tavLst>
                                    </p:anim>
                                  </p:childTnLst>
                                </p:cTn>
                              </p:par>
                              <p:par>
                                <p:cTn id="97" presetID="2" presetClass="entr" presetSubtype="2" fill="hold" grpId="0" nodeType="withEffect">
                                  <p:stCondLst>
                                    <p:cond delay="0"/>
                                  </p:stCondLst>
                                  <p:childTnLst>
                                    <p:set>
                                      <p:cBhvr>
                                        <p:cTn id="98" dur="1" fill="hold">
                                          <p:stCondLst>
                                            <p:cond delay="0"/>
                                          </p:stCondLst>
                                        </p:cTn>
                                        <p:tgtEl>
                                          <p:spTgt spid="58">
                                            <p:txEl>
                                              <p:pRg st="1" end="1"/>
                                            </p:txEl>
                                          </p:spTgt>
                                        </p:tgtEl>
                                        <p:attrNameLst>
                                          <p:attrName>style.visibility</p:attrName>
                                        </p:attrNameLst>
                                      </p:cBhvr>
                                      <p:to>
                                        <p:strVal val="visible"/>
                                      </p:to>
                                    </p:set>
                                    <p:anim calcmode="lin" valueType="num">
                                      <p:cBhvr additive="base">
                                        <p:cTn id="99" dur="500" fill="hold"/>
                                        <p:tgtEl>
                                          <p:spTgt spid="58">
                                            <p:txEl>
                                              <p:pRg st="1" end="1"/>
                                            </p:txEl>
                                          </p:spTgt>
                                        </p:tgtEl>
                                        <p:attrNameLst>
                                          <p:attrName>ppt_x</p:attrName>
                                        </p:attrNameLst>
                                      </p:cBhvr>
                                      <p:tavLst>
                                        <p:tav tm="0">
                                          <p:val>
                                            <p:strVal val="1+#ppt_w/2"/>
                                          </p:val>
                                        </p:tav>
                                        <p:tav tm="100000">
                                          <p:val>
                                            <p:strVal val="#ppt_x"/>
                                          </p:val>
                                        </p:tav>
                                      </p:tavLst>
                                    </p:anim>
                                    <p:anim calcmode="lin" valueType="num">
                                      <p:cBhvr additive="base">
                                        <p:cTn id="100" dur="500" fill="hold"/>
                                        <p:tgtEl>
                                          <p:spTgt spid="58">
                                            <p:txEl>
                                              <p:pRg st="1" end="1"/>
                                            </p:txEl>
                                          </p:spTgt>
                                        </p:tgtEl>
                                        <p:attrNameLst>
                                          <p:attrName>ppt_y</p:attrName>
                                        </p:attrNameLst>
                                      </p:cBhvr>
                                      <p:tavLst>
                                        <p:tav tm="0">
                                          <p:val>
                                            <p:strVal val="#ppt_y"/>
                                          </p:val>
                                        </p:tav>
                                        <p:tav tm="100000">
                                          <p:val>
                                            <p:strVal val="#ppt_y"/>
                                          </p:val>
                                        </p:tav>
                                      </p:tavLst>
                                    </p:anim>
                                  </p:childTnLst>
                                </p:cTn>
                              </p:par>
                              <p:par>
                                <p:cTn id="101" presetID="2" presetClass="entr" presetSubtype="2" fill="hold" grpId="0" nodeType="withEffect">
                                  <p:stCondLst>
                                    <p:cond delay="0"/>
                                  </p:stCondLst>
                                  <p:childTnLst>
                                    <p:set>
                                      <p:cBhvr>
                                        <p:cTn id="102" dur="1" fill="hold">
                                          <p:stCondLst>
                                            <p:cond delay="0"/>
                                          </p:stCondLst>
                                        </p:cTn>
                                        <p:tgtEl>
                                          <p:spTgt spid="59">
                                            <p:txEl>
                                              <p:pRg st="0" end="0"/>
                                            </p:txEl>
                                          </p:spTgt>
                                        </p:tgtEl>
                                        <p:attrNameLst>
                                          <p:attrName>style.visibility</p:attrName>
                                        </p:attrNameLst>
                                      </p:cBhvr>
                                      <p:to>
                                        <p:strVal val="visible"/>
                                      </p:to>
                                    </p:set>
                                    <p:anim calcmode="lin" valueType="num">
                                      <p:cBhvr additive="base">
                                        <p:cTn id="103" dur="500" fill="hold"/>
                                        <p:tgtEl>
                                          <p:spTgt spid="59">
                                            <p:txEl>
                                              <p:pRg st="0" end="0"/>
                                            </p:txEl>
                                          </p:spTgt>
                                        </p:tgtEl>
                                        <p:attrNameLst>
                                          <p:attrName>ppt_x</p:attrName>
                                        </p:attrNameLst>
                                      </p:cBhvr>
                                      <p:tavLst>
                                        <p:tav tm="0">
                                          <p:val>
                                            <p:strVal val="1+#ppt_w/2"/>
                                          </p:val>
                                        </p:tav>
                                        <p:tav tm="100000">
                                          <p:val>
                                            <p:strVal val="#ppt_x"/>
                                          </p:val>
                                        </p:tav>
                                      </p:tavLst>
                                    </p:anim>
                                    <p:anim calcmode="lin" valueType="num">
                                      <p:cBhvr additive="base">
                                        <p:cTn id="104" dur="500" fill="hold"/>
                                        <p:tgtEl>
                                          <p:spTgt spid="59">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22" grpId="0" build="allAtOnce">
        <p:tmplLst>
          <p:tmpl lvl="1">
            <p:tnLst>
              <p:par>
                <p:cTn presetID="2" presetClass="entr" presetSubtype="2" fill="hold" nodeType="withEffect">
                  <p:stCondLst>
                    <p:cond delay="0"/>
                  </p:stCondLst>
                  <p:childTnLst>
                    <p:set>
                      <p:cBhvr>
                        <p:cTn dur="1" fill="hold">
                          <p:stCondLst>
                            <p:cond delay="0"/>
                          </p:stCondLst>
                        </p:cTn>
                        <p:tgtEl>
                          <p:spTgt spid="22"/>
                        </p:tgtEl>
                        <p:attrNameLst>
                          <p:attrName>style.visibility</p:attrName>
                        </p:attrNameLst>
                      </p:cBhvr>
                      <p:to>
                        <p:strVal val="visible"/>
                      </p:to>
                    </p:set>
                    <p:anim calcmode="lin" valueType="num">
                      <p:cBhvr additive="base">
                        <p:cTn dur="500" fill="hold"/>
                        <p:tgtEl>
                          <p:spTgt spid="22"/>
                        </p:tgtEl>
                        <p:attrNameLst>
                          <p:attrName>ppt_x</p:attrName>
                        </p:attrNameLst>
                      </p:cBhvr>
                      <p:tavLst>
                        <p:tav tm="0">
                          <p:val>
                            <p:strVal val="1+#ppt_w/2"/>
                          </p:val>
                        </p:tav>
                        <p:tav tm="100000">
                          <p:val>
                            <p:strVal val="#ppt_x"/>
                          </p:val>
                        </p:tav>
                      </p:tavLst>
                    </p:anim>
                    <p:anim calcmode="lin" valueType="num">
                      <p:cBhvr additive="base">
                        <p:cTn dur="500" fill="hold"/>
                        <p:tgtEl>
                          <p:spTgt spid="22"/>
                        </p:tgtEl>
                        <p:attrNameLst>
                          <p:attrName>ppt_y</p:attrName>
                        </p:attrNameLst>
                      </p:cBhvr>
                      <p:tavLst>
                        <p:tav tm="0">
                          <p:val>
                            <p:strVal val="#ppt_y"/>
                          </p:val>
                        </p:tav>
                        <p:tav tm="100000">
                          <p:val>
                            <p:strVal val="#ppt_y"/>
                          </p:val>
                        </p:tav>
                      </p:tavLst>
                    </p:anim>
                  </p:childTnLst>
                </p:cTn>
              </p:par>
            </p:tnLst>
          </p:tmpl>
        </p:tmplLst>
      </p:bldP>
      <p:bldP spid="24" grpId="0" build="allAtOnce"/>
      <p:bldP spid="23" grpId="0" build="allAtOnce">
        <p:tmplLst>
          <p:tmpl lvl="1">
            <p:tnLst>
              <p:par>
                <p:cTn presetID="2" presetClass="entr" presetSubtype="2" fill="hold" nodeType="withEffect">
                  <p:stCondLst>
                    <p:cond delay="0"/>
                  </p:stCondLst>
                  <p:childTnLst>
                    <p:set>
                      <p:cBhvr>
                        <p:cTn dur="1" fill="hold">
                          <p:stCondLst>
                            <p:cond delay="0"/>
                          </p:stCondLst>
                        </p:cTn>
                        <p:tgtEl>
                          <p:spTgt spid="23"/>
                        </p:tgtEl>
                        <p:attrNameLst>
                          <p:attrName>style.visibility</p:attrName>
                        </p:attrNameLst>
                      </p:cBhvr>
                      <p:to>
                        <p:strVal val="visible"/>
                      </p:to>
                    </p:set>
                    <p:anim calcmode="lin" valueType="num">
                      <p:cBhvr additive="base">
                        <p:cTn dur="500" fill="hold"/>
                        <p:tgtEl>
                          <p:spTgt spid="23"/>
                        </p:tgtEl>
                        <p:attrNameLst>
                          <p:attrName>ppt_x</p:attrName>
                        </p:attrNameLst>
                      </p:cBhvr>
                      <p:tavLst>
                        <p:tav tm="0">
                          <p:val>
                            <p:strVal val="1+#ppt_w/2"/>
                          </p:val>
                        </p:tav>
                        <p:tav tm="100000">
                          <p:val>
                            <p:strVal val="#ppt_x"/>
                          </p:val>
                        </p:tav>
                      </p:tavLst>
                    </p:anim>
                    <p:anim calcmode="lin" valueType="num">
                      <p:cBhvr additive="base">
                        <p:cTn dur="500" fill="hold"/>
                        <p:tgtEl>
                          <p:spTgt spid="23"/>
                        </p:tgtEl>
                        <p:attrNameLst>
                          <p:attrName>ppt_y</p:attrName>
                        </p:attrNameLst>
                      </p:cBhvr>
                      <p:tavLst>
                        <p:tav tm="0">
                          <p:val>
                            <p:strVal val="#ppt_y"/>
                          </p:val>
                        </p:tav>
                        <p:tav tm="100000">
                          <p:val>
                            <p:strVal val="#ppt_y"/>
                          </p:val>
                        </p:tav>
                      </p:tavLst>
                    </p:anim>
                  </p:childTnLst>
                </p:cTn>
              </p:par>
            </p:tnLst>
          </p:tmpl>
        </p:tmplLst>
      </p:bldP>
      <p:bldP spid="44" grpId="0" build="allAtOnce">
        <p:tmplLst>
          <p:tmpl lvl="1">
            <p:tnLst>
              <p:par>
                <p:cTn presetID="2" presetClass="entr" presetSubtype="2" fill="hold" nodeType="withEffect">
                  <p:stCondLst>
                    <p:cond delay="0"/>
                  </p:stCondLst>
                  <p:childTnLst>
                    <p:set>
                      <p:cBhvr>
                        <p:cTn dur="1" fill="hold">
                          <p:stCondLst>
                            <p:cond delay="0"/>
                          </p:stCondLst>
                        </p:cTn>
                        <p:tgtEl>
                          <p:spTgt spid="44"/>
                        </p:tgtEl>
                        <p:attrNameLst>
                          <p:attrName>style.visibility</p:attrName>
                        </p:attrNameLst>
                      </p:cBhvr>
                      <p:to>
                        <p:strVal val="visible"/>
                      </p:to>
                    </p:set>
                    <p:anim calcmode="lin" valueType="num">
                      <p:cBhvr additive="base">
                        <p:cTn dur="500" fill="hold"/>
                        <p:tgtEl>
                          <p:spTgt spid="44"/>
                        </p:tgtEl>
                        <p:attrNameLst>
                          <p:attrName>ppt_x</p:attrName>
                        </p:attrNameLst>
                      </p:cBhvr>
                      <p:tavLst>
                        <p:tav tm="0">
                          <p:val>
                            <p:strVal val="1+#ppt_w/2"/>
                          </p:val>
                        </p:tav>
                        <p:tav tm="100000">
                          <p:val>
                            <p:strVal val="#ppt_x"/>
                          </p:val>
                        </p:tav>
                      </p:tavLst>
                    </p:anim>
                    <p:anim calcmode="lin" valueType="num">
                      <p:cBhvr additive="base">
                        <p:cTn dur="500" fill="hold"/>
                        <p:tgtEl>
                          <p:spTgt spid="44"/>
                        </p:tgtEl>
                        <p:attrNameLst>
                          <p:attrName>ppt_y</p:attrName>
                        </p:attrNameLst>
                      </p:cBhvr>
                      <p:tavLst>
                        <p:tav tm="0">
                          <p:val>
                            <p:strVal val="#ppt_y"/>
                          </p:val>
                        </p:tav>
                        <p:tav tm="100000">
                          <p:val>
                            <p:strVal val="#ppt_y"/>
                          </p:val>
                        </p:tav>
                      </p:tavLst>
                    </p:anim>
                  </p:childTnLst>
                </p:cTn>
              </p:par>
            </p:tnLst>
          </p:tmpl>
        </p:tmplLst>
      </p:bldP>
      <p:bldP spid="45" grpId="0" build="allAtOnce"/>
      <p:bldP spid="46" grpId="0" build="allAtOnce">
        <p:tmplLst>
          <p:tmpl lvl="1">
            <p:tnLst>
              <p:par>
                <p:cTn presetID="2" presetClass="entr" presetSubtype="2" fill="hold" nodeType="withEffect">
                  <p:stCondLst>
                    <p:cond delay="0"/>
                  </p:stCondLst>
                  <p:childTnLst>
                    <p:set>
                      <p:cBhvr>
                        <p:cTn dur="1" fill="hold">
                          <p:stCondLst>
                            <p:cond delay="0"/>
                          </p:stCondLst>
                        </p:cTn>
                        <p:tgtEl>
                          <p:spTgt spid="46"/>
                        </p:tgtEl>
                        <p:attrNameLst>
                          <p:attrName>style.visibility</p:attrName>
                        </p:attrNameLst>
                      </p:cBhvr>
                      <p:to>
                        <p:strVal val="visible"/>
                      </p:to>
                    </p:set>
                    <p:anim calcmode="lin" valueType="num">
                      <p:cBhvr additive="base">
                        <p:cTn dur="500" fill="hold"/>
                        <p:tgtEl>
                          <p:spTgt spid="46"/>
                        </p:tgtEl>
                        <p:attrNameLst>
                          <p:attrName>ppt_x</p:attrName>
                        </p:attrNameLst>
                      </p:cBhvr>
                      <p:tavLst>
                        <p:tav tm="0">
                          <p:val>
                            <p:strVal val="1+#ppt_w/2"/>
                          </p:val>
                        </p:tav>
                        <p:tav tm="100000">
                          <p:val>
                            <p:strVal val="#ppt_x"/>
                          </p:val>
                        </p:tav>
                      </p:tavLst>
                    </p:anim>
                    <p:anim calcmode="lin" valueType="num">
                      <p:cBhvr additive="base">
                        <p:cTn dur="500" fill="hold"/>
                        <p:tgtEl>
                          <p:spTgt spid="46"/>
                        </p:tgtEl>
                        <p:attrNameLst>
                          <p:attrName>ppt_y</p:attrName>
                        </p:attrNameLst>
                      </p:cBhvr>
                      <p:tavLst>
                        <p:tav tm="0">
                          <p:val>
                            <p:strVal val="#ppt_y"/>
                          </p:val>
                        </p:tav>
                        <p:tav tm="100000">
                          <p:val>
                            <p:strVal val="#ppt_y"/>
                          </p:val>
                        </p:tav>
                      </p:tavLst>
                    </p:anim>
                  </p:childTnLst>
                </p:cTn>
              </p:par>
            </p:tnLst>
          </p:tmpl>
        </p:tmplLst>
      </p:bldP>
      <p:bldP spid="47" grpId="0" build="allAtOnce">
        <p:tmplLst>
          <p:tmpl lvl="1">
            <p:tnLst>
              <p:par>
                <p:cTn presetID="2" presetClass="entr" presetSubtype="2" fill="hold" nodeType="withEffect">
                  <p:stCondLst>
                    <p:cond delay="0"/>
                  </p:stCondLst>
                  <p:childTnLst>
                    <p:set>
                      <p:cBhvr>
                        <p:cTn dur="1" fill="hold">
                          <p:stCondLst>
                            <p:cond delay="0"/>
                          </p:stCondLst>
                        </p:cTn>
                        <p:tgtEl>
                          <p:spTgt spid="47"/>
                        </p:tgtEl>
                        <p:attrNameLst>
                          <p:attrName>style.visibility</p:attrName>
                        </p:attrNameLst>
                      </p:cBhvr>
                      <p:to>
                        <p:strVal val="visible"/>
                      </p:to>
                    </p:set>
                    <p:anim calcmode="lin" valueType="num">
                      <p:cBhvr additive="base">
                        <p:cTn dur="500" fill="hold"/>
                        <p:tgtEl>
                          <p:spTgt spid="47"/>
                        </p:tgtEl>
                        <p:attrNameLst>
                          <p:attrName>ppt_x</p:attrName>
                        </p:attrNameLst>
                      </p:cBhvr>
                      <p:tavLst>
                        <p:tav tm="0">
                          <p:val>
                            <p:strVal val="1+#ppt_w/2"/>
                          </p:val>
                        </p:tav>
                        <p:tav tm="100000">
                          <p:val>
                            <p:strVal val="#ppt_x"/>
                          </p:val>
                        </p:tav>
                      </p:tavLst>
                    </p:anim>
                    <p:anim calcmode="lin" valueType="num">
                      <p:cBhvr additive="base">
                        <p:cTn dur="500" fill="hold"/>
                        <p:tgtEl>
                          <p:spTgt spid="47"/>
                        </p:tgtEl>
                        <p:attrNameLst>
                          <p:attrName>ppt_y</p:attrName>
                        </p:attrNameLst>
                      </p:cBhvr>
                      <p:tavLst>
                        <p:tav tm="0">
                          <p:val>
                            <p:strVal val="#ppt_y"/>
                          </p:val>
                        </p:tav>
                        <p:tav tm="100000">
                          <p:val>
                            <p:strVal val="#ppt_y"/>
                          </p:val>
                        </p:tav>
                      </p:tavLst>
                    </p:anim>
                  </p:childTnLst>
                </p:cTn>
              </p:par>
            </p:tnLst>
          </p:tmpl>
        </p:tmplLst>
      </p:bldP>
      <p:bldP spid="48" grpId="0" build="allAtOnce"/>
      <p:bldP spid="49" grpId="0" build="allAtOnce">
        <p:tmplLst>
          <p:tmpl lvl="1">
            <p:tnLst>
              <p:par>
                <p:cTn presetID="2" presetClass="entr" presetSubtype="2" fill="hold" nodeType="withEffect">
                  <p:stCondLst>
                    <p:cond delay="0"/>
                  </p:stCondLst>
                  <p:childTnLst>
                    <p:set>
                      <p:cBhvr>
                        <p:cTn dur="1" fill="hold">
                          <p:stCondLst>
                            <p:cond delay="0"/>
                          </p:stCondLst>
                        </p:cTn>
                        <p:tgtEl>
                          <p:spTgt spid="49"/>
                        </p:tgtEl>
                        <p:attrNameLst>
                          <p:attrName>style.visibility</p:attrName>
                        </p:attrNameLst>
                      </p:cBhvr>
                      <p:to>
                        <p:strVal val="visible"/>
                      </p:to>
                    </p:set>
                    <p:anim calcmode="lin" valueType="num">
                      <p:cBhvr additive="base">
                        <p:cTn dur="500" fill="hold"/>
                        <p:tgtEl>
                          <p:spTgt spid="49"/>
                        </p:tgtEl>
                        <p:attrNameLst>
                          <p:attrName>ppt_x</p:attrName>
                        </p:attrNameLst>
                      </p:cBhvr>
                      <p:tavLst>
                        <p:tav tm="0">
                          <p:val>
                            <p:strVal val="1+#ppt_w/2"/>
                          </p:val>
                        </p:tav>
                        <p:tav tm="100000">
                          <p:val>
                            <p:strVal val="#ppt_x"/>
                          </p:val>
                        </p:tav>
                      </p:tavLst>
                    </p:anim>
                    <p:anim calcmode="lin" valueType="num">
                      <p:cBhvr additive="base">
                        <p:cTn dur="500" fill="hold"/>
                        <p:tgtEl>
                          <p:spTgt spid="49"/>
                        </p:tgtEl>
                        <p:attrNameLst>
                          <p:attrName>ppt_y</p:attrName>
                        </p:attrNameLst>
                      </p:cBhvr>
                      <p:tavLst>
                        <p:tav tm="0">
                          <p:val>
                            <p:strVal val="#ppt_y"/>
                          </p:val>
                        </p:tav>
                        <p:tav tm="100000">
                          <p:val>
                            <p:strVal val="#ppt_y"/>
                          </p:val>
                        </p:tav>
                      </p:tavLst>
                    </p:anim>
                  </p:childTnLst>
                </p:cTn>
              </p:par>
            </p:tnLst>
          </p:tmpl>
        </p:tmplLst>
      </p:bldP>
      <p:bldP spid="51" grpId="0" build="allAtOnce">
        <p:tmplLst>
          <p:tmpl lvl="1">
            <p:tnLst>
              <p:par>
                <p:cTn presetID="2" presetClass="entr" presetSubtype="2" fill="hold" nodeType="withEffect">
                  <p:stCondLst>
                    <p:cond delay="0"/>
                  </p:stCondLst>
                  <p:childTnLst>
                    <p:set>
                      <p:cBhvr>
                        <p:cTn dur="1" fill="hold">
                          <p:stCondLst>
                            <p:cond delay="0"/>
                          </p:stCondLst>
                        </p:cTn>
                        <p:tgtEl>
                          <p:spTgt spid="51"/>
                        </p:tgtEl>
                        <p:attrNameLst>
                          <p:attrName>style.visibility</p:attrName>
                        </p:attrNameLst>
                      </p:cBhvr>
                      <p:to>
                        <p:strVal val="visible"/>
                      </p:to>
                    </p:set>
                    <p:anim calcmode="lin" valueType="num">
                      <p:cBhvr additive="base">
                        <p:cTn dur="500" fill="hold"/>
                        <p:tgtEl>
                          <p:spTgt spid="51"/>
                        </p:tgtEl>
                        <p:attrNameLst>
                          <p:attrName>ppt_x</p:attrName>
                        </p:attrNameLst>
                      </p:cBhvr>
                      <p:tavLst>
                        <p:tav tm="0">
                          <p:val>
                            <p:strVal val="1+#ppt_w/2"/>
                          </p:val>
                        </p:tav>
                        <p:tav tm="100000">
                          <p:val>
                            <p:strVal val="#ppt_x"/>
                          </p:val>
                        </p:tav>
                      </p:tavLst>
                    </p:anim>
                    <p:anim calcmode="lin" valueType="num">
                      <p:cBhvr additive="base">
                        <p:cTn dur="500" fill="hold"/>
                        <p:tgtEl>
                          <p:spTgt spid="51"/>
                        </p:tgtEl>
                        <p:attrNameLst>
                          <p:attrName>ppt_y</p:attrName>
                        </p:attrNameLst>
                      </p:cBhvr>
                      <p:tavLst>
                        <p:tav tm="0">
                          <p:val>
                            <p:strVal val="#ppt_y"/>
                          </p:val>
                        </p:tav>
                        <p:tav tm="100000">
                          <p:val>
                            <p:strVal val="#ppt_y"/>
                          </p:val>
                        </p:tav>
                      </p:tavLst>
                    </p:anim>
                  </p:childTnLst>
                </p:cTn>
              </p:par>
            </p:tnLst>
          </p:tmpl>
        </p:tmplLst>
      </p:bldP>
      <p:bldP spid="52" grpId="0" build="allAtOnce"/>
      <p:bldP spid="53" grpId="0" build="allAtOnce">
        <p:tmplLst>
          <p:tmpl lvl="1">
            <p:tnLst>
              <p:par>
                <p:cTn presetID="2" presetClass="entr" presetSubtype="2" fill="hold" nodeType="withEffect">
                  <p:stCondLst>
                    <p:cond delay="0"/>
                  </p:stCondLst>
                  <p:childTnLst>
                    <p:set>
                      <p:cBhvr>
                        <p:cTn dur="1" fill="hold">
                          <p:stCondLst>
                            <p:cond delay="0"/>
                          </p:stCondLst>
                        </p:cTn>
                        <p:tgtEl>
                          <p:spTgt spid="53"/>
                        </p:tgtEl>
                        <p:attrNameLst>
                          <p:attrName>style.visibility</p:attrName>
                        </p:attrNameLst>
                      </p:cBhvr>
                      <p:to>
                        <p:strVal val="visible"/>
                      </p:to>
                    </p:set>
                    <p:anim calcmode="lin" valueType="num">
                      <p:cBhvr additive="base">
                        <p:cTn dur="500" fill="hold"/>
                        <p:tgtEl>
                          <p:spTgt spid="53"/>
                        </p:tgtEl>
                        <p:attrNameLst>
                          <p:attrName>ppt_x</p:attrName>
                        </p:attrNameLst>
                      </p:cBhvr>
                      <p:tavLst>
                        <p:tav tm="0">
                          <p:val>
                            <p:strVal val="1+#ppt_w/2"/>
                          </p:val>
                        </p:tav>
                        <p:tav tm="100000">
                          <p:val>
                            <p:strVal val="#ppt_x"/>
                          </p:val>
                        </p:tav>
                      </p:tavLst>
                    </p:anim>
                    <p:anim calcmode="lin" valueType="num">
                      <p:cBhvr additive="base">
                        <p:cTn dur="500" fill="hold"/>
                        <p:tgtEl>
                          <p:spTgt spid="53"/>
                        </p:tgtEl>
                        <p:attrNameLst>
                          <p:attrName>ppt_y</p:attrName>
                        </p:attrNameLst>
                      </p:cBhvr>
                      <p:tavLst>
                        <p:tav tm="0">
                          <p:val>
                            <p:strVal val="#ppt_y"/>
                          </p:val>
                        </p:tav>
                        <p:tav tm="100000">
                          <p:val>
                            <p:strVal val="#ppt_y"/>
                          </p:val>
                        </p:tav>
                      </p:tavLst>
                    </p:anim>
                  </p:childTnLst>
                </p:cTn>
              </p:par>
            </p:tnLst>
          </p:tmpl>
        </p:tmplLst>
      </p:bldP>
      <p:bldP spid="54" grpId="0" build="allAtOnce">
        <p:tmplLst>
          <p:tmpl lvl="1">
            <p:tnLst>
              <p:par>
                <p:cTn presetID="2" presetClass="entr" presetSubtype="2" fill="hold" nodeType="withEffect">
                  <p:stCondLst>
                    <p:cond delay="0"/>
                  </p:stCondLst>
                  <p:childTnLst>
                    <p:set>
                      <p:cBhvr>
                        <p:cTn dur="1" fill="hold">
                          <p:stCondLst>
                            <p:cond delay="0"/>
                          </p:stCondLst>
                        </p:cTn>
                        <p:tgtEl>
                          <p:spTgt spid="54"/>
                        </p:tgtEl>
                        <p:attrNameLst>
                          <p:attrName>style.visibility</p:attrName>
                        </p:attrNameLst>
                      </p:cBhvr>
                      <p:to>
                        <p:strVal val="visible"/>
                      </p:to>
                    </p:set>
                    <p:anim calcmode="lin" valueType="num">
                      <p:cBhvr additive="base">
                        <p:cTn dur="500" fill="hold"/>
                        <p:tgtEl>
                          <p:spTgt spid="54"/>
                        </p:tgtEl>
                        <p:attrNameLst>
                          <p:attrName>ppt_x</p:attrName>
                        </p:attrNameLst>
                      </p:cBhvr>
                      <p:tavLst>
                        <p:tav tm="0">
                          <p:val>
                            <p:strVal val="1+#ppt_w/2"/>
                          </p:val>
                        </p:tav>
                        <p:tav tm="100000">
                          <p:val>
                            <p:strVal val="#ppt_x"/>
                          </p:val>
                        </p:tav>
                      </p:tavLst>
                    </p:anim>
                    <p:anim calcmode="lin" valueType="num">
                      <p:cBhvr additive="base">
                        <p:cTn dur="500" fill="hold"/>
                        <p:tgtEl>
                          <p:spTgt spid="54"/>
                        </p:tgtEl>
                        <p:attrNameLst>
                          <p:attrName>ppt_y</p:attrName>
                        </p:attrNameLst>
                      </p:cBhvr>
                      <p:tavLst>
                        <p:tav tm="0">
                          <p:val>
                            <p:strVal val="#ppt_y"/>
                          </p:val>
                        </p:tav>
                        <p:tav tm="100000">
                          <p:val>
                            <p:strVal val="#ppt_y"/>
                          </p:val>
                        </p:tav>
                      </p:tavLst>
                    </p:anim>
                  </p:childTnLst>
                </p:cTn>
              </p:par>
            </p:tnLst>
          </p:tmpl>
        </p:tmplLst>
      </p:bldP>
      <p:bldP spid="55" grpId="0" build="allAtOnce"/>
      <p:bldP spid="56" grpId="0" build="allAtOnce">
        <p:tmplLst>
          <p:tmpl lvl="1">
            <p:tnLst>
              <p:par>
                <p:cTn presetID="2" presetClass="entr" presetSubtype="2" fill="hold" nodeType="withEffect">
                  <p:stCondLst>
                    <p:cond delay="0"/>
                  </p:stCondLst>
                  <p:childTnLst>
                    <p:set>
                      <p:cBhvr>
                        <p:cTn dur="1" fill="hold">
                          <p:stCondLst>
                            <p:cond delay="0"/>
                          </p:stCondLst>
                        </p:cTn>
                        <p:tgtEl>
                          <p:spTgt spid="56"/>
                        </p:tgtEl>
                        <p:attrNameLst>
                          <p:attrName>style.visibility</p:attrName>
                        </p:attrNameLst>
                      </p:cBhvr>
                      <p:to>
                        <p:strVal val="visible"/>
                      </p:to>
                    </p:set>
                    <p:anim calcmode="lin" valueType="num">
                      <p:cBhvr additive="base">
                        <p:cTn dur="500" fill="hold"/>
                        <p:tgtEl>
                          <p:spTgt spid="56"/>
                        </p:tgtEl>
                        <p:attrNameLst>
                          <p:attrName>ppt_x</p:attrName>
                        </p:attrNameLst>
                      </p:cBhvr>
                      <p:tavLst>
                        <p:tav tm="0">
                          <p:val>
                            <p:strVal val="1+#ppt_w/2"/>
                          </p:val>
                        </p:tav>
                        <p:tav tm="100000">
                          <p:val>
                            <p:strVal val="#ppt_x"/>
                          </p:val>
                        </p:tav>
                      </p:tavLst>
                    </p:anim>
                    <p:anim calcmode="lin" valueType="num">
                      <p:cBhvr additive="base">
                        <p:cTn dur="500" fill="hold"/>
                        <p:tgtEl>
                          <p:spTgt spid="56"/>
                        </p:tgtEl>
                        <p:attrNameLst>
                          <p:attrName>ppt_y</p:attrName>
                        </p:attrNameLst>
                      </p:cBhvr>
                      <p:tavLst>
                        <p:tav tm="0">
                          <p:val>
                            <p:strVal val="#ppt_y"/>
                          </p:val>
                        </p:tav>
                        <p:tav tm="100000">
                          <p:val>
                            <p:strVal val="#ppt_y"/>
                          </p:val>
                        </p:tav>
                      </p:tavLst>
                    </p:anim>
                  </p:childTnLst>
                </p:cTn>
              </p:par>
            </p:tnLst>
          </p:tmpl>
        </p:tmplLst>
      </p:bldP>
      <p:bldP spid="57" grpId="0" build="allAtOnce">
        <p:tmplLst>
          <p:tmpl lvl="1">
            <p:tnLst>
              <p:par>
                <p:cTn presetID="2" presetClass="entr" presetSubtype="2" fill="hold" nodeType="withEffect">
                  <p:stCondLst>
                    <p:cond delay="0"/>
                  </p:stCondLst>
                  <p:childTnLst>
                    <p:set>
                      <p:cBhvr>
                        <p:cTn dur="1" fill="hold">
                          <p:stCondLst>
                            <p:cond delay="0"/>
                          </p:stCondLst>
                        </p:cTn>
                        <p:tgtEl>
                          <p:spTgt spid="57"/>
                        </p:tgtEl>
                        <p:attrNameLst>
                          <p:attrName>style.visibility</p:attrName>
                        </p:attrNameLst>
                      </p:cBhvr>
                      <p:to>
                        <p:strVal val="visible"/>
                      </p:to>
                    </p:set>
                    <p:anim calcmode="lin" valueType="num">
                      <p:cBhvr additive="base">
                        <p:cTn dur="500" fill="hold"/>
                        <p:tgtEl>
                          <p:spTgt spid="57"/>
                        </p:tgtEl>
                        <p:attrNameLst>
                          <p:attrName>ppt_x</p:attrName>
                        </p:attrNameLst>
                      </p:cBhvr>
                      <p:tavLst>
                        <p:tav tm="0">
                          <p:val>
                            <p:strVal val="1+#ppt_w/2"/>
                          </p:val>
                        </p:tav>
                        <p:tav tm="100000">
                          <p:val>
                            <p:strVal val="#ppt_x"/>
                          </p:val>
                        </p:tav>
                      </p:tavLst>
                    </p:anim>
                    <p:anim calcmode="lin" valueType="num">
                      <p:cBhvr additive="base">
                        <p:cTn dur="500" fill="hold"/>
                        <p:tgtEl>
                          <p:spTgt spid="57"/>
                        </p:tgtEl>
                        <p:attrNameLst>
                          <p:attrName>ppt_y</p:attrName>
                        </p:attrNameLst>
                      </p:cBhvr>
                      <p:tavLst>
                        <p:tav tm="0">
                          <p:val>
                            <p:strVal val="#ppt_y"/>
                          </p:val>
                        </p:tav>
                        <p:tav tm="100000">
                          <p:val>
                            <p:strVal val="#ppt_y"/>
                          </p:val>
                        </p:tav>
                      </p:tavLst>
                    </p:anim>
                  </p:childTnLst>
                </p:cTn>
              </p:par>
            </p:tnLst>
          </p:tmpl>
        </p:tmplLst>
      </p:bldP>
      <p:bldP spid="58" grpId="0" build="allAtOnce"/>
      <p:bldP spid="59" grpId="0" build="allAtOnce">
        <p:tmplLst>
          <p:tmpl lvl="1">
            <p:tnLst>
              <p:par>
                <p:cTn presetID="2" presetClass="entr" presetSubtype="2" fill="hold" nodeType="withEffect">
                  <p:stCondLst>
                    <p:cond delay="0"/>
                  </p:stCondLst>
                  <p:childTnLst>
                    <p:set>
                      <p:cBhvr>
                        <p:cTn dur="1" fill="hold">
                          <p:stCondLst>
                            <p:cond delay="0"/>
                          </p:stCondLst>
                        </p:cTn>
                        <p:tgtEl>
                          <p:spTgt spid="59"/>
                        </p:tgtEl>
                        <p:attrNameLst>
                          <p:attrName>style.visibility</p:attrName>
                        </p:attrNameLst>
                      </p:cBhvr>
                      <p:to>
                        <p:strVal val="visible"/>
                      </p:to>
                    </p:set>
                    <p:anim calcmode="lin" valueType="num">
                      <p:cBhvr additive="base">
                        <p:cTn dur="500" fill="hold"/>
                        <p:tgtEl>
                          <p:spTgt spid="59"/>
                        </p:tgtEl>
                        <p:attrNameLst>
                          <p:attrName>ppt_x</p:attrName>
                        </p:attrNameLst>
                      </p:cBhvr>
                      <p:tavLst>
                        <p:tav tm="0">
                          <p:val>
                            <p:strVal val="1+#ppt_w/2"/>
                          </p:val>
                        </p:tav>
                        <p:tav tm="100000">
                          <p:val>
                            <p:strVal val="#ppt_x"/>
                          </p:val>
                        </p:tav>
                      </p:tavLst>
                    </p:anim>
                    <p:anim calcmode="lin" valueType="num">
                      <p:cBhvr additive="base">
                        <p:cTn dur="500" fill="hold"/>
                        <p:tgtEl>
                          <p:spTgt spid="59"/>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71.xml><?xml version="1.0" encoding="utf-8"?>
<p:sldLayout xmlns:a="http://schemas.openxmlformats.org/drawingml/2006/main" xmlns:r="http://schemas.openxmlformats.org/officeDocument/2006/relationships" xmlns:p="http://schemas.openxmlformats.org/presentationml/2006/main" preserve="1">
  <p:cSld name="Pictures">
    <p:spTree>
      <p:nvGrpSpPr>
        <p:cNvPr id="1" name=""/>
        <p:cNvGrpSpPr/>
        <p:nvPr/>
      </p:nvGrpSpPr>
      <p:grpSpPr>
        <a:xfrm>
          <a:off x="0" y="0"/>
          <a:ext cx="0" cy="0"/>
          <a:chOff x="0" y="0"/>
          <a:chExt cx="0" cy="0"/>
        </a:xfrm>
      </p:grpSpPr>
      <p:sp>
        <p:nvSpPr>
          <p:cNvPr id="6"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7"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8"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11" name="Picture Placeholder 10"/>
          <p:cNvSpPr>
            <a:spLocks noGrp="1" noChangeAspect="1"/>
          </p:cNvSpPr>
          <p:nvPr>
            <p:ph type="pic" sz="quarter" idx="16"/>
          </p:nvPr>
        </p:nvSpPr>
        <p:spPr>
          <a:xfrm>
            <a:off x="45720" y="2057400"/>
            <a:ext cx="2103120" cy="2103120"/>
          </a:xfrm>
        </p:spPr>
        <p:txBody>
          <a:bodyPr/>
          <a:lstStyle/>
          <a:p>
            <a:r>
              <a:rPr lang="en-US" dirty="0" smtClean="0"/>
              <a:t>Click icon to add picture</a:t>
            </a:r>
            <a:endParaRPr lang="en-US" dirty="0"/>
          </a:p>
        </p:txBody>
      </p:sp>
      <p:sp>
        <p:nvSpPr>
          <p:cNvPr id="13" name="Picture Placeholder 10"/>
          <p:cNvSpPr>
            <a:spLocks noGrp="1" noChangeAspect="1"/>
          </p:cNvSpPr>
          <p:nvPr>
            <p:ph type="pic" sz="quarter" idx="17"/>
          </p:nvPr>
        </p:nvSpPr>
        <p:spPr>
          <a:xfrm>
            <a:off x="45720" y="4343400"/>
            <a:ext cx="2103120" cy="2103120"/>
          </a:xfrm>
        </p:spPr>
        <p:txBody>
          <a:bodyPr/>
          <a:lstStyle/>
          <a:p>
            <a:r>
              <a:rPr lang="en-US" dirty="0" smtClean="0"/>
              <a:t>Click icon to add picture</a:t>
            </a:r>
            <a:endParaRPr lang="en-US" dirty="0"/>
          </a:p>
        </p:txBody>
      </p:sp>
      <p:sp>
        <p:nvSpPr>
          <p:cNvPr id="14" name="Picture Placeholder 10"/>
          <p:cNvSpPr>
            <a:spLocks noGrp="1" noChangeAspect="1"/>
          </p:cNvSpPr>
          <p:nvPr>
            <p:ph type="pic" sz="quarter" idx="18"/>
          </p:nvPr>
        </p:nvSpPr>
        <p:spPr>
          <a:xfrm>
            <a:off x="2286000" y="2057400"/>
            <a:ext cx="2103120" cy="2103120"/>
          </a:xfrm>
        </p:spPr>
        <p:txBody>
          <a:bodyPr/>
          <a:lstStyle/>
          <a:p>
            <a:r>
              <a:rPr lang="en-US" dirty="0" smtClean="0"/>
              <a:t>Click icon to add picture</a:t>
            </a:r>
            <a:endParaRPr lang="en-US" dirty="0"/>
          </a:p>
        </p:txBody>
      </p:sp>
      <p:sp>
        <p:nvSpPr>
          <p:cNvPr id="15" name="Picture Placeholder 10"/>
          <p:cNvSpPr>
            <a:spLocks noGrp="1" noChangeAspect="1"/>
          </p:cNvSpPr>
          <p:nvPr>
            <p:ph type="pic" sz="quarter" idx="19"/>
          </p:nvPr>
        </p:nvSpPr>
        <p:spPr>
          <a:xfrm>
            <a:off x="2286000" y="4343400"/>
            <a:ext cx="2103120" cy="2103120"/>
          </a:xfrm>
        </p:spPr>
        <p:txBody>
          <a:bodyPr/>
          <a:lstStyle/>
          <a:p>
            <a:r>
              <a:rPr lang="en-US" dirty="0" smtClean="0"/>
              <a:t>Click icon to add picture</a:t>
            </a:r>
            <a:endParaRPr lang="en-US" dirty="0"/>
          </a:p>
        </p:txBody>
      </p:sp>
      <p:sp>
        <p:nvSpPr>
          <p:cNvPr id="16" name="Picture Placeholder 10"/>
          <p:cNvSpPr>
            <a:spLocks noGrp="1" noChangeAspect="1"/>
          </p:cNvSpPr>
          <p:nvPr>
            <p:ph type="pic" sz="quarter" idx="20"/>
          </p:nvPr>
        </p:nvSpPr>
        <p:spPr>
          <a:xfrm>
            <a:off x="4572000" y="2057400"/>
            <a:ext cx="2103120" cy="2103120"/>
          </a:xfrm>
        </p:spPr>
        <p:txBody>
          <a:bodyPr/>
          <a:lstStyle/>
          <a:p>
            <a:r>
              <a:rPr lang="en-US" dirty="0" smtClean="0"/>
              <a:t>Click icon to add picture</a:t>
            </a:r>
            <a:endParaRPr lang="en-US" dirty="0"/>
          </a:p>
        </p:txBody>
      </p:sp>
      <p:sp>
        <p:nvSpPr>
          <p:cNvPr id="17" name="Picture Placeholder 10"/>
          <p:cNvSpPr>
            <a:spLocks noGrp="1" noChangeAspect="1"/>
          </p:cNvSpPr>
          <p:nvPr>
            <p:ph type="pic" sz="quarter" idx="21"/>
          </p:nvPr>
        </p:nvSpPr>
        <p:spPr>
          <a:xfrm>
            <a:off x="4572000" y="4343400"/>
            <a:ext cx="2103120" cy="2103120"/>
          </a:xfrm>
        </p:spPr>
        <p:txBody>
          <a:bodyPr/>
          <a:lstStyle/>
          <a:p>
            <a:r>
              <a:rPr lang="en-US" dirty="0" smtClean="0"/>
              <a:t>Click icon to add picture</a:t>
            </a:r>
            <a:endParaRPr lang="en-US" dirty="0"/>
          </a:p>
        </p:txBody>
      </p:sp>
      <p:sp>
        <p:nvSpPr>
          <p:cNvPr id="18" name="Picture Placeholder 10"/>
          <p:cNvSpPr>
            <a:spLocks noGrp="1" noChangeAspect="1"/>
          </p:cNvSpPr>
          <p:nvPr>
            <p:ph type="pic" sz="quarter" idx="22"/>
          </p:nvPr>
        </p:nvSpPr>
        <p:spPr>
          <a:xfrm>
            <a:off x="6858000" y="2057400"/>
            <a:ext cx="2103120" cy="2103120"/>
          </a:xfrm>
        </p:spPr>
        <p:txBody>
          <a:bodyPr/>
          <a:lstStyle/>
          <a:p>
            <a:r>
              <a:rPr lang="en-US" dirty="0" smtClean="0"/>
              <a:t>Click icon to add picture</a:t>
            </a:r>
            <a:endParaRPr lang="en-US" dirty="0"/>
          </a:p>
        </p:txBody>
      </p:sp>
      <p:sp>
        <p:nvSpPr>
          <p:cNvPr id="19" name="Picture Placeholder 10"/>
          <p:cNvSpPr>
            <a:spLocks noGrp="1" noChangeAspect="1"/>
          </p:cNvSpPr>
          <p:nvPr>
            <p:ph type="pic" sz="quarter" idx="23"/>
          </p:nvPr>
        </p:nvSpPr>
        <p:spPr>
          <a:xfrm>
            <a:off x="6858000" y="4343400"/>
            <a:ext cx="2103120" cy="2103120"/>
          </a:xfrm>
        </p:spPr>
        <p:txBody>
          <a:bodyPr/>
          <a:lstStyle/>
          <a:p>
            <a:r>
              <a:rPr lang="en-US" dirty="0" smtClean="0"/>
              <a:t>Click icon to add picture</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 calcmode="lin" valueType="num">
                                      <p:cBhvr additive="base">
                                        <p:cTn id="7" dur="500" fill="hold"/>
                                        <p:tgtEl>
                                          <p:spTgt spid="7">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7">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nodePh="1">
                                  <p:stCondLst>
                                    <p:cond delay="0"/>
                                  </p:stCondLst>
                                  <p:endCondLst>
                                    <p:cond evt="begin" delay="0">
                                      <p:tn val="9"/>
                                    </p:cond>
                                  </p:endCondLst>
                                  <p:childTnLst>
                                    <p:set>
                                      <p:cBhvr>
                                        <p:cTn id="10" dur="1" fill="hold">
                                          <p:stCondLst>
                                            <p:cond delay="0"/>
                                          </p:stCondLst>
                                        </p:cTn>
                                        <p:tgtEl>
                                          <p:spTgt spid="11"/>
                                        </p:tgtEl>
                                        <p:attrNameLst>
                                          <p:attrName>style.visibility</p:attrName>
                                        </p:attrNameLst>
                                      </p:cBhvr>
                                      <p:to>
                                        <p:strVal val="visible"/>
                                      </p:to>
                                    </p:set>
                                    <p:anim calcmode="lin" valueType="num">
                                      <p:cBhvr additive="base">
                                        <p:cTn id="11" dur="500" fill="hold"/>
                                        <p:tgtEl>
                                          <p:spTgt spid="11"/>
                                        </p:tgtEl>
                                        <p:attrNameLst>
                                          <p:attrName>ppt_x</p:attrName>
                                        </p:attrNameLst>
                                      </p:cBhvr>
                                      <p:tavLst>
                                        <p:tav tm="0">
                                          <p:val>
                                            <p:strVal val="1+#ppt_w/2"/>
                                          </p:val>
                                        </p:tav>
                                        <p:tav tm="100000">
                                          <p:val>
                                            <p:strVal val="#ppt_x"/>
                                          </p:val>
                                        </p:tav>
                                      </p:tavLst>
                                    </p:anim>
                                    <p:anim calcmode="lin" valueType="num">
                                      <p:cBhvr additive="base">
                                        <p:cTn id="12" dur="500" fill="hold"/>
                                        <p:tgtEl>
                                          <p:spTgt spid="11"/>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nodePh="1">
                                  <p:stCondLst>
                                    <p:cond delay="0"/>
                                  </p:stCondLst>
                                  <p:endCondLst>
                                    <p:cond evt="begin" delay="0">
                                      <p:tn val="13"/>
                                    </p:cond>
                                  </p:endCondLst>
                                  <p:childTnLst>
                                    <p:set>
                                      <p:cBhvr>
                                        <p:cTn id="14" dur="1" fill="hold">
                                          <p:stCondLst>
                                            <p:cond delay="0"/>
                                          </p:stCondLst>
                                        </p:cTn>
                                        <p:tgtEl>
                                          <p:spTgt spid="13"/>
                                        </p:tgtEl>
                                        <p:attrNameLst>
                                          <p:attrName>style.visibility</p:attrName>
                                        </p:attrNameLst>
                                      </p:cBhvr>
                                      <p:to>
                                        <p:strVal val="visible"/>
                                      </p:to>
                                    </p:set>
                                    <p:anim calcmode="lin" valueType="num">
                                      <p:cBhvr additive="base">
                                        <p:cTn id="15" dur="500" fill="hold"/>
                                        <p:tgtEl>
                                          <p:spTgt spid="13"/>
                                        </p:tgtEl>
                                        <p:attrNameLst>
                                          <p:attrName>ppt_x</p:attrName>
                                        </p:attrNameLst>
                                      </p:cBhvr>
                                      <p:tavLst>
                                        <p:tav tm="0">
                                          <p:val>
                                            <p:strVal val="1+#ppt_w/2"/>
                                          </p:val>
                                        </p:tav>
                                        <p:tav tm="100000">
                                          <p:val>
                                            <p:strVal val="#ppt_x"/>
                                          </p:val>
                                        </p:tav>
                                      </p:tavLst>
                                    </p:anim>
                                    <p:anim calcmode="lin" valueType="num">
                                      <p:cBhvr additive="base">
                                        <p:cTn id="16" dur="500" fill="hold"/>
                                        <p:tgtEl>
                                          <p:spTgt spid="13"/>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nodePh="1">
                                  <p:stCondLst>
                                    <p:cond delay="0"/>
                                  </p:stCondLst>
                                  <p:endCondLst>
                                    <p:cond evt="begin" delay="0">
                                      <p:tn val="17"/>
                                    </p:cond>
                                  </p:endCondLst>
                                  <p:childTnLst>
                                    <p:set>
                                      <p:cBhvr>
                                        <p:cTn id="18" dur="1" fill="hold">
                                          <p:stCondLst>
                                            <p:cond delay="0"/>
                                          </p:stCondLst>
                                        </p:cTn>
                                        <p:tgtEl>
                                          <p:spTgt spid="14"/>
                                        </p:tgtEl>
                                        <p:attrNameLst>
                                          <p:attrName>style.visibility</p:attrName>
                                        </p:attrNameLst>
                                      </p:cBhvr>
                                      <p:to>
                                        <p:strVal val="visible"/>
                                      </p:to>
                                    </p:set>
                                    <p:anim calcmode="lin" valueType="num">
                                      <p:cBhvr additive="base">
                                        <p:cTn id="19" dur="500" fill="hold"/>
                                        <p:tgtEl>
                                          <p:spTgt spid="14"/>
                                        </p:tgtEl>
                                        <p:attrNameLst>
                                          <p:attrName>ppt_x</p:attrName>
                                        </p:attrNameLst>
                                      </p:cBhvr>
                                      <p:tavLst>
                                        <p:tav tm="0">
                                          <p:val>
                                            <p:strVal val="1+#ppt_w/2"/>
                                          </p:val>
                                        </p:tav>
                                        <p:tav tm="100000">
                                          <p:val>
                                            <p:strVal val="#ppt_x"/>
                                          </p:val>
                                        </p:tav>
                                      </p:tavLst>
                                    </p:anim>
                                    <p:anim calcmode="lin" valueType="num">
                                      <p:cBhvr additive="base">
                                        <p:cTn id="20" dur="500" fill="hold"/>
                                        <p:tgtEl>
                                          <p:spTgt spid="14"/>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nodePh="1">
                                  <p:stCondLst>
                                    <p:cond delay="0"/>
                                  </p:stCondLst>
                                  <p:endCondLst>
                                    <p:cond evt="begin" delay="0">
                                      <p:tn val="21"/>
                                    </p:cond>
                                  </p:endCondLst>
                                  <p:childTnLst>
                                    <p:set>
                                      <p:cBhvr>
                                        <p:cTn id="22" dur="1" fill="hold">
                                          <p:stCondLst>
                                            <p:cond delay="0"/>
                                          </p:stCondLst>
                                        </p:cTn>
                                        <p:tgtEl>
                                          <p:spTgt spid="15"/>
                                        </p:tgtEl>
                                        <p:attrNameLst>
                                          <p:attrName>style.visibility</p:attrName>
                                        </p:attrNameLst>
                                      </p:cBhvr>
                                      <p:to>
                                        <p:strVal val="visible"/>
                                      </p:to>
                                    </p:set>
                                    <p:anim calcmode="lin" valueType="num">
                                      <p:cBhvr additive="base">
                                        <p:cTn id="23" dur="500" fill="hold"/>
                                        <p:tgtEl>
                                          <p:spTgt spid="15"/>
                                        </p:tgtEl>
                                        <p:attrNameLst>
                                          <p:attrName>ppt_x</p:attrName>
                                        </p:attrNameLst>
                                      </p:cBhvr>
                                      <p:tavLst>
                                        <p:tav tm="0">
                                          <p:val>
                                            <p:strVal val="1+#ppt_w/2"/>
                                          </p:val>
                                        </p:tav>
                                        <p:tav tm="100000">
                                          <p:val>
                                            <p:strVal val="#ppt_x"/>
                                          </p:val>
                                        </p:tav>
                                      </p:tavLst>
                                    </p:anim>
                                    <p:anim calcmode="lin" valueType="num">
                                      <p:cBhvr additive="base">
                                        <p:cTn id="24" dur="500" fill="hold"/>
                                        <p:tgtEl>
                                          <p:spTgt spid="15"/>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nodePh="1">
                                  <p:stCondLst>
                                    <p:cond delay="0"/>
                                  </p:stCondLst>
                                  <p:endCondLst>
                                    <p:cond evt="begin" delay="0">
                                      <p:tn val="25"/>
                                    </p:cond>
                                  </p:endCondLst>
                                  <p:childTnLst>
                                    <p:set>
                                      <p:cBhvr>
                                        <p:cTn id="26" dur="1" fill="hold">
                                          <p:stCondLst>
                                            <p:cond delay="0"/>
                                          </p:stCondLst>
                                        </p:cTn>
                                        <p:tgtEl>
                                          <p:spTgt spid="16"/>
                                        </p:tgtEl>
                                        <p:attrNameLst>
                                          <p:attrName>style.visibility</p:attrName>
                                        </p:attrNameLst>
                                      </p:cBhvr>
                                      <p:to>
                                        <p:strVal val="visible"/>
                                      </p:to>
                                    </p:set>
                                    <p:anim calcmode="lin" valueType="num">
                                      <p:cBhvr additive="base">
                                        <p:cTn id="27" dur="500" fill="hold"/>
                                        <p:tgtEl>
                                          <p:spTgt spid="16"/>
                                        </p:tgtEl>
                                        <p:attrNameLst>
                                          <p:attrName>ppt_x</p:attrName>
                                        </p:attrNameLst>
                                      </p:cBhvr>
                                      <p:tavLst>
                                        <p:tav tm="0">
                                          <p:val>
                                            <p:strVal val="1+#ppt_w/2"/>
                                          </p:val>
                                        </p:tav>
                                        <p:tav tm="100000">
                                          <p:val>
                                            <p:strVal val="#ppt_x"/>
                                          </p:val>
                                        </p:tav>
                                      </p:tavLst>
                                    </p:anim>
                                    <p:anim calcmode="lin" valueType="num">
                                      <p:cBhvr additive="base">
                                        <p:cTn id="28" dur="500" fill="hold"/>
                                        <p:tgtEl>
                                          <p:spTgt spid="16"/>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nodePh="1">
                                  <p:stCondLst>
                                    <p:cond delay="0"/>
                                  </p:stCondLst>
                                  <p:endCondLst>
                                    <p:cond evt="begin" delay="0">
                                      <p:tn val="29"/>
                                    </p:cond>
                                  </p:endCondLst>
                                  <p:childTnLst>
                                    <p:set>
                                      <p:cBhvr>
                                        <p:cTn id="30" dur="1" fill="hold">
                                          <p:stCondLst>
                                            <p:cond delay="0"/>
                                          </p:stCondLst>
                                        </p:cTn>
                                        <p:tgtEl>
                                          <p:spTgt spid="17"/>
                                        </p:tgtEl>
                                        <p:attrNameLst>
                                          <p:attrName>style.visibility</p:attrName>
                                        </p:attrNameLst>
                                      </p:cBhvr>
                                      <p:to>
                                        <p:strVal val="visible"/>
                                      </p:to>
                                    </p:set>
                                    <p:anim calcmode="lin" valueType="num">
                                      <p:cBhvr additive="base">
                                        <p:cTn id="31" dur="500" fill="hold"/>
                                        <p:tgtEl>
                                          <p:spTgt spid="17"/>
                                        </p:tgtEl>
                                        <p:attrNameLst>
                                          <p:attrName>ppt_x</p:attrName>
                                        </p:attrNameLst>
                                      </p:cBhvr>
                                      <p:tavLst>
                                        <p:tav tm="0">
                                          <p:val>
                                            <p:strVal val="1+#ppt_w/2"/>
                                          </p:val>
                                        </p:tav>
                                        <p:tav tm="100000">
                                          <p:val>
                                            <p:strVal val="#ppt_x"/>
                                          </p:val>
                                        </p:tav>
                                      </p:tavLst>
                                    </p:anim>
                                    <p:anim calcmode="lin" valueType="num">
                                      <p:cBhvr additive="base">
                                        <p:cTn id="32" dur="500" fill="hold"/>
                                        <p:tgtEl>
                                          <p:spTgt spid="17"/>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nodePh="1">
                                  <p:stCondLst>
                                    <p:cond delay="0"/>
                                  </p:stCondLst>
                                  <p:endCondLst>
                                    <p:cond evt="begin" delay="0">
                                      <p:tn val="33"/>
                                    </p:cond>
                                  </p:endCondLst>
                                  <p:childTnLst>
                                    <p:set>
                                      <p:cBhvr>
                                        <p:cTn id="34" dur="1" fill="hold">
                                          <p:stCondLst>
                                            <p:cond delay="0"/>
                                          </p:stCondLst>
                                        </p:cTn>
                                        <p:tgtEl>
                                          <p:spTgt spid="18"/>
                                        </p:tgtEl>
                                        <p:attrNameLst>
                                          <p:attrName>style.visibility</p:attrName>
                                        </p:attrNameLst>
                                      </p:cBhvr>
                                      <p:to>
                                        <p:strVal val="visible"/>
                                      </p:to>
                                    </p:set>
                                    <p:anim calcmode="lin" valueType="num">
                                      <p:cBhvr additive="base">
                                        <p:cTn id="35" dur="500" fill="hold"/>
                                        <p:tgtEl>
                                          <p:spTgt spid="18"/>
                                        </p:tgtEl>
                                        <p:attrNameLst>
                                          <p:attrName>ppt_x</p:attrName>
                                        </p:attrNameLst>
                                      </p:cBhvr>
                                      <p:tavLst>
                                        <p:tav tm="0">
                                          <p:val>
                                            <p:strVal val="1+#ppt_w/2"/>
                                          </p:val>
                                        </p:tav>
                                        <p:tav tm="100000">
                                          <p:val>
                                            <p:strVal val="#ppt_x"/>
                                          </p:val>
                                        </p:tav>
                                      </p:tavLst>
                                    </p:anim>
                                    <p:anim calcmode="lin" valueType="num">
                                      <p:cBhvr additive="base">
                                        <p:cTn id="36" dur="500" fill="hold"/>
                                        <p:tgtEl>
                                          <p:spTgt spid="18"/>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nodePh="1">
                                  <p:stCondLst>
                                    <p:cond delay="0"/>
                                  </p:stCondLst>
                                  <p:endCondLst>
                                    <p:cond evt="begin" delay="0">
                                      <p:tn val="37"/>
                                    </p:cond>
                                  </p:endCondLst>
                                  <p:childTnLst>
                                    <p:set>
                                      <p:cBhvr>
                                        <p:cTn id="38" dur="1" fill="hold">
                                          <p:stCondLst>
                                            <p:cond delay="0"/>
                                          </p:stCondLst>
                                        </p:cTn>
                                        <p:tgtEl>
                                          <p:spTgt spid="19"/>
                                        </p:tgtEl>
                                        <p:attrNameLst>
                                          <p:attrName>style.visibility</p:attrName>
                                        </p:attrNameLst>
                                      </p:cBhvr>
                                      <p:to>
                                        <p:strVal val="visible"/>
                                      </p:to>
                                    </p:set>
                                    <p:anim calcmode="lin" valueType="num">
                                      <p:cBhvr additive="base">
                                        <p:cTn id="39" dur="500" fill="hold"/>
                                        <p:tgtEl>
                                          <p:spTgt spid="19"/>
                                        </p:tgtEl>
                                        <p:attrNameLst>
                                          <p:attrName>ppt_x</p:attrName>
                                        </p:attrNameLst>
                                      </p:cBhvr>
                                      <p:tavLst>
                                        <p:tav tm="0">
                                          <p:val>
                                            <p:strVal val="1+#ppt_w/2"/>
                                          </p:val>
                                        </p:tav>
                                        <p:tav tm="100000">
                                          <p:val>
                                            <p:strVal val="#ppt_x"/>
                                          </p:val>
                                        </p:tav>
                                      </p:tavLst>
                                    </p:anim>
                                    <p:anim calcmode="lin" valueType="num">
                                      <p:cBhvr additive="base">
                                        <p:cTn id="40" dur="500" fill="hold"/>
                                        <p:tgtEl>
                                          <p:spTgt spid="19"/>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uild="p">
        <p:tmplLst>
          <p:tmpl lvl="1">
            <p:tnLst>
              <p:par>
                <p:cTn presetID="2" presetClass="entr" presetSubtype="2" fill="hold" nodeType="withEffect">
                  <p:stCondLst>
                    <p:cond delay="0"/>
                  </p:stCondLst>
                  <p:childTnLst>
                    <p:set>
                      <p:cBhvr>
                        <p:cTn dur="1" fill="hold">
                          <p:stCondLst>
                            <p:cond delay="0"/>
                          </p:stCondLst>
                        </p:cTn>
                        <p:tgtEl>
                          <p:spTgt spid="7"/>
                        </p:tgtEl>
                        <p:attrNameLst>
                          <p:attrName>style.visibility</p:attrName>
                        </p:attrNameLst>
                      </p:cBhvr>
                      <p:to>
                        <p:strVal val="visible"/>
                      </p:to>
                    </p:set>
                    <p:anim calcmode="lin" valueType="num">
                      <p:cBhvr additive="base">
                        <p:cTn dur="500" fill="hold"/>
                        <p:tgtEl>
                          <p:spTgt spid="7"/>
                        </p:tgtEl>
                        <p:attrNameLst>
                          <p:attrName>ppt_x</p:attrName>
                        </p:attrNameLst>
                      </p:cBhvr>
                      <p:tavLst>
                        <p:tav tm="0">
                          <p:val>
                            <p:strVal val="1+#ppt_w/2"/>
                          </p:val>
                        </p:tav>
                        <p:tav tm="100000">
                          <p:val>
                            <p:strVal val="#ppt_x"/>
                          </p:val>
                        </p:tav>
                      </p:tavLst>
                    </p:anim>
                    <p:anim calcmode="lin" valueType="num">
                      <p:cBhvr additive="base">
                        <p:cTn dur="500" fill="hold"/>
                        <p:tgtEl>
                          <p:spTgt spid="7"/>
                        </p:tgtEl>
                        <p:attrNameLst>
                          <p:attrName>ppt_y</p:attrName>
                        </p:attrNameLst>
                      </p:cBhvr>
                      <p:tavLst>
                        <p:tav tm="0">
                          <p:val>
                            <p:strVal val="#ppt_y"/>
                          </p:val>
                        </p:tav>
                        <p:tav tm="100000">
                          <p:val>
                            <p:strVal val="#ppt_y"/>
                          </p:val>
                        </p:tav>
                      </p:tavLst>
                    </p:anim>
                  </p:childTnLst>
                </p:cTn>
              </p:par>
            </p:tnLst>
          </p:tmpl>
        </p:tmplLst>
      </p:bldP>
      <p:bldP spid="11" grpId="0"/>
      <p:bldP spid="13" grpId="0"/>
      <p:bldP spid="14" grpId="0"/>
      <p:bldP spid="15" grpId="0"/>
      <p:bldP spid="16" grpId="0"/>
      <p:bldP spid="17" grpId="0"/>
      <p:bldP spid="18" grpId="0"/>
      <p:bldP spid="19" grpId="0"/>
    </p:bldLst>
  </p:timing>
</p:sldLayout>
</file>

<file path=ppt/slideLayouts/slideLayout72.xml><?xml version="1.0" encoding="utf-8"?>
<p:sldLayout xmlns:a="http://schemas.openxmlformats.org/drawingml/2006/main" xmlns:r="http://schemas.openxmlformats.org/officeDocument/2006/relationships" xmlns:p="http://schemas.openxmlformats.org/presentationml/2006/main" preserve="1">
  <p:cSld name="Large Picture and Description">
    <p:spTree>
      <p:nvGrpSpPr>
        <p:cNvPr id="1" name=""/>
        <p:cNvGrpSpPr/>
        <p:nvPr/>
      </p:nvGrpSpPr>
      <p:grpSpPr>
        <a:xfrm>
          <a:off x="0" y="0"/>
          <a:ext cx="0" cy="0"/>
          <a:chOff x="0" y="0"/>
          <a:chExt cx="0" cy="0"/>
        </a:xfrm>
      </p:grpSpPr>
      <p:sp>
        <p:nvSpPr>
          <p:cNvPr id="5"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6"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7"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17" name="Text Placeholder 7"/>
          <p:cNvSpPr>
            <a:spLocks noGrp="1"/>
          </p:cNvSpPr>
          <p:nvPr>
            <p:ph type="body" sz="quarter" idx="24" hasCustomPrompt="1"/>
          </p:nvPr>
        </p:nvSpPr>
        <p:spPr>
          <a:xfrm>
            <a:off x="6858000" y="1965960"/>
            <a:ext cx="2286000" cy="457200"/>
          </a:xfrm>
        </p:spPr>
        <p:txBody>
          <a:bodyPr anchor="ctr">
            <a:normAutofit/>
          </a:bodyPr>
          <a:lstStyle>
            <a:lvl1pPr>
              <a:defRPr sz="2400" b="1" baseline="0">
                <a:solidFill>
                  <a:schemeClr val="tx1"/>
                </a:solidFill>
                <a:latin typeface="+mj-lt"/>
              </a:defRPr>
            </a:lvl1pPr>
          </a:lstStyle>
          <a:p>
            <a:pPr lvl="0"/>
            <a:r>
              <a:rPr lang="en-US" dirty="0" smtClean="0"/>
              <a:t>Picture Name</a:t>
            </a:r>
          </a:p>
        </p:txBody>
      </p:sp>
      <p:sp>
        <p:nvSpPr>
          <p:cNvPr id="19" name="Text Placeholder 7"/>
          <p:cNvSpPr>
            <a:spLocks noGrp="1"/>
          </p:cNvSpPr>
          <p:nvPr>
            <p:ph type="body" sz="quarter" idx="26" hasCustomPrompt="1"/>
          </p:nvPr>
        </p:nvSpPr>
        <p:spPr>
          <a:xfrm>
            <a:off x="6934200" y="2590800"/>
            <a:ext cx="2209800" cy="4114800"/>
          </a:xfrm>
        </p:spPr>
        <p:txBody>
          <a:bodyPr anchor="t">
            <a:normAutofit/>
          </a:bodyPr>
          <a:lstStyle>
            <a:lvl1pPr marL="0" indent="0">
              <a:lnSpc>
                <a:spcPct val="80000"/>
              </a:lnSpc>
              <a:defRPr sz="2000" b="1" baseline="0">
                <a:solidFill>
                  <a:schemeClr val="tx1">
                    <a:lumMod val="65000"/>
                  </a:schemeClr>
                </a:solidFill>
                <a:latin typeface="+mj-lt"/>
              </a:defRPr>
            </a:lvl1pPr>
          </a:lstStyle>
          <a:p>
            <a:pPr lvl="0"/>
            <a:r>
              <a:rPr lang="en-US" dirty="0" smtClean="0"/>
              <a:t>Explanation of picture</a:t>
            </a:r>
          </a:p>
        </p:txBody>
      </p:sp>
      <p:sp>
        <p:nvSpPr>
          <p:cNvPr id="27" name="Picture Placeholder 26"/>
          <p:cNvSpPr>
            <a:spLocks noGrp="1"/>
          </p:cNvSpPr>
          <p:nvPr>
            <p:ph type="pic" sz="quarter" idx="33" hasCustomPrompt="1"/>
          </p:nvPr>
        </p:nvSpPr>
        <p:spPr>
          <a:xfrm>
            <a:off x="45720" y="1981200"/>
            <a:ext cx="6736080" cy="4648200"/>
          </a:xfrm>
        </p:spPr>
        <p:txBody>
          <a:bodyPr/>
          <a:lstStyle>
            <a:lvl1pPr>
              <a:defRPr baseline="0"/>
            </a:lvl1pPr>
          </a:lstStyle>
          <a:p>
            <a:r>
              <a:rPr lang="en-US" dirty="0" smtClean="0"/>
              <a:t>Square picture works best</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17">
                                            <p:txEl>
                                              <p:pRg st="0" end="0"/>
                                            </p:txEl>
                                          </p:spTgt>
                                        </p:tgtEl>
                                        <p:attrNameLst>
                                          <p:attrName>style.visibility</p:attrName>
                                        </p:attrNameLst>
                                      </p:cBhvr>
                                      <p:to>
                                        <p:strVal val="visible"/>
                                      </p:to>
                                    </p:set>
                                    <p:anim calcmode="lin" valueType="num">
                                      <p:cBhvr additive="base">
                                        <p:cTn id="11" dur="500" fill="hold"/>
                                        <p:tgtEl>
                                          <p:spTgt spid="17">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17">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19">
                                            <p:txEl>
                                              <p:pRg st="0" end="0"/>
                                            </p:txEl>
                                          </p:spTgt>
                                        </p:tgtEl>
                                        <p:attrNameLst>
                                          <p:attrName>style.visibility</p:attrName>
                                        </p:attrNameLst>
                                      </p:cBhvr>
                                      <p:to>
                                        <p:strVal val="visible"/>
                                      </p:to>
                                    </p:set>
                                    <p:anim calcmode="lin" valueType="num">
                                      <p:cBhvr additive="base">
                                        <p:cTn id="15" dur="500" fill="hold"/>
                                        <p:tgtEl>
                                          <p:spTgt spid="19">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19">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7">
                                            <p:txEl>
                                              <p:pRg st="0" end="0"/>
                                            </p:txEl>
                                          </p:spTgt>
                                        </p:tgtEl>
                                        <p:attrNameLst>
                                          <p:attrName>style.visibility</p:attrName>
                                        </p:attrNameLst>
                                      </p:cBhvr>
                                      <p:to>
                                        <p:strVal val="visible"/>
                                      </p:to>
                                    </p:set>
                                    <p:anim calcmode="lin" valueType="num">
                                      <p:cBhvr additive="base">
                                        <p:cTn id="19" dur="500" fill="hold"/>
                                        <p:tgtEl>
                                          <p:spTgt spid="27">
                                            <p:txEl>
                                              <p:pRg st="0" end="0"/>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7">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build="p">
        <p:tmplLst>
          <p:tmpl lvl="1">
            <p:tnLst>
              <p:par>
                <p:cTn presetID="2" presetClass="entr" presetSubtype="2" fill="hold" nodeType="withEffect">
                  <p:stCondLst>
                    <p:cond delay="0"/>
                  </p:stCondLst>
                  <p:childTnLst>
                    <p:set>
                      <p:cBhvr>
                        <p:cTn dur="1" fill="hold">
                          <p:stCondLst>
                            <p:cond delay="0"/>
                          </p:stCondLst>
                        </p:cTn>
                        <p:tgtEl>
                          <p:spTgt spid="6"/>
                        </p:tgtEl>
                        <p:attrNameLst>
                          <p:attrName>style.visibility</p:attrName>
                        </p:attrNameLst>
                      </p:cBhvr>
                      <p:to>
                        <p:strVal val="visible"/>
                      </p:to>
                    </p:set>
                    <p:anim calcmode="lin" valueType="num">
                      <p:cBhvr additive="base">
                        <p:cTn dur="500" fill="hold"/>
                        <p:tgtEl>
                          <p:spTgt spid="6"/>
                        </p:tgtEl>
                        <p:attrNameLst>
                          <p:attrName>ppt_x</p:attrName>
                        </p:attrNameLst>
                      </p:cBhvr>
                      <p:tavLst>
                        <p:tav tm="0">
                          <p:val>
                            <p:strVal val="1+#ppt_w/2"/>
                          </p:val>
                        </p:tav>
                        <p:tav tm="100000">
                          <p:val>
                            <p:strVal val="#ppt_x"/>
                          </p:val>
                        </p:tav>
                      </p:tavLst>
                    </p:anim>
                    <p:anim calcmode="lin" valueType="num">
                      <p:cBhvr additive="base">
                        <p:cTn dur="500" fill="hold"/>
                        <p:tgtEl>
                          <p:spTgt spid="6"/>
                        </p:tgtEl>
                        <p:attrNameLst>
                          <p:attrName>ppt_y</p:attrName>
                        </p:attrNameLst>
                      </p:cBhvr>
                      <p:tavLst>
                        <p:tav tm="0">
                          <p:val>
                            <p:strVal val="#ppt_y"/>
                          </p:val>
                        </p:tav>
                        <p:tav tm="100000">
                          <p:val>
                            <p:strVal val="#ppt_y"/>
                          </p:val>
                        </p:tav>
                      </p:tavLst>
                    </p:anim>
                  </p:childTnLst>
                </p:cTn>
              </p:par>
            </p:tnLst>
          </p:tmpl>
        </p:tmplLst>
      </p:bldP>
      <p:bldP spid="17" grpId="0" build="p">
        <p:tmplLst>
          <p:tmpl lvl="1">
            <p:tnLst>
              <p:par>
                <p:cTn presetID="2" presetClass="entr" presetSubtype="2" fill="hold" nodeType="withEffect">
                  <p:stCondLst>
                    <p:cond delay="0"/>
                  </p:stCondLst>
                  <p:childTnLst>
                    <p:set>
                      <p:cBhvr>
                        <p:cTn dur="1" fill="hold">
                          <p:stCondLst>
                            <p:cond delay="0"/>
                          </p:stCondLst>
                        </p:cTn>
                        <p:tgtEl>
                          <p:spTgt spid="17"/>
                        </p:tgtEl>
                        <p:attrNameLst>
                          <p:attrName>style.visibility</p:attrName>
                        </p:attrNameLst>
                      </p:cBhvr>
                      <p:to>
                        <p:strVal val="visible"/>
                      </p:to>
                    </p:set>
                    <p:anim calcmode="lin" valueType="num">
                      <p:cBhvr additive="base">
                        <p:cTn dur="500" fill="hold"/>
                        <p:tgtEl>
                          <p:spTgt spid="17"/>
                        </p:tgtEl>
                        <p:attrNameLst>
                          <p:attrName>ppt_x</p:attrName>
                        </p:attrNameLst>
                      </p:cBhvr>
                      <p:tavLst>
                        <p:tav tm="0">
                          <p:val>
                            <p:strVal val="1+#ppt_w/2"/>
                          </p:val>
                        </p:tav>
                        <p:tav tm="100000">
                          <p:val>
                            <p:strVal val="#ppt_x"/>
                          </p:val>
                        </p:tav>
                      </p:tavLst>
                    </p:anim>
                    <p:anim calcmode="lin" valueType="num">
                      <p:cBhvr additive="base">
                        <p:cTn dur="500" fill="hold"/>
                        <p:tgtEl>
                          <p:spTgt spid="17"/>
                        </p:tgtEl>
                        <p:attrNameLst>
                          <p:attrName>ppt_y</p:attrName>
                        </p:attrNameLst>
                      </p:cBhvr>
                      <p:tavLst>
                        <p:tav tm="0">
                          <p:val>
                            <p:strVal val="#ppt_y"/>
                          </p:val>
                        </p:tav>
                        <p:tav tm="100000">
                          <p:val>
                            <p:strVal val="#ppt_y"/>
                          </p:val>
                        </p:tav>
                      </p:tavLst>
                    </p:anim>
                  </p:childTnLst>
                </p:cTn>
              </p:par>
            </p:tnLst>
          </p:tmpl>
        </p:tmplLst>
      </p:bldP>
      <p:bldP spid="19" grpId="0" build="p">
        <p:tmplLst>
          <p:tmpl lvl="1">
            <p:tnLst>
              <p:par>
                <p:cTn presetID="2" presetClass="entr" presetSubtype="2" fill="hold" nodeType="withEffect">
                  <p:stCondLst>
                    <p:cond delay="0"/>
                  </p:stCondLst>
                  <p:childTnLst>
                    <p:set>
                      <p:cBhvr>
                        <p:cTn dur="1" fill="hold">
                          <p:stCondLst>
                            <p:cond delay="0"/>
                          </p:stCondLst>
                        </p:cTn>
                        <p:tgtEl>
                          <p:spTgt spid="19"/>
                        </p:tgtEl>
                        <p:attrNameLst>
                          <p:attrName>style.visibility</p:attrName>
                        </p:attrNameLst>
                      </p:cBhvr>
                      <p:to>
                        <p:strVal val="visible"/>
                      </p:to>
                    </p:set>
                    <p:anim calcmode="lin" valueType="num">
                      <p:cBhvr additive="base">
                        <p:cTn dur="500" fill="hold"/>
                        <p:tgtEl>
                          <p:spTgt spid="19"/>
                        </p:tgtEl>
                        <p:attrNameLst>
                          <p:attrName>ppt_x</p:attrName>
                        </p:attrNameLst>
                      </p:cBhvr>
                      <p:tavLst>
                        <p:tav tm="0">
                          <p:val>
                            <p:strVal val="1+#ppt_w/2"/>
                          </p:val>
                        </p:tav>
                        <p:tav tm="100000">
                          <p:val>
                            <p:strVal val="#ppt_x"/>
                          </p:val>
                        </p:tav>
                      </p:tavLst>
                    </p:anim>
                    <p:anim calcmode="lin" valueType="num">
                      <p:cBhvr additive="base">
                        <p:cTn dur="500" fill="hold"/>
                        <p:tgtEl>
                          <p:spTgt spid="19"/>
                        </p:tgtEl>
                        <p:attrNameLst>
                          <p:attrName>ppt_y</p:attrName>
                        </p:attrNameLst>
                      </p:cBhvr>
                      <p:tavLst>
                        <p:tav tm="0">
                          <p:val>
                            <p:strVal val="#ppt_y"/>
                          </p:val>
                        </p:tav>
                        <p:tav tm="100000">
                          <p:val>
                            <p:strVal val="#ppt_y"/>
                          </p:val>
                        </p:tav>
                      </p:tavLst>
                    </p:anim>
                  </p:childTnLst>
                </p:cTn>
              </p:par>
            </p:tnLst>
          </p:tmpl>
        </p:tmplLst>
      </p:bldP>
      <p:bldP spid="27" grpId="0" build="p"/>
    </p:bldLst>
  </p:timing>
</p:sldLayout>
</file>

<file path=ppt/slideLayouts/slideLayout73.xml><?xml version="1.0" encoding="utf-8"?>
<p:sldLayout xmlns:a="http://schemas.openxmlformats.org/drawingml/2006/main" xmlns:r="http://schemas.openxmlformats.org/officeDocument/2006/relationships" xmlns:p="http://schemas.openxmlformats.org/presentationml/2006/main" preserve="1">
  <p:cSld name="Chart and Description">
    <p:spTree>
      <p:nvGrpSpPr>
        <p:cNvPr id="1" name=""/>
        <p:cNvGrpSpPr/>
        <p:nvPr/>
      </p:nvGrpSpPr>
      <p:grpSpPr>
        <a:xfrm>
          <a:off x="0" y="0"/>
          <a:ext cx="0" cy="0"/>
          <a:chOff x="0" y="0"/>
          <a:chExt cx="0" cy="0"/>
        </a:xfrm>
      </p:grpSpPr>
      <p:sp>
        <p:nvSpPr>
          <p:cNvPr id="5"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6"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7"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accent1"/>
                </a:solidFill>
              </a:defRPr>
            </a:lvl1pPr>
          </a:lstStyle>
          <a:p>
            <a:pPr lvl="0"/>
            <a:r>
              <a:rPr lang="en-US" dirty="0" smtClean="0"/>
              <a:t>title 2</a:t>
            </a:r>
            <a:endParaRPr lang="en-US" dirty="0"/>
          </a:p>
        </p:txBody>
      </p:sp>
      <p:sp>
        <p:nvSpPr>
          <p:cNvPr id="17" name="Text Placeholder 7"/>
          <p:cNvSpPr>
            <a:spLocks noGrp="1"/>
          </p:cNvSpPr>
          <p:nvPr>
            <p:ph type="body" sz="quarter" idx="24" hasCustomPrompt="1"/>
          </p:nvPr>
        </p:nvSpPr>
        <p:spPr>
          <a:xfrm>
            <a:off x="-45720" y="1965960"/>
            <a:ext cx="45720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Chart Title</a:t>
            </a:r>
          </a:p>
        </p:txBody>
      </p:sp>
      <p:sp>
        <p:nvSpPr>
          <p:cNvPr id="19" name="Text Placeholder 7"/>
          <p:cNvSpPr>
            <a:spLocks noGrp="1"/>
          </p:cNvSpPr>
          <p:nvPr>
            <p:ph type="body" sz="quarter" idx="26" hasCustomPrompt="1"/>
          </p:nvPr>
        </p:nvSpPr>
        <p:spPr>
          <a:xfrm>
            <a:off x="-45720" y="2377440"/>
            <a:ext cx="4572000" cy="4328160"/>
          </a:xfrm>
        </p:spPr>
        <p:txBody>
          <a:bodyPr anchor="t">
            <a:normAutofit/>
          </a:bodyPr>
          <a:lstStyle>
            <a:lvl1pPr marL="0" indent="0">
              <a:lnSpc>
                <a:spcPct val="80000"/>
              </a:lnSpc>
              <a:defRPr sz="2000" b="1" baseline="0">
                <a:solidFill>
                  <a:schemeClr val="accent1"/>
                </a:solidFill>
                <a:latin typeface="+mj-lt"/>
              </a:defRPr>
            </a:lvl1pPr>
          </a:lstStyle>
          <a:p>
            <a:pPr lvl="0"/>
            <a:r>
              <a:rPr lang="en-US" dirty="0" smtClean="0"/>
              <a:t>Chart description</a:t>
            </a:r>
          </a:p>
        </p:txBody>
      </p:sp>
      <p:sp>
        <p:nvSpPr>
          <p:cNvPr id="9" name="Chart Placeholder 8"/>
          <p:cNvSpPr>
            <a:spLocks noGrp="1"/>
          </p:cNvSpPr>
          <p:nvPr>
            <p:ph type="chart" sz="quarter" idx="27"/>
          </p:nvPr>
        </p:nvSpPr>
        <p:spPr>
          <a:xfrm>
            <a:off x="4572000" y="2057400"/>
            <a:ext cx="4572000" cy="4572000"/>
          </a:xfrm>
        </p:spPr>
        <p:txBody>
          <a:bodyPr/>
          <a:lstStyle/>
          <a:p>
            <a:r>
              <a:rPr lang="en-US" dirty="0" smtClean="0"/>
              <a:t>Click icon to add chart</a:t>
            </a: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17">
                                            <p:txEl>
                                              <p:pRg st="0" end="0"/>
                                            </p:txEl>
                                          </p:spTgt>
                                        </p:tgtEl>
                                        <p:attrNameLst>
                                          <p:attrName>style.visibility</p:attrName>
                                        </p:attrNameLst>
                                      </p:cBhvr>
                                      <p:to>
                                        <p:strVal val="visible"/>
                                      </p:to>
                                    </p:set>
                                    <p:anim calcmode="lin" valueType="num">
                                      <p:cBhvr additive="base">
                                        <p:cTn id="11" dur="500" fill="hold"/>
                                        <p:tgtEl>
                                          <p:spTgt spid="17">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17">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19">
                                            <p:txEl>
                                              <p:pRg st="0" end="0"/>
                                            </p:txEl>
                                          </p:spTgt>
                                        </p:tgtEl>
                                        <p:attrNameLst>
                                          <p:attrName>style.visibility</p:attrName>
                                        </p:attrNameLst>
                                      </p:cBhvr>
                                      <p:to>
                                        <p:strVal val="visible"/>
                                      </p:to>
                                    </p:set>
                                    <p:anim calcmode="lin" valueType="num">
                                      <p:cBhvr additive="base">
                                        <p:cTn id="15" dur="500" fill="hold"/>
                                        <p:tgtEl>
                                          <p:spTgt spid="19">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19">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nodePh="1">
                                  <p:stCondLst>
                                    <p:cond delay="0"/>
                                  </p:stCondLst>
                                  <p:endCondLst>
                                    <p:cond evt="begin" delay="0">
                                      <p:tn val="17"/>
                                    </p:cond>
                                  </p:endCondLst>
                                  <p:childTnLst>
                                    <p:set>
                                      <p:cBhvr>
                                        <p:cTn id="18" dur="1" fill="hold">
                                          <p:stCondLst>
                                            <p:cond delay="0"/>
                                          </p:stCondLst>
                                        </p:cTn>
                                        <p:tgtEl>
                                          <p:spTgt spid="9"/>
                                        </p:tgtEl>
                                        <p:attrNameLst>
                                          <p:attrName>style.visibility</p:attrName>
                                        </p:attrNameLst>
                                      </p:cBhvr>
                                      <p:to>
                                        <p:strVal val="visible"/>
                                      </p:to>
                                    </p:set>
                                    <p:anim calcmode="lin" valueType="num">
                                      <p:cBhvr additive="base">
                                        <p:cTn id="19" dur="500" fill="hold"/>
                                        <p:tgtEl>
                                          <p:spTgt spid="9"/>
                                        </p:tgtEl>
                                        <p:attrNameLst>
                                          <p:attrName>ppt_x</p:attrName>
                                        </p:attrNameLst>
                                      </p:cBhvr>
                                      <p:tavLst>
                                        <p:tav tm="0">
                                          <p:val>
                                            <p:strVal val="1+#ppt_w/2"/>
                                          </p:val>
                                        </p:tav>
                                        <p:tav tm="100000">
                                          <p:val>
                                            <p:strVal val="#ppt_x"/>
                                          </p:val>
                                        </p:tav>
                                      </p:tavLst>
                                    </p:anim>
                                    <p:anim calcmode="lin" valueType="num">
                                      <p:cBhvr additive="base">
                                        <p:cTn id="20" dur="500" fill="hold"/>
                                        <p:tgtEl>
                                          <p:spTgt spid="9"/>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build="p">
        <p:tmplLst>
          <p:tmpl lvl="1">
            <p:tnLst>
              <p:par>
                <p:cTn presetID="2" presetClass="entr" presetSubtype="2" fill="hold" nodeType="withEffect">
                  <p:stCondLst>
                    <p:cond delay="0"/>
                  </p:stCondLst>
                  <p:childTnLst>
                    <p:set>
                      <p:cBhvr>
                        <p:cTn dur="1" fill="hold">
                          <p:stCondLst>
                            <p:cond delay="0"/>
                          </p:stCondLst>
                        </p:cTn>
                        <p:tgtEl>
                          <p:spTgt spid="6"/>
                        </p:tgtEl>
                        <p:attrNameLst>
                          <p:attrName>style.visibility</p:attrName>
                        </p:attrNameLst>
                      </p:cBhvr>
                      <p:to>
                        <p:strVal val="visible"/>
                      </p:to>
                    </p:set>
                    <p:anim calcmode="lin" valueType="num">
                      <p:cBhvr additive="base">
                        <p:cTn dur="500" fill="hold"/>
                        <p:tgtEl>
                          <p:spTgt spid="6"/>
                        </p:tgtEl>
                        <p:attrNameLst>
                          <p:attrName>ppt_x</p:attrName>
                        </p:attrNameLst>
                      </p:cBhvr>
                      <p:tavLst>
                        <p:tav tm="0">
                          <p:val>
                            <p:strVal val="1+#ppt_w/2"/>
                          </p:val>
                        </p:tav>
                        <p:tav tm="100000">
                          <p:val>
                            <p:strVal val="#ppt_x"/>
                          </p:val>
                        </p:tav>
                      </p:tavLst>
                    </p:anim>
                    <p:anim calcmode="lin" valueType="num">
                      <p:cBhvr additive="base">
                        <p:cTn dur="500" fill="hold"/>
                        <p:tgtEl>
                          <p:spTgt spid="6"/>
                        </p:tgtEl>
                        <p:attrNameLst>
                          <p:attrName>ppt_y</p:attrName>
                        </p:attrNameLst>
                      </p:cBhvr>
                      <p:tavLst>
                        <p:tav tm="0">
                          <p:val>
                            <p:strVal val="#ppt_y"/>
                          </p:val>
                        </p:tav>
                        <p:tav tm="100000">
                          <p:val>
                            <p:strVal val="#ppt_y"/>
                          </p:val>
                        </p:tav>
                      </p:tavLst>
                    </p:anim>
                  </p:childTnLst>
                </p:cTn>
              </p:par>
            </p:tnLst>
          </p:tmpl>
        </p:tmplLst>
      </p:bldP>
      <p:bldP spid="17" grpId="0" build="p">
        <p:tmplLst>
          <p:tmpl lvl="1">
            <p:tnLst>
              <p:par>
                <p:cTn presetID="2" presetClass="entr" presetSubtype="2" fill="hold" nodeType="withEffect">
                  <p:stCondLst>
                    <p:cond delay="0"/>
                  </p:stCondLst>
                  <p:childTnLst>
                    <p:set>
                      <p:cBhvr>
                        <p:cTn dur="1" fill="hold">
                          <p:stCondLst>
                            <p:cond delay="0"/>
                          </p:stCondLst>
                        </p:cTn>
                        <p:tgtEl>
                          <p:spTgt spid="17"/>
                        </p:tgtEl>
                        <p:attrNameLst>
                          <p:attrName>style.visibility</p:attrName>
                        </p:attrNameLst>
                      </p:cBhvr>
                      <p:to>
                        <p:strVal val="visible"/>
                      </p:to>
                    </p:set>
                    <p:anim calcmode="lin" valueType="num">
                      <p:cBhvr additive="base">
                        <p:cTn dur="500" fill="hold"/>
                        <p:tgtEl>
                          <p:spTgt spid="17"/>
                        </p:tgtEl>
                        <p:attrNameLst>
                          <p:attrName>ppt_x</p:attrName>
                        </p:attrNameLst>
                      </p:cBhvr>
                      <p:tavLst>
                        <p:tav tm="0">
                          <p:val>
                            <p:strVal val="1+#ppt_w/2"/>
                          </p:val>
                        </p:tav>
                        <p:tav tm="100000">
                          <p:val>
                            <p:strVal val="#ppt_x"/>
                          </p:val>
                        </p:tav>
                      </p:tavLst>
                    </p:anim>
                    <p:anim calcmode="lin" valueType="num">
                      <p:cBhvr additive="base">
                        <p:cTn dur="500" fill="hold"/>
                        <p:tgtEl>
                          <p:spTgt spid="17"/>
                        </p:tgtEl>
                        <p:attrNameLst>
                          <p:attrName>ppt_y</p:attrName>
                        </p:attrNameLst>
                      </p:cBhvr>
                      <p:tavLst>
                        <p:tav tm="0">
                          <p:val>
                            <p:strVal val="#ppt_y"/>
                          </p:val>
                        </p:tav>
                        <p:tav tm="100000">
                          <p:val>
                            <p:strVal val="#ppt_y"/>
                          </p:val>
                        </p:tav>
                      </p:tavLst>
                    </p:anim>
                  </p:childTnLst>
                </p:cTn>
              </p:par>
            </p:tnLst>
          </p:tmpl>
        </p:tmplLst>
      </p:bldP>
      <p:bldP spid="19" grpId="0" build="p">
        <p:tmplLst>
          <p:tmpl lvl="1">
            <p:tnLst>
              <p:par>
                <p:cTn presetID="2" presetClass="entr" presetSubtype="2" fill="hold" nodeType="withEffect">
                  <p:stCondLst>
                    <p:cond delay="0"/>
                  </p:stCondLst>
                  <p:childTnLst>
                    <p:set>
                      <p:cBhvr>
                        <p:cTn dur="1" fill="hold">
                          <p:stCondLst>
                            <p:cond delay="0"/>
                          </p:stCondLst>
                        </p:cTn>
                        <p:tgtEl>
                          <p:spTgt spid="19"/>
                        </p:tgtEl>
                        <p:attrNameLst>
                          <p:attrName>style.visibility</p:attrName>
                        </p:attrNameLst>
                      </p:cBhvr>
                      <p:to>
                        <p:strVal val="visible"/>
                      </p:to>
                    </p:set>
                    <p:anim calcmode="lin" valueType="num">
                      <p:cBhvr additive="base">
                        <p:cTn dur="500" fill="hold"/>
                        <p:tgtEl>
                          <p:spTgt spid="19"/>
                        </p:tgtEl>
                        <p:attrNameLst>
                          <p:attrName>ppt_x</p:attrName>
                        </p:attrNameLst>
                      </p:cBhvr>
                      <p:tavLst>
                        <p:tav tm="0">
                          <p:val>
                            <p:strVal val="1+#ppt_w/2"/>
                          </p:val>
                        </p:tav>
                        <p:tav tm="100000">
                          <p:val>
                            <p:strVal val="#ppt_x"/>
                          </p:val>
                        </p:tav>
                      </p:tavLst>
                    </p:anim>
                    <p:anim calcmode="lin" valueType="num">
                      <p:cBhvr additive="base">
                        <p:cTn dur="500" fill="hold"/>
                        <p:tgtEl>
                          <p:spTgt spid="19"/>
                        </p:tgtEl>
                        <p:attrNameLst>
                          <p:attrName>ppt_y</p:attrName>
                        </p:attrNameLst>
                      </p:cBhvr>
                      <p:tavLst>
                        <p:tav tm="0">
                          <p:val>
                            <p:strVal val="#ppt_y"/>
                          </p:val>
                        </p:tav>
                        <p:tav tm="100000">
                          <p:val>
                            <p:strVal val="#ppt_y"/>
                          </p:val>
                        </p:tav>
                      </p:tavLst>
                    </p:anim>
                  </p:childTnLst>
                </p:cTn>
              </p:par>
            </p:tnLst>
          </p:tmpl>
        </p:tmplLst>
      </p:bldP>
      <p:bldP spid="9" grpId="0"/>
    </p:bldLst>
  </p:timing>
</p:sldLayout>
</file>

<file path=ppt/slideLayouts/slideLayout74.xml><?xml version="1.0" encoding="utf-8"?>
<p:sldLayout xmlns:a="http://schemas.openxmlformats.org/drawingml/2006/main" xmlns:r="http://schemas.openxmlformats.org/officeDocument/2006/relationships" xmlns:p="http://schemas.openxmlformats.org/presentationml/2006/main" type="title">
  <p:cSld name="2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33"/>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a:xfrm>
            <a:off x="457200" y="6356352"/>
            <a:ext cx="2133600" cy="365125"/>
          </a:xfrm>
          <a:prstGeom prst="rect">
            <a:avLst/>
          </a:prstGeom>
        </p:spPr>
        <p:txBody>
          <a:bodyPr/>
          <a:lstStyle/>
          <a:p>
            <a:fld id="{32CE818C-33C5-49A2-A721-3DEBA7611745}" type="datetimeFigureOut">
              <a:rPr lang="en-US">
                <a:solidFill>
                  <a:srgbClr val="FFFFFF"/>
                </a:solidFill>
              </a:rPr>
              <a:pPr/>
              <a:t>12/3/2015</a:t>
            </a:fld>
            <a:endParaRPr lang="en-US" dirty="0">
              <a:solidFill>
                <a:srgbClr val="FFFFFF"/>
              </a:solidFill>
            </a:endParaRPr>
          </a:p>
        </p:txBody>
      </p:sp>
      <p:sp>
        <p:nvSpPr>
          <p:cNvPr id="5" name="Footer Placeholder 4"/>
          <p:cNvSpPr>
            <a:spLocks noGrp="1"/>
          </p:cNvSpPr>
          <p:nvPr>
            <p:ph type="ftr" sz="quarter" idx="11"/>
          </p:nvPr>
        </p:nvSpPr>
        <p:spPr>
          <a:xfrm>
            <a:off x="3124200" y="6356352"/>
            <a:ext cx="2895600" cy="365125"/>
          </a:xfrm>
          <a:prstGeom prst="rect">
            <a:avLst/>
          </a:prstGeom>
        </p:spPr>
        <p:txBody>
          <a:bodyPr/>
          <a:lstStyle/>
          <a:p>
            <a:endParaRPr lang="en-US" dirty="0">
              <a:solidFill>
                <a:srgbClr val="FFFFFF"/>
              </a:solidFill>
            </a:endParaRPr>
          </a:p>
        </p:txBody>
      </p:sp>
      <p:sp>
        <p:nvSpPr>
          <p:cNvPr id="6" name="Slide Number Placeholder 5"/>
          <p:cNvSpPr>
            <a:spLocks noGrp="1"/>
          </p:cNvSpPr>
          <p:nvPr>
            <p:ph type="sldNum" sz="quarter" idx="12"/>
          </p:nvPr>
        </p:nvSpPr>
        <p:spPr>
          <a:xfrm>
            <a:off x="6553200" y="6356352"/>
            <a:ext cx="2133600" cy="365125"/>
          </a:xfrm>
          <a:prstGeom prst="rect">
            <a:avLst/>
          </a:prstGeom>
        </p:spPr>
        <p:txBody>
          <a:bodyPr/>
          <a:lstStyle/>
          <a:p>
            <a:fld id="{5D66590A-0000-4F78-A566-B4B7EECEE5DE}" type="slidenum">
              <a:rPr lang="en-US">
                <a:solidFill>
                  <a:srgbClr val="FFFFFF"/>
                </a:solidFill>
              </a:rPr>
              <a:pPr/>
              <a:t>‹#›</a:t>
            </a:fld>
            <a:endParaRPr lang="en-US" dirty="0">
              <a:solidFill>
                <a:srgbClr val="FFFFFF"/>
              </a:solidFill>
            </a:endParaRPr>
          </a:p>
        </p:txBody>
      </p:sp>
    </p:spTree>
  </p:cSld>
  <p:clrMapOvr>
    <a:masterClrMapping/>
  </p:clrMapOvr>
</p:sldLayout>
</file>

<file path=ppt/slideLayouts/slideLayout75.xml><?xml version="1.0" encoding="utf-8"?>
<p:sldLayout xmlns:a="http://schemas.openxmlformats.org/drawingml/2006/main" xmlns:r="http://schemas.openxmlformats.org/officeDocument/2006/relationships" xmlns:p="http://schemas.openxmlformats.org/presentationml/2006/main" type="twoObj">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1"/>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1"/>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a:xfrm>
            <a:off x="457200" y="6356352"/>
            <a:ext cx="2133600" cy="365125"/>
          </a:xfrm>
          <a:prstGeom prst="rect">
            <a:avLst/>
          </a:prstGeom>
        </p:spPr>
        <p:txBody>
          <a:bodyPr/>
          <a:lstStyle>
            <a:lvl1pPr>
              <a:defRPr/>
            </a:lvl1pPr>
          </a:lstStyle>
          <a:p>
            <a:pPr>
              <a:defRPr/>
            </a:pPr>
            <a:fld id="{C2846FE6-1AA1-4A3F-A195-A892770EA57A}" type="datetimeFigureOut">
              <a:rPr lang="en-US">
                <a:solidFill>
                  <a:srgbClr val="FFFFFF"/>
                </a:solidFill>
              </a:rPr>
              <a:pPr>
                <a:defRPr/>
              </a:pPr>
              <a:t>12/3/2015</a:t>
            </a:fld>
            <a:endParaRPr lang="en-US">
              <a:solidFill>
                <a:srgbClr val="FFFFFF"/>
              </a:solidFill>
            </a:endParaRPr>
          </a:p>
        </p:txBody>
      </p:sp>
      <p:sp>
        <p:nvSpPr>
          <p:cNvPr id="6" name="Footer Placeholder 4"/>
          <p:cNvSpPr>
            <a:spLocks noGrp="1"/>
          </p:cNvSpPr>
          <p:nvPr>
            <p:ph type="ftr" sz="quarter" idx="11"/>
          </p:nvPr>
        </p:nvSpPr>
        <p:spPr>
          <a:xfrm>
            <a:off x="3124200" y="6356352"/>
            <a:ext cx="2895600" cy="365125"/>
          </a:xfrm>
          <a:prstGeom prst="rect">
            <a:avLst/>
          </a:prstGeom>
        </p:spPr>
        <p:txBody>
          <a:bodyPr/>
          <a:lstStyle>
            <a:lvl1pPr>
              <a:defRPr/>
            </a:lvl1pPr>
          </a:lstStyle>
          <a:p>
            <a:pPr>
              <a:defRPr/>
            </a:pPr>
            <a:endParaRPr lang="en-US">
              <a:solidFill>
                <a:srgbClr val="FFFFFF"/>
              </a:solidFill>
            </a:endParaRPr>
          </a:p>
        </p:txBody>
      </p:sp>
      <p:sp>
        <p:nvSpPr>
          <p:cNvPr id="7" name="Slide Number Placeholder 5"/>
          <p:cNvSpPr>
            <a:spLocks noGrp="1"/>
          </p:cNvSpPr>
          <p:nvPr>
            <p:ph type="sldNum" sz="quarter" idx="12"/>
          </p:nvPr>
        </p:nvSpPr>
        <p:spPr>
          <a:xfrm>
            <a:off x="6553200" y="6356352"/>
            <a:ext cx="2133600" cy="365125"/>
          </a:xfrm>
          <a:prstGeom prst="rect">
            <a:avLst/>
          </a:prstGeom>
        </p:spPr>
        <p:txBody>
          <a:bodyPr/>
          <a:lstStyle>
            <a:lvl1pPr>
              <a:defRPr/>
            </a:lvl1pPr>
          </a:lstStyle>
          <a:p>
            <a:pPr>
              <a:defRPr/>
            </a:pPr>
            <a:fld id="{DAFC1BAF-26AD-4725-879A-9CC18AB4B40A}" type="slidenum">
              <a:rPr lang="en-US">
                <a:solidFill>
                  <a:srgbClr val="FFFFFF"/>
                </a:solidFill>
              </a:rPr>
              <a:pPr>
                <a:defRPr/>
              </a:pPr>
              <a:t>‹#›</a:t>
            </a:fld>
            <a:endParaRPr lang="en-US">
              <a:solidFill>
                <a:srgbClr val="FFFFFF"/>
              </a:solidFill>
            </a:endParaRPr>
          </a:p>
        </p:txBody>
      </p:sp>
    </p:spTree>
  </p:cSld>
  <p:clrMapOvr>
    <a:masterClrMapping/>
  </p:clrMapOvr>
</p:sldLayout>
</file>

<file path=ppt/slideLayouts/slideLayout76.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533400" y="1120783"/>
            <a:ext cx="7772400" cy="1470025"/>
          </a:xfrm>
        </p:spPr>
        <p:txBody>
          <a:bodyPr/>
          <a:lstStyle/>
          <a:p>
            <a:r>
              <a:rPr lang="en-US" dirty="0" smtClean="0"/>
              <a:t>Click to edit Master title style</a:t>
            </a:r>
            <a:endParaRPr lang="en-GB" dirty="0"/>
          </a:p>
        </p:txBody>
      </p:sp>
      <p:sp>
        <p:nvSpPr>
          <p:cNvPr id="3" name="Subtitle 2"/>
          <p:cNvSpPr>
            <a:spLocks noGrp="1"/>
          </p:cNvSpPr>
          <p:nvPr>
            <p:ph type="subTitle" idx="1"/>
          </p:nvPr>
        </p:nvSpPr>
        <p:spPr>
          <a:xfrm>
            <a:off x="1371600" y="3886200"/>
            <a:ext cx="6400800" cy="1752600"/>
          </a:xfrm>
          <a:prstGeom prst="rect">
            <a:avLst/>
          </a:prstGeo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GB"/>
          </a:p>
        </p:txBody>
      </p:sp>
    </p:spTree>
  </p:cSld>
  <p:clrMapOvr>
    <a:masterClrMapping/>
  </p:clrMapOvr>
</p:sldLayout>
</file>

<file path=ppt/slideLayouts/slideLayout7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Content Placeholder 2"/>
          <p:cNvSpPr>
            <a:spLocks noGrp="1"/>
          </p:cNvSpPr>
          <p:nvPr>
            <p:ph idx="1"/>
          </p:nvPr>
        </p:nvSpPr>
        <p:spPr>
          <a:xfrm>
            <a:off x="685800" y="1905001"/>
            <a:ext cx="7702550" cy="3549651"/>
          </a:xfrm>
          <a:prstGeom prst="rect">
            <a:avLst/>
          </a:prstGeo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Tree>
  </p:cSld>
  <p:clrMapOvr>
    <a:masterClrMapping/>
  </p:clrMapOvr>
</p:sldLayout>
</file>

<file path=ppt/slideLayouts/slideLayout78.xml><?xml version="1.0" encoding="utf-8"?>
<p:sldLayout xmlns:a="http://schemas.openxmlformats.org/drawingml/2006/main" xmlns:r="http://schemas.openxmlformats.org/officeDocument/2006/relationships" xmlns:p="http://schemas.openxmlformats.org/presentationml/2006/main" preserve="1" userDrawn="1">
  <p:cSld name="Section Header">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722313" y="2906713"/>
            <a:ext cx="7772400" cy="1500187"/>
          </a:xfrm>
          <a:prstGeom prst="rect">
            <a:avLst/>
          </a:prstGeo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Tree>
  </p:cSld>
  <p:clrMapOvr>
    <a:masterClrMapping/>
  </p:clrMapOvr>
</p:sldLayout>
</file>

<file path=ppt/slideLayouts/slideLayout7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Content Placeholder 2"/>
          <p:cNvSpPr>
            <a:spLocks noGrp="1"/>
          </p:cNvSpPr>
          <p:nvPr>
            <p:ph sz="half" idx="1"/>
          </p:nvPr>
        </p:nvSpPr>
        <p:spPr>
          <a:xfrm>
            <a:off x="720726" y="1936758"/>
            <a:ext cx="3775075" cy="420211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Content Placeholder 3"/>
          <p:cNvSpPr>
            <a:spLocks noGrp="1"/>
          </p:cNvSpPr>
          <p:nvPr>
            <p:ph sz="half" idx="2"/>
          </p:nvPr>
        </p:nvSpPr>
        <p:spPr>
          <a:xfrm>
            <a:off x="4648201" y="1936758"/>
            <a:ext cx="3775075" cy="420211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Tree>
  </p:cSld>
  <p:clrMapOvr>
    <a:masterClrMapping/>
  </p:clrMapOvr>
</p:sldLayout>
</file>

<file path=ppt/slideLayouts/slideLayout8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7"/>
            <a:ext cx="8229600" cy="1143000"/>
          </a:xfrm>
        </p:spPr>
        <p:txBody>
          <a:bodyPr/>
          <a:lstStyle>
            <a:lvl1pPr>
              <a:defRPr/>
            </a:lvl1pPr>
          </a:lstStyle>
          <a:p>
            <a:r>
              <a:rPr lang="en-US" smtClean="0"/>
              <a:t>Click to edit Master title style</a:t>
            </a:r>
            <a:endParaRPr lang="en-GB"/>
          </a:p>
        </p:txBody>
      </p:sp>
      <p:sp>
        <p:nvSpPr>
          <p:cNvPr id="3" name="Text Placeholder 2"/>
          <p:cNvSpPr>
            <a:spLocks noGrp="1"/>
          </p:cNvSpPr>
          <p:nvPr>
            <p:ph type="body" idx="1"/>
          </p:nvPr>
        </p:nvSpPr>
        <p:spPr>
          <a:xfrm>
            <a:off x="457200" y="1535113"/>
            <a:ext cx="4040188" cy="639763"/>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5" name="Text Placeholder 4"/>
          <p:cNvSpPr>
            <a:spLocks noGrp="1"/>
          </p:cNvSpPr>
          <p:nvPr>
            <p:ph type="body" sz="quarter" idx="3"/>
          </p:nvPr>
        </p:nvSpPr>
        <p:spPr>
          <a:xfrm>
            <a:off x="4645033" y="1535113"/>
            <a:ext cx="4041775" cy="639763"/>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33" y="2174875"/>
            <a:ext cx="4041775"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Tree>
  </p:cSld>
  <p:clrMapOvr>
    <a:masterClrMapping/>
  </p:clrMapOvr>
</p:sldLayout>
</file>

<file path=ppt/slideLayouts/slideLayout8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Tree>
  </p:cSld>
  <p:clrMapOvr>
    <a:masterClrMapping/>
  </p:clrMapOvr>
</p:sldLayout>
</file>

<file path=ppt/slideLayouts/slideLayout8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cSld>
  <p:clrMapOvr>
    <a:masterClrMapping/>
  </p:clrMapOvr>
</p:sldLayout>
</file>

<file path=ppt/slideLayouts/slideLayout83.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8" y="273049"/>
            <a:ext cx="3008313" cy="1162051"/>
          </a:xfrm>
        </p:spPr>
        <p:txBody>
          <a:bodyPr anchor="b"/>
          <a:lstStyle>
            <a:lvl1pPr algn="l">
              <a:defRPr sz="2000" b="1"/>
            </a:lvl1pPr>
          </a:lstStyle>
          <a:p>
            <a:r>
              <a:rPr lang="en-US" smtClean="0"/>
              <a:t>Click to edit Master title style</a:t>
            </a:r>
            <a:endParaRPr lang="en-GB"/>
          </a:p>
        </p:txBody>
      </p:sp>
      <p:sp>
        <p:nvSpPr>
          <p:cNvPr id="3" name="Content Placeholder 2"/>
          <p:cNvSpPr>
            <a:spLocks noGrp="1"/>
          </p:cNvSpPr>
          <p:nvPr>
            <p:ph idx="1"/>
          </p:nvPr>
        </p:nvSpPr>
        <p:spPr>
          <a:xfrm>
            <a:off x="3575050" y="273058"/>
            <a:ext cx="5111750" cy="5853113"/>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Text Placeholder 3"/>
          <p:cNvSpPr>
            <a:spLocks noGrp="1"/>
          </p:cNvSpPr>
          <p:nvPr>
            <p:ph type="body" sz="half" idx="2"/>
          </p:nvPr>
        </p:nvSpPr>
        <p:spPr>
          <a:xfrm>
            <a:off x="457208" y="1435104"/>
            <a:ext cx="3008313" cy="4691063"/>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cSld>
  <p:clrMapOvr>
    <a:masterClrMapping/>
  </p:clrMapOvr>
</p:sldLayout>
</file>

<file path=ppt/slideLayouts/slideLayout84.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1"/>
            <a:ext cx="5486400" cy="566739"/>
          </a:xfrm>
        </p:spPr>
        <p:txBody>
          <a:bodyPr anchor="b"/>
          <a:lstStyle>
            <a:lvl1pPr algn="l">
              <a:defRPr sz="2000" b="1"/>
            </a:lvl1pPr>
          </a:lstStyle>
          <a:p>
            <a:r>
              <a:rPr lang="en-US" smtClean="0"/>
              <a:t>Click to edit Master title style</a:t>
            </a:r>
            <a:endParaRPr lang="en-GB"/>
          </a:p>
        </p:txBody>
      </p:sp>
      <p:sp>
        <p:nvSpPr>
          <p:cNvPr id="3" name="Picture Placeholder 2"/>
          <p:cNvSpPr>
            <a:spLocks noGrp="1"/>
          </p:cNvSpPr>
          <p:nvPr>
            <p:ph type="pic" idx="1"/>
          </p:nvPr>
        </p:nvSpPr>
        <p:spPr>
          <a:xfrm>
            <a:off x="1792288" y="612775"/>
            <a:ext cx="5486400" cy="4114800"/>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GB" noProof="0"/>
          </a:p>
        </p:txBody>
      </p:sp>
      <p:sp>
        <p:nvSpPr>
          <p:cNvPr id="4" name="Text Placeholder 3"/>
          <p:cNvSpPr>
            <a:spLocks noGrp="1"/>
          </p:cNvSpPr>
          <p:nvPr>
            <p:ph type="body" sz="half" idx="2"/>
          </p:nvPr>
        </p:nvSpPr>
        <p:spPr>
          <a:xfrm>
            <a:off x="1792288" y="5367345"/>
            <a:ext cx="5486400" cy="804863"/>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cSld>
  <p:clrMapOvr>
    <a:masterClrMapping/>
  </p:clrMapOvr>
</p:sldLayout>
</file>

<file path=ppt/slideLayouts/slideLayout8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Vertical Text Placeholder 2"/>
          <p:cNvSpPr>
            <a:spLocks noGrp="1"/>
          </p:cNvSpPr>
          <p:nvPr>
            <p:ph type="body" orient="vert" idx="1"/>
          </p:nvPr>
        </p:nvSpPr>
        <p:spPr>
          <a:xfrm>
            <a:off x="685800" y="1905001"/>
            <a:ext cx="7702550" cy="3549651"/>
          </a:xfrm>
          <a:prstGeom prst="rect">
            <a:avLst/>
          </a:prstGeo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Tree>
  </p:cSld>
  <p:clrMapOvr>
    <a:masterClrMapping/>
  </p:clrMapOvr>
</p:sldLayout>
</file>

<file path=ppt/slideLayouts/slideLayout8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426206" y="147646"/>
            <a:ext cx="1997075" cy="5991225"/>
          </a:xfrm>
        </p:spPr>
        <p:txBody>
          <a:bodyPr vert="eaVert"/>
          <a:lstStyle/>
          <a:p>
            <a:r>
              <a:rPr lang="en-US" smtClean="0"/>
              <a:t>Click to edit Master title style</a:t>
            </a:r>
            <a:endParaRPr lang="en-GB"/>
          </a:p>
        </p:txBody>
      </p:sp>
      <p:sp>
        <p:nvSpPr>
          <p:cNvPr id="3" name="Vertical Text Placeholder 2"/>
          <p:cNvSpPr>
            <a:spLocks noGrp="1"/>
          </p:cNvSpPr>
          <p:nvPr>
            <p:ph type="body" orient="vert" idx="1"/>
          </p:nvPr>
        </p:nvSpPr>
        <p:spPr>
          <a:xfrm>
            <a:off x="434981" y="147646"/>
            <a:ext cx="5838825" cy="5991225"/>
          </a:xfrm>
          <a:prstGeom prst="rect">
            <a:avLst/>
          </a:prstGeo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Tree>
  </p:cSld>
  <p:clrMapOvr>
    <a:masterClrMapping/>
  </p:clrMapOvr>
</p:sldLayout>
</file>

<file path=ppt/slideLayouts/slideLayout87.xml><?xml version="1.0" encoding="utf-8"?>
<p:sldLayout xmlns:a="http://schemas.openxmlformats.org/drawingml/2006/main" xmlns:r="http://schemas.openxmlformats.org/officeDocument/2006/relationships" xmlns:p="http://schemas.openxmlformats.org/presentationml/2006/main" preserve="1" userDrawn="1">
  <p:cSld name="Presentation Title - Share">
    <p:spTree>
      <p:nvGrpSpPr>
        <p:cNvPr id="1" name=""/>
        <p:cNvGrpSpPr/>
        <p:nvPr/>
      </p:nvGrpSpPr>
      <p:grpSpPr>
        <a:xfrm>
          <a:off x="0" y="0"/>
          <a:ext cx="0" cy="0"/>
          <a:chOff x="0" y="0"/>
          <a:chExt cx="0" cy="0"/>
        </a:xfrm>
      </p:grpSpPr>
      <p:pic>
        <p:nvPicPr>
          <p:cNvPr id="8" name="Picture 7"/>
          <p:cNvPicPr>
            <a:picLocks noChangeAspect="1"/>
          </p:cNvPicPr>
          <p:nvPr userDrawn="1"/>
        </p:nvPicPr>
        <p:blipFill>
          <a:blip r:embed="rId2">
            <a:alphaModFix/>
            <a:extLst>
              <a:ext uri="{28A0092B-C50C-407E-A947-70E740481C1C}">
                <a14:useLocalDpi xmlns:a14="http://schemas.microsoft.com/office/drawing/2010/main"/>
              </a:ext>
            </a:extLst>
          </a:blip>
          <a:stretch>
            <a:fillRect/>
          </a:stretch>
        </p:blipFill>
        <p:spPr>
          <a:xfrm>
            <a:off x="-1" y="-4403"/>
            <a:ext cx="9144001" cy="6858000"/>
          </a:xfrm>
          <a:prstGeom prst="rect">
            <a:avLst/>
          </a:prstGeom>
        </p:spPr>
      </p:pic>
      <p:sp>
        <p:nvSpPr>
          <p:cNvPr id="10" name="Rectangle 9"/>
          <p:cNvSpPr/>
          <p:nvPr userDrawn="1"/>
        </p:nvSpPr>
        <p:spPr>
          <a:xfrm>
            <a:off x="0" y="0"/>
            <a:ext cx="9144000" cy="6858000"/>
          </a:xfrm>
          <a:prstGeom prst="rect">
            <a:avLst/>
          </a:prstGeom>
          <a:solidFill>
            <a:schemeClr val="bg1">
              <a:alpha val="2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457200"/>
            <a:endParaRPr lang="en-US">
              <a:solidFill>
                <a:prstClr val="white"/>
              </a:solidFill>
            </a:endParaRPr>
          </a:p>
        </p:txBody>
      </p:sp>
      <p:pic>
        <p:nvPicPr>
          <p:cNvPr id="9" name="Picture 8"/>
          <p:cNvPicPr>
            <a:picLocks noChangeAspect="1"/>
          </p:cNvPicPr>
          <p:nvPr userDrawn="1"/>
        </p:nvPicPr>
        <p:blipFill rotWithShape="1">
          <a:blip r:embed="rId3" cstate="screen">
            <a:extLst>
              <a:ext uri="{28A0092B-C50C-407E-A947-70E740481C1C}">
                <a14:useLocalDpi xmlns:a14="http://schemas.microsoft.com/office/drawing/2010/main"/>
              </a:ext>
            </a:extLst>
          </a:blip>
          <a:srcRect/>
          <a:stretch/>
        </p:blipFill>
        <p:spPr>
          <a:xfrm>
            <a:off x="0" y="0"/>
            <a:ext cx="2707270" cy="6858000"/>
          </a:xfrm>
          <a:prstGeom prst="rect">
            <a:avLst/>
          </a:prstGeom>
        </p:spPr>
      </p:pic>
      <p:pic>
        <p:nvPicPr>
          <p:cNvPr id="15" name="Picture 14"/>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2996324" y="5849121"/>
            <a:ext cx="2789108" cy="510046"/>
          </a:xfrm>
          <a:prstGeom prst="rect">
            <a:avLst/>
          </a:prstGeom>
        </p:spPr>
      </p:pic>
      <p:sp>
        <p:nvSpPr>
          <p:cNvPr id="19" name="Text Placeholder 2"/>
          <p:cNvSpPr>
            <a:spLocks noGrp="1"/>
          </p:cNvSpPr>
          <p:nvPr>
            <p:ph type="body" sz="quarter" idx="10" hasCustomPrompt="1"/>
          </p:nvPr>
        </p:nvSpPr>
        <p:spPr>
          <a:xfrm>
            <a:off x="2900363" y="526731"/>
            <a:ext cx="5989637" cy="399690"/>
          </a:xfrm>
          <a:prstGeom prst="rect">
            <a:avLst/>
          </a:prstGeom>
        </p:spPr>
        <p:txBody>
          <a:bodyPr vert="horz"/>
          <a:lstStyle>
            <a:lvl1pPr marL="0" indent="0">
              <a:buNone/>
              <a:defRPr sz="1600">
                <a:solidFill>
                  <a:schemeClr val="tx1"/>
                </a:solidFill>
                <a:latin typeface="+mn-lt"/>
              </a:defRPr>
            </a:lvl1pPr>
          </a:lstStyle>
          <a:p>
            <a:r>
              <a:rPr lang="en-US" dirty="0" smtClean="0">
                <a:solidFill>
                  <a:srgbClr val="455560"/>
                </a:solidFill>
              </a:rPr>
              <a:t>2014 ALA MIDWINTER  /  JANUARY 24, 2014</a:t>
            </a:r>
            <a:endParaRPr lang="en-US" dirty="0">
              <a:solidFill>
                <a:srgbClr val="455560"/>
              </a:solidFill>
            </a:endParaRPr>
          </a:p>
        </p:txBody>
      </p:sp>
      <p:sp>
        <p:nvSpPr>
          <p:cNvPr id="25" name="Text Placeholder 23"/>
          <p:cNvSpPr>
            <a:spLocks noGrp="1"/>
          </p:cNvSpPr>
          <p:nvPr>
            <p:ph type="body" sz="quarter" idx="12" hasCustomPrompt="1"/>
          </p:nvPr>
        </p:nvSpPr>
        <p:spPr>
          <a:xfrm>
            <a:off x="2900363" y="4035310"/>
            <a:ext cx="5989637" cy="351288"/>
          </a:xfrm>
          <a:prstGeom prst="rect">
            <a:avLst/>
          </a:prstGeom>
        </p:spPr>
        <p:txBody>
          <a:bodyPr vert="horz"/>
          <a:lstStyle>
            <a:lvl1pPr marL="0" indent="0">
              <a:buNone/>
              <a:defRPr sz="2000"/>
            </a:lvl1pPr>
          </a:lstStyle>
          <a:p>
            <a:pPr lvl="0"/>
            <a:r>
              <a:rPr lang="en-US" dirty="0" smtClean="0"/>
              <a:t>Presenter name</a:t>
            </a:r>
            <a:endParaRPr lang="en-US" dirty="0"/>
          </a:p>
        </p:txBody>
      </p:sp>
      <p:sp>
        <p:nvSpPr>
          <p:cNvPr id="3" name="Text Placeholder 2"/>
          <p:cNvSpPr>
            <a:spLocks noGrp="1"/>
          </p:cNvSpPr>
          <p:nvPr>
            <p:ph type="body" sz="quarter" idx="14" hasCustomPrompt="1"/>
          </p:nvPr>
        </p:nvSpPr>
        <p:spPr>
          <a:xfrm>
            <a:off x="2900363" y="927100"/>
            <a:ext cx="5989637" cy="3108325"/>
          </a:xfrm>
          <a:prstGeom prst="rect">
            <a:avLst/>
          </a:prstGeom>
        </p:spPr>
        <p:txBody>
          <a:bodyPr vert="horz" anchor="ctr" anchorCtr="0"/>
          <a:lstStyle>
            <a:lvl1pPr marL="0" indent="0">
              <a:lnSpc>
                <a:spcPct val="80000"/>
              </a:lnSpc>
              <a:buNone/>
              <a:defRPr sz="6600" spc="-150">
                <a:solidFill>
                  <a:schemeClr val="accent1"/>
                </a:solidFill>
                <a:latin typeface="+mn-lt"/>
              </a:defRPr>
            </a:lvl1pPr>
            <a:lvl2pPr marL="457200" indent="0">
              <a:buNone/>
              <a:defRPr sz="4400">
                <a:solidFill>
                  <a:schemeClr val="accent1"/>
                </a:solidFill>
              </a:defRPr>
            </a:lvl2pPr>
            <a:lvl3pPr marL="914400" indent="0">
              <a:buNone/>
              <a:defRPr sz="4400">
                <a:solidFill>
                  <a:schemeClr val="accent1"/>
                </a:solidFill>
              </a:defRPr>
            </a:lvl3pPr>
            <a:lvl4pPr marL="1371600" indent="0">
              <a:buNone/>
              <a:defRPr sz="4400">
                <a:solidFill>
                  <a:schemeClr val="accent1"/>
                </a:solidFill>
              </a:defRPr>
            </a:lvl4pPr>
            <a:lvl5pPr marL="1828800" indent="0">
              <a:buNone/>
              <a:defRPr sz="4400">
                <a:solidFill>
                  <a:schemeClr val="accent1"/>
                </a:solidFill>
              </a:defRPr>
            </a:lvl5pPr>
          </a:lstStyle>
          <a:p>
            <a:pPr lvl="0"/>
            <a:r>
              <a:rPr lang="en-US" dirty="0" smtClean="0"/>
              <a:t>This is the presentation title</a:t>
            </a:r>
            <a:endParaRPr lang="en-US" dirty="0"/>
          </a:p>
        </p:txBody>
      </p:sp>
      <p:sp>
        <p:nvSpPr>
          <p:cNvPr id="5" name="Text Placeholder 4"/>
          <p:cNvSpPr>
            <a:spLocks noGrp="1"/>
          </p:cNvSpPr>
          <p:nvPr>
            <p:ph type="body" sz="quarter" idx="15" hasCustomPrompt="1"/>
          </p:nvPr>
        </p:nvSpPr>
        <p:spPr>
          <a:xfrm>
            <a:off x="2900363" y="4386263"/>
            <a:ext cx="5989637" cy="609600"/>
          </a:xfrm>
          <a:prstGeom prst="rect">
            <a:avLst/>
          </a:prstGeom>
        </p:spPr>
        <p:txBody>
          <a:bodyPr vert="horz"/>
          <a:lstStyle>
            <a:lvl1pPr marL="0" indent="0">
              <a:buNone/>
              <a:defRPr sz="1400">
                <a:solidFill>
                  <a:srgbClr val="000000"/>
                </a:solidFill>
              </a:defRPr>
            </a:lvl1pPr>
            <a:lvl2pPr marL="457200" indent="0">
              <a:buNone/>
              <a:defRPr sz="1400">
                <a:solidFill>
                  <a:srgbClr val="455560"/>
                </a:solidFill>
              </a:defRPr>
            </a:lvl2pPr>
            <a:lvl3pPr marL="914400" indent="0">
              <a:buNone/>
              <a:defRPr sz="1400">
                <a:solidFill>
                  <a:srgbClr val="455560"/>
                </a:solidFill>
              </a:defRPr>
            </a:lvl3pPr>
            <a:lvl4pPr marL="1371600" indent="0">
              <a:buNone/>
              <a:defRPr sz="1400">
                <a:solidFill>
                  <a:srgbClr val="455560"/>
                </a:solidFill>
              </a:defRPr>
            </a:lvl4pPr>
            <a:lvl5pPr marL="1828800" indent="0">
              <a:buNone/>
              <a:defRPr sz="1400">
                <a:solidFill>
                  <a:srgbClr val="455560"/>
                </a:solidFill>
              </a:defRPr>
            </a:lvl5pPr>
          </a:lstStyle>
          <a:p>
            <a:pPr lvl="0"/>
            <a:r>
              <a:rPr lang="en-US" dirty="0" smtClean="0"/>
              <a:t>Presenter title</a:t>
            </a:r>
            <a:endParaRPr lang="en-US" dirty="0"/>
          </a:p>
        </p:txBody>
      </p:sp>
    </p:spTree>
    <p:extLst>
      <p:ext uri="{BB962C8B-B14F-4D97-AF65-F5344CB8AC3E}">
        <p14:creationId xmlns:p14="http://schemas.microsoft.com/office/powerpoint/2010/main" val="301530658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88.xml><?xml version="1.0" encoding="utf-8"?>
<p:sldLayout xmlns:a="http://schemas.openxmlformats.org/drawingml/2006/main" xmlns:r="http://schemas.openxmlformats.org/officeDocument/2006/relationships" xmlns:p="http://schemas.openxmlformats.org/presentationml/2006/main" preserve="1" userDrawn="1">
  <p:cSld name="Presentation Title - Explore">
    <p:spTree>
      <p:nvGrpSpPr>
        <p:cNvPr id="1" name=""/>
        <p:cNvGrpSpPr/>
        <p:nvPr/>
      </p:nvGrpSpPr>
      <p:grpSpPr>
        <a:xfrm>
          <a:off x="0" y="0"/>
          <a:ext cx="0" cy="0"/>
          <a:chOff x="0" y="0"/>
          <a:chExt cx="0" cy="0"/>
        </a:xfrm>
      </p:grpSpPr>
      <p:pic>
        <p:nvPicPr>
          <p:cNvPr id="8" name="Picture 7"/>
          <p:cNvPicPr>
            <a:picLocks noChangeAspect="1"/>
          </p:cNvPicPr>
          <p:nvPr userDrawn="1"/>
        </p:nvPicPr>
        <p:blipFill>
          <a:blip r:embed="rId2">
            <a:alphaModFix/>
            <a:extLst>
              <a:ext uri="{28A0092B-C50C-407E-A947-70E740481C1C}">
                <a14:useLocalDpi xmlns:a14="http://schemas.microsoft.com/office/drawing/2010/main"/>
              </a:ext>
            </a:extLst>
          </a:blip>
          <a:stretch>
            <a:fillRect/>
          </a:stretch>
        </p:blipFill>
        <p:spPr>
          <a:xfrm>
            <a:off x="-1" y="-4403"/>
            <a:ext cx="9144001" cy="6858000"/>
          </a:xfrm>
          <a:prstGeom prst="rect">
            <a:avLst/>
          </a:prstGeom>
        </p:spPr>
      </p:pic>
      <p:sp>
        <p:nvSpPr>
          <p:cNvPr id="10" name="Rectangle 9"/>
          <p:cNvSpPr/>
          <p:nvPr userDrawn="1"/>
        </p:nvSpPr>
        <p:spPr>
          <a:xfrm>
            <a:off x="0" y="0"/>
            <a:ext cx="9144000" cy="6858000"/>
          </a:xfrm>
          <a:prstGeom prst="rect">
            <a:avLst/>
          </a:prstGeom>
          <a:solidFill>
            <a:schemeClr val="bg1">
              <a:alpha val="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457200"/>
            <a:endParaRPr lang="en-US">
              <a:solidFill>
                <a:prstClr val="white"/>
              </a:solidFill>
            </a:endParaRPr>
          </a:p>
        </p:txBody>
      </p:sp>
      <p:sp>
        <p:nvSpPr>
          <p:cNvPr id="19" name="Text Placeholder 2"/>
          <p:cNvSpPr>
            <a:spLocks noGrp="1"/>
          </p:cNvSpPr>
          <p:nvPr>
            <p:ph type="body" sz="quarter" idx="10" hasCustomPrompt="1"/>
          </p:nvPr>
        </p:nvSpPr>
        <p:spPr>
          <a:xfrm>
            <a:off x="2900363" y="526731"/>
            <a:ext cx="5989637" cy="399690"/>
          </a:xfrm>
          <a:prstGeom prst="rect">
            <a:avLst/>
          </a:prstGeom>
        </p:spPr>
        <p:txBody>
          <a:bodyPr vert="horz"/>
          <a:lstStyle>
            <a:lvl1pPr marL="0" indent="0">
              <a:buNone/>
              <a:defRPr sz="1600">
                <a:solidFill>
                  <a:schemeClr val="tx1"/>
                </a:solidFill>
                <a:latin typeface="+mn-lt"/>
              </a:defRPr>
            </a:lvl1pPr>
          </a:lstStyle>
          <a:p>
            <a:r>
              <a:rPr lang="en-US" dirty="0" smtClean="0">
                <a:solidFill>
                  <a:srgbClr val="455560"/>
                </a:solidFill>
              </a:rPr>
              <a:t>2014 ALA MIDWINTER  /  JANUARY 24, 2014</a:t>
            </a:r>
            <a:endParaRPr lang="en-US" dirty="0">
              <a:solidFill>
                <a:srgbClr val="455560"/>
              </a:solidFill>
            </a:endParaRPr>
          </a:p>
        </p:txBody>
      </p:sp>
      <p:sp>
        <p:nvSpPr>
          <p:cNvPr id="25" name="Text Placeholder 23"/>
          <p:cNvSpPr>
            <a:spLocks noGrp="1"/>
          </p:cNvSpPr>
          <p:nvPr>
            <p:ph type="body" sz="quarter" idx="12" hasCustomPrompt="1"/>
          </p:nvPr>
        </p:nvSpPr>
        <p:spPr>
          <a:xfrm>
            <a:off x="2900363" y="4035310"/>
            <a:ext cx="5989637" cy="351288"/>
          </a:xfrm>
          <a:prstGeom prst="rect">
            <a:avLst/>
          </a:prstGeom>
        </p:spPr>
        <p:txBody>
          <a:bodyPr vert="horz"/>
          <a:lstStyle>
            <a:lvl1pPr marL="0" indent="0">
              <a:buNone/>
              <a:defRPr sz="2000"/>
            </a:lvl1pPr>
          </a:lstStyle>
          <a:p>
            <a:pPr lvl="0"/>
            <a:r>
              <a:rPr lang="en-US" dirty="0" smtClean="0"/>
              <a:t>Presenter name</a:t>
            </a:r>
            <a:endParaRPr lang="en-US" dirty="0"/>
          </a:p>
        </p:txBody>
      </p:sp>
      <p:sp>
        <p:nvSpPr>
          <p:cNvPr id="3" name="Text Placeholder 2"/>
          <p:cNvSpPr>
            <a:spLocks noGrp="1"/>
          </p:cNvSpPr>
          <p:nvPr>
            <p:ph type="body" sz="quarter" idx="14" hasCustomPrompt="1"/>
          </p:nvPr>
        </p:nvSpPr>
        <p:spPr>
          <a:xfrm>
            <a:off x="2900363" y="927100"/>
            <a:ext cx="5989637" cy="3108325"/>
          </a:xfrm>
          <a:prstGeom prst="rect">
            <a:avLst/>
          </a:prstGeom>
        </p:spPr>
        <p:txBody>
          <a:bodyPr vert="horz" anchor="ctr" anchorCtr="0"/>
          <a:lstStyle>
            <a:lvl1pPr marL="0" indent="0">
              <a:lnSpc>
                <a:spcPct val="80000"/>
              </a:lnSpc>
              <a:buNone/>
              <a:defRPr sz="6600" spc="-150">
                <a:solidFill>
                  <a:schemeClr val="accent1"/>
                </a:solidFill>
                <a:latin typeface="+mn-lt"/>
              </a:defRPr>
            </a:lvl1pPr>
            <a:lvl2pPr marL="457200" indent="0">
              <a:buNone/>
              <a:defRPr sz="4400">
                <a:solidFill>
                  <a:schemeClr val="accent1"/>
                </a:solidFill>
              </a:defRPr>
            </a:lvl2pPr>
            <a:lvl3pPr marL="914400" indent="0">
              <a:buNone/>
              <a:defRPr sz="4400">
                <a:solidFill>
                  <a:schemeClr val="accent1"/>
                </a:solidFill>
              </a:defRPr>
            </a:lvl3pPr>
            <a:lvl4pPr marL="1371600" indent="0">
              <a:buNone/>
              <a:defRPr sz="4400">
                <a:solidFill>
                  <a:schemeClr val="accent1"/>
                </a:solidFill>
              </a:defRPr>
            </a:lvl4pPr>
            <a:lvl5pPr marL="1828800" indent="0">
              <a:buNone/>
              <a:defRPr sz="4400">
                <a:solidFill>
                  <a:schemeClr val="accent1"/>
                </a:solidFill>
              </a:defRPr>
            </a:lvl5pPr>
          </a:lstStyle>
          <a:p>
            <a:pPr lvl="0"/>
            <a:r>
              <a:rPr lang="en-US" dirty="0" smtClean="0"/>
              <a:t>This is the presentation title</a:t>
            </a:r>
            <a:endParaRPr lang="en-US" dirty="0"/>
          </a:p>
        </p:txBody>
      </p:sp>
      <p:sp>
        <p:nvSpPr>
          <p:cNvPr id="5" name="Text Placeholder 4"/>
          <p:cNvSpPr>
            <a:spLocks noGrp="1"/>
          </p:cNvSpPr>
          <p:nvPr>
            <p:ph type="body" sz="quarter" idx="15" hasCustomPrompt="1"/>
          </p:nvPr>
        </p:nvSpPr>
        <p:spPr>
          <a:xfrm>
            <a:off x="2900363" y="4386263"/>
            <a:ext cx="5989637" cy="609600"/>
          </a:xfrm>
          <a:prstGeom prst="rect">
            <a:avLst/>
          </a:prstGeom>
        </p:spPr>
        <p:txBody>
          <a:bodyPr vert="horz"/>
          <a:lstStyle>
            <a:lvl1pPr marL="0" indent="0">
              <a:buNone/>
              <a:defRPr sz="1400">
                <a:solidFill>
                  <a:srgbClr val="000000"/>
                </a:solidFill>
              </a:defRPr>
            </a:lvl1pPr>
            <a:lvl2pPr marL="457200" indent="0">
              <a:buNone/>
              <a:defRPr sz="1400">
                <a:solidFill>
                  <a:srgbClr val="455560"/>
                </a:solidFill>
              </a:defRPr>
            </a:lvl2pPr>
            <a:lvl3pPr marL="914400" indent="0">
              <a:buNone/>
              <a:defRPr sz="1400">
                <a:solidFill>
                  <a:srgbClr val="455560"/>
                </a:solidFill>
              </a:defRPr>
            </a:lvl3pPr>
            <a:lvl4pPr marL="1371600" indent="0">
              <a:buNone/>
              <a:defRPr sz="1400">
                <a:solidFill>
                  <a:srgbClr val="455560"/>
                </a:solidFill>
              </a:defRPr>
            </a:lvl4pPr>
            <a:lvl5pPr marL="1828800" indent="0">
              <a:buNone/>
              <a:defRPr sz="1400">
                <a:solidFill>
                  <a:srgbClr val="455560"/>
                </a:solidFill>
              </a:defRPr>
            </a:lvl5pPr>
          </a:lstStyle>
          <a:p>
            <a:pPr lvl="0"/>
            <a:r>
              <a:rPr lang="en-US" dirty="0" smtClean="0"/>
              <a:t>Presenter title</a:t>
            </a:r>
            <a:endParaRPr lang="en-US" dirty="0"/>
          </a:p>
        </p:txBody>
      </p:sp>
      <p:pic>
        <p:nvPicPr>
          <p:cNvPr id="14" name="Picture 13" descr="explore-title.psd"/>
          <p:cNvPicPr>
            <a:picLocks noChangeAspect="1"/>
          </p:cNvPicPr>
          <p:nvPr userDrawn="1"/>
        </p:nvPicPr>
        <p:blipFill rotWithShape="1">
          <a:blip r:embed="rId3" cstate="print">
            <a:extLst>
              <a:ext uri="{28A0092B-C50C-407E-A947-70E740481C1C}">
                <a14:useLocalDpi xmlns:a14="http://schemas.microsoft.com/office/drawing/2010/main"/>
              </a:ext>
            </a:extLst>
          </a:blip>
          <a:srcRect/>
          <a:stretch/>
        </p:blipFill>
        <p:spPr>
          <a:xfrm>
            <a:off x="0" y="0"/>
            <a:ext cx="2707270" cy="6858000"/>
          </a:xfrm>
          <a:prstGeom prst="rect">
            <a:avLst/>
          </a:prstGeom>
        </p:spPr>
      </p:pic>
      <p:pic>
        <p:nvPicPr>
          <p:cNvPr id="11" name="Picture 10"/>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2996324" y="5849121"/>
            <a:ext cx="2789108" cy="510046"/>
          </a:xfrm>
          <a:prstGeom prst="rect">
            <a:avLst/>
          </a:prstGeom>
        </p:spPr>
      </p:pic>
    </p:spTree>
    <p:extLst>
      <p:ext uri="{BB962C8B-B14F-4D97-AF65-F5344CB8AC3E}">
        <p14:creationId xmlns:p14="http://schemas.microsoft.com/office/powerpoint/2010/main" val="200845202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89.xml><?xml version="1.0" encoding="utf-8"?>
<p:sldLayout xmlns:a="http://schemas.openxmlformats.org/drawingml/2006/main" xmlns:r="http://schemas.openxmlformats.org/officeDocument/2006/relationships" xmlns:p="http://schemas.openxmlformats.org/presentationml/2006/main" preserve="1" userDrawn="1">
  <p:cSld name="Presentation Title - Magnify">
    <p:spTree>
      <p:nvGrpSpPr>
        <p:cNvPr id="1" name=""/>
        <p:cNvGrpSpPr/>
        <p:nvPr/>
      </p:nvGrpSpPr>
      <p:grpSpPr>
        <a:xfrm>
          <a:off x="0" y="0"/>
          <a:ext cx="0" cy="0"/>
          <a:chOff x="0" y="0"/>
          <a:chExt cx="0" cy="0"/>
        </a:xfrm>
      </p:grpSpPr>
      <p:pic>
        <p:nvPicPr>
          <p:cNvPr id="8" name="Picture 7"/>
          <p:cNvPicPr>
            <a:picLocks noChangeAspect="1"/>
          </p:cNvPicPr>
          <p:nvPr userDrawn="1"/>
        </p:nvPicPr>
        <p:blipFill>
          <a:blip r:embed="rId2">
            <a:alphaModFix/>
            <a:extLst>
              <a:ext uri="{28A0092B-C50C-407E-A947-70E740481C1C}">
                <a14:useLocalDpi xmlns:a14="http://schemas.microsoft.com/office/drawing/2010/main"/>
              </a:ext>
            </a:extLst>
          </a:blip>
          <a:stretch>
            <a:fillRect/>
          </a:stretch>
        </p:blipFill>
        <p:spPr>
          <a:xfrm>
            <a:off x="-1" y="-4403"/>
            <a:ext cx="9144001" cy="6858000"/>
          </a:xfrm>
          <a:prstGeom prst="rect">
            <a:avLst/>
          </a:prstGeom>
        </p:spPr>
      </p:pic>
      <p:sp>
        <p:nvSpPr>
          <p:cNvPr id="10" name="Rectangle 9"/>
          <p:cNvSpPr/>
          <p:nvPr userDrawn="1"/>
        </p:nvSpPr>
        <p:spPr>
          <a:xfrm>
            <a:off x="0" y="0"/>
            <a:ext cx="9144000" cy="6858000"/>
          </a:xfrm>
          <a:prstGeom prst="rect">
            <a:avLst/>
          </a:prstGeom>
          <a:solidFill>
            <a:schemeClr val="bg1">
              <a:alpha val="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457200"/>
            <a:endParaRPr lang="en-US">
              <a:solidFill>
                <a:prstClr val="white"/>
              </a:solidFill>
            </a:endParaRPr>
          </a:p>
        </p:txBody>
      </p:sp>
      <p:sp>
        <p:nvSpPr>
          <p:cNvPr id="19" name="Text Placeholder 2"/>
          <p:cNvSpPr>
            <a:spLocks noGrp="1"/>
          </p:cNvSpPr>
          <p:nvPr>
            <p:ph type="body" sz="quarter" idx="10" hasCustomPrompt="1"/>
          </p:nvPr>
        </p:nvSpPr>
        <p:spPr>
          <a:xfrm>
            <a:off x="2900363" y="526731"/>
            <a:ext cx="5989637" cy="399690"/>
          </a:xfrm>
          <a:prstGeom prst="rect">
            <a:avLst/>
          </a:prstGeom>
        </p:spPr>
        <p:txBody>
          <a:bodyPr vert="horz"/>
          <a:lstStyle>
            <a:lvl1pPr marL="0" indent="0">
              <a:buNone/>
              <a:defRPr sz="1600">
                <a:solidFill>
                  <a:schemeClr val="tx1"/>
                </a:solidFill>
                <a:latin typeface="+mn-lt"/>
              </a:defRPr>
            </a:lvl1pPr>
          </a:lstStyle>
          <a:p>
            <a:r>
              <a:rPr lang="en-US" dirty="0" smtClean="0">
                <a:solidFill>
                  <a:srgbClr val="455560"/>
                </a:solidFill>
              </a:rPr>
              <a:t>2014 ALA MIDWINTER  /  JANUARY 24, 2014</a:t>
            </a:r>
            <a:endParaRPr lang="en-US" dirty="0">
              <a:solidFill>
                <a:srgbClr val="455560"/>
              </a:solidFill>
            </a:endParaRPr>
          </a:p>
        </p:txBody>
      </p:sp>
      <p:sp>
        <p:nvSpPr>
          <p:cNvPr id="25" name="Text Placeholder 23"/>
          <p:cNvSpPr>
            <a:spLocks noGrp="1"/>
          </p:cNvSpPr>
          <p:nvPr>
            <p:ph type="body" sz="quarter" idx="12" hasCustomPrompt="1"/>
          </p:nvPr>
        </p:nvSpPr>
        <p:spPr>
          <a:xfrm>
            <a:off x="2900363" y="4035310"/>
            <a:ext cx="5989637" cy="351288"/>
          </a:xfrm>
          <a:prstGeom prst="rect">
            <a:avLst/>
          </a:prstGeom>
        </p:spPr>
        <p:txBody>
          <a:bodyPr vert="horz"/>
          <a:lstStyle>
            <a:lvl1pPr marL="0" indent="0">
              <a:buNone/>
              <a:defRPr sz="2000"/>
            </a:lvl1pPr>
          </a:lstStyle>
          <a:p>
            <a:pPr lvl="0"/>
            <a:r>
              <a:rPr lang="en-US" dirty="0" smtClean="0"/>
              <a:t>Presenter name</a:t>
            </a:r>
            <a:endParaRPr lang="en-US" dirty="0"/>
          </a:p>
        </p:txBody>
      </p:sp>
      <p:sp>
        <p:nvSpPr>
          <p:cNvPr id="3" name="Text Placeholder 2"/>
          <p:cNvSpPr>
            <a:spLocks noGrp="1"/>
          </p:cNvSpPr>
          <p:nvPr>
            <p:ph type="body" sz="quarter" idx="14" hasCustomPrompt="1"/>
          </p:nvPr>
        </p:nvSpPr>
        <p:spPr>
          <a:xfrm>
            <a:off x="2900363" y="927100"/>
            <a:ext cx="5989637" cy="3108325"/>
          </a:xfrm>
          <a:prstGeom prst="rect">
            <a:avLst/>
          </a:prstGeom>
        </p:spPr>
        <p:txBody>
          <a:bodyPr vert="horz" anchor="ctr" anchorCtr="0"/>
          <a:lstStyle>
            <a:lvl1pPr marL="0" indent="0">
              <a:lnSpc>
                <a:spcPct val="80000"/>
              </a:lnSpc>
              <a:buNone/>
              <a:defRPr sz="6600" spc="-150">
                <a:solidFill>
                  <a:schemeClr val="accent1"/>
                </a:solidFill>
                <a:latin typeface="+mn-lt"/>
              </a:defRPr>
            </a:lvl1pPr>
            <a:lvl2pPr marL="457200" indent="0">
              <a:buNone/>
              <a:defRPr sz="4400">
                <a:solidFill>
                  <a:schemeClr val="accent1"/>
                </a:solidFill>
              </a:defRPr>
            </a:lvl2pPr>
            <a:lvl3pPr marL="914400" indent="0">
              <a:buNone/>
              <a:defRPr sz="4400">
                <a:solidFill>
                  <a:schemeClr val="accent1"/>
                </a:solidFill>
              </a:defRPr>
            </a:lvl3pPr>
            <a:lvl4pPr marL="1371600" indent="0">
              <a:buNone/>
              <a:defRPr sz="4400">
                <a:solidFill>
                  <a:schemeClr val="accent1"/>
                </a:solidFill>
              </a:defRPr>
            </a:lvl4pPr>
            <a:lvl5pPr marL="1828800" indent="0">
              <a:buNone/>
              <a:defRPr sz="4400">
                <a:solidFill>
                  <a:schemeClr val="accent1"/>
                </a:solidFill>
              </a:defRPr>
            </a:lvl5pPr>
          </a:lstStyle>
          <a:p>
            <a:pPr lvl="0"/>
            <a:r>
              <a:rPr lang="en-US" dirty="0" smtClean="0"/>
              <a:t>This is the presentation title</a:t>
            </a:r>
            <a:endParaRPr lang="en-US" dirty="0"/>
          </a:p>
        </p:txBody>
      </p:sp>
      <p:sp>
        <p:nvSpPr>
          <p:cNvPr id="5" name="Text Placeholder 4"/>
          <p:cNvSpPr>
            <a:spLocks noGrp="1"/>
          </p:cNvSpPr>
          <p:nvPr>
            <p:ph type="body" sz="quarter" idx="15" hasCustomPrompt="1"/>
          </p:nvPr>
        </p:nvSpPr>
        <p:spPr>
          <a:xfrm>
            <a:off x="2900363" y="4386263"/>
            <a:ext cx="5989637" cy="609600"/>
          </a:xfrm>
          <a:prstGeom prst="rect">
            <a:avLst/>
          </a:prstGeom>
        </p:spPr>
        <p:txBody>
          <a:bodyPr vert="horz"/>
          <a:lstStyle>
            <a:lvl1pPr marL="0" indent="0">
              <a:buNone/>
              <a:defRPr sz="1400">
                <a:solidFill>
                  <a:srgbClr val="000000"/>
                </a:solidFill>
              </a:defRPr>
            </a:lvl1pPr>
            <a:lvl2pPr marL="457200" indent="0">
              <a:buNone/>
              <a:defRPr sz="1400">
                <a:solidFill>
                  <a:srgbClr val="455560"/>
                </a:solidFill>
              </a:defRPr>
            </a:lvl2pPr>
            <a:lvl3pPr marL="914400" indent="0">
              <a:buNone/>
              <a:defRPr sz="1400">
                <a:solidFill>
                  <a:srgbClr val="455560"/>
                </a:solidFill>
              </a:defRPr>
            </a:lvl3pPr>
            <a:lvl4pPr marL="1371600" indent="0">
              <a:buNone/>
              <a:defRPr sz="1400">
                <a:solidFill>
                  <a:srgbClr val="455560"/>
                </a:solidFill>
              </a:defRPr>
            </a:lvl4pPr>
            <a:lvl5pPr marL="1828800" indent="0">
              <a:buNone/>
              <a:defRPr sz="1400">
                <a:solidFill>
                  <a:srgbClr val="455560"/>
                </a:solidFill>
              </a:defRPr>
            </a:lvl5pPr>
          </a:lstStyle>
          <a:p>
            <a:pPr lvl="0"/>
            <a:r>
              <a:rPr lang="en-US" dirty="0" smtClean="0"/>
              <a:t>Presenter title</a:t>
            </a:r>
            <a:endParaRPr lang="en-US" dirty="0"/>
          </a:p>
        </p:txBody>
      </p:sp>
      <p:pic>
        <p:nvPicPr>
          <p:cNvPr id="14" name="Picture 13" descr="explore-title.psd"/>
          <p:cNvPicPr>
            <a:picLocks noChangeAspect="1"/>
          </p:cNvPicPr>
          <p:nvPr userDrawn="1"/>
        </p:nvPicPr>
        <p:blipFill rotWithShape="1">
          <a:blip r:embed="rId3" cstate="print">
            <a:extLst>
              <a:ext uri="{28A0092B-C50C-407E-A947-70E740481C1C}">
                <a14:useLocalDpi xmlns:a14="http://schemas.microsoft.com/office/drawing/2010/main"/>
              </a:ext>
            </a:extLst>
          </a:blip>
          <a:srcRect/>
          <a:stretch/>
        </p:blipFill>
        <p:spPr>
          <a:xfrm>
            <a:off x="0" y="0"/>
            <a:ext cx="2707270" cy="6858000"/>
          </a:xfrm>
          <a:prstGeom prst="rect">
            <a:avLst/>
          </a:prstGeom>
        </p:spPr>
      </p:pic>
      <p:pic>
        <p:nvPicPr>
          <p:cNvPr id="2" name="Picture 1" descr="blue-magnify-background_v4.psd"/>
          <p:cNvPicPr>
            <a:picLocks noChangeAspect="1"/>
          </p:cNvPicPr>
          <p:nvPr userDrawn="1"/>
        </p:nvPicPr>
        <p:blipFill rotWithShape="1">
          <a:blip r:embed="rId4" cstate="print">
            <a:extLst>
              <a:ext uri="{28A0092B-C50C-407E-A947-70E740481C1C}">
                <a14:useLocalDpi xmlns:a14="http://schemas.microsoft.com/office/drawing/2010/main"/>
              </a:ext>
            </a:extLst>
          </a:blip>
          <a:srcRect/>
          <a:stretch/>
        </p:blipFill>
        <p:spPr>
          <a:xfrm>
            <a:off x="0" y="0"/>
            <a:ext cx="2707270" cy="6858000"/>
          </a:xfrm>
          <a:prstGeom prst="rect">
            <a:avLst/>
          </a:prstGeom>
        </p:spPr>
      </p:pic>
      <p:pic>
        <p:nvPicPr>
          <p:cNvPr id="13" name="Picture 12"/>
          <p:cNvPicPr>
            <a:picLocks noChangeAspect="1"/>
          </p:cNvPicPr>
          <p:nvPr userDrawn="1"/>
        </p:nvPicPr>
        <p:blipFill>
          <a:blip r:embed="rId5" cstate="email">
            <a:extLst>
              <a:ext uri="{28A0092B-C50C-407E-A947-70E740481C1C}">
                <a14:useLocalDpi xmlns:a14="http://schemas.microsoft.com/office/drawing/2010/main"/>
              </a:ext>
            </a:extLst>
          </a:blip>
          <a:stretch>
            <a:fillRect/>
          </a:stretch>
        </p:blipFill>
        <p:spPr>
          <a:xfrm>
            <a:off x="2996324" y="5849121"/>
            <a:ext cx="2789108" cy="510046"/>
          </a:xfrm>
          <a:prstGeom prst="rect">
            <a:avLst/>
          </a:prstGeom>
        </p:spPr>
      </p:pic>
    </p:spTree>
    <p:extLst>
      <p:ext uri="{BB962C8B-B14F-4D97-AF65-F5344CB8AC3E}">
        <p14:creationId xmlns:p14="http://schemas.microsoft.com/office/powerpoint/2010/main" val="360218403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90.xml><?xml version="1.0" encoding="utf-8"?>
<p:sldLayout xmlns:a="http://schemas.openxmlformats.org/drawingml/2006/main" xmlns:r="http://schemas.openxmlformats.org/officeDocument/2006/relationships" xmlns:p="http://schemas.openxmlformats.org/presentationml/2006/main" preserve="1" userDrawn="1">
  <p:cSld name="Section Title: Blue">
    <p:bg>
      <p:bgPr>
        <a:solidFill>
          <a:schemeClr val="accent1"/>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email">
            <a:alphaModFix amt="59000"/>
            <a:extLst>
              <a:ext uri="{28A0092B-C50C-407E-A947-70E740481C1C}">
                <a14:useLocalDpi xmlns:a14="http://schemas.microsoft.com/office/drawing/2010/main"/>
              </a:ext>
            </a:extLst>
          </a:blip>
          <a:stretch>
            <a:fillRect/>
          </a:stretch>
        </p:blipFill>
        <p:spPr>
          <a:xfrm>
            <a:off x="246139" y="6347456"/>
            <a:ext cx="1668732" cy="305161"/>
          </a:xfrm>
          <a:prstGeom prst="rect">
            <a:avLst/>
          </a:prstGeom>
        </p:spPr>
      </p:pic>
      <p:sp>
        <p:nvSpPr>
          <p:cNvPr id="8" name="Title 1"/>
          <p:cNvSpPr>
            <a:spLocks noGrp="1"/>
          </p:cNvSpPr>
          <p:nvPr>
            <p:ph type="title" hasCustomPrompt="1"/>
          </p:nvPr>
        </p:nvSpPr>
        <p:spPr>
          <a:xfrm>
            <a:off x="722313" y="2548887"/>
            <a:ext cx="7772400" cy="1115690"/>
          </a:xfrm>
          <a:prstGeom prst="rect">
            <a:avLst/>
          </a:prstGeom>
          <a:ln>
            <a:noFill/>
          </a:ln>
        </p:spPr>
        <p:txBody>
          <a:bodyPr lIns="91440" tIns="91440" rIns="91440" bIns="91440" anchor="t" anchorCtr="0">
            <a:noAutofit/>
          </a:bodyPr>
          <a:lstStyle>
            <a:lvl1pPr algn="l">
              <a:defRPr sz="6600" b="0" i="0" cap="none">
                <a:solidFill>
                  <a:schemeClr val="bg1"/>
                </a:solidFill>
                <a:latin typeface="Calibri Light"/>
                <a:cs typeface="Calibri Light"/>
              </a:defRPr>
            </a:lvl1pPr>
          </a:lstStyle>
          <a:p>
            <a:r>
              <a:rPr lang="en-US" dirty="0" smtClean="0"/>
              <a:t>SECTION TITLE</a:t>
            </a:r>
            <a:endParaRPr lang="en-US" dirty="0"/>
          </a:p>
        </p:txBody>
      </p:sp>
      <p:sp>
        <p:nvSpPr>
          <p:cNvPr id="10" name="Text Placeholder 9"/>
          <p:cNvSpPr>
            <a:spLocks noGrp="1"/>
          </p:cNvSpPr>
          <p:nvPr>
            <p:ph type="body" sz="quarter" idx="10" hasCustomPrompt="1"/>
          </p:nvPr>
        </p:nvSpPr>
        <p:spPr>
          <a:xfrm>
            <a:off x="746273" y="2120900"/>
            <a:ext cx="7772400" cy="781050"/>
          </a:xfrm>
          <a:prstGeom prst="rect">
            <a:avLst/>
          </a:prstGeom>
        </p:spPr>
        <p:txBody>
          <a:bodyPr vert="horz"/>
          <a:lstStyle>
            <a:lvl1pPr marL="0" indent="0">
              <a:buNone/>
              <a:defRPr sz="3200">
                <a:solidFill>
                  <a:schemeClr val="bg1">
                    <a:alpha val="65000"/>
                  </a:schemeClr>
                </a:solidFill>
                <a:latin typeface="+mn-lt"/>
              </a:defRPr>
            </a:lvl1pPr>
            <a:lvl2pPr marL="457200" indent="0">
              <a:buNone/>
              <a:defRPr sz="3200">
                <a:solidFill>
                  <a:schemeClr val="accent1">
                    <a:lumMod val="40000"/>
                    <a:lumOff val="60000"/>
                  </a:schemeClr>
                </a:solidFill>
                <a:latin typeface="+mn-lt"/>
              </a:defRPr>
            </a:lvl2pPr>
            <a:lvl3pPr marL="914400" indent="0">
              <a:buNone/>
              <a:defRPr sz="3200">
                <a:solidFill>
                  <a:schemeClr val="accent1">
                    <a:lumMod val="40000"/>
                    <a:lumOff val="60000"/>
                  </a:schemeClr>
                </a:solidFill>
                <a:latin typeface="+mn-lt"/>
              </a:defRPr>
            </a:lvl3pPr>
            <a:lvl4pPr marL="1371600" indent="0">
              <a:buNone/>
              <a:defRPr sz="3200">
                <a:solidFill>
                  <a:schemeClr val="accent1">
                    <a:lumMod val="40000"/>
                    <a:lumOff val="60000"/>
                  </a:schemeClr>
                </a:solidFill>
                <a:latin typeface="+mn-lt"/>
              </a:defRPr>
            </a:lvl4pPr>
            <a:lvl5pPr marL="1828800" indent="0">
              <a:buNone/>
              <a:defRPr sz="3200">
                <a:solidFill>
                  <a:schemeClr val="accent1">
                    <a:lumMod val="40000"/>
                    <a:lumOff val="60000"/>
                  </a:schemeClr>
                </a:solidFill>
                <a:latin typeface="+mn-lt"/>
              </a:defRPr>
            </a:lvl5pPr>
          </a:lstStyle>
          <a:p>
            <a:pPr lvl="0"/>
            <a:r>
              <a:rPr lang="en-US" dirty="0" smtClean="0"/>
              <a:t>Presentation Title</a:t>
            </a:r>
            <a:endParaRPr lang="en-US" dirty="0"/>
          </a:p>
        </p:txBody>
      </p:sp>
    </p:spTree>
    <p:extLst>
      <p:ext uri="{BB962C8B-B14F-4D97-AF65-F5344CB8AC3E}">
        <p14:creationId xmlns:p14="http://schemas.microsoft.com/office/powerpoint/2010/main" val="2917145537"/>
      </p:ext>
    </p:extLst>
  </p:cSld>
  <p:clrMapOvr>
    <a:masterClrMapping/>
  </p:clrMapOvr>
  <p:transition spd="slow">
    <p:push/>
  </p:transition>
  <p:timing>
    <p:tnLst>
      <p:par>
        <p:cTn id="1" dur="indefinite" restart="never" nodeType="tmRoot"/>
      </p:par>
    </p:tnLst>
  </p:timing>
</p:sldLayout>
</file>

<file path=ppt/slideLayouts/slideLayout91.xml><?xml version="1.0" encoding="utf-8"?>
<p:sldLayout xmlns:a="http://schemas.openxmlformats.org/drawingml/2006/main" xmlns:r="http://schemas.openxmlformats.org/officeDocument/2006/relationships" xmlns:p="http://schemas.openxmlformats.org/presentationml/2006/main" preserve="1" userDrawn="1">
  <p:cSld name="Closing">
    <p:spTree>
      <p:nvGrpSpPr>
        <p:cNvPr id="1" name=""/>
        <p:cNvGrpSpPr/>
        <p:nvPr/>
      </p:nvGrpSpPr>
      <p:grpSpPr>
        <a:xfrm>
          <a:off x="0" y="0"/>
          <a:ext cx="0" cy="0"/>
          <a:chOff x="0" y="0"/>
          <a:chExt cx="0" cy="0"/>
        </a:xfrm>
      </p:grpSpPr>
      <p:pic>
        <p:nvPicPr>
          <p:cNvPr id="13" name="Picture 12"/>
          <p:cNvPicPr>
            <a:picLocks noChangeAspect="1"/>
          </p:cNvPicPr>
          <p:nvPr userDrawn="1"/>
        </p:nvPicPr>
        <p:blipFill>
          <a:blip r:embed="rId2">
            <a:alphaModFix/>
            <a:extLst>
              <a:ext uri="{28A0092B-C50C-407E-A947-70E740481C1C}">
                <a14:useLocalDpi xmlns:a14="http://schemas.microsoft.com/office/drawing/2010/main"/>
              </a:ext>
            </a:extLst>
          </a:blip>
          <a:stretch>
            <a:fillRect/>
          </a:stretch>
        </p:blipFill>
        <p:spPr>
          <a:xfrm>
            <a:off x="-1" y="-4403"/>
            <a:ext cx="9144001" cy="6858000"/>
          </a:xfrm>
          <a:prstGeom prst="rect">
            <a:avLst/>
          </a:prstGeom>
        </p:spPr>
      </p:pic>
      <p:sp>
        <p:nvSpPr>
          <p:cNvPr id="14" name="Rectangle 13"/>
          <p:cNvSpPr/>
          <p:nvPr userDrawn="1"/>
        </p:nvSpPr>
        <p:spPr>
          <a:xfrm>
            <a:off x="0" y="0"/>
            <a:ext cx="9144000" cy="6858000"/>
          </a:xfrm>
          <a:prstGeom prst="rect">
            <a:avLst/>
          </a:prstGeom>
          <a:solidFill>
            <a:schemeClr val="bg1">
              <a:alpha val="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457200"/>
            <a:endParaRPr lang="en-US">
              <a:solidFill>
                <a:prstClr val="white"/>
              </a:solidFill>
            </a:endParaRPr>
          </a:p>
        </p:txBody>
      </p:sp>
      <p:pic>
        <p:nvPicPr>
          <p:cNvPr id="4" name="Picture 3"/>
          <p:cNvPicPr>
            <a:picLocks noChangeAspect="1"/>
          </p:cNvPicPr>
          <p:nvPr userDrawn="1"/>
        </p:nvPicPr>
        <p:blipFill rotWithShape="1">
          <a:blip r:embed="rId3" cstate="email">
            <a:extLst>
              <a:ext uri="{28A0092B-C50C-407E-A947-70E740481C1C}">
                <a14:useLocalDpi xmlns:a14="http://schemas.microsoft.com/office/drawing/2010/main"/>
              </a:ext>
            </a:extLst>
          </a:blip>
          <a:srcRect/>
          <a:stretch/>
        </p:blipFill>
        <p:spPr>
          <a:xfrm>
            <a:off x="1452880" y="0"/>
            <a:ext cx="2062480" cy="6872124"/>
          </a:xfrm>
          <a:prstGeom prst="rect">
            <a:avLst/>
          </a:prstGeom>
        </p:spPr>
      </p:pic>
      <p:pic>
        <p:nvPicPr>
          <p:cNvPr id="5" name="Picture 4" descr="teacher-duo.jpg"/>
          <p:cNvPicPr>
            <a:picLocks noChangeAspect="1"/>
          </p:cNvPicPr>
          <p:nvPr userDrawn="1"/>
        </p:nvPicPr>
        <p:blipFill rotWithShape="1">
          <a:blip r:embed="rId4" cstate="email">
            <a:extLst>
              <a:ext uri="{28A0092B-C50C-407E-A947-70E740481C1C}">
                <a14:useLocalDpi xmlns:a14="http://schemas.microsoft.com/office/drawing/2010/main"/>
              </a:ext>
            </a:extLst>
          </a:blip>
          <a:srcRect/>
          <a:stretch/>
        </p:blipFill>
        <p:spPr>
          <a:xfrm>
            <a:off x="0" y="0"/>
            <a:ext cx="1653276" cy="6872124"/>
          </a:xfrm>
          <a:prstGeom prst="rect">
            <a:avLst/>
          </a:prstGeom>
        </p:spPr>
      </p:pic>
      <p:pic>
        <p:nvPicPr>
          <p:cNvPr id="6" name="Picture 5"/>
          <p:cNvPicPr>
            <a:picLocks noChangeAspect="1"/>
          </p:cNvPicPr>
          <p:nvPr userDrawn="1"/>
        </p:nvPicPr>
        <p:blipFill rotWithShape="1">
          <a:blip r:embed="rId5" cstate="email">
            <a:extLst>
              <a:ext uri="{28A0092B-C50C-407E-A947-70E740481C1C}">
                <a14:useLocalDpi xmlns:a14="http://schemas.microsoft.com/office/drawing/2010/main"/>
              </a:ext>
            </a:extLst>
          </a:blip>
          <a:srcRect/>
          <a:stretch/>
        </p:blipFill>
        <p:spPr>
          <a:xfrm>
            <a:off x="3306552" y="0"/>
            <a:ext cx="1653276" cy="6872124"/>
          </a:xfrm>
          <a:prstGeom prst="rect">
            <a:avLst/>
          </a:prstGeom>
        </p:spPr>
      </p:pic>
      <p:sp>
        <p:nvSpPr>
          <p:cNvPr id="7" name="Rectangle 6"/>
          <p:cNvSpPr/>
          <p:nvPr userDrawn="1"/>
        </p:nvSpPr>
        <p:spPr>
          <a:xfrm>
            <a:off x="-1" y="3418524"/>
            <a:ext cx="9144000" cy="1508015"/>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457200"/>
            <a:endParaRPr lang="en-US">
              <a:solidFill>
                <a:prstClr val="white"/>
              </a:solidFill>
            </a:endParaRPr>
          </a:p>
        </p:txBody>
      </p:sp>
      <p:sp>
        <p:nvSpPr>
          <p:cNvPr id="8" name="TextBox 7"/>
          <p:cNvSpPr txBox="1"/>
          <p:nvPr userDrawn="1"/>
        </p:nvSpPr>
        <p:spPr>
          <a:xfrm>
            <a:off x="0" y="3762015"/>
            <a:ext cx="9144000" cy="707886"/>
          </a:xfrm>
          <a:prstGeom prst="rect">
            <a:avLst/>
          </a:prstGeom>
          <a:noFill/>
        </p:spPr>
        <p:txBody>
          <a:bodyPr wrap="square" rtlCol="0">
            <a:spAutoFit/>
          </a:bodyPr>
          <a:lstStyle/>
          <a:p>
            <a:pPr algn="ctr" defTabSz="457200"/>
            <a:r>
              <a:rPr lang="en-US" sz="4000" dirty="0" smtClean="0">
                <a:solidFill>
                  <a:prstClr val="white"/>
                </a:solidFill>
                <a:latin typeface="Calibri Light"/>
                <a:cs typeface="Calibri Light"/>
              </a:rPr>
              <a:t>Explore. Share. Magnify.</a:t>
            </a:r>
            <a:endParaRPr lang="en-US" sz="4000" dirty="0">
              <a:solidFill>
                <a:prstClr val="white"/>
              </a:solidFill>
              <a:latin typeface="Calibri Light"/>
              <a:cs typeface="Calibri Light"/>
            </a:endParaRPr>
          </a:p>
        </p:txBody>
      </p:sp>
      <p:pic>
        <p:nvPicPr>
          <p:cNvPr id="9" name="Picture 8"/>
          <p:cNvPicPr>
            <a:picLocks noChangeAspect="1"/>
          </p:cNvPicPr>
          <p:nvPr userDrawn="1"/>
        </p:nvPicPr>
        <p:blipFill>
          <a:blip r:embed="rId6" cstate="email">
            <a:extLst>
              <a:ext uri="{28A0092B-C50C-407E-A947-70E740481C1C}">
                <a14:useLocalDpi xmlns:a14="http://schemas.microsoft.com/office/drawing/2010/main"/>
              </a:ext>
            </a:extLst>
          </a:blip>
          <a:stretch>
            <a:fillRect/>
          </a:stretch>
        </p:blipFill>
        <p:spPr>
          <a:xfrm>
            <a:off x="5506720" y="5668495"/>
            <a:ext cx="2529840" cy="462633"/>
          </a:xfrm>
          <a:prstGeom prst="rect">
            <a:avLst/>
          </a:prstGeom>
        </p:spPr>
      </p:pic>
      <p:sp>
        <p:nvSpPr>
          <p:cNvPr id="15" name="Text Placeholder 14"/>
          <p:cNvSpPr>
            <a:spLocks noGrp="1"/>
          </p:cNvSpPr>
          <p:nvPr>
            <p:ph type="body" sz="quarter" idx="10" hasCustomPrompt="1"/>
          </p:nvPr>
        </p:nvSpPr>
        <p:spPr>
          <a:xfrm>
            <a:off x="5374640" y="482150"/>
            <a:ext cx="3179763" cy="461665"/>
          </a:xfrm>
          <a:prstGeom prst="rect">
            <a:avLst/>
          </a:prstGeom>
        </p:spPr>
        <p:txBody>
          <a:bodyPr vert="horz" anchor="b" anchorCtr="0">
            <a:spAutoFit/>
          </a:bodyPr>
          <a:lstStyle>
            <a:lvl1pPr marL="0" indent="0">
              <a:buNone/>
              <a:defRPr sz="2400" b="1">
                <a:latin typeface="+mn-lt"/>
              </a:defRPr>
            </a:lvl1pPr>
          </a:lstStyle>
          <a:p>
            <a:pPr lvl="0"/>
            <a:r>
              <a:rPr lang="en-US" dirty="0" smtClean="0"/>
              <a:t>Presenter Name</a:t>
            </a:r>
            <a:endParaRPr lang="en-US" dirty="0"/>
          </a:p>
        </p:txBody>
      </p:sp>
      <p:sp>
        <p:nvSpPr>
          <p:cNvPr id="16" name="Text Placeholder 14"/>
          <p:cNvSpPr>
            <a:spLocks noGrp="1"/>
          </p:cNvSpPr>
          <p:nvPr>
            <p:ph type="body" sz="quarter" idx="11" hasCustomPrompt="1"/>
          </p:nvPr>
        </p:nvSpPr>
        <p:spPr>
          <a:xfrm>
            <a:off x="5374640" y="888734"/>
            <a:ext cx="3179763" cy="369332"/>
          </a:xfrm>
          <a:prstGeom prst="rect">
            <a:avLst/>
          </a:prstGeom>
        </p:spPr>
        <p:txBody>
          <a:bodyPr vert="horz">
            <a:spAutoFit/>
          </a:bodyPr>
          <a:lstStyle>
            <a:lvl1pPr marL="0" indent="0">
              <a:buNone/>
              <a:defRPr sz="1800" baseline="0">
                <a:solidFill>
                  <a:srgbClr val="000000"/>
                </a:solidFill>
                <a:latin typeface="+mn-lt"/>
              </a:defRPr>
            </a:lvl1pPr>
          </a:lstStyle>
          <a:p>
            <a:pPr lvl="0"/>
            <a:r>
              <a:rPr lang="en-US" dirty="0" smtClean="0"/>
              <a:t>Presenter Title</a:t>
            </a:r>
            <a:endParaRPr lang="en-US" dirty="0"/>
          </a:p>
        </p:txBody>
      </p:sp>
      <p:sp>
        <p:nvSpPr>
          <p:cNvPr id="17" name="Text Placeholder 14"/>
          <p:cNvSpPr>
            <a:spLocks noGrp="1"/>
          </p:cNvSpPr>
          <p:nvPr>
            <p:ph type="body" sz="quarter" idx="12" hasCustomPrompt="1"/>
          </p:nvPr>
        </p:nvSpPr>
        <p:spPr>
          <a:xfrm>
            <a:off x="5374640" y="1625875"/>
            <a:ext cx="3179763" cy="369332"/>
          </a:xfrm>
          <a:prstGeom prst="rect">
            <a:avLst/>
          </a:prstGeom>
        </p:spPr>
        <p:txBody>
          <a:bodyPr vert="horz">
            <a:spAutoFit/>
          </a:bodyPr>
          <a:lstStyle>
            <a:lvl1pPr marL="0" indent="0">
              <a:buNone/>
              <a:defRPr sz="1800" baseline="0">
                <a:solidFill>
                  <a:srgbClr val="000000"/>
                </a:solidFill>
                <a:latin typeface="+mn-lt"/>
              </a:defRPr>
            </a:lvl1pPr>
          </a:lstStyle>
          <a:p>
            <a:pPr lvl="0"/>
            <a:r>
              <a:rPr lang="en-US" dirty="0" smtClean="0"/>
              <a:t>E-mail Address</a:t>
            </a:r>
            <a:endParaRPr lang="en-US" dirty="0"/>
          </a:p>
        </p:txBody>
      </p:sp>
      <p:sp>
        <p:nvSpPr>
          <p:cNvPr id="18" name="Text Placeholder 14"/>
          <p:cNvSpPr>
            <a:spLocks noGrp="1"/>
          </p:cNvSpPr>
          <p:nvPr>
            <p:ph type="body" sz="quarter" idx="13" hasCustomPrompt="1"/>
          </p:nvPr>
        </p:nvSpPr>
        <p:spPr>
          <a:xfrm>
            <a:off x="5374640" y="1995207"/>
            <a:ext cx="3179763" cy="369332"/>
          </a:xfrm>
          <a:prstGeom prst="rect">
            <a:avLst/>
          </a:prstGeom>
        </p:spPr>
        <p:txBody>
          <a:bodyPr vert="horz">
            <a:spAutoFit/>
          </a:bodyPr>
          <a:lstStyle>
            <a:lvl1pPr marL="0" indent="0">
              <a:buNone/>
              <a:defRPr sz="1800" baseline="0">
                <a:solidFill>
                  <a:srgbClr val="000000"/>
                </a:solidFill>
                <a:latin typeface="+mn-lt"/>
              </a:defRPr>
            </a:lvl1pPr>
          </a:lstStyle>
          <a:p>
            <a:pPr lvl="0"/>
            <a:r>
              <a:rPr lang="en-US" dirty="0" smtClean="0"/>
              <a:t>@Twitter</a:t>
            </a:r>
            <a:endParaRPr lang="en-US" dirty="0"/>
          </a:p>
        </p:txBody>
      </p:sp>
    </p:spTree>
    <p:extLst>
      <p:ext uri="{BB962C8B-B14F-4D97-AF65-F5344CB8AC3E}">
        <p14:creationId xmlns:p14="http://schemas.microsoft.com/office/powerpoint/2010/main" val="405997525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92.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2" name="Title 1"/>
          <p:cNvSpPr>
            <a:spLocks noGrp="1"/>
          </p:cNvSpPr>
          <p:nvPr>
            <p:ph type="title"/>
          </p:nvPr>
        </p:nvSpPr>
        <p:spPr/>
        <p:txBody>
          <a:bodyPr/>
          <a:lstStyle/>
          <a:p>
            <a:r>
              <a:rPr lang="en-US" smtClean="0"/>
              <a:t>Click to edit Master title style</a:t>
            </a:r>
            <a:endParaRPr lang="en-US"/>
          </a:p>
        </p:txBody>
      </p:sp>
    </p:spTree>
    <p:extLst>
      <p:ext uri="{BB962C8B-B14F-4D97-AF65-F5344CB8AC3E}">
        <p14:creationId xmlns:p14="http://schemas.microsoft.com/office/powerpoint/2010/main" val="122128712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9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362002879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94.xml><?xml version="1.0" encoding="utf-8"?>
<p:sldLayout xmlns:a="http://schemas.openxmlformats.org/drawingml/2006/main" xmlns:r="http://schemas.openxmlformats.org/officeDocument/2006/relationships" xmlns:p="http://schemas.openxmlformats.org/presentationml/2006/main" preserve="1" userDrawn="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654506"/>
            <a:ext cx="5486400" cy="466794"/>
          </a:xfrm>
          <a:ln>
            <a:noFill/>
          </a:ln>
        </p:spPr>
        <p:txBody>
          <a:bodyPr lIns="91440" tIns="91440" rIns="91440" bIns="91440" anchor="t" anchorCtr="0"/>
          <a:lstStyle>
            <a:lvl1pPr algn="l">
              <a:defRPr sz="2000" b="1"/>
            </a:lvl1pPr>
          </a:lstStyle>
          <a:p>
            <a:r>
              <a:rPr lang="en-US" dirty="0" smtClean="0"/>
              <a:t>Click to edit Master title style</a:t>
            </a:r>
            <a:endParaRPr lang="en-US" dirty="0"/>
          </a:p>
        </p:txBody>
      </p:sp>
      <p:sp>
        <p:nvSpPr>
          <p:cNvPr id="3" name="Picture Placeholder 2"/>
          <p:cNvSpPr>
            <a:spLocks noGrp="1"/>
          </p:cNvSpPr>
          <p:nvPr>
            <p:ph type="pic" idx="1"/>
          </p:nvPr>
        </p:nvSpPr>
        <p:spPr>
          <a:xfrm>
            <a:off x="1792288" y="466681"/>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221244"/>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smtClean="0"/>
              <a:t>Click to edit Master text styles</a:t>
            </a:r>
          </a:p>
        </p:txBody>
      </p:sp>
    </p:spTree>
    <p:extLst>
      <p:ext uri="{BB962C8B-B14F-4D97-AF65-F5344CB8AC3E}">
        <p14:creationId xmlns:p14="http://schemas.microsoft.com/office/powerpoint/2010/main" val="388895077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95.xml><?xml version="1.0" encoding="utf-8"?>
<p:sldLayout xmlns:a="http://schemas.openxmlformats.org/drawingml/2006/main" xmlns:r="http://schemas.openxmlformats.org/officeDocument/2006/relationships" xmlns:p="http://schemas.openxmlformats.org/presentationml/2006/main" preserve="1" userDrawn="1">
  <p:cSld name="Web Browser">
    <p:spTree>
      <p:nvGrpSpPr>
        <p:cNvPr id="1" name=""/>
        <p:cNvGrpSpPr/>
        <p:nvPr/>
      </p:nvGrpSpPr>
      <p:grpSpPr>
        <a:xfrm>
          <a:off x="0" y="0"/>
          <a:ext cx="0" cy="0"/>
          <a:chOff x="0" y="0"/>
          <a:chExt cx="0" cy="0"/>
        </a:xfrm>
      </p:grpSpPr>
      <p:pic>
        <p:nvPicPr>
          <p:cNvPr id="9" name="Picture 8"/>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444500" y="402174"/>
            <a:ext cx="8253984" cy="5699760"/>
          </a:xfrm>
          <a:prstGeom prst="rect">
            <a:avLst/>
          </a:prstGeom>
          <a:effectLst>
            <a:outerShdw blurRad="358775" dist="88900" dir="5400000" algn="tl" rotWithShape="0">
              <a:srgbClr val="000000">
                <a:alpha val="93000"/>
              </a:srgbClr>
            </a:outerShdw>
          </a:effectLst>
        </p:spPr>
      </p:pic>
      <p:sp>
        <p:nvSpPr>
          <p:cNvPr id="4" name="Picture Placeholder 3"/>
          <p:cNvSpPr>
            <a:spLocks noGrp="1"/>
          </p:cNvSpPr>
          <p:nvPr>
            <p:ph type="pic" sz="quarter" idx="10"/>
          </p:nvPr>
        </p:nvSpPr>
        <p:spPr>
          <a:xfrm>
            <a:off x="463566" y="1143261"/>
            <a:ext cx="8204528" cy="4917238"/>
          </a:xfrm>
        </p:spPr>
        <p:txBody>
          <a:bodyPr/>
          <a:lstStyle/>
          <a:p>
            <a:endParaRPr lang="en-US" dirty="0"/>
          </a:p>
        </p:txBody>
      </p:sp>
      <p:sp>
        <p:nvSpPr>
          <p:cNvPr id="6" name="Text Placeholder 5"/>
          <p:cNvSpPr>
            <a:spLocks noGrp="1"/>
          </p:cNvSpPr>
          <p:nvPr>
            <p:ph type="body" sz="quarter" idx="11" hasCustomPrompt="1"/>
          </p:nvPr>
        </p:nvSpPr>
        <p:spPr>
          <a:xfrm>
            <a:off x="2188266" y="803092"/>
            <a:ext cx="5568950" cy="141287"/>
          </a:xfrm>
        </p:spPr>
        <p:txBody>
          <a:bodyPr lIns="0" tIns="0" rIns="0" bIns="0"/>
          <a:lstStyle>
            <a:lvl1pPr marL="0" indent="0">
              <a:buNone/>
              <a:defRPr sz="800">
                <a:solidFill>
                  <a:schemeClr val="tx1"/>
                </a:solidFill>
              </a:defRPr>
            </a:lvl1pPr>
          </a:lstStyle>
          <a:p>
            <a:pPr lvl="0"/>
            <a:r>
              <a:rPr lang="en-US" dirty="0" smtClean="0"/>
              <a:t>Click here to type URL</a:t>
            </a:r>
            <a:endParaRPr lang="en-US" dirty="0"/>
          </a:p>
        </p:txBody>
      </p:sp>
      <p:sp>
        <p:nvSpPr>
          <p:cNvPr id="7" name="Text Placeholder 5"/>
          <p:cNvSpPr>
            <a:spLocks noGrp="1"/>
          </p:cNvSpPr>
          <p:nvPr>
            <p:ph type="body" sz="quarter" idx="12" hasCustomPrompt="1"/>
          </p:nvPr>
        </p:nvSpPr>
        <p:spPr>
          <a:xfrm>
            <a:off x="473726" y="475763"/>
            <a:ext cx="8204528" cy="196156"/>
          </a:xfrm>
        </p:spPr>
        <p:txBody>
          <a:bodyPr lIns="0" tIns="0" rIns="0" bIns="0"/>
          <a:lstStyle>
            <a:lvl1pPr marL="0" indent="0" algn="ctr">
              <a:buNone/>
              <a:defRPr sz="800">
                <a:solidFill>
                  <a:srgbClr val="455560"/>
                </a:solidFill>
              </a:defRPr>
            </a:lvl1pPr>
          </a:lstStyle>
          <a:p>
            <a:pPr lvl="0"/>
            <a:r>
              <a:rPr lang="en-US" dirty="0" smtClean="0"/>
              <a:t>Click here to type Title</a:t>
            </a:r>
            <a:endParaRPr lang="en-US" dirty="0"/>
          </a:p>
        </p:txBody>
      </p:sp>
    </p:spTree>
    <p:extLst>
      <p:ext uri="{BB962C8B-B14F-4D97-AF65-F5344CB8AC3E}">
        <p14:creationId xmlns:p14="http://schemas.microsoft.com/office/powerpoint/2010/main" val="248383482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96.xml><?xml version="1.0" encoding="utf-8"?>
<p:sldLayout xmlns:a="http://schemas.openxmlformats.org/drawingml/2006/main" xmlns:r="http://schemas.openxmlformats.org/officeDocument/2006/relationships" xmlns:p="http://schemas.openxmlformats.org/presentationml/2006/main" preserve="1" userDrawn="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87877277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97.xml><?xml version="1.0" encoding="utf-8"?>
<p:sldLayout xmlns:a="http://schemas.openxmlformats.org/drawingml/2006/main" xmlns:r="http://schemas.openxmlformats.org/officeDocument/2006/relationships" xmlns:p="http://schemas.openxmlformats.org/presentationml/2006/main" type="title">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a:xfrm>
            <a:off x="457200" y="6356350"/>
            <a:ext cx="2133600" cy="365125"/>
          </a:xfrm>
          <a:prstGeom prst="rect">
            <a:avLst/>
          </a:prstGeom>
        </p:spPr>
        <p:txBody>
          <a:bodyPr/>
          <a:lstStyle/>
          <a:p>
            <a:pPr defTabSz="457200"/>
            <a:fld id="{7D0EB404-DEE9-46F5-BB9C-296099F25C13}" type="datetimeFigureOut">
              <a:rPr lang="en-US" smtClean="0">
                <a:solidFill>
                  <a:prstClr val="black"/>
                </a:solidFill>
              </a:rPr>
              <a:pPr defTabSz="457200"/>
              <a:t>12/3/2015</a:t>
            </a:fld>
            <a:endParaRPr lang="en-US">
              <a:solidFill>
                <a:prstClr val="black"/>
              </a:solidFill>
            </a:endParaRPr>
          </a:p>
        </p:txBody>
      </p:sp>
      <p:sp>
        <p:nvSpPr>
          <p:cNvPr id="5" name="Footer Placeholder 4"/>
          <p:cNvSpPr>
            <a:spLocks noGrp="1"/>
          </p:cNvSpPr>
          <p:nvPr>
            <p:ph type="ftr" sz="quarter" idx="11"/>
          </p:nvPr>
        </p:nvSpPr>
        <p:spPr>
          <a:xfrm>
            <a:off x="3124200" y="6356350"/>
            <a:ext cx="2895600" cy="365125"/>
          </a:xfrm>
          <a:prstGeom prst="rect">
            <a:avLst/>
          </a:prstGeom>
        </p:spPr>
        <p:txBody>
          <a:bodyPr/>
          <a:lstStyle/>
          <a:p>
            <a:pPr defTabSz="457200"/>
            <a:endParaRPr lang="en-US">
              <a:solidFill>
                <a:prstClr val="black"/>
              </a:solidFill>
            </a:endParaRPr>
          </a:p>
        </p:txBody>
      </p:sp>
      <p:sp>
        <p:nvSpPr>
          <p:cNvPr id="6" name="Slide Number Placeholder 5"/>
          <p:cNvSpPr>
            <a:spLocks noGrp="1"/>
          </p:cNvSpPr>
          <p:nvPr>
            <p:ph type="sldNum" sz="quarter" idx="12"/>
          </p:nvPr>
        </p:nvSpPr>
        <p:spPr>
          <a:xfrm>
            <a:off x="6553200" y="6356350"/>
            <a:ext cx="2133600" cy="365125"/>
          </a:xfrm>
          <a:prstGeom prst="rect">
            <a:avLst/>
          </a:prstGeom>
        </p:spPr>
        <p:txBody>
          <a:bodyPr/>
          <a:lstStyle/>
          <a:p>
            <a:pPr defTabSz="457200"/>
            <a:fld id="{A1AE2A9E-EEBC-4A63-A225-CFC0C326A511}" type="slidenum">
              <a:rPr lang="en-US" smtClean="0">
                <a:solidFill>
                  <a:prstClr val="black"/>
                </a:solidFill>
              </a:rPr>
              <a:pPr defTabSz="457200"/>
              <a:t>‹#›</a:t>
            </a:fld>
            <a:endParaRPr lang="en-US">
              <a:solidFill>
                <a:prstClr val="black"/>
              </a:solidFill>
            </a:endParaRPr>
          </a:p>
        </p:txBody>
      </p:sp>
    </p:spTree>
    <p:extLst>
      <p:ext uri="{BB962C8B-B14F-4D97-AF65-F5344CB8AC3E}">
        <p14:creationId xmlns:p14="http://schemas.microsoft.com/office/powerpoint/2010/main" val="3902572610"/>
      </p:ext>
    </p:extLst>
  </p:cSld>
  <p:clrMapOvr>
    <a:masterClrMapping/>
  </p:clrMapOvr>
</p:sldLayout>
</file>

<file path=ppt/slideLayouts/slideLayout98.xml><?xml version="1.0" encoding="utf-8"?>
<p:sldLayout xmlns:a="http://schemas.openxmlformats.org/drawingml/2006/main" xmlns:r="http://schemas.openxmlformats.org/officeDocument/2006/relationships" xmlns:p="http://schemas.openxmlformats.org/presentationml/2006/main" preserve="1" userDrawn="1">
  <p:cSld name="Presentation Title - Share">
    <p:spTree>
      <p:nvGrpSpPr>
        <p:cNvPr id="1" name=""/>
        <p:cNvGrpSpPr/>
        <p:nvPr/>
      </p:nvGrpSpPr>
      <p:grpSpPr>
        <a:xfrm>
          <a:off x="0" y="0"/>
          <a:ext cx="0" cy="0"/>
          <a:chOff x="0" y="0"/>
          <a:chExt cx="0" cy="0"/>
        </a:xfrm>
      </p:grpSpPr>
      <p:pic>
        <p:nvPicPr>
          <p:cNvPr id="8" name="Picture 7"/>
          <p:cNvPicPr>
            <a:picLocks noChangeAspect="1"/>
          </p:cNvPicPr>
          <p:nvPr userDrawn="1"/>
        </p:nvPicPr>
        <p:blipFill>
          <a:blip r:embed="rId2">
            <a:alphaModFix/>
            <a:extLst>
              <a:ext uri="{BEBA8EAE-BF5A-486C-A8C5-ECC9F3942E4B}">
                <a14:imgProps xmlns:a14="http://schemas.microsoft.com/office/drawing/2010/main">
                  <a14:imgLayer r:embed="rId3">
                    <a14:imgEffect>
                      <a14:brightnessContrast contrast="20000"/>
                    </a14:imgEffect>
                  </a14:imgLayer>
                </a14:imgProps>
              </a:ext>
              <a:ext uri="{28A0092B-C50C-407E-A947-70E740481C1C}">
                <a14:useLocalDpi xmlns:a14="http://schemas.microsoft.com/office/drawing/2010/main"/>
              </a:ext>
            </a:extLst>
          </a:blip>
          <a:stretch>
            <a:fillRect/>
          </a:stretch>
        </p:blipFill>
        <p:spPr>
          <a:xfrm>
            <a:off x="-1" y="-4403"/>
            <a:ext cx="9144001" cy="6858000"/>
          </a:xfrm>
          <a:prstGeom prst="rect">
            <a:avLst/>
          </a:prstGeom>
        </p:spPr>
      </p:pic>
      <p:pic>
        <p:nvPicPr>
          <p:cNvPr id="9" name="Picture 8"/>
          <p:cNvPicPr>
            <a:picLocks noChangeAspect="1"/>
          </p:cNvPicPr>
          <p:nvPr userDrawn="1"/>
        </p:nvPicPr>
        <p:blipFill rotWithShape="1">
          <a:blip r:embed="rId4" cstate="screen">
            <a:extLst>
              <a:ext uri="{28A0092B-C50C-407E-A947-70E740481C1C}">
                <a14:useLocalDpi xmlns:a14="http://schemas.microsoft.com/office/drawing/2010/main"/>
              </a:ext>
            </a:extLst>
          </a:blip>
          <a:srcRect/>
          <a:stretch/>
        </p:blipFill>
        <p:spPr>
          <a:xfrm>
            <a:off x="0" y="0"/>
            <a:ext cx="2707270" cy="6858000"/>
          </a:xfrm>
          <a:prstGeom prst="rect">
            <a:avLst/>
          </a:prstGeom>
        </p:spPr>
      </p:pic>
      <p:pic>
        <p:nvPicPr>
          <p:cNvPr id="15" name="Picture 14"/>
          <p:cNvPicPr>
            <a:picLocks noChangeAspect="1"/>
          </p:cNvPicPr>
          <p:nvPr userDrawn="1"/>
        </p:nvPicPr>
        <p:blipFill>
          <a:blip r:embed="rId5" cstate="email">
            <a:extLst>
              <a:ext uri="{28A0092B-C50C-407E-A947-70E740481C1C}">
                <a14:useLocalDpi xmlns:a14="http://schemas.microsoft.com/office/drawing/2010/main"/>
              </a:ext>
            </a:extLst>
          </a:blip>
          <a:stretch>
            <a:fillRect/>
          </a:stretch>
        </p:blipFill>
        <p:spPr>
          <a:xfrm>
            <a:off x="2996324" y="5527375"/>
            <a:ext cx="2789108" cy="510046"/>
          </a:xfrm>
          <a:prstGeom prst="rect">
            <a:avLst/>
          </a:prstGeom>
        </p:spPr>
      </p:pic>
      <p:sp>
        <p:nvSpPr>
          <p:cNvPr id="19" name="Text Placeholder 2"/>
          <p:cNvSpPr>
            <a:spLocks noGrp="1"/>
          </p:cNvSpPr>
          <p:nvPr>
            <p:ph type="body" sz="quarter" idx="10" hasCustomPrompt="1"/>
          </p:nvPr>
        </p:nvSpPr>
        <p:spPr>
          <a:xfrm>
            <a:off x="2900363" y="526731"/>
            <a:ext cx="5989637" cy="399690"/>
          </a:xfrm>
          <a:prstGeom prst="rect">
            <a:avLst/>
          </a:prstGeom>
        </p:spPr>
        <p:txBody>
          <a:bodyPr vert="horz"/>
          <a:lstStyle>
            <a:lvl1pPr marL="0" indent="0">
              <a:buNone/>
              <a:defRPr sz="1600">
                <a:solidFill>
                  <a:schemeClr val="tx1"/>
                </a:solidFill>
                <a:latin typeface="+mn-lt"/>
              </a:defRPr>
            </a:lvl1pPr>
          </a:lstStyle>
          <a:p>
            <a:r>
              <a:rPr lang="en-US" dirty="0" smtClean="0">
                <a:solidFill>
                  <a:srgbClr val="455560"/>
                </a:solidFill>
              </a:rPr>
              <a:t>2014 ALA MIDWINTER  /  JANUARY 24, 2014</a:t>
            </a:r>
            <a:endParaRPr lang="en-US" dirty="0">
              <a:solidFill>
                <a:srgbClr val="455560"/>
              </a:solidFill>
            </a:endParaRPr>
          </a:p>
        </p:txBody>
      </p:sp>
      <p:sp>
        <p:nvSpPr>
          <p:cNvPr id="25" name="Text Placeholder 23"/>
          <p:cNvSpPr>
            <a:spLocks noGrp="1"/>
          </p:cNvSpPr>
          <p:nvPr>
            <p:ph type="body" sz="quarter" idx="12" hasCustomPrompt="1"/>
          </p:nvPr>
        </p:nvSpPr>
        <p:spPr>
          <a:xfrm>
            <a:off x="2900363" y="4035310"/>
            <a:ext cx="5989637" cy="351288"/>
          </a:xfrm>
          <a:prstGeom prst="rect">
            <a:avLst/>
          </a:prstGeom>
        </p:spPr>
        <p:txBody>
          <a:bodyPr vert="horz"/>
          <a:lstStyle>
            <a:lvl1pPr marL="0" indent="0">
              <a:buNone/>
              <a:defRPr sz="2000"/>
            </a:lvl1pPr>
          </a:lstStyle>
          <a:p>
            <a:pPr lvl="0"/>
            <a:r>
              <a:rPr lang="en-US" dirty="0" smtClean="0"/>
              <a:t>Presenter name</a:t>
            </a:r>
            <a:endParaRPr lang="en-US" dirty="0"/>
          </a:p>
        </p:txBody>
      </p:sp>
      <p:sp>
        <p:nvSpPr>
          <p:cNvPr id="3" name="Text Placeholder 2"/>
          <p:cNvSpPr>
            <a:spLocks noGrp="1"/>
          </p:cNvSpPr>
          <p:nvPr>
            <p:ph type="body" sz="quarter" idx="14" hasCustomPrompt="1"/>
          </p:nvPr>
        </p:nvSpPr>
        <p:spPr>
          <a:xfrm>
            <a:off x="2900363" y="927100"/>
            <a:ext cx="5989637" cy="3108325"/>
          </a:xfrm>
          <a:prstGeom prst="rect">
            <a:avLst/>
          </a:prstGeom>
        </p:spPr>
        <p:txBody>
          <a:bodyPr vert="horz" anchor="ctr" anchorCtr="0"/>
          <a:lstStyle>
            <a:lvl1pPr marL="0" indent="0">
              <a:lnSpc>
                <a:spcPct val="80000"/>
              </a:lnSpc>
              <a:buNone/>
              <a:defRPr sz="6600" spc="-150">
                <a:solidFill>
                  <a:schemeClr val="accent1"/>
                </a:solidFill>
                <a:latin typeface="+mn-lt"/>
              </a:defRPr>
            </a:lvl1pPr>
            <a:lvl2pPr marL="457200" indent="0">
              <a:buNone/>
              <a:defRPr sz="4400">
                <a:solidFill>
                  <a:schemeClr val="accent1"/>
                </a:solidFill>
              </a:defRPr>
            </a:lvl2pPr>
            <a:lvl3pPr marL="914400" indent="0">
              <a:buNone/>
              <a:defRPr sz="4400">
                <a:solidFill>
                  <a:schemeClr val="accent1"/>
                </a:solidFill>
              </a:defRPr>
            </a:lvl3pPr>
            <a:lvl4pPr marL="1371600" indent="0">
              <a:buNone/>
              <a:defRPr sz="4400">
                <a:solidFill>
                  <a:schemeClr val="accent1"/>
                </a:solidFill>
              </a:defRPr>
            </a:lvl4pPr>
            <a:lvl5pPr marL="1828800" indent="0">
              <a:buNone/>
              <a:defRPr sz="4400">
                <a:solidFill>
                  <a:schemeClr val="accent1"/>
                </a:solidFill>
              </a:defRPr>
            </a:lvl5pPr>
          </a:lstStyle>
          <a:p>
            <a:pPr lvl="0"/>
            <a:r>
              <a:rPr lang="en-US" dirty="0" smtClean="0"/>
              <a:t>This is the presentation title</a:t>
            </a:r>
            <a:endParaRPr lang="en-US" dirty="0"/>
          </a:p>
        </p:txBody>
      </p:sp>
      <p:sp>
        <p:nvSpPr>
          <p:cNvPr id="5" name="Text Placeholder 4"/>
          <p:cNvSpPr>
            <a:spLocks noGrp="1"/>
          </p:cNvSpPr>
          <p:nvPr>
            <p:ph type="body" sz="quarter" idx="15" hasCustomPrompt="1"/>
          </p:nvPr>
        </p:nvSpPr>
        <p:spPr>
          <a:xfrm>
            <a:off x="2900363" y="4386263"/>
            <a:ext cx="5989637" cy="609600"/>
          </a:xfrm>
          <a:prstGeom prst="rect">
            <a:avLst/>
          </a:prstGeom>
        </p:spPr>
        <p:txBody>
          <a:bodyPr vert="horz"/>
          <a:lstStyle>
            <a:lvl1pPr marL="0" indent="0">
              <a:buNone/>
              <a:defRPr sz="1400">
                <a:solidFill>
                  <a:srgbClr val="000000"/>
                </a:solidFill>
              </a:defRPr>
            </a:lvl1pPr>
            <a:lvl2pPr marL="457200" indent="0">
              <a:buNone/>
              <a:defRPr sz="1400">
                <a:solidFill>
                  <a:srgbClr val="455560"/>
                </a:solidFill>
              </a:defRPr>
            </a:lvl2pPr>
            <a:lvl3pPr marL="914400" indent="0">
              <a:buNone/>
              <a:defRPr sz="1400">
                <a:solidFill>
                  <a:srgbClr val="455560"/>
                </a:solidFill>
              </a:defRPr>
            </a:lvl3pPr>
            <a:lvl4pPr marL="1371600" indent="0">
              <a:buNone/>
              <a:defRPr sz="1400">
                <a:solidFill>
                  <a:srgbClr val="455560"/>
                </a:solidFill>
              </a:defRPr>
            </a:lvl4pPr>
            <a:lvl5pPr marL="1828800" indent="0">
              <a:buNone/>
              <a:defRPr sz="1400">
                <a:solidFill>
                  <a:srgbClr val="455560"/>
                </a:solidFill>
              </a:defRPr>
            </a:lvl5pPr>
          </a:lstStyle>
          <a:p>
            <a:pPr lvl="0"/>
            <a:r>
              <a:rPr lang="en-US" dirty="0" smtClean="0"/>
              <a:t>Presenter title</a:t>
            </a:r>
            <a:endParaRPr lang="en-US" dirty="0"/>
          </a:p>
        </p:txBody>
      </p:sp>
      <p:sp>
        <p:nvSpPr>
          <p:cNvPr id="11" name="TextBox 10"/>
          <p:cNvSpPr txBox="1"/>
          <p:nvPr userDrawn="1"/>
        </p:nvSpPr>
        <p:spPr>
          <a:xfrm>
            <a:off x="2996324" y="6347456"/>
            <a:ext cx="5690476" cy="261610"/>
          </a:xfrm>
          <a:prstGeom prst="rect">
            <a:avLst/>
          </a:prstGeom>
          <a:noFill/>
        </p:spPr>
        <p:txBody>
          <a:bodyPr wrap="square" rtlCol="0">
            <a:spAutoFit/>
          </a:bodyPr>
          <a:lstStyle/>
          <a:p>
            <a:pPr defTabSz="457200"/>
            <a:r>
              <a:rPr lang="en-US" sz="1050" b="1" dirty="0" smtClean="0">
                <a:solidFill>
                  <a:srgbClr val="000000">
                    <a:alpha val="65000"/>
                  </a:srgbClr>
                </a:solidFill>
              </a:rPr>
              <a:t>COMPANY CONFIDENTIAL </a:t>
            </a:r>
            <a:r>
              <a:rPr lang="en-US" sz="1050" dirty="0" smtClean="0">
                <a:solidFill>
                  <a:srgbClr val="000000">
                    <a:alpha val="65000"/>
                  </a:srgbClr>
                </a:solidFill>
              </a:rPr>
              <a:t>(NOT FOR DISTRIBUTION)</a:t>
            </a:r>
            <a:endParaRPr lang="en-US" sz="1050" dirty="0">
              <a:solidFill>
                <a:srgbClr val="000000">
                  <a:alpha val="65000"/>
                </a:srgbClr>
              </a:solidFill>
            </a:endParaRPr>
          </a:p>
        </p:txBody>
      </p:sp>
    </p:spTree>
    <p:extLst>
      <p:ext uri="{BB962C8B-B14F-4D97-AF65-F5344CB8AC3E}">
        <p14:creationId xmlns:p14="http://schemas.microsoft.com/office/powerpoint/2010/main" val="101563125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99.xml><?xml version="1.0" encoding="utf-8"?>
<p:sldLayout xmlns:a="http://schemas.openxmlformats.org/drawingml/2006/main" xmlns:r="http://schemas.openxmlformats.org/officeDocument/2006/relationships" xmlns:p="http://schemas.openxmlformats.org/presentationml/2006/main" preserve="1" userDrawn="1">
  <p:cSld name="Presentation Title - Explore">
    <p:spTree>
      <p:nvGrpSpPr>
        <p:cNvPr id="1" name=""/>
        <p:cNvGrpSpPr/>
        <p:nvPr/>
      </p:nvGrpSpPr>
      <p:grpSpPr>
        <a:xfrm>
          <a:off x="0" y="0"/>
          <a:ext cx="0" cy="0"/>
          <a:chOff x="0" y="0"/>
          <a:chExt cx="0" cy="0"/>
        </a:xfrm>
      </p:grpSpPr>
      <p:pic>
        <p:nvPicPr>
          <p:cNvPr id="8" name="Picture 7"/>
          <p:cNvPicPr>
            <a:picLocks noChangeAspect="1"/>
          </p:cNvPicPr>
          <p:nvPr userDrawn="1"/>
        </p:nvPicPr>
        <p:blipFill>
          <a:blip r:embed="rId2">
            <a:alphaModFix/>
            <a:extLst>
              <a:ext uri="{BEBA8EAE-BF5A-486C-A8C5-ECC9F3942E4B}">
                <a14:imgProps xmlns:a14="http://schemas.microsoft.com/office/drawing/2010/main">
                  <a14:imgLayer r:embed="rId3">
                    <a14:imgEffect>
                      <a14:brightnessContrast contrast="20000"/>
                    </a14:imgEffect>
                  </a14:imgLayer>
                </a14:imgProps>
              </a:ext>
              <a:ext uri="{28A0092B-C50C-407E-A947-70E740481C1C}">
                <a14:useLocalDpi xmlns:a14="http://schemas.microsoft.com/office/drawing/2010/main"/>
              </a:ext>
            </a:extLst>
          </a:blip>
          <a:stretch>
            <a:fillRect/>
          </a:stretch>
        </p:blipFill>
        <p:spPr>
          <a:xfrm>
            <a:off x="-1" y="-4403"/>
            <a:ext cx="9144001" cy="6858000"/>
          </a:xfrm>
          <a:prstGeom prst="rect">
            <a:avLst/>
          </a:prstGeom>
        </p:spPr>
      </p:pic>
      <p:sp>
        <p:nvSpPr>
          <p:cNvPr id="19" name="Text Placeholder 2"/>
          <p:cNvSpPr>
            <a:spLocks noGrp="1"/>
          </p:cNvSpPr>
          <p:nvPr>
            <p:ph type="body" sz="quarter" idx="10" hasCustomPrompt="1"/>
          </p:nvPr>
        </p:nvSpPr>
        <p:spPr>
          <a:xfrm>
            <a:off x="2900363" y="526731"/>
            <a:ext cx="5989637" cy="399690"/>
          </a:xfrm>
          <a:prstGeom prst="rect">
            <a:avLst/>
          </a:prstGeom>
        </p:spPr>
        <p:txBody>
          <a:bodyPr vert="horz"/>
          <a:lstStyle>
            <a:lvl1pPr marL="0" indent="0">
              <a:buNone/>
              <a:defRPr sz="1600">
                <a:solidFill>
                  <a:schemeClr val="tx1"/>
                </a:solidFill>
                <a:latin typeface="+mn-lt"/>
              </a:defRPr>
            </a:lvl1pPr>
          </a:lstStyle>
          <a:p>
            <a:r>
              <a:rPr lang="en-US" dirty="0" smtClean="0">
                <a:solidFill>
                  <a:srgbClr val="455560"/>
                </a:solidFill>
              </a:rPr>
              <a:t>2014 ALA MIDWINTER  /  JANUARY 24, 2014</a:t>
            </a:r>
            <a:endParaRPr lang="en-US" dirty="0">
              <a:solidFill>
                <a:srgbClr val="455560"/>
              </a:solidFill>
            </a:endParaRPr>
          </a:p>
        </p:txBody>
      </p:sp>
      <p:sp>
        <p:nvSpPr>
          <p:cNvPr id="25" name="Text Placeholder 23"/>
          <p:cNvSpPr>
            <a:spLocks noGrp="1"/>
          </p:cNvSpPr>
          <p:nvPr>
            <p:ph type="body" sz="quarter" idx="12" hasCustomPrompt="1"/>
          </p:nvPr>
        </p:nvSpPr>
        <p:spPr>
          <a:xfrm>
            <a:off x="2900363" y="4035310"/>
            <a:ext cx="5989637" cy="351288"/>
          </a:xfrm>
          <a:prstGeom prst="rect">
            <a:avLst/>
          </a:prstGeom>
        </p:spPr>
        <p:txBody>
          <a:bodyPr vert="horz"/>
          <a:lstStyle>
            <a:lvl1pPr marL="0" indent="0">
              <a:buNone/>
              <a:defRPr sz="2000"/>
            </a:lvl1pPr>
          </a:lstStyle>
          <a:p>
            <a:pPr lvl="0"/>
            <a:r>
              <a:rPr lang="en-US" dirty="0" smtClean="0"/>
              <a:t>Presenter name</a:t>
            </a:r>
            <a:endParaRPr lang="en-US" dirty="0"/>
          </a:p>
        </p:txBody>
      </p:sp>
      <p:sp>
        <p:nvSpPr>
          <p:cNvPr id="3" name="Text Placeholder 2"/>
          <p:cNvSpPr>
            <a:spLocks noGrp="1"/>
          </p:cNvSpPr>
          <p:nvPr>
            <p:ph type="body" sz="quarter" idx="14" hasCustomPrompt="1"/>
          </p:nvPr>
        </p:nvSpPr>
        <p:spPr>
          <a:xfrm>
            <a:off x="2900363" y="927100"/>
            <a:ext cx="5989637" cy="3108325"/>
          </a:xfrm>
          <a:prstGeom prst="rect">
            <a:avLst/>
          </a:prstGeom>
        </p:spPr>
        <p:txBody>
          <a:bodyPr vert="horz" anchor="ctr" anchorCtr="0"/>
          <a:lstStyle>
            <a:lvl1pPr marL="0" indent="0">
              <a:lnSpc>
                <a:spcPct val="80000"/>
              </a:lnSpc>
              <a:buNone/>
              <a:defRPr sz="6600" spc="-150">
                <a:solidFill>
                  <a:schemeClr val="accent1"/>
                </a:solidFill>
                <a:latin typeface="+mn-lt"/>
              </a:defRPr>
            </a:lvl1pPr>
            <a:lvl2pPr marL="457200" indent="0">
              <a:buNone/>
              <a:defRPr sz="4400">
                <a:solidFill>
                  <a:schemeClr val="accent1"/>
                </a:solidFill>
              </a:defRPr>
            </a:lvl2pPr>
            <a:lvl3pPr marL="914400" indent="0">
              <a:buNone/>
              <a:defRPr sz="4400">
                <a:solidFill>
                  <a:schemeClr val="accent1"/>
                </a:solidFill>
              </a:defRPr>
            </a:lvl3pPr>
            <a:lvl4pPr marL="1371600" indent="0">
              <a:buNone/>
              <a:defRPr sz="4400">
                <a:solidFill>
                  <a:schemeClr val="accent1"/>
                </a:solidFill>
              </a:defRPr>
            </a:lvl4pPr>
            <a:lvl5pPr marL="1828800" indent="0">
              <a:buNone/>
              <a:defRPr sz="4400">
                <a:solidFill>
                  <a:schemeClr val="accent1"/>
                </a:solidFill>
              </a:defRPr>
            </a:lvl5pPr>
          </a:lstStyle>
          <a:p>
            <a:pPr lvl="0"/>
            <a:r>
              <a:rPr lang="en-US" dirty="0" smtClean="0"/>
              <a:t>This is the presentation title</a:t>
            </a:r>
            <a:endParaRPr lang="en-US" dirty="0"/>
          </a:p>
        </p:txBody>
      </p:sp>
      <p:sp>
        <p:nvSpPr>
          <p:cNvPr id="5" name="Text Placeholder 4"/>
          <p:cNvSpPr>
            <a:spLocks noGrp="1"/>
          </p:cNvSpPr>
          <p:nvPr>
            <p:ph type="body" sz="quarter" idx="15" hasCustomPrompt="1"/>
          </p:nvPr>
        </p:nvSpPr>
        <p:spPr>
          <a:xfrm>
            <a:off x="2900363" y="4386263"/>
            <a:ext cx="5989637" cy="609600"/>
          </a:xfrm>
          <a:prstGeom prst="rect">
            <a:avLst/>
          </a:prstGeom>
        </p:spPr>
        <p:txBody>
          <a:bodyPr vert="horz"/>
          <a:lstStyle>
            <a:lvl1pPr marL="0" indent="0">
              <a:buNone/>
              <a:defRPr sz="1400">
                <a:solidFill>
                  <a:srgbClr val="000000"/>
                </a:solidFill>
              </a:defRPr>
            </a:lvl1pPr>
            <a:lvl2pPr marL="457200" indent="0">
              <a:buNone/>
              <a:defRPr sz="1400">
                <a:solidFill>
                  <a:srgbClr val="455560"/>
                </a:solidFill>
              </a:defRPr>
            </a:lvl2pPr>
            <a:lvl3pPr marL="914400" indent="0">
              <a:buNone/>
              <a:defRPr sz="1400">
                <a:solidFill>
                  <a:srgbClr val="455560"/>
                </a:solidFill>
              </a:defRPr>
            </a:lvl3pPr>
            <a:lvl4pPr marL="1371600" indent="0">
              <a:buNone/>
              <a:defRPr sz="1400">
                <a:solidFill>
                  <a:srgbClr val="455560"/>
                </a:solidFill>
              </a:defRPr>
            </a:lvl4pPr>
            <a:lvl5pPr marL="1828800" indent="0">
              <a:buNone/>
              <a:defRPr sz="1400">
                <a:solidFill>
                  <a:srgbClr val="455560"/>
                </a:solidFill>
              </a:defRPr>
            </a:lvl5pPr>
          </a:lstStyle>
          <a:p>
            <a:pPr lvl="0"/>
            <a:r>
              <a:rPr lang="en-US" dirty="0" smtClean="0"/>
              <a:t>Presenter title</a:t>
            </a:r>
            <a:endParaRPr lang="en-US" dirty="0"/>
          </a:p>
        </p:txBody>
      </p:sp>
      <p:pic>
        <p:nvPicPr>
          <p:cNvPr id="14" name="Picture 13" descr="explore-title.psd"/>
          <p:cNvPicPr>
            <a:picLocks noChangeAspect="1"/>
          </p:cNvPicPr>
          <p:nvPr userDrawn="1"/>
        </p:nvPicPr>
        <p:blipFill rotWithShape="1">
          <a:blip r:embed="rId4" cstate="print">
            <a:extLst>
              <a:ext uri="{28A0092B-C50C-407E-A947-70E740481C1C}">
                <a14:useLocalDpi xmlns:a14="http://schemas.microsoft.com/office/drawing/2010/main"/>
              </a:ext>
            </a:extLst>
          </a:blip>
          <a:srcRect/>
          <a:stretch/>
        </p:blipFill>
        <p:spPr>
          <a:xfrm>
            <a:off x="0" y="0"/>
            <a:ext cx="2707270" cy="6858000"/>
          </a:xfrm>
          <a:prstGeom prst="rect">
            <a:avLst/>
          </a:prstGeom>
        </p:spPr>
      </p:pic>
      <p:pic>
        <p:nvPicPr>
          <p:cNvPr id="12" name="Picture 11"/>
          <p:cNvPicPr>
            <a:picLocks noChangeAspect="1"/>
          </p:cNvPicPr>
          <p:nvPr userDrawn="1"/>
        </p:nvPicPr>
        <p:blipFill>
          <a:blip r:embed="rId5" cstate="email">
            <a:extLst>
              <a:ext uri="{28A0092B-C50C-407E-A947-70E740481C1C}">
                <a14:useLocalDpi xmlns:a14="http://schemas.microsoft.com/office/drawing/2010/main"/>
              </a:ext>
            </a:extLst>
          </a:blip>
          <a:stretch>
            <a:fillRect/>
          </a:stretch>
        </p:blipFill>
        <p:spPr>
          <a:xfrm>
            <a:off x="2996324" y="5527375"/>
            <a:ext cx="2789108" cy="510046"/>
          </a:xfrm>
          <a:prstGeom prst="rect">
            <a:avLst/>
          </a:prstGeom>
        </p:spPr>
      </p:pic>
      <p:sp>
        <p:nvSpPr>
          <p:cNvPr id="13" name="TextBox 12"/>
          <p:cNvSpPr txBox="1"/>
          <p:nvPr userDrawn="1"/>
        </p:nvSpPr>
        <p:spPr>
          <a:xfrm>
            <a:off x="2996324" y="6347456"/>
            <a:ext cx="5690476" cy="261610"/>
          </a:xfrm>
          <a:prstGeom prst="rect">
            <a:avLst/>
          </a:prstGeom>
          <a:noFill/>
        </p:spPr>
        <p:txBody>
          <a:bodyPr wrap="square" rtlCol="0">
            <a:spAutoFit/>
          </a:bodyPr>
          <a:lstStyle/>
          <a:p>
            <a:pPr defTabSz="457200"/>
            <a:r>
              <a:rPr lang="en-US" sz="1050" b="1" dirty="0" smtClean="0">
                <a:solidFill>
                  <a:srgbClr val="000000">
                    <a:alpha val="65000"/>
                  </a:srgbClr>
                </a:solidFill>
              </a:rPr>
              <a:t>COMPANY CONFIDENTIAL </a:t>
            </a:r>
            <a:r>
              <a:rPr lang="en-US" sz="1050" dirty="0" smtClean="0">
                <a:solidFill>
                  <a:srgbClr val="000000">
                    <a:alpha val="65000"/>
                  </a:srgbClr>
                </a:solidFill>
              </a:rPr>
              <a:t>(NOT FOR DISTRIBUTION)</a:t>
            </a:r>
            <a:endParaRPr lang="en-US" sz="1050" dirty="0">
              <a:solidFill>
                <a:srgbClr val="000000">
                  <a:alpha val="65000"/>
                </a:srgbClr>
              </a:solidFill>
            </a:endParaRPr>
          </a:p>
        </p:txBody>
      </p:sp>
    </p:spTree>
    <p:extLst>
      <p:ext uri="{BB962C8B-B14F-4D97-AF65-F5344CB8AC3E}">
        <p14:creationId xmlns:p14="http://schemas.microsoft.com/office/powerpoint/2010/main" val="76423254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100.xml><?xml version="1.0" encoding="utf-8"?>
<p:sldLayout xmlns:a="http://schemas.openxmlformats.org/drawingml/2006/main" xmlns:r="http://schemas.openxmlformats.org/officeDocument/2006/relationships" xmlns:p="http://schemas.openxmlformats.org/presentationml/2006/main" preserve="1" userDrawn="1">
  <p:cSld name="Presentation Title - Magnify">
    <p:spTree>
      <p:nvGrpSpPr>
        <p:cNvPr id="1" name=""/>
        <p:cNvGrpSpPr/>
        <p:nvPr/>
      </p:nvGrpSpPr>
      <p:grpSpPr>
        <a:xfrm>
          <a:off x="0" y="0"/>
          <a:ext cx="0" cy="0"/>
          <a:chOff x="0" y="0"/>
          <a:chExt cx="0" cy="0"/>
        </a:xfrm>
      </p:grpSpPr>
      <p:pic>
        <p:nvPicPr>
          <p:cNvPr id="8" name="Picture 7"/>
          <p:cNvPicPr>
            <a:picLocks noChangeAspect="1"/>
          </p:cNvPicPr>
          <p:nvPr userDrawn="1"/>
        </p:nvPicPr>
        <p:blipFill>
          <a:blip r:embed="rId2">
            <a:alphaModFix/>
            <a:extLst>
              <a:ext uri="{BEBA8EAE-BF5A-486C-A8C5-ECC9F3942E4B}">
                <a14:imgProps xmlns:a14="http://schemas.microsoft.com/office/drawing/2010/main">
                  <a14:imgLayer r:embed="rId3">
                    <a14:imgEffect>
                      <a14:brightnessContrast contrast="20000"/>
                    </a14:imgEffect>
                  </a14:imgLayer>
                </a14:imgProps>
              </a:ext>
              <a:ext uri="{28A0092B-C50C-407E-A947-70E740481C1C}">
                <a14:useLocalDpi xmlns:a14="http://schemas.microsoft.com/office/drawing/2010/main"/>
              </a:ext>
            </a:extLst>
          </a:blip>
          <a:stretch>
            <a:fillRect/>
          </a:stretch>
        </p:blipFill>
        <p:spPr>
          <a:xfrm>
            <a:off x="-1" y="-4403"/>
            <a:ext cx="9144001" cy="6858000"/>
          </a:xfrm>
          <a:prstGeom prst="rect">
            <a:avLst/>
          </a:prstGeom>
        </p:spPr>
      </p:pic>
      <p:sp>
        <p:nvSpPr>
          <p:cNvPr id="19" name="Text Placeholder 2"/>
          <p:cNvSpPr>
            <a:spLocks noGrp="1"/>
          </p:cNvSpPr>
          <p:nvPr>
            <p:ph type="body" sz="quarter" idx="10" hasCustomPrompt="1"/>
          </p:nvPr>
        </p:nvSpPr>
        <p:spPr>
          <a:xfrm>
            <a:off x="2900363" y="526731"/>
            <a:ext cx="5989637" cy="399690"/>
          </a:xfrm>
          <a:prstGeom prst="rect">
            <a:avLst/>
          </a:prstGeom>
        </p:spPr>
        <p:txBody>
          <a:bodyPr vert="horz"/>
          <a:lstStyle>
            <a:lvl1pPr marL="0" indent="0">
              <a:buNone/>
              <a:defRPr sz="1600">
                <a:solidFill>
                  <a:schemeClr val="tx1"/>
                </a:solidFill>
                <a:latin typeface="+mn-lt"/>
              </a:defRPr>
            </a:lvl1pPr>
          </a:lstStyle>
          <a:p>
            <a:r>
              <a:rPr lang="en-US" dirty="0" smtClean="0">
                <a:solidFill>
                  <a:srgbClr val="455560"/>
                </a:solidFill>
              </a:rPr>
              <a:t>2014 ALA MIDWINTER  /  JANUARY 24, 2014</a:t>
            </a:r>
            <a:endParaRPr lang="en-US" dirty="0">
              <a:solidFill>
                <a:srgbClr val="455560"/>
              </a:solidFill>
            </a:endParaRPr>
          </a:p>
        </p:txBody>
      </p:sp>
      <p:sp>
        <p:nvSpPr>
          <p:cNvPr id="25" name="Text Placeholder 23"/>
          <p:cNvSpPr>
            <a:spLocks noGrp="1"/>
          </p:cNvSpPr>
          <p:nvPr>
            <p:ph type="body" sz="quarter" idx="12" hasCustomPrompt="1"/>
          </p:nvPr>
        </p:nvSpPr>
        <p:spPr>
          <a:xfrm>
            <a:off x="2900363" y="4035310"/>
            <a:ext cx="5989637" cy="351288"/>
          </a:xfrm>
          <a:prstGeom prst="rect">
            <a:avLst/>
          </a:prstGeom>
        </p:spPr>
        <p:txBody>
          <a:bodyPr vert="horz"/>
          <a:lstStyle>
            <a:lvl1pPr marL="0" indent="0">
              <a:buNone/>
              <a:defRPr sz="2000"/>
            </a:lvl1pPr>
          </a:lstStyle>
          <a:p>
            <a:pPr lvl="0"/>
            <a:r>
              <a:rPr lang="en-US" dirty="0" smtClean="0"/>
              <a:t>Presenter name</a:t>
            </a:r>
            <a:endParaRPr lang="en-US" dirty="0"/>
          </a:p>
        </p:txBody>
      </p:sp>
      <p:sp>
        <p:nvSpPr>
          <p:cNvPr id="3" name="Text Placeholder 2"/>
          <p:cNvSpPr>
            <a:spLocks noGrp="1"/>
          </p:cNvSpPr>
          <p:nvPr>
            <p:ph type="body" sz="quarter" idx="14" hasCustomPrompt="1"/>
          </p:nvPr>
        </p:nvSpPr>
        <p:spPr>
          <a:xfrm>
            <a:off x="2900363" y="927100"/>
            <a:ext cx="5989637" cy="3108325"/>
          </a:xfrm>
          <a:prstGeom prst="rect">
            <a:avLst/>
          </a:prstGeom>
        </p:spPr>
        <p:txBody>
          <a:bodyPr vert="horz" anchor="ctr" anchorCtr="0"/>
          <a:lstStyle>
            <a:lvl1pPr marL="0" indent="0">
              <a:lnSpc>
                <a:spcPct val="80000"/>
              </a:lnSpc>
              <a:buNone/>
              <a:defRPr sz="6600" spc="-150">
                <a:solidFill>
                  <a:schemeClr val="accent1"/>
                </a:solidFill>
                <a:latin typeface="+mn-lt"/>
              </a:defRPr>
            </a:lvl1pPr>
            <a:lvl2pPr marL="457200" indent="0">
              <a:buNone/>
              <a:defRPr sz="4400">
                <a:solidFill>
                  <a:schemeClr val="accent1"/>
                </a:solidFill>
              </a:defRPr>
            </a:lvl2pPr>
            <a:lvl3pPr marL="914400" indent="0">
              <a:buNone/>
              <a:defRPr sz="4400">
                <a:solidFill>
                  <a:schemeClr val="accent1"/>
                </a:solidFill>
              </a:defRPr>
            </a:lvl3pPr>
            <a:lvl4pPr marL="1371600" indent="0">
              <a:buNone/>
              <a:defRPr sz="4400">
                <a:solidFill>
                  <a:schemeClr val="accent1"/>
                </a:solidFill>
              </a:defRPr>
            </a:lvl4pPr>
            <a:lvl5pPr marL="1828800" indent="0">
              <a:buNone/>
              <a:defRPr sz="4400">
                <a:solidFill>
                  <a:schemeClr val="accent1"/>
                </a:solidFill>
              </a:defRPr>
            </a:lvl5pPr>
          </a:lstStyle>
          <a:p>
            <a:pPr lvl="0"/>
            <a:r>
              <a:rPr lang="en-US" dirty="0" smtClean="0"/>
              <a:t>This is the presentation title</a:t>
            </a:r>
            <a:endParaRPr lang="en-US" dirty="0"/>
          </a:p>
        </p:txBody>
      </p:sp>
      <p:sp>
        <p:nvSpPr>
          <p:cNvPr id="5" name="Text Placeholder 4"/>
          <p:cNvSpPr>
            <a:spLocks noGrp="1"/>
          </p:cNvSpPr>
          <p:nvPr>
            <p:ph type="body" sz="quarter" idx="15" hasCustomPrompt="1"/>
          </p:nvPr>
        </p:nvSpPr>
        <p:spPr>
          <a:xfrm>
            <a:off x="2900363" y="4386263"/>
            <a:ext cx="5989637" cy="609600"/>
          </a:xfrm>
          <a:prstGeom prst="rect">
            <a:avLst/>
          </a:prstGeom>
        </p:spPr>
        <p:txBody>
          <a:bodyPr vert="horz"/>
          <a:lstStyle>
            <a:lvl1pPr marL="0" indent="0">
              <a:buNone/>
              <a:defRPr sz="1400">
                <a:solidFill>
                  <a:srgbClr val="000000"/>
                </a:solidFill>
              </a:defRPr>
            </a:lvl1pPr>
            <a:lvl2pPr marL="457200" indent="0">
              <a:buNone/>
              <a:defRPr sz="1400">
                <a:solidFill>
                  <a:srgbClr val="455560"/>
                </a:solidFill>
              </a:defRPr>
            </a:lvl2pPr>
            <a:lvl3pPr marL="914400" indent="0">
              <a:buNone/>
              <a:defRPr sz="1400">
                <a:solidFill>
                  <a:srgbClr val="455560"/>
                </a:solidFill>
              </a:defRPr>
            </a:lvl3pPr>
            <a:lvl4pPr marL="1371600" indent="0">
              <a:buNone/>
              <a:defRPr sz="1400">
                <a:solidFill>
                  <a:srgbClr val="455560"/>
                </a:solidFill>
              </a:defRPr>
            </a:lvl4pPr>
            <a:lvl5pPr marL="1828800" indent="0">
              <a:buNone/>
              <a:defRPr sz="1400">
                <a:solidFill>
                  <a:srgbClr val="455560"/>
                </a:solidFill>
              </a:defRPr>
            </a:lvl5pPr>
          </a:lstStyle>
          <a:p>
            <a:pPr lvl="0"/>
            <a:r>
              <a:rPr lang="en-US" dirty="0" smtClean="0"/>
              <a:t>Presenter title</a:t>
            </a:r>
            <a:endParaRPr lang="en-US" dirty="0"/>
          </a:p>
        </p:txBody>
      </p:sp>
      <p:pic>
        <p:nvPicPr>
          <p:cNvPr id="14" name="Picture 13" descr="explore-title.psd"/>
          <p:cNvPicPr>
            <a:picLocks noChangeAspect="1"/>
          </p:cNvPicPr>
          <p:nvPr userDrawn="1"/>
        </p:nvPicPr>
        <p:blipFill rotWithShape="1">
          <a:blip r:embed="rId4" cstate="print">
            <a:extLst>
              <a:ext uri="{28A0092B-C50C-407E-A947-70E740481C1C}">
                <a14:useLocalDpi xmlns:a14="http://schemas.microsoft.com/office/drawing/2010/main"/>
              </a:ext>
            </a:extLst>
          </a:blip>
          <a:srcRect/>
          <a:stretch/>
        </p:blipFill>
        <p:spPr>
          <a:xfrm>
            <a:off x="0" y="0"/>
            <a:ext cx="2707270" cy="6858000"/>
          </a:xfrm>
          <a:prstGeom prst="rect">
            <a:avLst/>
          </a:prstGeom>
        </p:spPr>
      </p:pic>
      <p:pic>
        <p:nvPicPr>
          <p:cNvPr id="2" name="Picture 1" descr="blue-magnify-background_v4.psd"/>
          <p:cNvPicPr>
            <a:picLocks noChangeAspect="1"/>
          </p:cNvPicPr>
          <p:nvPr userDrawn="1"/>
        </p:nvPicPr>
        <p:blipFill rotWithShape="1">
          <a:blip r:embed="rId5" cstate="print">
            <a:extLst>
              <a:ext uri="{28A0092B-C50C-407E-A947-70E740481C1C}">
                <a14:useLocalDpi xmlns:a14="http://schemas.microsoft.com/office/drawing/2010/main"/>
              </a:ext>
            </a:extLst>
          </a:blip>
          <a:srcRect/>
          <a:stretch/>
        </p:blipFill>
        <p:spPr>
          <a:xfrm>
            <a:off x="0" y="0"/>
            <a:ext cx="2707270" cy="6858000"/>
          </a:xfrm>
          <a:prstGeom prst="rect">
            <a:avLst/>
          </a:prstGeom>
        </p:spPr>
      </p:pic>
      <p:pic>
        <p:nvPicPr>
          <p:cNvPr id="11" name="Picture 10"/>
          <p:cNvPicPr>
            <a:picLocks noChangeAspect="1"/>
          </p:cNvPicPr>
          <p:nvPr userDrawn="1"/>
        </p:nvPicPr>
        <p:blipFill>
          <a:blip r:embed="rId6" cstate="email">
            <a:extLst>
              <a:ext uri="{28A0092B-C50C-407E-A947-70E740481C1C}">
                <a14:useLocalDpi xmlns:a14="http://schemas.microsoft.com/office/drawing/2010/main"/>
              </a:ext>
            </a:extLst>
          </a:blip>
          <a:stretch>
            <a:fillRect/>
          </a:stretch>
        </p:blipFill>
        <p:spPr>
          <a:xfrm>
            <a:off x="2996324" y="5527375"/>
            <a:ext cx="2789108" cy="510046"/>
          </a:xfrm>
          <a:prstGeom prst="rect">
            <a:avLst/>
          </a:prstGeom>
        </p:spPr>
      </p:pic>
      <p:sp>
        <p:nvSpPr>
          <p:cNvPr id="12" name="TextBox 11"/>
          <p:cNvSpPr txBox="1"/>
          <p:nvPr userDrawn="1"/>
        </p:nvSpPr>
        <p:spPr>
          <a:xfrm>
            <a:off x="2996324" y="6347456"/>
            <a:ext cx="5690476" cy="261610"/>
          </a:xfrm>
          <a:prstGeom prst="rect">
            <a:avLst/>
          </a:prstGeom>
          <a:noFill/>
        </p:spPr>
        <p:txBody>
          <a:bodyPr wrap="square" rtlCol="0">
            <a:spAutoFit/>
          </a:bodyPr>
          <a:lstStyle/>
          <a:p>
            <a:pPr defTabSz="457200"/>
            <a:r>
              <a:rPr lang="en-US" sz="1050" b="1" dirty="0" smtClean="0">
                <a:solidFill>
                  <a:srgbClr val="000000">
                    <a:alpha val="65000"/>
                  </a:srgbClr>
                </a:solidFill>
              </a:rPr>
              <a:t>COMPANY CONFIDENTIAL </a:t>
            </a:r>
            <a:r>
              <a:rPr lang="en-US" sz="1050" dirty="0" smtClean="0">
                <a:solidFill>
                  <a:srgbClr val="000000">
                    <a:alpha val="65000"/>
                  </a:srgbClr>
                </a:solidFill>
              </a:rPr>
              <a:t>(NOT FOR DISTRIBUTION)</a:t>
            </a:r>
            <a:endParaRPr lang="en-US" sz="1050" dirty="0">
              <a:solidFill>
                <a:srgbClr val="000000">
                  <a:alpha val="65000"/>
                </a:srgbClr>
              </a:solidFill>
            </a:endParaRPr>
          </a:p>
        </p:txBody>
      </p:sp>
    </p:spTree>
    <p:extLst>
      <p:ext uri="{BB962C8B-B14F-4D97-AF65-F5344CB8AC3E}">
        <p14:creationId xmlns:p14="http://schemas.microsoft.com/office/powerpoint/2010/main" val="27212498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101.xml><?xml version="1.0" encoding="utf-8"?>
<p:sldLayout xmlns:a="http://schemas.openxmlformats.org/drawingml/2006/main" xmlns:r="http://schemas.openxmlformats.org/officeDocument/2006/relationships" xmlns:p="http://schemas.openxmlformats.org/presentationml/2006/main" preserve="1" userDrawn="1">
  <p:cSld name="Closing">
    <p:spTree>
      <p:nvGrpSpPr>
        <p:cNvPr id="1" name=""/>
        <p:cNvGrpSpPr/>
        <p:nvPr/>
      </p:nvGrpSpPr>
      <p:grpSpPr>
        <a:xfrm>
          <a:off x="0" y="0"/>
          <a:ext cx="0" cy="0"/>
          <a:chOff x="0" y="0"/>
          <a:chExt cx="0" cy="0"/>
        </a:xfrm>
      </p:grpSpPr>
      <p:pic>
        <p:nvPicPr>
          <p:cNvPr id="13" name="Picture 12"/>
          <p:cNvPicPr>
            <a:picLocks noChangeAspect="1"/>
          </p:cNvPicPr>
          <p:nvPr userDrawn="1"/>
        </p:nvPicPr>
        <p:blipFill>
          <a:blip r:embed="rId2">
            <a:alphaModFix/>
            <a:extLst>
              <a:ext uri="{BEBA8EAE-BF5A-486C-A8C5-ECC9F3942E4B}">
                <a14:imgProps xmlns:a14="http://schemas.microsoft.com/office/drawing/2010/main">
                  <a14:imgLayer r:embed="rId3">
                    <a14:imgEffect>
                      <a14:brightnessContrast contrast="20000"/>
                    </a14:imgEffect>
                  </a14:imgLayer>
                </a14:imgProps>
              </a:ext>
              <a:ext uri="{28A0092B-C50C-407E-A947-70E740481C1C}">
                <a14:useLocalDpi xmlns:a14="http://schemas.microsoft.com/office/drawing/2010/main"/>
              </a:ext>
            </a:extLst>
          </a:blip>
          <a:stretch>
            <a:fillRect/>
          </a:stretch>
        </p:blipFill>
        <p:spPr>
          <a:xfrm>
            <a:off x="-1" y="-4403"/>
            <a:ext cx="9144001" cy="6858000"/>
          </a:xfrm>
          <a:prstGeom prst="rect">
            <a:avLst/>
          </a:prstGeom>
        </p:spPr>
      </p:pic>
      <p:pic>
        <p:nvPicPr>
          <p:cNvPr id="4" name="Picture 3"/>
          <p:cNvPicPr>
            <a:picLocks noChangeAspect="1"/>
          </p:cNvPicPr>
          <p:nvPr userDrawn="1"/>
        </p:nvPicPr>
        <p:blipFill rotWithShape="1">
          <a:blip r:embed="rId4" cstate="email">
            <a:extLst>
              <a:ext uri="{28A0092B-C50C-407E-A947-70E740481C1C}">
                <a14:useLocalDpi xmlns:a14="http://schemas.microsoft.com/office/drawing/2010/main"/>
              </a:ext>
            </a:extLst>
          </a:blip>
          <a:srcRect/>
          <a:stretch/>
        </p:blipFill>
        <p:spPr>
          <a:xfrm>
            <a:off x="1452880" y="0"/>
            <a:ext cx="2062480" cy="6872124"/>
          </a:xfrm>
          <a:prstGeom prst="rect">
            <a:avLst/>
          </a:prstGeom>
        </p:spPr>
      </p:pic>
      <p:pic>
        <p:nvPicPr>
          <p:cNvPr id="5" name="Picture 4" descr="teacher-duo.jpg"/>
          <p:cNvPicPr>
            <a:picLocks noChangeAspect="1"/>
          </p:cNvPicPr>
          <p:nvPr userDrawn="1"/>
        </p:nvPicPr>
        <p:blipFill rotWithShape="1">
          <a:blip r:embed="rId5" cstate="email">
            <a:extLst>
              <a:ext uri="{28A0092B-C50C-407E-A947-70E740481C1C}">
                <a14:useLocalDpi xmlns:a14="http://schemas.microsoft.com/office/drawing/2010/main"/>
              </a:ext>
            </a:extLst>
          </a:blip>
          <a:srcRect/>
          <a:stretch/>
        </p:blipFill>
        <p:spPr>
          <a:xfrm>
            <a:off x="0" y="0"/>
            <a:ext cx="1653276" cy="6872124"/>
          </a:xfrm>
          <a:prstGeom prst="rect">
            <a:avLst/>
          </a:prstGeom>
        </p:spPr>
      </p:pic>
      <p:pic>
        <p:nvPicPr>
          <p:cNvPr id="6" name="Picture 5"/>
          <p:cNvPicPr>
            <a:picLocks noChangeAspect="1"/>
          </p:cNvPicPr>
          <p:nvPr userDrawn="1"/>
        </p:nvPicPr>
        <p:blipFill rotWithShape="1">
          <a:blip r:embed="rId6" cstate="email">
            <a:extLst>
              <a:ext uri="{28A0092B-C50C-407E-A947-70E740481C1C}">
                <a14:useLocalDpi xmlns:a14="http://schemas.microsoft.com/office/drawing/2010/main"/>
              </a:ext>
            </a:extLst>
          </a:blip>
          <a:srcRect/>
          <a:stretch/>
        </p:blipFill>
        <p:spPr>
          <a:xfrm>
            <a:off x="3306552" y="0"/>
            <a:ext cx="1653276" cy="6872124"/>
          </a:xfrm>
          <a:prstGeom prst="rect">
            <a:avLst/>
          </a:prstGeom>
        </p:spPr>
      </p:pic>
      <p:sp>
        <p:nvSpPr>
          <p:cNvPr id="7" name="Rectangle 6"/>
          <p:cNvSpPr/>
          <p:nvPr userDrawn="1"/>
        </p:nvSpPr>
        <p:spPr>
          <a:xfrm>
            <a:off x="-1" y="3418524"/>
            <a:ext cx="9144000" cy="1508015"/>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457200"/>
            <a:endParaRPr lang="en-US">
              <a:solidFill>
                <a:srgbClr val="FFFFFF"/>
              </a:solidFill>
            </a:endParaRPr>
          </a:p>
        </p:txBody>
      </p:sp>
      <p:sp>
        <p:nvSpPr>
          <p:cNvPr id="8" name="TextBox 7"/>
          <p:cNvSpPr txBox="1"/>
          <p:nvPr userDrawn="1"/>
        </p:nvSpPr>
        <p:spPr>
          <a:xfrm>
            <a:off x="0" y="3762015"/>
            <a:ext cx="9144000" cy="707886"/>
          </a:xfrm>
          <a:prstGeom prst="rect">
            <a:avLst/>
          </a:prstGeom>
          <a:noFill/>
        </p:spPr>
        <p:txBody>
          <a:bodyPr wrap="square" rtlCol="0">
            <a:spAutoFit/>
          </a:bodyPr>
          <a:lstStyle/>
          <a:p>
            <a:pPr algn="ctr" defTabSz="457200"/>
            <a:r>
              <a:rPr lang="en-US" sz="4000" dirty="0" smtClean="0">
                <a:solidFill>
                  <a:srgbClr val="FFFFFF"/>
                </a:solidFill>
                <a:latin typeface="Calibri Light"/>
                <a:cs typeface="Calibri Light"/>
              </a:rPr>
              <a:t>Explore. Share. Magnify.</a:t>
            </a:r>
            <a:endParaRPr lang="en-US" sz="4000" dirty="0">
              <a:solidFill>
                <a:srgbClr val="FFFFFF"/>
              </a:solidFill>
              <a:latin typeface="Calibri Light"/>
              <a:cs typeface="Calibri Light"/>
            </a:endParaRPr>
          </a:p>
        </p:txBody>
      </p:sp>
      <p:pic>
        <p:nvPicPr>
          <p:cNvPr id="9" name="Picture 8"/>
          <p:cNvPicPr>
            <a:picLocks noChangeAspect="1"/>
          </p:cNvPicPr>
          <p:nvPr userDrawn="1"/>
        </p:nvPicPr>
        <p:blipFill>
          <a:blip r:embed="rId7" cstate="email">
            <a:extLst>
              <a:ext uri="{28A0092B-C50C-407E-A947-70E740481C1C}">
                <a14:useLocalDpi xmlns:a14="http://schemas.microsoft.com/office/drawing/2010/main"/>
              </a:ext>
            </a:extLst>
          </a:blip>
          <a:stretch>
            <a:fillRect/>
          </a:stretch>
        </p:blipFill>
        <p:spPr>
          <a:xfrm>
            <a:off x="5506720" y="5668495"/>
            <a:ext cx="2529840" cy="462633"/>
          </a:xfrm>
          <a:prstGeom prst="rect">
            <a:avLst/>
          </a:prstGeom>
        </p:spPr>
      </p:pic>
      <p:sp>
        <p:nvSpPr>
          <p:cNvPr id="15" name="Text Placeholder 14"/>
          <p:cNvSpPr>
            <a:spLocks noGrp="1"/>
          </p:cNvSpPr>
          <p:nvPr>
            <p:ph type="body" sz="quarter" idx="10" hasCustomPrompt="1"/>
          </p:nvPr>
        </p:nvSpPr>
        <p:spPr>
          <a:xfrm>
            <a:off x="5374640" y="482150"/>
            <a:ext cx="3179763" cy="461665"/>
          </a:xfrm>
          <a:prstGeom prst="rect">
            <a:avLst/>
          </a:prstGeom>
        </p:spPr>
        <p:txBody>
          <a:bodyPr vert="horz" anchor="b" anchorCtr="0">
            <a:spAutoFit/>
          </a:bodyPr>
          <a:lstStyle>
            <a:lvl1pPr marL="0" indent="0">
              <a:buNone/>
              <a:defRPr sz="2400" b="1">
                <a:latin typeface="+mn-lt"/>
              </a:defRPr>
            </a:lvl1pPr>
          </a:lstStyle>
          <a:p>
            <a:pPr lvl="0"/>
            <a:r>
              <a:rPr lang="en-US" dirty="0" smtClean="0"/>
              <a:t>Presenter Name</a:t>
            </a:r>
            <a:endParaRPr lang="en-US" dirty="0"/>
          </a:p>
        </p:txBody>
      </p:sp>
      <p:sp>
        <p:nvSpPr>
          <p:cNvPr id="16" name="Text Placeholder 14"/>
          <p:cNvSpPr>
            <a:spLocks noGrp="1"/>
          </p:cNvSpPr>
          <p:nvPr>
            <p:ph type="body" sz="quarter" idx="11" hasCustomPrompt="1"/>
          </p:nvPr>
        </p:nvSpPr>
        <p:spPr>
          <a:xfrm>
            <a:off x="5374640" y="888734"/>
            <a:ext cx="3179763" cy="369332"/>
          </a:xfrm>
          <a:prstGeom prst="rect">
            <a:avLst/>
          </a:prstGeom>
        </p:spPr>
        <p:txBody>
          <a:bodyPr vert="horz">
            <a:spAutoFit/>
          </a:bodyPr>
          <a:lstStyle>
            <a:lvl1pPr marL="0" indent="0">
              <a:buNone/>
              <a:defRPr sz="1800" baseline="0">
                <a:solidFill>
                  <a:srgbClr val="000000"/>
                </a:solidFill>
                <a:latin typeface="+mn-lt"/>
              </a:defRPr>
            </a:lvl1pPr>
          </a:lstStyle>
          <a:p>
            <a:pPr lvl="0"/>
            <a:r>
              <a:rPr lang="en-US" dirty="0" smtClean="0"/>
              <a:t>Presenter Title</a:t>
            </a:r>
            <a:endParaRPr lang="en-US" dirty="0"/>
          </a:p>
        </p:txBody>
      </p:sp>
      <p:sp>
        <p:nvSpPr>
          <p:cNvPr id="17" name="Text Placeholder 14"/>
          <p:cNvSpPr>
            <a:spLocks noGrp="1"/>
          </p:cNvSpPr>
          <p:nvPr>
            <p:ph type="body" sz="quarter" idx="12" hasCustomPrompt="1"/>
          </p:nvPr>
        </p:nvSpPr>
        <p:spPr>
          <a:xfrm>
            <a:off x="5374640" y="1625875"/>
            <a:ext cx="3179763" cy="369332"/>
          </a:xfrm>
          <a:prstGeom prst="rect">
            <a:avLst/>
          </a:prstGeom>
        </p:spPr>
        <p:txBody>
          <a:bodyPr vert="horz">
            <a:spAutoFit/>
          </a:bodyPr>
          <a:lstStyle>
            <a:lvl1pPr marL="0" indent="0">
              <a:buNone/>
              <a:defRPr sz="1800" baseline="0">
                <a:solidFill>
                  <a:srgbClr val="000000"/>
                </a:solidFill>
                <a:latin typeface="+mn-lt"/>
              </a:defRPr>
            </a:lvl1pPr>
          </a:lstStyle>
          <a:p>
            <a:pPr lvl="0"/>
            <a:r>
              <a:rPr lang="en-US" dirty="0" smtClean="0"/>
              <a:t>E-mail Address</a:t>
            </a:r>
            <a:endParaRPr lang="en-US" dirty="0"/>
          </a:p>
        </p:txBody>
      </p:sp>
      <p:sp>
        <p:nvSpPr>
          <p:cNvPr id="18" name="Text Placeholder 14"/>
          <p:cNvSpPr>
            <a:spLocks noGrp="1"/>
          </p:cNvSpPr>
          <p:nvPr>
            <p:ph type="body" sz="quarter" idx="13" hasCustomPrompt="1"/>
          </p:nvPr>
        </p:nvSpPr>
        <p:spPr>
          <a:xfrm>
            <a:off x="5374640" y="1995207"/>
            <a:ext cx="3179763" cy="369332"/>
          </a:xfrm>
          <a:prstGeom prst="rect">
            <a:avLst/>
          </a:prstGeom>
        </p:spPr>
        <p:txBody>
          <a:bodyPr vert="horz">
            <a:spAutoFit/>
          </a:bodyPr>
          <a:lstStyle>
            <a:lvl1pPr marL="0" indent="0">
              <a:buNone/>
              <a:defRPr sz="1800" baseline="0">
                <a:solidFill>
                  <a:srgbClr val="000000"/>
                </a:solidFill>
                <a:latin typeface="+mn-lt"/>
              </a:defRPr>
            </a:lvl1pPr>
          </a:lstStyle>
          <a:p>
            <a:pPr lvl="0"/>
            <a:r>
              <a:rPr lang="en-US" dirty="0" smtClean="0"/>
              <a:t>@Twitter</a:t>
            </a:r>
            <a:endParaRPr lang="en-US" dirty="0"/>
          </a:p>
        </p:txBody>
      </p:sp>
      <p:sp>
        <p:nvSpPr>
          <p:cNvPr id="20" name="TextBox 19"/>
          <p:cNvSpPr txBox="1"/>
          <p:nvPr userDrawn="1"/>
        </p:nvSpPr>
        <p:spPr>
          <a:xfrm>
            <a:off x="4959827" y="6347456"/>
            <a:ext cx="4184171" cy="261610"/>
          </a:xfrm>
          <a:prstGeom prst="rect">
            <a:avLst/>
          </a:prstGeom>
          <a:noFill/>
        </p:spPr>
        <p:txBody>
          <a:bodyPr wrap="square" rtlCol="0">
            <a:spAutoFit/>
          </a:bodyPr>
          <a:lstStyle/>
          <a:p>
            <a:pPr algn="ctr" defTabSz="457200"/>
            <a:r>
              <a:rPr lang="en-US" sz="1050" b="1" dirty="0" smtClean="0">
                <a:solidFill>
                  <a:srgbClr val="000000">
                    <a:alpha val="65000"/>
                  </a:srgbClr>
                </a:solidFill>
              </a:rPr>
              <a:t>COMPANY CONFIDENTIAL </a:t>
            </a:r>
            <a:r>
              <a:rPr lang="en-US" sz="1050" dirty="0" smtClean="0">
                <a:solidFill>
                  <a:srgbClr val="000000">
                    <a:alpha val="65000"/>
                  </a:srgbClr>
                </a:solidFill>
              </a:rPr>
              <a:t>(NOT FOR DISTRIBUTION)</a:t>
            </a:r>
            <a:endParaRPr lang="en-US" sz="1050" dirty="0">
              <a:solidFill>
                <a:srgbClr val="000000">
                  <a:alpha val="65000"/>
                </a:srgbClr>
              </a:solidFill>
            </a:endParaRPr>
          </a:p>
        </p:txBody>
      </p:sp>
    </p:spTree>
    <p:extLst>
      <p:ext uri="{BB962C8B-B14F-4D97-AF65-F5344CB8AC3E}">
        <p14:creationId xmlns:p14="http://schemas.microsoft.com/office/powerpoint/2010/main" val="127528521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102.xml><?xml version="1.0" encoding="utf-8"?>
<p:sldLayout xmlns:a="http://schemas.openxmlformats.org/drawingml/2006/main" xmlns:r="http://schemas.openxmlformats.org/officeDocument/2006/relationships" xmlns:p="http://schemas.openxmlformats.org/presentationml/2006/main" preserve="1" userDrawn="1">
  <p:cSld name="Section Title: Blue">
    <p:bg>
      <p:bgPr>
        <a:solidFill>
          <a:schemeClr val="accent1"/>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email">
            <a:alphaModFix amt="59000"/>
            <a:extLst>
              <a:ext uri="{28A0092B-C50C-407E-A947-70E740481C1C}">
                <a14:useLocalDpi xmlns:a14="http://schemas.microsoft.com/office/drawing/2010/main"/>
              </a:ext>
            </a:extLst>
          </a:blip>
          <a:stretch>
            <a:fillRect/>
          </a:stretch>
        </p:blipFill>
        <p:spPr>
          <a:xfrm>
            <a:off x="246139" y="6347456"/>
            <a:ext cx="1668732" cy="305161"/>
          </a:xfrm>
          <a:prstGeom prst="rect">
            <a:avLst/>
          </a:prstGeom>
        </p:spPr>
      </p:pic>
      <p:sp>
        <p:nvSpPr>
          <p:cNvPr id="8" name="Title 1"/>
          <p:cNvSpPr>
            <a:spLocks noGrp="1"/>
          </p:cNvSpPr>
          <p:nvPr>
            <p:ph type="title"/>
          </p:nvPr>
        </p:nvSpPr>
        <p:spPr>
          <a:xfrm>
            <a:off x="712405" y="2664884"/>
            <a:ext cx="8229600" cy="1143000"/>
          </a:xfrm>
          <a:prstGeom prst="rect">
            <a:avLst/>
          </a:prstGeom>
          <a:ln>
            <a:noFill/>
          </a:ln>
        </p:spPr>
        <p:txBody>
          <a:bodyPr vert="horz" lIns="91440" tIns="91440" rIns="91440" bIns="91440" anchor="t" anchorCtr="0">
            <a:noAutofit/>
          </a:bodyPr>
          <a:lstStyle>
            <a:lvl1pPr algn="l">
              <a:defRPr sz="6600" b="0" i="0" cap="none">
                <a:solidFill>
                  <a:schemeClr val="bg1"/>
                </a:solidFill>
                <a:latin typeface="Calibri Light"/>
                <a:cs typeface="Calibri Light"/>
              </a:defRPr>
            </a:lvl1pPr>
          </a:lstStyle>
          <a:p>
            <a:r>
              <a:rPr lang="en-US" dirty="0" smtClean="0"/>
              <a:t>SECTION TITLE</a:t>
            </a:r>
            <a:endParaRPr lang="en-US" dirty="0"/>
          </a:p>
        </p:txBody>
      </p:sp>
      <p:sp>
        <p:nvSpPr>
          <p:cNvPr id="10" name="Text Placeholder 9"/>
          <p:cNvSpPr>
            <a:spLocks noGrp="1"/>
          </p:cNvSpPr>
          <p:nvPr>
            <p:ph type="body" sz="quarter" idx="10" hasCustomPrompt="1"/>
          </p:nvPr>
        </p:nvSpPr>
        <p:spPr>
          <a:xfrm>
            <a:off x="746273" y="2120900"/>
            <a:ext cx="7772400" cy="781050"/>
          </a:xfrm>
          <a:prstGeom prst="rect">
            <a:avLst/>
          </a:prstGeom>
        </p:spPr>
        <p:txBody>
          <a:bodyPr vert="horz"/>
          <a:lstStyle>
            <a:lvl1pPr marL="0" indent="0">
              <a:buNone/>
              <a:defRPr sz="3200">
                <a:solidFill>
                  <a:schemeClr val="bg1">
                    <a:alpha val="65000"/>
                  </a:schemeClr>
                </a:solidFill>
                <a:latin typeface="+mn-lt"/>
              </a:defRPr>
            </a:lvl1pPr>
            <a:lvl2pPr marL="457200" indent="0">
              <a:buNone/>
              <a:defRPr sz="3200">
                <a:solidFill>
                  <a:schemeClr val="accent1">
                    <a:lumMod val="40000"/>
                    <a:lumOff val="60000"/>
                  </a:schemeClr>
                </a:solidFill>
                <a:latin typeface="+mn-lt"/>
              </a:defRPr>
            </a:lvl2pPr>
            <a:lvl3pPr marL="914400" indent="0">
              <a:buNone/>
              <a:defRPr sz="3200">
                <a:solidFill>
                  <a:schemeClr val="accent1">
                    <a:lumMod val="40000"/>
                    <a:lumOff val="60000"/>
                  </a:schemeClr>
                </a:solidFill>
                <a:latin typeface="+mn-lt"/>
              </a:defRPr>
            </a:lvl3pPr>
            <a:lvl4pPr marL="1371600" indent="0">
              <a:buNone/>
              <a:defRPr sz="3200">
                <a:solidFill>
                  <a:schemeClr val="accent1">
                    <a:lumMod val="40000"/>
                    <a:lumOff val="60000"/>
                  </a:schemeClr>
                </a:solidFill>
                <a:latin typeface="+mn-lt"/>
              </a:defRPr>
            </a:lvl4pPr>
            <a:lvl5pPr marL="1828800" indent="0">
              <a:buNone/>
              <a:defRPr sz="3200">
                <a:solidFill>
                  <a:schemeClr val="accent1">
                    <a:lumMod val="40000"/>
                    <a:lumOff val="60000"/>
                  </a:schemeClr>
                </a:solidFill>
                <a:latin typeface="+mn-lt"/>
              </a:defRPr>
            </a:lvl5pPr>
          </a:lstStyle>
          <a:p>
            <a:pPr lvl="0"/>
            <a:r>
              <a:rPr lang="en-US" dirty="0" smtClean="0"/>
              <a:t>Presentation Title</a:t>
            </a:r>
            <a:endParaRPr lang="en-US" dirty="0"/>
          </a:p>
        </p:txBody>
      </p:sp>
      <p:sp>
        <p:nvSpPr>
          <p:cNvPr id="2" name="TextBox 1"/>
          <p:cNvSpPr txBox="1"/>
          <p:nvPr userDrawn="1"/>
        </p:nvSpPr>
        <p:spPr>
          <a:xfrm>
            <a:off x="4699000" y="6347456"/>
            <a:ext cx="3987800" cy="261610"/>
          </a:xfrm>
          <a:prstGeom prst="rect">
            <a:avLst/>
          </a:prstGeom>
          <a:noFill/>
        </p:spPr>
        <p:txBody>
          <a:bodyPr wrap="square" rtlCol="0">
            <a:spAutoFit/>
          </a:bodyPr>
          <a:lstStyle/>
          <a:p>
            <a:pPr algn="r" defTabSz="457200"/>
            <a:r>
              <a:rPr lang="en-US" sz="1050" b="1" dirty="0" smtClean="0">
                <a:solidFill>
                  <a:srgbClr val="FFFFFF">
                    <a:alpha val="65000"/>
                  </a:srgbClr>
                </a:solidFill>
              </a:rPr>
              <a:t>COMPANY CONFIDENTIAL </a:t>
            </a:r>
            <a:r>
              <a:rPr lang="en-US" sz="1050" dirty="0" smtClean="0">
                <a:solidFill>
                  <a:srgbClr val="FFFFFF">
                    <a:alpha val="65000"/>
                  </a:srgbClr>
                </a:solidFill>
              </a:rPr>
              <a:t>(NOT FOR DISTRIBUTION)</a:t>
            </a:r>
            <a:endParaRPr lang="en-US" sz="1050" dirty="0">
              <a:solidFill>
                <a:srgbClr val="FFFFFF">
                  <a:alpha val="65000"/>
                </a:srgbClr>
              </a:solidFill>
            </a:endParaRPr>
          </a:p>
        </p:txBody>
      </p:sp>
    </p:spTree>
    <p:extLst>
      <p:ext uri="{BB962C8B-B14F-4D97-AF65-F5344CB8AC3E}">
        <p14:creationId xmlns:p14="http://schemas.microsoft.com/office/powerpoint/2010/main" val="2185500799"/>
      </p:ext>
    </p:extLst>
  </p:cSld>
  <p:clrMapOvr>
    <a:masterClrMapping/>
  </p:clrMapOvr>
  <p:transition spd="slow">
    <p:push/>
  </p:transition>
  <p:timing>
    <p:tnLst>
      <p:par>
        <p:cTn id="1" dur="indefinite" restart="never" nodeType="tmRoot"/>
      </p:par>
    </p:tnLst>
  </p:timing>
</p:sldLayout>
</file>

<file path=ppt/slideLayouts/slideLayout103.xml><?xml version="1.0" encoding="utf-8"?>
<p:sldLayout xmlns:a="http://schemas.openxmlformats.org/drawingml/2006/main" xmlns:r="http://schemas.openxmlformats.org/officeDocument/2006/relationships" xmlns:p="http://schemas.openxmlformats.org/presentationml/2006/main" preserve="1" userDrawn="1">
  <p:cSld name="Section Title: Green">
    <p:bg>
      <p:bgPr>
        <a:solidFill>
          <a:schemeClr val="accent3"/>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email">
            <a:alphaModFix amt="59000"/>
            <a:extLst>
              <a:ext uri="{28A0092B-C50C-407E-A947-70E740481C1C}">
                <a14:useLocalDpi xmlns:a14="http://schemas.microsoft.com/office/drawing/2010/main"/>
              </a:ext>
            </a:extLst>
          </a:blip>
          <a:stretch>
            <a:fillRect/>
          </a:stretch>
        </p:blipFill>
        <p:spPr>
          <a:xfrm>
            <a:off x="246139" y="6347456"/>
            <a:ext cx="1668732" cy="305161"/>
          </a:xfrm>
          <a:prstGeom prst="rect">
            <a:avLst/>
          </a:prstGeom>
        </p:spPr>
      </p:pic>
      <p:sp>
        <p:nvSpPr>
          <p:cNvPr id="8" name="Title 1"/>
          <p:cNvSpPr>
            <a:spLocks noGrp="1"/>
          </p:cNvSpPr>
          <p:nvPr>
            <p:ph type="title"/>
          </p:nvPr>
        </p:nvSpPr>
        <p:spPr>
          <a:xfrm>
            <a:off x="712405" y="2664884"/>
            <a:ext cx="8229600" cy="1143000"/>
          </a:xfrm>
          <a:prstGeom prst="rect">
            <a:avLst/>
          </a:prstGeom>
          <a:ln>
            <a:noFill/>
          </a:ln>
        </p:spPr>
        <p:txBody>
          <a:bodyPr vert="horz" lIns="91440" tIns="91440" rIns="91440" bIns="91440" anchor="t" anchorCtr="0">
            <a:noAutofit/>
          </a:bodyPr>
          <a:lstStyle>
            <a:lvl1pPr algn="l">
              <a:defRPr sz="6600" b="0" i="0" cap="none">
                <a:solidFill>
                  <a:schemeClr val="bg1"/>
                </a:solidFill>
                <a:latin typeface="Calibri Light"/>
                <a:cs typeface="Calibri Light"/>
              </a:defRPr>
            </a:lvl1pPr>
          </a:lstStyle>
          <a:p>
            <a:r>
              <a:rPr lang="en-US" dirty="0" smtClean="0"/>
              <a:t>SECTION TITLE</a:t>
            </a:r>
            <a:endParaRPr lang="en-US" dirty="0"/>
          </a:p>
        </p:txBody>
      </p:sp>
      <p:sp>
        <p:nvSpPr>
          <p:cNvPr id="10" name="Text Placeholder 9"/>
          <p:cNvSpPr>
            <a:spLocks noGrp="1"/>
          </p:cNvSpPr>
          <p:nvPr>
            <p:ph type="body" sz="quarter" idx="10" hasCustomPrompt="1"/>
          </p:nvPr>
        </p:nvSpPr>
        <p:spPr>
          <a:xfrm>
            <a:off x="746273" y="2120900"/>
            <a:ext cx="7772400" cy="781050"/>
          </a:xfrm>
          <a:prstGeom prst="rect">
            <a:avLst/>
          </a:prstGeom>
        </p:spPr>
        <p:txBody>
          <a:bodyPr vert="horz"/>
          <a:lstStyle>
            <a:lvl1pPr marL="0" indent="0">
              <a:buNone/>
              <a:defRPr sz="3200">
                <a:solidFill>
                  <a:schemeClr val="bg1">
                    <a:alpha val="65000"/>
                  </a:schemeClr>
                </a:solidFill>
                <a:latin typeface="+mn-lt"/>
              </a:defRPr>
            </a:lvl1pPr>
            <a:lvl2pPr marL="457200" indent="0">
              <a:buNone/>
              <a:defRPr sz="3200">
                <a:solidFill>
                  <a:schemeClr val="accent1">
                    <a:lumMod val="40000"/>
                    <a:lumOff val="60000"/>
                  </a:schemeClr>
                </a:solidFill>
                <a:latin typeface="+mn-lt"/>
              </a:defRPr>
            </a:lvl2pPr>
            <a:lvl3pPr marL="914400" indent="0">
              <a:buNone/>
              <a:defRPr sz="3200">
                <a:solidFill>
                  <a:schemeClr val="accent1">
                    <a:lumMod val="40000"/>
                    <a:lumOff val="60000"/>
                  </a:schemeClr>
                </a:solidFill>
                <a:latin typeface="+mn-lt"/>
              </a:defRPr>
            </a:lvl3pPr>
            <a:lvl4pPr marL="1371600" indent="0">
              <a:buNone/>
              <a:defRPr sz="3200">
                <a:solidFill>
                  <a:schemeClr val="accent1">
                    <a:lumMod val="40000"/>
                    <a:lumOff val="60000"/>
                  </a:schemeClr>
                </a:solidFill>
                <a:latin typeface="+mn-lt"/>
              </a:defRPr>
            </a:lvl4pPr>
            <a:lvl5pPr marL="1828800" indent="0">
              <a:buNone/>
              <a:defRPr sz="3200">
                <a:solidFill>
                  <a:schemeClr val="accent1">
                    <a:lumMod val="40000"/>
                    <a:lumOff val="60000"/>
                  </a:schemeClr>
                </a:solidFill>
                <a:latin typeface="+mn-lt"/>
              </a:defRPr>
            </a:lvl5pPr>
          </a:lstStyle>
          <a:p>
            <a:pPr lvl="0"/>
            <a:r>
              <a:rPr lang="en-US" dirty="0" smtClean="0"/>
              <a:t>Presentation Title</a:t>
            </a:r>
            <a:endParaRPr lang="en-US" dirty="0"/>
          </a:p>
        </p:txBody>
      </p:sp>
      <p:sp>
        <p:nvSpPr>
          <p:cNvPr id="2" name="TextBox 1"/>
          <p:cNvSpPr txBox="1"/>
          <p:nvPr userDrawn="1"/>
        </p:nvSpPr>
        <p:spPr>
          <a:xfrm>
            <a:off x="4699000" y="6347456"/>
            <a:ext cx="3987800" cy="261610"/>
          </a:xfrm>
          <a:prstGeom prst="rect">
            <a:avLst/>
          </a:prstGeom>
          <a:noFill/>
        </p:spPr>
        <p:txBody>
          <a:bodyPr wrap="square" rtlCol="0">
            <a:spAutoFit/>
          </a:bodyPr>
          <a:lstStyle/>
          <a:p>
            <a:pPr algn="r" defTabSz="457200"/>
            <a:r>
              <a:rPr lang="en-US" sz="1050" b="1" dirty="0" smtClean="0">
                <a:solidFill>
                  <a:srgbClr val="FFFFFF">
                    <a:alpha val="65000"/>
                  </a:srgbClr>
                </a:solidFill>
              </a:rPr>
              <a:t>COMPANY CONFIDENTIAL </a:t>
            </a:r>
            <a:r>
              <a:rPr lang="en-US" sz="1050" dirty="0" smtClean="0">
                <a:solidFill>
                  <a:srgbClr val="FFFFFF">
                    <a:alpha val="65000"/>
                  </a:srgbClr>
                </a:solidFill>
              </a:rPr>
              <a:t>(NOT FOR DISTRIBUTION)</a:t>
            </a:r>
            <a:endParaRPr lang="en-US" sz="1050" dirty="0">
              <a:solidFill>
                <a:srgbClr val="FFFFFF">
                  <a:alpha val="65000"/>
                </a:srgbClr>
              </a:solidFill>
            </a:endParaRPr>
          </a:p>
        </p:txBody>
      </p:sp>
    </p:spTree>
    <p:extLst>
      <p:ext uri="{BB962C8B-B14F-4D97-AF65-F5344CB8AC3E}">
        <p14:creationId xmlns:p14="http://schemas.microsoft.com/office/powerpoint/2010/main" val="3627741302"/>
      </p:ext>
    </p:extLst>
  </p:cSld>
  <p:clrMapOvr>
    <a:masterClrMapping/>
  </p:clrMapOvr>
  <p:transition spd="slow">
    <p:push/>
  </p:transition>
  <p:timing>
    <p:tnLst>
      <p:par>
        <p:cTn id="1" dur="indefinite" restart="never" nodeType="tmRoot"/>
      </p:par>
    </p:tnLst>
  </p:timing>
</p:sldLayout>
</file>

<file path=ppt/slideLayouts/slideLayout104.xml><?xml version="1.0" encoding="utf-8"?>
<p:sldLayout xmlns:a="http://schemas.openxmlformats.org/drawingml/2006/main" xmlns:r="http://schemas.openxmlformats.org/officeDocument/2006/relationships" xmlns:p="http://schemas.openxmlformats.org/presentationml/2006/main" preserve="1" userDrawn="1">
  <p:cSld name="Section Title: Orange">
    <p:bg>
      <p:bgPr>
        <a:solidFill>
          <a:schemeClr val="accent6"/>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email">
            <a:alphaModFix amt="59000"/>
            <a:extLst>
              <a:ext uri="{28A0092B-C50C-407E-A947-70E740481C1C}">
                <a14:useLocalDpi xmlns:a14="http://schemas.microsoft.com/office/drawing/2010/main"/>
              </a:ext>
            </a:extLst>
          </a:blip>
          <a:stretch>
            <a:fillRect/>
          </a:stretch>
        </p:blipFill>
        <p:spPr>
          <a:xfrm>
            <a:off x="246139" y="6347456"/>
            <a:ext cx="1668732" cy="305161"/>
          </a:xfrm>
          <a:prstGeom prst="rect">
            <a:avLst/>
          </a:prstGeom>
        </p:spPr>
      </p:pic>
      <p:sp>
        <p:nvSpPr>
          <p:cNvPr id="8" name="Title 1"/>
          <p:cNvSpPr>
            <a:spLocks noGrp="1"/>
          </p:cNvSpPr>
          <p:nvPr>
            <p:ph type="title"/>
          </p:nvPr>
        </p:nvSpPr>
        <p:spPr>
          <a:xfrm>
            <a:off x="712405" y="2664884"/>
            <a:ext cx="8229600" cy="1143000"/>
          </a:xfrm>
          <a:prstGeom prst="rect">
            <a:avLst/>
          </a:prstGeom>
          <a:ln>
            <a:noFill/>
          </a:ln>
        </p:spPr>
        <p:txBody>
          <a:bodyPr vert="horz" lIns="91440" tIns="91440" rIns="91440" bIns="91440" anchor="t" anchorCtr="0">
            <a:noAutofit/>
          </a:bodyPr>
          <a:lstStyle>
            <a:lvl1pPr algn="l">
              <a:defRPr sz="6600" b="0" i="0" cap="none">
                <a:solidFill>
                  <a:schemeClr val="bg1"/>
                </a:solidFill>
                <a:latin typeface="Calibri Light"/>
                <a:cs typeface="Calibri Light"/>
              </a:defRPr>
            </a:lvl1pPr>
          </a:lstStyle>
          <a:p>
            <a:r>
              <a:rPr lang="en-US" dirty="0" smtClean="0"/>
              <a:t>SECTION TITLE</a:t>
            </a:r>
            <a:endParaRPr lang="en-US" dirty="0"/>
          </a:p>
        </p:txBody>
      </p:sp>
      <p:sp>
        <p:nvSpPr>
          <p:cNvPr id="10" name="Text Placeholder 9"/>
          <p:cNvSpPr>
            <a:spLocks noGrp="1"/>
          </p:cNvSpPr>
          <p:nvPr>
            <p:ph type="body" sz="quarter" idx="10" hasCustomPrompt="1"/>
          </p:nvPr>
        </p:nvSpPr>
        <p:spPr>
          <a:xfrm>
            <a:off x="746273" y="2120900"/>
            <a:ext cx="7772400" cy="781050"/>
          </a:xfrm>
          <a:prstGeom prst="rect">
            <a:avLst/>
          </a:prstGeom>
        </p:spPr>
        <p:txBody>
          <a:bodyPr vert="horz"/>
          <a:lstStyle>
            <a:lvl1pPr marL="0" indent="0">
              <a:buNone/>
              <a:defRPr sz="3200">
                <a:solidFill>
                  <a:schemeClr val="bg1">
                    <a:alpha val="65000"/>
                  </a:schemeClr>
                </a:solidFill>
                <a:latin typeface="+mn-lt"/>
              </a:defRPr>
            </a:lvl1pPr>
            <a:lvl2pPr marL="457200" indent="0">
              <a:buNone/>
              <a:defRPr sz="3200">
                <a:solidFill>
                  <a:schemeClr val="accent1">
                    <a:lumMod val="40000"/>
                    <a:lumOff val="60000"/>
                  </a:schemeClr>
                </a:solidFill>
                <a:latin typeface="+mn-lt"/>
              </a:defRPr>
            </a:lvl2pPr>
            <a:lvl3pPr marL="914400" indent="0">
              <a:buNone/>
              <a:defRPr sz="3200">
                <a:solidFill>
                  <a:schemeClr val="accent1">
                    <a:lumMod val="40000"/>
                    <a:lumOff val="60000"/>
                  </a:schemeClr>
                </a:solidFill>
                <a:latin typeface="+mn-lt"/>
              </a:defRPr>
            </a:lvl3pPr>
            <a:lvl4pPr marL="1371600" indent="0">
              <a:buNone/>
              <a:defRPr sz="3200">
                <a:solidFill>
                  <a:schemeClr val="accent1">
                    <a:lumMod val="40000"/>
                    <a:lumOff val="60000"/>
                  </a:schemeClr>
                </a:solidFill>
                <a:latin typeface="+mn-lt"/>
              </a:defRPr>
            </a:lvl4pPr>
            <a:lvl5pPr marL="1828800" indent="0">
              <a:buNone/>
              <a:defRPr sz="3200">
                <a:solidFill>
                  <a:schemeClr val="accent1">
                    <a:lumMod val="40000"/>
                    <a:lumOff val="60000"/>
                  </a:schemeClr>
                </a:solidFill>
                <a:latin typeface="+mn-lt"/>
              </a:defRPr>
            </a:lvl5pPr>
          </a:lstStyle>
          <a:p>
            <a:pPr lvl="0"/>
            <a:r>
              <a:rPr lang="en-US" dirty="0" smtClean="0"/>
              <a:t>Presentation Title</a:t>
            </a:r>
            <a:endParaRPr lang="en-US" dirty="0"/>
          </a:p>
        </p:txBody>
      </p:sp>
      <p:sp>
        <p:nvSpPr>
          <p:cNvPr id="2" name="TextBox 1"/>
          <p:cNvSpPr txBox="1"/>
          <p:nvPr userDrawn="1"/>
        </p:nvSpPr>
        <p:spPr>
          <a:xfrm>
            <a:off x="4699000" y="6347456"/>
            <a:ext cx="3987800" cy="261610"/>
          </a:xfrm>
          <a:prstGeom prst="rect">
            <a:avLst/>
          </a:prstGeom>
          <a:noFill/>
        </p:spPr>
        <p:txBody>
          <a:bodyPr wrap="square" rtlCol="0">
            <a:spAutoFit/>
          </a:bodyPr>
          <a:lstStyle/>
          <a:p>
            <a:pPr algn="r" defTabSz="457200"/>
            <a:r>
              <a:rPr lang="en-US" sz="1050" b="1" dirty="0" smtClean="0">
                <a:solidFill>
                  <a:srgbClr val="FFFFFF">
                    <a:alpha val="65000"/>
                  </a:srgbClr>
                </a:solidFill>
              </a:rPr>
              <a:t>COMPANY CONFIDENTIAL </a:t>
            </a:r>
            <a:r>
              <a:rPr lang="en-US" sz="1050" dirty="0" smtClean="0">
                <a:solidFill>
                  <a:srgbClr val="FFFFFF">
                    <a:alpha val="65000"/>
                  </a:srgbClr>
                </a:solidFill>
              </a:rPr>
              <a:t>(NOT FOR DISTRIBUTION)</a:t>
            </a:r>
            <a:endParaRPr lang="en-US" sz="1050" dirty="0">
              <a:solidFill>
                <a:srgbClr val="FFFFFF">
                  <a:alpha val="65000"/>
                </a:srgbClr>
              </a:solidFill>
            </a:endParaRPr>
          </a:p>
        </p:txBody>
      </p:sp>
    </p:spTree>
    <p:extLst>
      <p:ext uri="{BB962C8B-B14F-4D97-AF65-F5344CB8AC3E}">
        <p14:creationId xmlns:p14="http://schemas.microsoft.com/office/powerpoint/2010/main" val="541754349"/>
      </p:ext>
    </p:extLst>
  </p:cSld>
  <p:clrMapOvr>
    <a:masterClrMapping/>
  </p:clrMapOvr>
  <p:transition spd="slow">
    <p:push/>
  </p:transition>
  <p:timing>
    <p:tnLst>
      <p:par>
        <p:cTn id="1" dur="indefinite" restart="never" nodeType="tmRoot"/>
      </p:par>
    </p:tnLst>
  </p:timing>
</p:sldLayout>
</file>

<file path=ppt/slideLayouts/slideLayout105.xml><?xml version="1.0" encoding="utf-8"?>
<p:sldLayout xmlns:a="http://schemas.openxmlformats.org/drawingml/2006/main" xmlns:r="http://schemas.openxmlformats.org/officeDocument/2006/relationships" xmlns:p="http://schemas.openxmlformats.org/presentationml/2006/main" preserve="1" userDrawn="1">
  <p:cSld name="Section Title: Red">
    <p:bg>
      <p:bgPr>
        <a:solidFill>
          <a:schemeClr val="accent2"/>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email">
            <a:alphaModFix amt="59000"/>
            <a:extLst>
              <a:ext uri="{28A0092B-C50C-407E-A947-70E740481C1C}">
                <a14:useLocalDpi xmlns:a14="http://schemas.microsoft.com/office/drawing/2010/main"/>
              </a:ext>
            </a:extLst>
          </a:blip>
          <a:stretch>
            <a:fillRect/>
          </a:stretch>
        </p:blipFill>
        <p:spPr>
          <a:xfrm>
            <a:off x="246139" y="6347456"/>
            <a:ext cx="1668732" cy="305161"/>
          </a:xfrm>
          <a:prstGeom prst="rect">
            <a:avLst/>
          </a:prstGeom>
        </p:spPr>
      </p:pic>
      <p:sp>
        <p:nvSpPr>
          <p:cNvPr id="8" name="Title 1"/>
          <p:cNvSpPr>
            <a:spLocks noGrp="1"/>
          </p:cNvSpPr>
          <p:nvPr>
            <p:ph type="title"/>
          </p:nvPr>
        </p:nvSpPr>
        <p:spPr>
          <a:xfrm>
            <a:off x="712405" y="2664884"/>
            <a:ext cx="8229600" cy="1143000"/>
          </a:xfrm>
          <a:prstGeom prst="rect">
            <a:avLst/>
          </a:prstGeom>
          <a:ln>
            <a:noFill/>
          </a:ln>
        </p:spPr>
        <p:txBody>
          <a:bodyPr vert="horz" lIns="91440" tIns="91440" rIns="91440" bIns="91440" anchor="t" anchorCtr="0">
            <a:noAutofit/>
          </a:bodyPr>
          <a:lstStyle>
            <a:lvl1pPr algn="l">
              <a:defRPr sz="6600" b="0" i="0" cap="none">
                <a:solidFill>
                  <a:schemeClr val="bg1"/>
                </a:solidFill>
                <a:latin typeface="Calibri Light"/>
                <a:cs typeface="Calibri Light"/>
              </a:defRPr>
            </a:lvl1pPr>
          </a:lstStyle>
          <a:p>
            <a:r>
              <a:rPr lang="en-US" dirty="0" smtClean="0"/>
              <a:t>SECTION TITLE</a:t>
            </a:r>
            <a:endParaRPr lang="en-US" dirty="0"/>
          </a:p>
        </p:txBody>
      </p:sp>
      <p:sp>
        <p:nvSpPr>
          <p:cNvPr id="10" name="Text Placeholder 9"/>
          <p:cNvSpPr>
            <a:spLocks noGrp="1"/>
          </p:cNvSpPr>
          <p:nvPr>
            <p:ph type="body" sz="quarter" idx="10" hasCustomPrompt="1"/>
          </p:nvPr>
        </p:nvSpPr>
        <p:spPr>
          <a:xfrm>
            <a:off x="746273" y="2120900"/>
            <a:ext cx="7772400" cy="781050"/>
          </a:xfrm>
          <a:prstGeom prst="rect">
            <a:avLst/>
          </a:prstGeom>
        </p:spPr>
        <p:txBody>
          <a:bodyPr vert="horz"/>
          <a:lstStyle>
            <a:lvl1pPr marL="0" indent="0">
              <a:buNone/>
              <a:defRPr sz="3200">
                <a:solidFill>
                  <a:schemeClr val="bg1">
                    <a:alpha val="65000"/>
                  </a:schemeClr>
                </a:solidFill>
                <a:latin typeface="+mn-lt"/>
              </a:defRPr>
            </a:lvl1pPr>
            <a:lvl2pPr marL="457200" indent="0">
              <a:buNone/>
              <a:defRPr sz="3200">
                <a:solidFill>
                  <a:schemeClr val="accent1">
                    <a:lumMod val="40000"/>
                    <a:lumOff val="60000"/>
                  </a:schemeClr>
                </a:solidFill>
                <a:latin typeface="+mn-lt"/>
              </a:defRPr>
            </a:lvl2pPr>
            <a:lvl3pPr marL="914400" indent="0">
              <a:buNone/>
              <a:defRPr sz="3200">
                <a:solidFill>
                  <a:schemeClr val="accent1">
                    <a:lumMod val="40000"/>
                    <a:lumOff val="60000"/>
                  </a:schemeClr>
                </a:solidFill>
                <a:latin typeface="+mn-lt"/>
              </a:defRPr>
            </a:lvl3pPr>
            <a:lvl4pPr marL="1371600" indent="0">
              <a:buNone/>
              <a:defRPr sz="3200">
                <a:solidFill>
                  <a:schemeClr val="accent1">
                    <a:lumMod val="40000"/>
                    <a:lumOff val="60000"/>
                  </a:schemeClr>
                </a:solidFill>
                <a:latin typeface="+mn-lt"/>
              </a:defRPr>
            </a:lvl4pPr>
            <a:lvl5pPr marL="1828800" indent="0">
              <a:buNone/>
              <a:defRPr sz="3200">
                <a:solidFill>
                  <a:schemeClr val="accent1">
                    <a:lumMod val="40000"/>
                    <a:lumOff val="60000"/>
                  </a:schemeClr>
                </a:solidFill>
                <a:latin typeface="+mn-lt"/>
              </a:defRPr>
            </a:lvl5pPr>
          </a:lstStyle>
          <a:p>
            <a:pPr lvl="0"/>
            <a:r>
              <a:rPr lang="en-US" dirty="0" smtClean="0"/>
              <a:t>Presentation Title</a:t>
            </a:r>
            <a:endParaRPr lang="en-US" dirty="0"/>
          </a:p>
        </p:txBody>
      </p:sp>
      <p:sp>
        <p:nvSpPr>
          <p:cNvPr id="2" name="TextBox 1"/>
          <p:cNvSpPr txBox="1"/>
          <p:nvPr userDrawn="1"/>
        </p:nvSpPr>
        <p:spPr>
          <a:xfrm>
            <a:off x="4699000" y="6347456"/>
            <a:ext cx="3987800" cy="261610"/>
          </a:xfrm>
          <a:prstGeom prst="rect">
            <a:avLst/>
          </a:prstGeom>
          <a:noFill/>
        </p:spPr>
        <p:txBody>
          <a:bodyPr wrap="square" rtlCol="0">
            <a:spAutoFit/>
          </a:bodyPr>
          <a:lstStyle/>
          <a:p>
            <a:pPr algn="r" defTabSz="457200"/>
            <a:r>
              <a:rPr lang="en-US" sz="1050" b="1" dirty="0" smtClean="0">
                <a:solidFill>
                  <a:srgbClr val="FFFFFF">
                    <a:alpha val="65000"/>
                  </a:srgbClr>
                </a:solidFill>
              </a:rPr>
              <a:t>COMPANY CONFIDENTIAL </a:t>
            </a:r>
            <a:r>
              <a:rPr lang="en-US" sz="1050" dirty="0" smtClean="0">
                <a:solidFill>
                  <a:srgbClr val="FFFFFF">
                    <a:alpha val="65000"/>
                  </a:srgbClr>
                </a:solidFill>
              </a:rPr>
              <a:t>(NOT FOR DISTRIBUTION)</a:t>
            </a:r>
            <a:endParaRPr lang="en-US" sz="1050" dirty="0">
              <a:solidFill>
                <a:srgbClr val="FFFFFF">
                  <a:alpha val="65000"/>
                </a:srgbClr>
              </a:solidFill>
            </a:endParaRPr>
          </a:p>
        </p:txBody>
      </p:sp>
    </p:spTree>
    <p:extLst>
      <p:ext uri="{BB962C8B-B14F-4D97-AF65-F5344CB8AC3E}">
        <p14:creationId xmlns:p14="http://schemas.microsoft.com/office/powerpoint/2010/main" val="2454136652"/>
      </p:ext>
    </p:extLst>
  </p:cSld>
  <p:clrMapOvr>
    <a:masterClrMapping/>
  </p:clrMapOvr>
  <p:transition spd="slow">
    <p:push/>
  </p:transition>
  <p:timing>
    <p:tnLst>
      <p:par>
        <p:cTn id="1" dur="indefinite" restart="never" nodeType="tmRoot"/>
      </p:par>
    </p:tnLst>
  </p:timing>
</p:sldLayout>
</file>

<file path=ppt/slideLayouts/slideLayout106.xml><?xml version="1.0" encoding="utf-8"?>
<p:sldLayout xmlns:a="http://schemas.openxmlformats.org/drawingml/2006/main" xmlns:r="http://schemas.openxmlformats.org/officeDocument/2006/relationships" xmlns:p="http://schemas.openxmlformats.org/presentationml/2006/main" preserve="1" userDrawn="1">
  <p:cSld name="Section Title: Gray">
    <p:bg>
      <p:bgPr>
        <a:solidFill>
          <a:schemeClr val="tx2"/>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email">
            <a:alphaModFix amt="59000"/>
            <a:extLst>
              <a:ext uri="{28A0092B-C50C-407E-A947-70E740481C1C}">
                <a14:useLocalDpi xmlns:a14="http://schemas.microsoft.com/office/drawing/2010/main"/>
              </a:ext>
            </a:extLst>
          </a:blip>
          <a:stretch>
            <a:fillRect/>
          </a:stretch>
        </p:blipFill>
        <p:spPr>
          <a:xfrm>
            <a:off x="246139" y="6347456"/>
            <a:ext cx="1668732" cy="305161"/>
          </a:xfrm>
          <a:prstGeom prst="rect">
            <a:avLst/>
          </a:prstGeom>
        </p:spPr>
      </p:pic>
      <p:sp>
        <p:nvSpPr>
          <p:cNvPr id="8" name="Title 1"/>
          <p:cNvSpPr>
            <a:spLocks noGrp="1"/>
          </p:cNvSpPr>
          <p:nvPr>
            <p:ph type="title"/>
          </p:nvPr>
        </p:nvSpPr>
        <p:spPr>
          <a:xfrm>
            <a:off x="712405" y="2664884"/>
            <a:ext cx="8229600" cy="1143000"/>
          </a:xfrm>
          <a:prstGeom prst="rect">
            <a:avLst/>
          </a:prstGeom>
          <a:ln>
            <a:noFill/>
          </a:ln>
        </p:spPr>
        <p:txBody>
          <a:bodyPr vert="horz" lIns="91440" tIns="91440" rIns="91440" bIns="91440" anchor="t" anchorCtr="0">
            <a:noAutofit/>
          </a:bodyPr>
          <a:lstStyle>
            <a:lvl1pPr algn="l">
              <a:defRPr sz="6600" b="0" i="0" cap="none">
                <a:solidFill>
                  <a:schemeClr val="bg1"/>
                </a:solidFill>
                <a:latin typeface="Calibri Light"/>
                <a:cs typeface="Calibri Light"/>
              </a:defRPr>
            </a:lvl1pPr>
          </a:lstStyle>
          <a:p>
            <a:r>
              <a:rPr lang="en-US" dirty="0" smtClean="0"/>
              <a:t>SECTION TITLE</a:t>
            </a:r>
            <a:endParaRPr lang="en-US" dirty="0"/>
          </a:p>
        </p:txBody>
      </p:sp>
      <p:sp>
        <p:nvSpPr>
          <p:cNvPr id="10" name="Text Placeholder 9"/>
          <p:cNvSpPr>
            <a:spLocks noGrp="1"/>
          </p:cNvSpPr>
          <p:nvPr>
            <p:ph type="body" sz="quarter" idx="10" hasCustomPrompt="1"/>
          </p:nvPr>
        </p:nvSpPr>
        <p:spPr>
          <a:xfrm>
            <a:off x="746273" y="2120900"/>
            <a:ext cx="7772400" cy="781050"/>
          </a:xfrm>
          <a:prstGeom prst="rect">
            <a:avLst/>
          </a:prstGeom>
        </p:spPr>
        <p:txBody>
          <a:bodyPr vert="horz"/>
          <a:lstStyle>
            <a:lvl1pPr marL="0" indent="0">
              <a:buNone/>
              <a:defRPr sz="3200">
                <a:solidFill>
                  <a:schemeClr val="bg1">
                    <a:alpha val="65000"/>
                  </a:schemeClr>
                </a:solidFill>
                <a:latin typeface="+mn-lt"/>
              </a:defRPr>
            </a:lvl1pPr>
            <a:lvl2pPr marL="457200" indent="0">
              <a:buNone/>
              <a:defRPr sz="3200">
                <a:solidFill>
                  <a:schemeClr val="accent1">
                    <a:lumMod val="40000"/>
                    <a:lumOff val="60000"/>
                  </a:schemeClr>
                </a:solidFill>
                <a:latin typeface="+mn-lt"/>
              </a:defRPr>
            </a:lvl2pPr>
            <a:lvl3pPr marL="914400" indent="0">
              <a:buNone/>
              <a:defRPr sz="3200">
                <a:solidFill>
                  <a:schemeClr val="accent1">
                    <a:lumMod val="40000"/>
                    <a:lumOff val="60000"/>
                  </a:schemeClr>
                </a:solidFill>
                <a:latin typeface="+mn-lt"/>
              </a:defRPr>
            </a:lvl3pPr>
            <a:lvl4pPr marL="1371600" indent="0">
              <a:buNone/>
              <a:defRPr sz="3200">
                <a:solidFill>
                  <a:schemeClr val="accent1">
                    <a:lumMod val="40000"/>
                    <a:lumOff val="60000"/>
                  </a:schemeClr>
                </a:solidFill>
                <a:latin typeface="+mn-lt"/>
              </a:defRPr>
            </a:lvl4pPr>
            <a:lvl5pPr marL="1828800" indent="0">
              <a:buNone/>
              <a:defRPr sz="3200">
                <a:solidFill>
                  <a:schemeClr val="accent1">
                    <a:lumMod val="40000"/>
                    <a:lumOff val="60000"/>
                  </a:schemeClr>
                </a:solidFill>
                <a:latin typeface="+mn-lt"/>
              </a:defRPr>
            </a:lvl5pPr>
          </a:lstStyle>
          <a:p>
            <a:pPr lvl="0"/>
            <a:r>
              <a:rPr lang="en-US" dirty="0" smtClean="0"/>
              <a:t>Presentation Title</a:t>
            </a:r>
            <a:endParaRPr lang="en-US" dirty="0"/>
          </a:p>
        </p:txBody>
      </p:sp>
      <p:sp>
        <p:nvSpPr>
          <p:cNvPr id="2" name="TextBox 1"/>
          <p:cNvSpPr txBox="1"/>
          <p:nvPr userDrawn="1"/>
        </p:nvSpPr>
        <p:spPr>
          <a:xfrm>
            <a:off x="4699000" y="6347456"/>
            <a:ext cx="3987800" cy="261610"/>
          </a:xfrm>
          <a:prstGeom prst="rect">
            <a:avLst/>
          </a:prstGeom>
          <a:noFill/>
        </p:spPr>
        <p:txBody>
          <a:bodyPr wrap="square" rtlCol="0">
            <a:spAutoFit/>
          </a:bodyPr>
          <a:lstStyle/>
          <a:p>
            <a:pPr algn="r" defTabSz="457200"/>
            <a:r>
              <a:rPr lang="en-US" sz="1050" b="1" dirty="0" smtClean="0">
                <a:solidFill>
                  <a:srgbClr val="FFFFFF">
                    <a:alpha val="65000"/>
                  </a:srgbClr>
                </a:solidFill>
              </a:rPr>
              <a:t>COMPANY CONFIDENTIAL </a:t>
            </a:r>
            <a:r>
              <a:rPr lang="en-US" sz="1050" dirty="0" smtClean="0">
                <a:solidFill>
                  <a:srgbClr val="FFFFFF">
                    <a:alpha val="65000"/>
                  </a:srgbClr>
                </a:solidFill>
              </a:rPr>
              <a:t>(NOT FOR DISTRIBUTION)</a:t>
            </a:r>
            <a:endParaRPr lang="en-US" sz="1050" dirty="0">
              <a:solidFill>
                <a:srgbClr val="FFFFFF">
                  <a:alpha val="65000"/>
                </a:srgbClr>
              </a:solidFill>
            </a:endParaRPr>
          </a:p>
        </p:txBody>
      </p:sp>
    </p:spTree>
    <p:extLst>
      <p:ext uri="{BB962C8B-B14F-4D97-AF65-F5344CB8AC3E}">
        <p14:creationId xmlns:p14="http://schemas.microsoft.com/office/powerpoint/2010/main" val="52003502"/>
      </p:ext>
    </p:extLst>
  </p:cSld>
  <p:clrMapOvr>
    <a:masterClrMapping/>
  </p:clrMapOvr>
  <p:transition spd="slow">
    <p:push/>
  </p:transition>
  <p:timing>
    <p:tnLst>
      <p:par>
        <p:cTn id="1" dur="indefinite" restart="never" nodeType="tmRoot"/>
      </p:par>
    </p:tnLst>
  </p:timing>
</p:sldLayout>
</file>

<file path=ppt/slideLayouts/slideLayout107.xml><?xml version="1.0" encoding="utf-8"?>
<p:sldLayout xmlns:a="http://schemas.openxmlformats.org/drawingml/2006/main" xmlns:r="http://schemas.openxmlformats.org/officeDocument/2006/relationships" xmlns:p="http://schemas.openxmlformats.org/presentationml/2006/main" preserve="1" userDrawn="1">
  <p:cSld name="Presentation Title - Share">
    <p:spTree>
      <p:nvGrpSpPr>
        <p:cNvPr id="1" name=""/>
        <p:cNvGrpSpPr/>
        <p:nvPr/>
      </p:nvGrpSpPr>
      <p:grpSpPr>
        <a:xfrm>
          <a:off x="0" y="0"/>
          <a:ext cx="0" cy="0"/>
          <a:chOff x="0" y="0"/>
          <a:chExt cx="0" cy="0"/>
        </a:xfrm>
      </p:grpSpPr>
      <p:pic>
        <p:nvPicPr>
          <p:cNvPr id="8" name="Picture 7"/>
          <p:cNvPicPr>
            <a:picLocks noChangeAspect="1"/>
          </p:cNvPicPr>
          <p:nvPr userDrawn="1"/>
        </p:nvPicPr>
        <p:blipFill>
          <a:blip r:embed="rId2">
            <a:alphaModFix/>
            <a:extLst>
              <a:ext uri="{BEBA8EAE-BF5A-486C-A8C5-ECC9F3942E4B}">
                <a14:imgProps xmlns:a14="http://schemas.microsoft.com/office/drawing/2010/main">
                  <a14:imgLayer r:embed="rId3">
                    <a14:imgEffect>
                      <a14:brightnessContrast contrast="20000"/>
                    </a14:imgEffect>
                  </a14:imgLayer>
                </a14:imgProps>
              </a:ext>
              <a:ext uri="{28A0092B-C50C-407E-A947-70E740481C1C}">
                <a14:useLocalDpi xmlns:a14="http://schemas.microsoft.com/office/drawing/2010/main"/>
              </a:ext>
            </a:extLst>
          </a:blip>
          <a:stretch>
            <a:fillRect/>
          </a:stretch>
        </p:blipFill>
        <p:spPr>
          <a:xfrm>
            <a:off x="-1" y="-4403"/>
            <a:ext cx="9144001" cy="6858000"/>
          </a:xfrm>
          <a:prstGeom prst="rect">
            <a:avLst/>
          </a:prstGeom>
        </p:spPr>
      </p:pic>
      <p:pic>
        <p:nvPicPr>
          <p:cNvPr id="9" name="Picture 8"/>
          <p:cNvPicPr>
            <a:picLocks noChangeAspect="1"/>
          </p:cNvPicPr>
          <p:nvPr userDrawn="1"/>
        </p:nvPicPr>
        <p:blipFill rotWithShape="1">
          <a:blip r:embed="rId4" cstate="screen">
            <a:extLst>
              <a:ext uri="{28A0092B-C50C-407E-A947-70E740481C1C}">
                <a14:useLocalDpi xmlns:a14="http://schemas.microsoft.com/office/drawing/2010/main"/>
              </a:ext>
            </a:extLst>
          </a:blip>
          <a:srcRect/>
          <a:stretch/>
        </p:blipFill>
        <p:spPr>
          <a:xfrm>
            <a:off x="0" y="0"/>
            <a:ext cx="2707270" cy="6858000"/>
          </a:xfrm>
          <a:prstGeom prst="rect">
            <a:avLst/>
          </a:prstGeom>
        </p:spPr>
      </p:pic>
      <p:pic>
        <p:nvPicPr>
          <p:cNvPr id="15" name="Picture 14"/>
          <p:cNvPicPr>
            <a:picLocks noChangeAspect="1"/>
          </p:cNvPicPr>
          <p:nvPr userDrawn="1"/>
        </p:nvPicPr>
        <p:blipFill>
          <a:blip r:embed="rId5" cstate="email">
            <a:extLst>
              <a:ext uri="{28A0092B-C50C-407E-A947-70E740481C1C}">
                <a14:useLocalDpi xmlns:a14="http://schemas.microsoft.com/office/drawing/2010/main"/>
              </a:ext>
            </a:extLst>
          </a:blip>
          <a:stretch>
            <a:fillRect/>
          </a:stretch>
        </p:blipFill>
        <p:spPr>
          <a:xfrm>
            <a:off x="2996324" y="5527375"/>
            <a:ext cx="2789108" cy="510046"/>
          </a:xfrm>
          <a:prstGeom prst="rect">
            <a:avLst/>
          </a:prstGeom>
        </p:spPr>
      </p:pic>
      <p:sp>
        <p:nvSpPr>
          <p:cNvPr id="19" name="Text Placeholder 2"/>
          <p:cNvSpPr>
            <a:spLocks noGrp="1"/>
          </p:cNvSpPr>
          <p:nvPr>
            <p:ph type="body" sz="quarter" idx="10" hasCustomPrompt="1"/>
          </p:nvPr>
        </p:nvSpPr>
        <p:spPr>
          <a:xfrm>
            <a:off x="2900363" y="526731"/>
            <a:ext cx="5989637" cy="399690"/>
          </a:xfrm>
          <a:prstGeom prst="rect">
            <a:avLst/>
          </a:prstGeom>
        </p:spPr>
        <p:txBody>
          <a:bodyPr vert="horz"/>
          <a:lstStyle>
            <a:lvl1pPr marL="0" indent="0">
              <a:buNone/>
              <a:defRPr sz="1600">
                <a:solidFill>
                  <a:schemeClr val="tx1"/>
                </a:solidFill>
                <a:latin typeface="+mn-lt"/>
              </a:defRPr>
            </a:lvl1pPr>
          </a:lstStyle>
          <a:p>
            <a:r>
              <a:rPr lang="en-US" dirty="0" smtClean="0">
                <a:solidFill>
                  <a:srgbClr val="455560"/>
                </a:solidFill>
              </a:rPr>
              <a:t>2014 ALA MIDWINTER  /  JANUARY 24, 2014</a:t>
            </a:r>
            <a:endParaRPr lang="en-US" dirty="0">
              <a:solidFill>
                <a:srgbClr val="455560"/>
              </a:solidFill>
            </a:endParaRPr>
          </a:p>
        </p:txBody>
      </p:sp>
      <p:sp>
        <p:nvSpPr>
          <p:cNvPr id="25" name="Text Placeholder 23"/>
          <p:cNvSpPr>
            <a:spLocks noGrp="1"/>
          </p:cNvSpPr>
          <p:nvPr>
            <p:ph type="body" sz="quarter" idx="12" hasCustomPrompt="1"/>
          </p:nvPr>
        </p:nvSpPr>
        <p:spPr>
          <a:xfrm>
            <a:off x="2900363" y="4035310"/>
            <a:ext cx="5989637" cy="351288"/>
          </a:xfrm>
          <a:prstGeom prst="rect">
            <a:avLst/>
          </a:prstGeom>
        </p:spPr>
        <p:txBody>
          <a:bodyPr vert="horz"/>
          <a:lstStyle>
            <a:lvl1pPr marL="0" indent="0">
              <a:buNone/>
              <a:defRPr sz="2000"/>
            </a:lvl1pPr>
          </a:lstStyle>
          <a:p>
            <a:pPr lvl="0"/>
            <a:r>
              <a:rPr lang="en-US" dirty="0" smtClean="0"/>
              <a:t>Presenter name</a:t>
            </a:r>
            <a:endParaRPr lang="en-US" dirty="0"/>
          </a:p>
        </p:txBody>
      </p:sp>
      <p:sp>
        <p:nvSpPr>
          <p:cNvPr id="3" name="Text Placeholder 2"/>
          <p:cNvSpPr>
            <a:spLocks noGrp="1"/>
          </p:cNvSpPr>
          <p:nvPr>
            <p:ph type="body" sz="quarter" idx="14" hasCustomPrompt="1"/>
          </p:nvPr>
        </p:nvSpPr>
        <p:spPr>
          <a:xfrm>
            <a:off x="2900363" y="927100"/>
            <a:ext cx="5989637" cy="3108325"/>
          </a:xfrm>
          <a:prstGeom prst="rect">
            <a:avLst/>
          </a:prstGeom>
        </p:spPr>
        <p:txBody>
          <a:bodyPr vert="horz" anchor="ctr" anchorCtr="0"/>
          <a:lstStyle>
            <a:lvl1pPr marL="0" indent="0">
              <a:lnSpc>
                <a:spcPct val="80000"/>
              </a:lnSpc>
              <a:buNone/>
              <a:defRPr sz="6600" spc="-150">
                <a:solidFill>
                  <a:schemeClr val="accent1"/>
                </a:solidFill>
                <a:latin typeface="+mn-lt"/>
              </a:defRPr>
            </a:lvl1pPr>
            <a:lvl2pPr marL="457200" indent="0">
              <a:buNone/>
              <a:defRPr sz="4400">
                <a:solidFill>
                  <a:schemeClr val="accent1"/>
                </a:solidFill>
              </a:defRPr>
            </a:lvl2pPr>
            <a:lvl3pPr marL="914400" indent="0">
              <a:buNone/>
              <a:defRPr sz="4400">
                <a:solidFill>
                  <a:schemeClr val="accent1"/>
                </a:solidFill>
              </a:defRPr>
            </a:lvl3pPr>
            <a:lvl4pPr marL="1371600" indent="0">
              <a:buNone/>
              <a:defRPr sz="4400">
                <a:solidFill>
                  <a:schemeClr val="accent1"/>
                </a:solidFill>
              </a:defRPr>
            </a:lvl4pPr>
            <a:lvl5pPr marL="1828800" indent="0">
              <a:buNone/>
              <a:defRPr sz="4400">
                <a:solidFill>
                  <a:schemeClr val="accent1"/>
                </a:solidFill>
              </a:defRPr>
            </a:lvl5pPr>
          </a:lstStyle>
          <a:p>
            <a:pPr lvl="0"/>
            <a:r>
              <a:rPr lang="en-US" dirty="0" smtClean="0"/>
              <a:t>This is the presentation title</a:t>
            </a:r>
            <a:endParaRPr lang="en-US" dirty="0"/>
          </a:p>
        </p:txBody>
      </p:sp>
      <p:sp>
        <p:nvSpPr>
          <p:cNvPr id="5" name="Text Placeholder 4"/>
          <p:cNvSpPr>
            <a:spLocks noGrp="1"/>
          </p:cNvSpPr>
          <p:nvPr>
            <p:ph type="body" sz="quarter" idx="15" hasCustomPrompt="1"/>
          </p:nvPr>
        </p:nvSpPr>
        <p:spPr>
          <a:xfrm>
            <a:off x="2900363" y="4386263"/>
            <a:ext cx="5989637" cy="609600"/>
          </a:xfrm>
          <a:prstGeom prst="rect">
            <a:avLst/>
          </a:prstGeom>
        </p:spPr>
        <p:txBody>
          <a:bodyPr vert="horz"/>
          <a:lstStyle>
            <a:lvl1pPr marL="0" indent="0">
              <a:buNone/>
              <a:defRPr sz="1400">
                <a:solidFill>
                  <a:srgbClr val="000000"/>
                </a:solidFill>
              </a:defRPr>
            </a:lvl1pPr>
            <a:lvl2pPr marL="457200" indent="0">
              <a:buNone/>
              <a:defRPr sz="1400">
                <a:solidFill>
                  <a:srgbClr val="455560"/>
                </a:solidFill>
              </a:defRPr>
            </a:lvl2pPr>
            <a:lvl3pPr marL="914400" indent="0">
              <a:buNone/>
              <a:defRPr sz="1400">
                <a:solidFill>
                  <a:srgbClr val="455560"/>
                </a:solidFill>
              </a:defRPr>
            </a:lvl3pPr>
            <a:lvl4pPr marL="1371600" indent="0">
              <a:buNone/>
              <a:defRPr sz="1400">
                <a:solidFill>
                  <a:srgbClr val="455560"/>
                </a:solidFill>
              </a:defRPr>
            </a:lvl4pPr>
            <a:lvl5pPr marL="1828800" indent="0">
              <a:buNone/>
              <a:defRPr sz="1400">
                <a:solidFill>
                  <a:srgbClr val="455560"/>
                </a:solidFill>
              </a:defRPr>
            </a:lvl5pPr>
          </a:lstStyle>
          <a:p>
            <a:pPr lvl="0"/>
            <a:r>
              <a:rPr lang="en-US" dirty="0" smtClean="0"/>
              <a:t>Presenter title</a:t>
            </a:r>
            <a:endParaRPr lang="en-US" dirty="0"/>
          </a:p>
        </p:txBody>
      </p:sp>
      <p:sp>
        <p:nvSpPr>
          <p:cNvPr id="11" name="TextBox 10"/>
          <p:cNvSpPr txBox="1"/>
          <p:nvPr userDrawn="1"/>
        </p:nvSpPr>
        <p:spPr>
          <a:xfrm>
            <a:off x="2996324" y="6347456"/>
            <a:ext cx="5690476" cy="261610"/>
          </a:xfrm>
          <a:prstGeom prst="rect">
            <a:avLst/>
          </a:prstGeom>
          <a:noFill/>
        </p:spPr>
        <p:txBody>
          <a:bodyPr wrap="square" rtlCol="0">
            <a:spAutoFit/>
          </a:bodyPr>
          <a:lstStyle/>
          <a:p>
            <a:pPr defTabSz="457200"/>
            <a:r>
              <a:rPr lang="en-US" sz="1050" b="1" dirty="0" smtClean="0">
                <a:solidFill>
                  <a:srgbClr val="000000">
                    <a:alpha val="65000"/>
                  </a:srgbClr>
                </a:solidFill>
              </a:rPr>
              <a:t>COMPANY CONFIDENTIAL </a:t>
            </a:r>
            <a:r>
              <a:rPr lang="en-US" sz="1050" dirty="0" smtClean="0">
                <a:solidFill>
                  <a:srgbClr val="000000">
                    <a:alpha val="65000"/>
                  </a:srgbClr>
                </a:solidFill>
              </a:rPr>
              <a:t>(NOT FOR DISTRIBUTION)</a:t>
            </a:r>
            <a:endParaRPr lang="en-US" sz="1050" dirty="0">
              <a:solidFill>
                <a:srgbClr val="000000">
                  <a:alpha val="65000"/>
                </a:srgbClr>
              </a:solidFill>
            </a:endParaRPr>
          </a:p>
        </p:txBody>
      </p:sp>
    </p:spTree>
    <p:extLst>
      <p:ext uri="{BB962C8B-B14F-4D97-AF65-F5344CB8AC3E}">
        <p14:creationId xmlns:p14="http://schemas.microsoft.com/office/powerpoint/2010/main" val="279087981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108.xml><?xml version="1.0" encoding="utf-8"?>
<p:sldLayout xmlns:a="http://schemas.openxmlformats.org/drawingml/2006/main" xmlns:r="http://schemas.openxmlformats.org/officeDocument/2006/relationships" xmlns:p="http://schemas.openxmlformats.org/presentationml/2006/main" preserve="1" userDrawn="1">
  <p:cSld name="Presentation Title - Explore">
    <p:spTree>
      <p:nvGrpSpPr>
        <p:cNvPr id="1" name=""/>
        <p:cNvGrpSpPr/>
        <p:nvPr/>
      </p:nvGrpSpPr>
      <p:grpSpPr>
        <a:xfrm>
          <a:off x="0" y="0"/>
          <a:ext cx="0" cy="0"/>
          <a:chOff x="0" y="0"/>
          <a:chExt cx="0" cy="0"/>
        </a:xfrm>
      </p:grpSpPr>
      <p:pic>
        <p:nvPicPr>
          <p:cNvPr id="8" name="Picture 7"/>
          <p:cNvPicPr>
            <a:picLocks noChangeAspect="1"/>
          </p:cNvPicPr>
          <p:nvPr userDrawn="1"/>
        </p:nvPicPr>
        <p:blipFill>
          <a:blip r:embed="rId2">
            <a:alphaModFix/>
            <a:extLst>
              <a:ext uri="{BEBA8EAE-BF5A-486C-A8C5-ECC9F3942E4B}">
                <a14:imgProps xmlns:a14="http://schemas.microsoft.com/office/drawing/2010/main">
                  <a14:imgLayer r:embed="rId3">
                    <a14:imgEffect>
                      <a14:brightnessContrast contrast="20000"/>
                    </a14:imgEffect>
                  </a14:imgLayer>
                </a14:imgProps>
              </a:ext>
              <a:ext uri="{28A0092B-C50C-407E-A947-70E740481C1C}">
                <a14:useLocalDpi xmlns:a14="http://schemas.microsoft.com/office/drawing/2010/main"/>
              </a:ext>
            </a:extLst>
          </a:blip>
          <a:stretch>
            <a:fillRect/>
          </a:stretch>
        </p:blipFill>
        <p:spPr>
          <a:xfrm>
            <a:off x="-1" y="-4403"/>
            <a:ext cx="9144001" cy="6858000"/>
          </a:xfrm>
          <a:prstGeom prst="rect">
            <a:avLst/>
          </a:prstGeom>
        </p:spPr>
      </p:pic>
      <p:sp>
        <p:nvSpPr>
          <p:cNvPr id="19" name="Text Placeholder 2"/>
          <p:cNvSpPr>
            <a:spLocks noGrp="1"/>
          </p:cNvSpPr>
          <p:nvPr>
            <p:ph type="body" sz="quarter" idx="10" hasCustomPrompt="1"/>
          </p:nvPr>
        </p:nvSpPr>
        <p:spPr>
          <a:xfrm>
            <a:off x="2900363" y="526731"/>
            <a:ext cx="5989637" cy="399690"/>
          </a:xfrm>
          <a:prstGeom prst="rect">
            <a:avLst/>
          </a:prstGeom>
        </p:spPr>
        <p:txBody>
          <a:bodyPr vert="horz"/>
          <a:lstStyle>
            <a:lvl1pPr marL="0" indent="0">
              <a:buNone/>
              <a:defRPr sz="1600">
                <a:solidFill>
                  <a:schemeClr val="tx1"/>
                </a:solidFill>
                <a:latin typeface="+mn-lt"/>
              </a:defRPr>
            </a:lvl1pPr>
          </a:lstStyle>
          <a:p>
            <a:r>
              <a:rPr lang="en-US" dirty="0" smtClean="0">
                <a:solidFill>
                  <a:srgbClr val="455560"/>
                </a:solidFill>
              </a:rPr>
              <a:t>2014 ALA MIDWINTER  /  JANUARY 24, 2014</a:t>
            </a:r>
            <a:endParaRPr lang="en-US" dirty="0">
              <a:solidFill>
                <a:srgbClr val="455560"/>
              </a:solidFill>
            </a:endParaRPr>
          </a:p>
        </p:txBody>
      </p:sp>
      <p:sp>
        <p:nvSpPr>
          <p:cNvPr id="25" name="Text Placeholder 23"/>
          <p:cNvSpPr>
            <a:spLocks noGrp="1"/>
          </p:cNvSpPr>
          <p:nvPr>
            <p:ph type="body" sz="quarter" idx="12" hasCustomPrompt="1"/>
          </p:nvPr>
        </p:nvSpPr>
        <p:spPr>
          <a:xfrm>
            <a:off x="2900363" y="4035310"/>
            <a:ext cx="5989637" cy="351288"/>
          </a:xfrm>
          <a:prstGeom prst="rect">
            <a:avLst/>
          </a:prstGeom>
        </p:spPr>
        <p:txBody>
          <a:bodyPr vert="horz"/>
          <a:lstStyle>
            <a:lvl1pPr marL="0" indent="0">
              <a:buNone/>
              <a:defRPr sz="2000"/>
            </a:lvl1pPr>
          </a:lstStyle>
          <a:p>
            <a:pPr lvl="0"/>
            <a:r>
              <a:rPr lang="en-US" dirty="0" smtClean="0"/>
              <a:t>Presenter name</a:t>
            </a:r>
            <a:endParaRPr lang="en-US" dirty="0"/>
          </a:p>
        </p:txBody>
      </p:sp>
      <p:sp>
        <p:nvSpPr>
          <p:cNvPr id="3" name="Text Placeholder 2"/>
          <p:cNvSpPr>
            <a:spLocks noGrp="1"/>
          </p:cNvSpPr>
          <p:nvPr>
            <p:ph type="body" sz="quarter" idx="14" hasCustomPrompt="1"/>
          </p:nvPr>
        </p:nvSpPr>
        <p:spPr>
          <a:xfrm>
            <a:off x="2900363" y="927100"/>
            <a:ext cx="5989637" cy="3108325"/>
          </a:xfrm>
          <a:prstGeom prst="rect">
            <a:avLst/>
          </a:prstGeom>
        </p:spPr>
        <p:txBody>
          <a:bodyPr vert="horz" anchor="ctr" anchorCtr="0"/>
          <a:lstStyle>
            <a:lvl1pPr marL="0" indent="0">
              <a:lnSpc>
                <a:spcPct val="80000"/>
              </a:lnSpc>
              <a:buNone/>
              <a:defRPr sz="6600" spc="-150">
                <a:solidFill>
                  <a:schemeClr val="accent1"/>
                </a:solidFill>
                <a:latin typeface="+mn-lt"/>
              </a:defRPr>
            </a:lvl1pPr>
            <a:lvl2pPr marL="457200" indent="0">
              <a:buNone/>
              <a:defRPr sz="4400">
                <a:solidFill>
                  <a:schemeClr val="accent1"/>
                </a:solidFill>
              </a:defRPr>
            </a:lvl2pPr>
            <a:lvl3pPr marL="914400" indent="0">
              <a:buNone/>
              <a:defRPr sz="4400">
                <a:solidFill>
                  <a:schemeClr val="accent1"/>
                </a:solidFill>
              </a:defRPr>
            </a:lvl3pPr>
            <a:lvl4pPr marL="1371600" indent="0">
              <a:buNone/>
              <a:defRPr sz="4400">
                <a:solidFill>
                  <a:schemeClr val="accent1"/>
                </a:solidFill>
              </a:defRPr>
            </a:lvl4pPr>
            <a:lvl5pPr marL="1828800" indent="0">
              <a:buNone/>
              <a:defRPr sz="4400">
                <a:solidFill>
                  <a:schemeClr val="accent1"/>
                </a:solidFill>
              </a:defRPr>
            </a:lvl5pPr>
          </a:lstStyle>
          <a:p>
            <a:pPr lvl="0"/>
            <a:r>
              <a:rPr lang="en-US" dirty="0" smtClean="0"/>
              <a:t>This is the presentation title</a:t>
            </a:r>
            <a:endParaRPr lang="en-US" dirty="0"/>
          </a:p>
        </p:txBody>
      </p:sp>
      <p:sp>
        <p:nvSpPr>
          <p:cNvPr id="5" name="Text Placeholder 4"/>
          <p:cNvSpPr>
            <a:spLocks noGrp="1"/>
          </p:cNvSpPr>
          <p:nvPr>
            <p:ph type="body" sz="quarter" idx="15" hasCustomPrompt="1"/>
          </p:nvPr>
        </p:nvSpPr>
        <p:spPr>
          <a:xfrm>
            <a:off x="2900363" y="4386263"/>
            <a:ext cx="5989637" cy="609600"/>
          </a:xfrm>
          <a:prstGeom prst="rect">
            <a:avLst/>
          </a:prstGeom>
        </p:spPr>
        <p:txBody>
          <a:bodyPr vert="horz"/>
          <a:lstStyle>
            <a:lvl1pPr marL="0" indent="0">
              <a:buNone/>
              <a:defRPr sz="1400">
                <a:solidFill>
                  <a:srgbClr val="000000"/>
                </a:solidFill>
              </a:defRPr>
            </a:lvl1pPr>
            <a:lvl2pPr marL="457200" indent="0">
              <a:buNone/>
              <a:defRPr sz="1400">
                <a:solidFill>
                  <a:srgbClr val="455560"/>
                </a:solidFill>
              </a:defRPr>
            </a:lvl2pPr>
            <a:lvl3pPr marL="914400" indent="0">
              <a:buNone/>
              <a:defRPr sz="1400">
                <a:solidFill>
                  <a:srgbClr val="455560"/>
                </a:solidFill>
              </a:defRPr>
            </a:lvl3pPr>
            <a:lvl4pPr marL="1371600" indent="0">
              <a:buNone/>
              <a:defRPr sz="1400">
                <a:solidFill>
                  <a:srgbClr val="455560"/>
                </a:solidFill>
              </a:defRPr>
            </a:lvl4pPr>
            <a:lvl5pPr marL="1828800" indent="0">
              <a:buNone/>
              <a:defRPr sz="1400">
                <a:solidFill>
                  <a:srgbClr val="455560"/>
                </a:solidFill>
              </a:defRPr>
            </a:lvl5pPr>
          </a:lstStyle>
          <a:p>
            <a:pPr lvl="0"/>
            <a:r>
              <a:rPr lang="en-US" dirty="0" smtClean="0"/>
              <a:t>Presenter title</a:t>
            </a:r>
            <a:endParaRPr lang="en-US" dirty="0"/>
          </a:p>
        </p:txBody>
      </p:sp>
      <p:pic>
        <p:nvPicPr>
          <p:cNvPr id="14" name="Picture 13" descr="explore-title.psd"/>
          <p:cNvPicPr>
            <a:picLocks noChangeAspect="1"/>
          </p:cNvPicPr>
          <p:nvPr userDrawn="1"/>
        </p:nvPicPr>
        <p:blipFill rotWithShape="1">
          <a:blip r:embed="rId4" cstate="print">
            <a:extLst>
              <a:ext uri="{28A0092B-C50C-407E-A947-70E740481C1C}">
                <a14:useLocalDpi xmlns:a14="http://schemas.microsoft.com/office/drawing/2010/main"/>
              </a:ext>
            </a:extLst>
          </a:blip>
          <a:srcRect/>
          <a:stretch/>
        </p:blipFill>
        <p:spPr>
          <a:xfrm>
            <a:off x="0" y="0"/>
            <a:ext cx="2707270" cy="6858000"/>
          </a:xfrm>
          <a:prstGeom prst="rect">
            <a:avLst/>
          </a:prstGeom>
        </p:spPr>
      </p:pic>
      <p:pic>
        <p:nvPicPr>
          <p:cNvPr id="12" name="Picture 11"/>
          <p:cNvPicPr>
            <a:picLocks noChangeAspect="1"/>
          </p:cNvPicPr>
          <p:nvPr userDrawn="1"/>
        </p:nvPicPr>
        <p:blipFill>
          <a:blip r:embed="rId5" cstate="email">
            <a:extLst>
              <a:ext uri="{28A0092B-C50C-407E-A947-70E740481C1C}">
                <a14:useLocalDpi xmlns:a14="http://schemas.microsoft.com/office/drawing/2010/main"/>
              </a:ext>
            </a:extLst>
          </a:blip>
          <a:stretch>
            <a:fillRect/>
          </a:stretch>
        </p:blipFill>
        <p:spPr>
          <a:xfrm>
            <a:off x="2996324" y="5527375"/>
            <a:ext cx="2789108" cy="510046"/>
          </a:xfrm>
          <a:prstGeom prst="rect">
            <a:avLst/>
          </a:prstGeom>
        </p:spPr>
      </p:pic>
      <p:sp>
        <p:nvSpPr>
          <p:cNvPr id="13" name="TextBox 12"/>
          <p:cNvSpPr txBox="1"/>
          <p:nvPr userDrawn="1"/>
        </p:nvSpPr>
        <p:spPr>
          <a:xfrm>
            <a:off x="2996324" y="6347456"/>
            <a:ext cx="5690476" cy="261610"/>
          </a:xfrm>
          <a:prstGeom prst="rect">
            <a:avLst/>
          </a:prstGeom>
          <a:noFill/>
        </p:spPr>
        <p:txBody>
          <a:bodyPr wrap="square" rtlCol="0">
            <a:spAutoFit/>
          </a:bodyPr>
          <a:lstStyle/>
          <a:p>
            <a:pPr defTabSz="457200"/>
            <a:r>
              <a:rPr lang="en-US" sz="1050" b="1" dirty="0" smtClean="0">
                <a:solidFill>
                  <a:srgbClr val="000000">
                    <a:alpha val="65000"/>
                  </a:srgbClr>
                </a:solidFill>
              </a:rPr>
              <a:t>COMPANY CONFIDENTIAL </a:t>
            </a:r>
            <a:r>
              <a:rPr lang="en-US" sz="1050" dirty="0" smtClean="0">
                <a:solidFill>
                  <a:srgbClr val="000000">
                    <a:alpha val="65000"/>
                  </a:srgbClr>
                </a:solidFill>
              </a:rPr>
              <a:t>(NOT FOR DISTRIBUTION)</a:t>
            </a:r>
            <a:endParaRPr lang="en-US" sz="1050" dirty="0">
              <a:solidFill>
                <a:srgbClr val="000000">
                  <a:alpha val="65000"/>
                </a:srgbClr>
              </a:solidFill>
            </a:endParaRPr>
          </a:p>
        </p:txBody>
      </p:sp>
    </p:spTree>
    <p:extLst>
      <p:ext uri="{BB962C8B-B14F-4D97-AF65-F5344CB8AC3E}">
        <p14:creationId xmlns:p14="http://schemas.microsoft.com/office/powerpoint/2010/main" val="283185876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109.xml><?xml version="1.0" encoding="utf-8"?>
<p:sldLayout xmlns:a="http://schemas.openxmlformats.org/drawingml/2006/main" xmlns:r="http://schemas.openxmlformats.org/officeDocument/2006/relationships" xmlns:p="http://schemas.openxmlformats.org/presentationml/2006/main" preserve="1" userDrawn="1">
  <p:cSld name="Presentation Title - Magnify">
    <p:spTree>
      <p:nvGrpSpPr>
        <p:cNvPr id="1" name=""/>
        <p:cNvGrpSpPr/>
        <p:nvPr/>
      </p:nvGrpSpPr>
      <p:grpSpPr>
        <a:xfrm>
          <a:off x="0" y="0"/>
          <a:ext cx="0" cy="0"/>
          <a:chOff x="0" y="0"/>
          <a:chExt cx="0" cy="0"/>
        </a:xfrm>
      </p:grpSpPr>
      <p:pic>
        <p:nvPicPr>
          <p:cNvPr id="8" name="Picture 7"/>
          <p:cNvPicPr>
            <a:picLocks noChangeAspect="1"/>
          </p:cNvPicPr>
          <p:nvPr userDrawn="1"/>
        </p:nvPicPr>
        <p:blipFill>
          <a:blip r:embed="rId2">
            <a:alphaModFix/>
            <a:extLst>
              <a:ext uri="{BEBA8EAE-BF5A-486C-A8C5-ECC9F3942E4B}">
                <a14:imgProps xmlns:a14="http://schemas.microsoft.com/office/drawing/2010/main">
                  <a14:imgLayer r:embed="rId3">
                    <a14:imgEffect>
                      <a14:brightnessContrast contrast="20000"/>
                    </a14:imgEffect>
                  </a14:imgLayer>
                </a14:imgProps>
              </a:ext>
              <a:ext uri="{28A0092B-C50C-407E-A947-70E740481C1C}">
                <a14:useLocalDpi xmlns:a14="http://schemas.microsoft.com/office/drawing/2010/main"/>
              </a:ext>
            </a:extLst>
          </a:blip>
          <a:stretch>
            <a:fillRect/>
          </a:stretch>
        </p:blipFill>
        <p:spPr>
          <a:xfrm>
            <a:off x="-1" y="-4403"/>
            <a:ext cx="9144001" cy="6858000"/>
          </a:xfrm>
          <a:prstGeom prst="rect">
            <a:avLst/>
          </a:prstGeom>
        </p:spPr>
      </p:pic>
      <p:sp>
        <p:nvSpPr>
          <p:cNvPr id="19" name="Text Placeholder 2"/>
          <p:cNvSpPr>
            <a:spLocks noGrp="1"/>
          </p:cNvSpPr>
          <p:nvPr>
            <p:ph type="body" sz="quarter" idx="10" hasCustomPrompt="1"/>
          </p:nvPr>
        </p:nvSpPr>
        <p:spPr>
          <a:xfrm>
            <a:off x="2900363" y="526731"/>
            <a:ext cx="5989637" cy="399690"/>
          </a:xfrm>
          <a:prstGeom prst="rect">
            <a:avLst/>
          </a:prstGeom>
        </p:spPr>
        <p:txBody>
          <a:bodyPr vert="horz"/>
          <a:lstStyle>
            <a:lvl1pPr marL="0" indent="0">
              <a:buNone/>
              <a:defRPr sz="1600">
                <a:solidFill>
                  <a:schemeClr val="tx1"/>
                </a:solidFill>
                <a:latin typeface="+mn-lt"/>
              </a:defRPr>
            </a:lvl1pPr>
          </a:lstStyle>
          <a:p>
            <a:r>
              <a:rPr lang="en-US" dirty="0" smtClean="0">
                <a:solidFill>
                  <a:srgbClr val="455560"/>
                </a:solidFill>
              </a:rPr>
              <a:t>2014 ALA MIDWINTER  /  JANUARY 24, 2014</a:t>
            </a:r>
            <a:endParaRPr lang="en-US" dirty="0">
              <a:solidFill>
                <a:srgbClr val="455560"/>
              </a:solidFill>
            </a:endParaRPr>
          </a:p>
        </p:txBody>
      </p:sp>
      <p:sp>
        <p:nvSpPr>
          <p:cNvPr id="25" name="Text Placeholder 23"/>
          <p:cNvSpPr>
            <a:spLocks noGrp="1"/>
          </p:cNvSpPr>
          <p:nvPr>
            <p:ph type="body" sz="quarter" idx="12" hasCustomPrompt="1"/>
          </p:nvPr>
        </p:nvSpPr>
        <p:spPr>
          <a:xfrm>
            <a:off x="2900363" y="4035310"/>
            <a:ext cx="5989637" cy="351288"/>
          </a:xfrm>
          <a:prstGeom prst="rect">
            <a:avLst/>
          </a:prstGeom>
        </p:spPr>
        <p:txBody>
          <a:bodyPr vert="horz"/>
          <a:lstStyle>
            <a:lvl1pPr marL="0" indent="0">
              <a:buNone/>
              <a:defRPr sz="2000"/>
            </a:lvl1pPr>
          </a:lstStyle>
          <a:p>
            <a:pPr lvl="0"/>
            <a:r>
              <a:rPr lang="en-US" dirty="0" smtClean="0"/>
              <a:t>Presenter name</a:t>
            </a:r>
            <a:endParaRPr lang="en-US" dirty="0"/>
          </a:p>
        </p:txBody>
      </p:sp>
      <p:sp>
        <p:nvSpPr>
          <p:cNvPr id="3" name="Text Placeholder 2"/>
          <p:cNvSpPr>
            <a:spLocks noGrp="1"/>
          </p:cNvSpPr>
          <p:nvPr>
            <p:ph type="body" sz="quarter" idx="14" hasCustomPrompt="1"/>
          </p:nvPr>
        </p:nvSpPr>
        <p:spPr>
          <a:xfrm>
            <a:off x="2900363" y="927100"/>
            <a:ext cx="5989637" cy="3108325"/>
          </a:xfrm>
          <a:prstGeom prst="rect">
            <a:avLst/>
          </a:prstGeom>
        </p:spPr>
        <p:txBody>
          <a:bodyPr vert="horz" anchor="ctr" anchorCtr="0"/>
          <a:lstStyle>
            <a:lvl1pPr marL="0" indent="0">
              <a:lnSpc>
                <a:spcPct val="80000"/>
              </a:lnSpc>
              <a:buNone/>
              <a:defRPr sz="6600" spc="-150">
                <a:solidFill>
                  <a:schemeClr val="accent1"/>
                </a:solidFill>
                <a:latin typeface="+mn-lt"/>
              </a:defRPr>
            </a:lvl1pPr>
            <a:lvl2pPr marL="457200" indent="0">
              <a:buNone/>
              <a:defRPr sz="4400">
                <a:solidFill>
                  <a:schemeClr val="accent1"/>
                </a:solidFill>
              </a:defRPr>
            </a:lvl2pPr>
            <a:lvl3pPr marL="914400" indent="0">
              <a:buNone/>
              <a:defRPr sz="4400">
                <a:solidFill>
                  <a:schemeClr val="accent1"/>
                </a:solidFill>
              </a:defRPr>
            </a:lvl3pPr>
            <a:lvl4pPr marL="1371600" indent="0">
              <a:buNone/>
              <a:defRPr sz="4400">
                <a:solidFill>
                  <a:schemeClr val="accent1"/>
                </a:solidFill>
              </a:defRPr>
            </a:lvl4pPr>
            <a:lvl5pPr marL="1828800" indent="0">
              <a:buNone/>
              <a:defRPr sz="4400">
                <a:solidFill>
                  <a:schemeClr val="accent1"/>
                </a:solidFill>
              </a:defRPr>
            </a:lvl5pPr>
          </a:lstStyle>
          <a:p>
            <a:pPr lvl="0"/>
            <a:r>
              <a:rPr lang="en-US" dirty="0" smtClean="0"/>
              <a:t>This is the presentation title</a:t>
            </a:r>
            <a:endParaRPr lang="en-US" dirty="0"/>
          </a:p>
        </p:txBody>
      </p:sp>
      <p:sp>
        <p:nvSpPr>
          <p:cNvPr id="5" name="Text Placeholder 4"/>
          <p:cNvSpPr>
            <a:spLocks noGrp="1"/>
          </p:cNvSpPr>
          <p:nvPr>
            <p:ph type="body" sz="quarter" idx="15" hasCustomPrompt="1"/>
          </p:nvPr>
        </p:nvSpPr>
        <p:spPr>
          <a:xfrm>
            <a:off x="2900363" y="4386263"/>
            <a:ext cx="5989637" cy="609600"/>
          </a:xfrm>
          <a:prstGeom prst="rect">
            <a:avLst/>
          </a:prstGeom>
        </p:spPr>
        <p:txBody>
          <a:bodyPr vert="horz"/>
          <a:lstStyle>
            <a:lvl1pPr marL="0" indent="0">
              <a:buNone/>
              <a:defRPr sz="1400">
                <a:solidFill>
                  <a:srgbClr val="000000"/>
                </a:solidFill>
              </a:defRPr>
            </a:lvl1pPr>
            <a:lvl2pPr marL="457200" indent="0">
              <a:buNone/>
              <a:defRPr sz="1400">
                <a:solidFill>
                  <a:srgbClr val="455560"/>
                </a:solidFill>
              </a:defRPr>
            </a:lvl2pPr>
            <a:lvl3pPr marL="914400" indent="0">
              <a:buNone/>
              <a:defRPr sz="1400">
                <a:solidFill>
                  <a:srgbClr val="455560"/>
                </a:solidFill>
              </a:defRPr>
            </a:lvl3pPr>
            <a:lvl4pPr marL="1371600" indent="0">
              <a:buNone/>
              <a:defRPr sz="1400">
                <a:solidFill>
                  <a:srgbClr val="455560"/>
                </a:solidFill>
              </a:defRPr>
            </a:lvl4pPr>
            <a:lvl5pPr marL="1828800" indent="0">
              <a:buNone/>
              <a:defRPr sz="1400">
                <a:solidFill>
                  <a:srgbClr val="455560"/>
                </a:solidFill>
              </a:defRPr>
            </a:lvl5pPr>
          </a:lstStyle>
          <a:p>
            <a:pPr lvl="0"/>
            <a:r>
              <a:rPr lang="en-US" dirty="0" smtClean="0"/>
              <a:t>Presenter title</a:t>
            </a:r>
            <a:endParaRPr lang="en-US" dirty="0"/>
          </a:p>
        </p:txBody>
      </p:sp>
      <p:pic>
        <p:nvPicPr>
          <p:cNvPr id="14" name="Picture 13" descr="explore-title.psd"/>
          <p:cNvPicPr>
            <a:picLocks noChangeAspect="1"/>
          </p:cNvPicPr>
          <p:nvPr userDrawn="1"/>
        </p:nvPicPr>
        <p:blipFill rotWithShape="1">
          <a:blip r:embed="rId4" cstate="print">
            <a:extLst>
              <a:ext uri="{28A0092B-C50C-407E-A947-70E740481C1C}">
                <a14:useLocalDpi xmlns:a14="http://schemas.microsoft.com/office/drawing/2010/main"/>
              </a:ext>
            </a:extLst>
          </a:blip>
          <a:srcRect/>
          <a:stretch/>
        </p:blipFill>
        <p:spPr>
          <a:xfrm>
            <a:off x="0" y="0"/>
            <a:ext cx="2707270" cy="6858000"/>
          </a:xfrm>
          <a:prstGeom prst="rect">
            <a:avLst/>
          </a:prstGeom>
        </p:spPr>
      </p:pic>
      <p:pic>
        <p:nvPicPr>
          <p:cNvPr id="2" name="Picture 1" descr="blue-magnify-background_v4.psd"/>
          <p:cNvPicPr>
            <a:picLocks noChangeAspect="1"/>
          </p:cNvPicPr>
          <p:nvPr userDrawn="1"/>
        </p:nvPicPr>
        <p:blipFill rotWithShape="1">
          <a:blip r:embed="rId5" cstate="print">
            <a:extLst>
              <a:ext uri="{28A0092B-C50C-407E-A947-70E740481C1C}">
                <a14:useLocalDpi xmlns:a14="http://schemas.microsoft.com/office/drawing/2010/main"/>
              </a:ext>
            </a:extLst>
          </a:blip>
          <a:srcRect/>
          <a:stretch/>
        </p:blipFill>
        <p:spPr>
          <a:xfrm>
            <a:off x="0" y="0"/>
            <a:ext cx="2707270" cy="6858000"/>
          </a:xfrm>
          <a:prstGeom prst="rect">
            <a:avLst/>
          </a:prstGeom>
        </p:spPr>
      </p:pic>
      <p:pic>
        <p:nvPicPr>
          <p:cNvPr id="11" name="Picture 10"/>
          <p:cNvPicPr>
            <a:picLocks noChangeAspect="1"/>
          </p:cNvPicPr>
          <p:nvPr userDrawn="1"/>
        </p:nvPicPr>
        <p:blipFill>
          <a:blip r:embed="rId6" cstate="email">
            <a:extLst>
              <a:ext uri="{28A0092B-C50C-407E-A947-70E740481C1C}">
                <a14:useLocalDpi xmlns:a14="http://schemas.microsoft.com/office/drawing/2010/main"/>
              </a:ext>
            </a:extLst>
          </a:blip>
          <a:stretch>
            <a:fillRect/>
          </a:stretch>
        </p:blipFill>
        <p:spPr>
          <a:xfrm>
            <a:off x="2996324" y="5527375"/>
            <a:ext cx="2789108" cy="510046"/>
          </a:xfrm>
          <a:prstGeom prst="rect">
            <a:avLst/>
          </a:prstGeom>
        </p:spPr>
      </p:pic>
      <p:sp>
        <p:nvSpPr>
          <p:cNvPr id="12" name="TextBox 11"/>
          <p:cNvSpPr txBox="1"/>
          <p:nvPr userDrawn="1"/>
        </p:nvSpPr>
        <p:spPr>
          <a:xfrm>
            <a:off x="2996324" y="6347456"/>
            <a:ext cx="5690476" cy="261610"/>
          </a:xfrm>
          <a:prstGeom prst="rect">
            <a:avLst/>
          </a:prstGeom>
          <a:noFill/>
        </p:spPr>
        <p:txBody>
          <a:bodyPr wrap="square" rtlCol="0">
            <a:spAutoFit/>
          </a:bodyPr>
          <a:lstStyle/>
          <a:p>
            <a:pPr defTabSz="457200"/>
            <a:r>
              <a:rPr lang="en-US" sz="1050" b="1" dirty="0" smtClean="0">
                <a:solidFill>
                  <a:srgbClr val="000000">
                    <a:alpha val="65000"/>
                  </a:srgbClr>
                </a:solidFill>
              </a:rPr>
              <a:t>COMPANY CONFIDENTIAL </a:t>
            </a:r>
            <a:r>
              <a:rPr lang="en-US" sz="1050" dirty="0" smtClean="0">
                <a:solidFill>
                  <a:srgbClr val="000000">
                    <a:alpha val="65000"/>
                  </a:srgbClr>
                </a:solidFill>
              </a:rPr>
              <a:t>(NOT FOR DISTRIBUTION)</a:t>
            </a:r>
            <a:endParaRPr lang="en-US" sz="1050" dirty="0">
              <a:solidFill>
                <a:srgbClr val="000000">
                  <a:alpha val="65000"/>
                </a:srgbClr>
              </a:solidFill>
            </a:endParaRPr>
          </a:p>
        </p:txBody>
      </p:sp>
    </p:spTree>
    <p:extLst>
      <p:ext uri="{BB962C8B-B14F-4D97-AF65-F5344CB8AC3E}">
        <p14:creationId xmlns:p14="http://schemas.microsoft.com/office/powerpoint/2010/main" val="390719853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110.xml><?xml version="1.0" encoding="utf-8"?>
<p:sldLayout xmlns:a="http://schemas.openxmlformats.org/drawingml/2006/main" xmlns:r="http://schemas.openxmlformats.org/officeDocument/2006/relationships" xmlns:p="http://schemas.openxmlformats.org/presentationml/2006/main" preserve="1" userDrawn="1">
  <p:cSld name="Closing">
    <p:spTree>
      <p:nvGrpSpPr>
        <p:cNvPr id="1" name=""/>
        <p:cNvGrpSpPr/>
        <p:nvPr/>
      </p:nvGrpSpPr>
      <p:grpSpPr>
        <a:xfrm>
          <a:off x="0" y="0"/>
          <a:ext cx="0" cy="0"/>
          <a:chOff x="0" y="0"/>
          <a:chExt cx="0" cy="0"/>
        </a:xfrm>
      </p:grpSpPr>
      <p:pic>
        <p:nvPicPr>
          <p:cNvPr id="13" name="Picture 12"/>
          <p:cNvPicPr>
            <a:picLocks noChangeAspect="1"/>
          </p:cNvPicPr>
          <p:nvPr userDrawn="1"/>
        </p:nvPicPr>
        <p:blipFill>
          <a:blip r:embed="rId2">
            <a:alphaModFix/>
            <a:extLst>
              <a:ext uri="{BEBA8EAE-BF5A-486C-A8C5-ECC9F3942E4B}">
                <a14:imgProps xmlns:a14="http://schemas.microsoft.com/office/drawing/2010/main">
                  <a14:imgLayer r:embed="rId3">
                    <a14:imgEffect>
                      <a14:brightnessContrast contrast="20000"/>
                    </a14:imgEffect>
                  </a14:imgLayer>
                </a14:imgProps>
              </a:ext>
              <a:ext uri="{28A0092B-C50C-407E-A947-70E740481C1C}">
                <a14:useLocalDpi xmlns:a14="http://schemas.microsoft.com/office/drawing/2010/main"/>
              </a:ext>
            </a:extLst>
          </a:blip>
          <a:stretch>
            <a:fillRect/>
          </a:stretch>
        </p:blipFill>
        <p:spPr>
          <a:xfrm>
            <a:off x="-1" y="-4403"/>
            <a:ext cx="9144001" cy="6858000"/>
          </a:xfrm>
          <a:prstGeom prst="rect">
            <a:avLst/>
          </a:prstGeom>
        </p:spPr>
      </p:pic>
      <p:pic>
        <p:nvPicPr>
          <p:cNvPr id="4" name="Picture 3"/>
          <p:cNvPicPr>
            <a:picLocks noChangeAspect="1"/>
          </p:cNvPicPr>
          <p:nvPr userDrawn="1"/>
        </p:nvPicPr>
        <p:blipFill rotWithShape="1">
          <a:blip r:embed="rId4" cstate="email">
            <a:extLst>
              <a:ext uri="{28A0092B-C50C-407E-A947-70E740481C1C}">
                <a14:useLocalDpi xmlns:a14="http://schemas.microsoft.com/office/drawing/2010/main"/>
              </a:ext>
            </a:extLst>
          </a:blip>
          <a:srcRect/>
          <a:stretch/>
        </p:blipFill>
        <p:spPr>
          <a:xfrm>
            <a:off x="1452880" y="0"/>
            <a:ext cx="2062480" cy="6872124"/>
          </a:xfrm>
          <a:prstGeom prst="rect">
            <a:avLst/>
          </a:prstGeom>
        </p:spPr>
      </p:pic>
      <p:pic>
        <p:nvPicPr>
          <p:cNvPr id="5" name="Picture 4" descr="teacher-duo.jpg"/>
          <p:cNvPicPr>
            <a:picLocks noChangeAspect="1"/>
          </p:cNvPicPr>
          <p:nvPr userDrawn="1"/>
        </p:nvPicPr>
        <p:blipFill rotWithShape="1">
          <a:blip r:embed="rId5" cstate="email">
            <a:extLst>
              <a:ext uri="{28A0092B-C50C-407E-A947-70E740481C1C}">
                <a14:useLocalDpi xmlns:a14="http://schemas.microsoft.com/office/drawing/2010/main"/>
              </a:ext>
            </a:extLst>
          </a:blip>
          <a:srcRect/>
          <a:stretch/>
        </p:blipFill>
        <p:spPr>
          <a:xfrm>
            <a:off x="0" y="0"/>
            <a:ext cx="1653276" cy="6872124"/>
          </a:xfrm>
          <a:prstGeom prst="rect">
            <a:avLst/>
          </a:prstGeom>
        </p:spPr>
      </p:pic>
      <p:pic>
        <p:nvPicPr>
          <p:cNvPr id="6" name="Picture 5"/>
          <p:cNvPicPr>
            <a:picLocks noChangeAspect="1"/>
          </p:cNvPicPr>
          <p:nvPr userDrawn="1"/>
        </p:nvPicPr>
        <p:blipFill rotWithShape="1">
          <a:blip r:embed="rId6" cstate="email">
            <a:extLst>
              <a:ext uri="{28A0092B-C50C-407E-A947-70E740481C1C}">
                <a14:useLocalDpi xmlns:a14="http://schemas.microsoft.com/office/drawing/2010/main"/>
              </a:ext>
            </a:extLst>
          </a:blip>
          <a:srcRect/>
          <a:stretch/>
        </p:blipFill>
        <p:spPr>
          <a:xfrm>
            <a:off x="3306552" y="0"/>
            <a:ext cx="1653276" cy="6872124"/>
          </a:xfrm>
          <a:prstGeom prst="rect">
            <a:avLst/>
          </a:prstGeom>
        </p:spPr>
      </p:pic>
      <p:sp>
        <p:nvSpPr>
          <p:cNvPr id="7" name="Rectangle 6"/>
          <p:cNvSpPr/>
          <p:nvPr userDrawn="1"/>
        </p:nvSpPr>
        <p:spPr>
          <a:xfrm>
            <a:off x="-1" y="3418524"/>
            <a:ext cx="9144000" cy="1508015"/>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457200"/>
            <a:endParaRPr lang="en-US">
              <a:solidFill>
                <a:srgbClr val="FFFFFF"/>
              </a:solidFill>
            </a:endParaRPr>
          </a:p>
        </p:txBody>
      </p:sp>
      <p:sp>
        <p:nvSpPr>
          <p:cNvPr id="8" name="TextBox 7"/>
          <p:cNvSpPr txBox="1"/>
          <p:nvPr userDrawn="1"/>
        </p:nvSpPr>
        <p:spPr>
          <a:xfrm>
            <a:off x="0" y="3762015"/>
            <a:ext cx="9144000" cy="707886"/>
          </a:xfrm>
          <a:prstGeom prst="rect">
            <a:avLst/>
          </a:prstGeom>
          <a:noFill/>
        </p:spPr>
        <p:txBody>
          <a:bodyPr wrap="square" rtlCol="0">
            <a:spAutoFit/>
          </a:bodyPr>
          <a:lstStyle/>
          <a:p>
            <a:pPr algn="ctr" defTabSz="457200"/>
            <a:r>
              <a:rPr lang="en-US" sz="4000" dirty="0" smtClean="0">
                <a:solidFill>
                  <a:srgbClr val="FFFFFF"/>
                </a:solidFill>
                <a:latin typeface="Calibri Light"/>
                <a:cs typeface="Calibri Light"/>
              </a:rPr>
              <a:t>Explore. Share. Magnify.</a:t>
            </a:r>
            <a:endParaRPr lang="en-US" sz="4000" dirty="0">
              <a:solidFill>
                <a:srgbClr val="FFFFFF"/>
              </a:solidFill>
              <a:latin typeface="Calibri Light"/>
              <a:cs typeface="Calibri Light"/>
            </a:endParaRPr>
          </a:p>
        </p:txBody>
      </p:sp>
      <p:pic>
        <p:nvPicPr>
          <p:cNvPr id="9" name="Picture 8"/>
          <p:cNvPicPr>
            <a:picLocks noChangeAspect="1"/>
          </p:cNvPicPr>
          <p:nvPr userDrawn="1"/>
        </p:nvPicPr>
        <p:blipFill>
          <a:blip r:embed="rId7" cstate="email">
            <a:extLst>
              <a:ext uri="{28A0092B-C50C-407E-A947-70E740481C1C}">
                <a14:useLocalDpi xmlns:a14="http://schemas.microsoft.com/office/drawing/2010/main"/>
              </a:ext>
            </a:extLst>
          </a:blip>
          <a:stretch>
            <a:fillRect/>
          </a:stretch>
        </p:blipFill>
        <p:spPr>
          <a:xfrm>
            <a:off x="5506720" y="5668495"/>
            <a:ext cx="2529840" cy="462633"/>
          </a:xfrm>
          <a:prstGeom prst="rect">
            <a:avLst/>
          </a:prstGeom>
        </p:spPr>
      </p:pic>
      <p:sp>
        <p:nvSpPr>
          <p:cNvPr id="15" name="Text Placeholder 14"/>
          <p:cNvSpPr>
            <a:spLocks noGrp="1"/>
          </p:cNvSpPr>
          <p:nvPr>
            <p:ph type="body" sz="quarter" idx="10" hasCustomPrompt="1"/>
          </p:nvPr>
        </p:nvSpPr>
        <p:spPr>
          <a:xfrm>
            <a:off x="5374640" y="482150"/>
            <a:ext cx="3179763" cy="461665"/>
          </a:xfrm>
          <a:prstGeom prst="rect">
            <a:avLst/>
          </a:prstGeom>
        </p:spPr>
        <p:txBody>
          <a:bodyPr vert="horz" anchor="b" anchorCtr="0">
            <a:spAutoFit/>
          </a:bodyPr>
          <a:lstStyle>
            <a:lvl1pPr marL="0" indent="0">
              <a:buNone/>
              <a:defRPr sz="2400" b="1">
                <a:latin typeface="+mn-lt"/>
              </a:defRPr>
            </a:lvl1pPr>
          </a:lstStyle>
          <a:p>
            <a:pPr lvl="0"/>
            <a:r>
              <a:rPr lang="en-US" dirty="0" smtClean="0"/>
              <a:t>Presenter Name</a:t>
            </a:r>
            <a:endParaRPr lang="en-US" dirty="0"/>
          </a:p>
        </p:txBody>
      </p:sp>
      <p:sp>
        <p:nvSpPr>
          <p:cNvPr id="16" name="Text Placeholder 14"/>
          <p:cNvSpPr>
            <a:spLocks noGrp="1"/>
          </p:cNvSpPr>
          <p:nvPr>
            <p:ph type="body" sz="quarter" idx="11" hasCustomPrompt="1"/>
          </p:nvPr>
        </p:nvSpPr>
        <p:spPr>
          <a:xfrm>
            <a:off x="5374640" y="888734"/>
            <a:ext cx="3179763" cy="369332"/>
          </a:xfrm>
          <a:prstGeom prst="rect">
            <a:avLst/>
          </a:prstGeom>
        </p:spPr>
        <p:txBody>
          <a:bodyPr vert="horz">
            <a:spAutoFit/>
          </a:bodyPr>
          <a:lstStyle>
            <a:lvl1pPr marL="0" indent="0">
              <a:buNone/>
              <a:defRPr sz="1800" baseline="0">
                <a:solidFill>
                  <a:srgbClr val="000000"/>
                </a:solidFill>
                <a:latin typeface="+mn-lt"/>
              </a:defRPr>
            </a:lvl1pPr>
          </a:lstStyle>
          <a:p>
            <a:pPr lvl="0"/>
            <a:r>
              <a:rPr lang="en-US" dirty="0" smtClean="0"/>
              <a:t>Presenter Title</a:t>
            </a:r>
            <a:endParaRPr lang="en-US" dirty="0"/>
          </a:p>
        </p:txBody>
      </p:sp>
      <p:sp>
        <p:nvSpPr>
          <p:cNvPr id="17" name="Text Placeholder 14"/>
          <p:cNvSpPr>
            <a:spLocks noGrp="1"/>
          </p:cNvSpPr>
          <p:nvPr>
            <p:ph type="body" sz="quarter" idx="12" hasCustomPrompt="1"/>
          </p:nvPr>
        </p:nvSpPr>
        <p:spPr>
          <a:xfrm>
            <a:off x="5374640" y="1625875"/>
            <a:ext cx="3179763" cy="369332"/>
          </a:xfrm>
          <a:prstGeom prst="rect">
            <a:avLst/>
          </a:prstGeom>
        </p:spPr>
        <p:txBody>
          <a:bodyPr vert="horz">
            <a:spAutoFit/>
          </a:bodyPr>
          <a:lstStyle>
            <a:lvl1pPr marL="0" indent="0">
              <a:buNone/>
              <a:defRPr sz="1800" baseline="0">
                <a:solidFill>
                  <a:srgbClr val="000000"/>
                </a:solidFill>
                <a:latin typeface="+mn-lt"/>
              </a:defRPr>
            </a:lvl1pPr>
          </a:lstStyle>
          <a:p>
            <a:pPr lvl="0"/>
            <a:r>
              <a:rPr lang="en-US" dirty="0" smtClean="0"/>
              <a:t>E-mail Address</a:t>
            </a:r>
            <a:endParaRPr lang="en-US" dirty="0"/>
          </a:p>
        </p:txBody>
      </p:sp>
      <p:sp>
        <p:nvSpPr>
          <p:cNvPr id="18" name="Text Placeholder 14"/>
          <p:cNvSpPr>
            <a:spLocks noGrp="1"/>
          </p:cNvSpPr>
          <p:nvPr>
            <p:ph type="body" sz="quarter" idx="13" hasCustomPrompt="1"/>
          </p:nvPr>
        </p:nvSpPr>
        <p:spPr>
          <a:xfrm>
            <a:off x="5374640" y="1995207"/>
            <a:ext cx="3179763" cy="369332"/>
          </a:xfrm>
          <a:prstGeom prst="rect">
            <a:avLst/>
          </a:prstGeom>
        </p:spPr>
        <p:txBody>
          <a:bodyPr vert="horz">
            <a:spAutoFit/>
          </a:bodyPr>
          <a:lstStyle>
            <a:lvl1pPr marL="0" indent="0">
              <a:buNone/>
              <a:defRPr sz="1800" baseline="0">
                <a:solidFill>
                  <a:srgbClr val="000000"/>
                </a:solidFill>
                <a:latin typeface="+mn-lt"/>
              </a:defRPr>
            </a:lvl1pPr>
          </a:lstStyle>
          <a:p>
            <a:pPr lvl="0"/>
            <a:r>
              <a:rPr lang="en-US" dirty="0" smtClean="0"/>
              <a:t>@Twitter</a:t>
            </a:r>
            <a:endParaRPr lang="en-US" dirty="0"/>
          </a:p>
        </p:txBody>
      </p:sp>
      <p:sp>
        <p:nvSpPr>
          <p:cNvPr id="20" name="TextBox 19"/>
          <p:cNvSpPr txBox="1"/>
          <p:nvPr userDrawn="1"/>
        </p:nvSpPr>
        <p:spPr>
          <a:xfrm>
            <a:off x="4959827" y="6347456"/>
            <a:ext cx="4184171" cy="261610"/>
          </a:xfrm>
          <a:prstGeom prst="rect">
            <a:avLst/>
          </a:prstGeom>
          <a:noFill/>
        </p:spPr>
        <p:txBody>
          <a:bodyPr wrap="square" rtlCol="0">
            <a:spAutoFit/>
          </a:bodyPr>
          <a:lstStyle/>
          <a:p>
            <a:pPr algn="ctr" defTabSz="457200"/>
            <a:r>
              <a:rPr lang="en-US" sz="1050" b="1" dirty="0" smtClean="0">
                <a:solidFill>
                  <a:srgbClr val="000000">
                    <a:alpha val="65000"/>
                  </a:srgbClr>
                </a:solidFill>
              </a:rPr>
              <a:t>COMPANY CONFIDENTIAL </a:t>
            </a:r>
            <a:r>
              <a:rPr lang="en-US" sz="1050" dirty="0" smtClean="0">
                <a:solidFill>
                  <a:srgbClr val="000000">
                    <a:alpha val="65000"/>
                  </a:srgbClr>
                </a:solidFill>
              </a:rPr>
              <a:t>(NOT FOR DISTRIBUTION)</a:t>
            </a:r>
            <a:endParaRPr lang="en-US" sz="1050" dirty="0">
              <a:solidFill>
                <a:srgbClr val="000000">
                  <a:alpha val="65000"/>
                </a:srgbClr>
              </a:solidFill>
            </a:endParaRPr>
          </a:p>
        </p:txBody>
      </p:sp>
    </p:spTree>
    <p:extLst>
      <p:ext uri="{BB962C8B-B14F-4D97-AF65-F5344CB8AC3E}">
        <p14:creationId xmlns:p14="http://schemas.microsoft.com/office/powerpoint/2010/main" val="294572701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111.xml><?xml version="1.0" encoding="utf-8"?>
<p:sldLayout xmlns:a="http://schemas.openxmlformats.org/drawingml/2006/main" xmlns:r="http://schemas.openxmlformats.org/officeDocument/2006/relationships" xmlns:p="http://schemas.openxmlformats.org/presentationml/2006/main" preserve="1" userDrawn="1">
  <p:cSld name="Section Title: Blue">
    <p:bg>
      <p:bgPr>
        <a:solidFill>
          <a:schemeClr val="accent1"/>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email">
            <a:alphaModFix amt="59000"/>
            <a:extLst>
              <a:ext uri="{28A0092B-C50C-407E-A947-70E740481C1C}">
                <a14:useLocalDpi xmlns:a14="http://schemas.microsoft.com/office/drawing/2010/main"/>
              </a:ext>
            </a:extLst>
          </a:blip>
          <a:stretch>
            <a:fillRect/>
          </a:stretch>
        </p:blipFill>
        <p:spPr>
          <a:xfrm>
            <a:off x="246139" y="6347456"/>
            <a:ext cx="1668732" cy="305161"/>
          </a:xfrm>
          <a:prstGeom prst="rect">
            <a:avLst/>
          </a:prstGeom>
        </p:spPr>
      </p:pic>
      <p:sp>
        <p:nvSpPr>
          <p:cNvPr id="8" name="Title 1"/>
          <p:cNvSpPr>
            <a:spLocks noGrp="1"/>
          </p:cNvSpPr>
          <p:nvPr>
            <p:ph type="title"/>
          </p:nvPr>
        </p:nvSpPr>
        <p:spPr>
          <a:xfrm>
            <a:off x="712405" y="2664884"/>
            <a:ext cx="8229600" cy="1143000"/>
          </a:xfrm>
          <a:prstGeom prst="rect">
            <a:avLst/>
          </a:prstGeom>
          <a:ln>
            <a:noFill/>
          </a:ln>
        </p:spPr>
        <p:txBody>
          <a:bodyPr vert="horz" lIns="91440" tIns="91440" rIns="91440" bIns="91440" anchor="t" anchorCtr="0">
            <a:noAutofit/>
          </a:bodyPr>
          <a:lstStyle>
            <a:lvl1pPr algn="l">
              <a:defRPr sz="6600" b="0" i="0" cap="none">
                <a:solidFill>
                  <a:schemeClr val="bg1"/>
                </a:solidFill>
                <a:latin typeface="Calibri Light"/>
                <a:cs typeface="Calibri Light"/>
              </a:defRPr>
            </a:lvl1pPr>
          </a:lstStyle>
          <a:p>
            <a:r>
              <a:rPr lang="en-US" dirty="0" smtClean="0"/>
              <a:t>SECTION TITLE</a:t>
            </a:r>
            <a:endParaRPr lang="en-US" dirty="0"/>
          </a:p>
        </p:txBody>
      </p:sp>
      <p:sp>
        <p:nvSpPr>
          <p:cNvPr id="10" name="Text Placeholder 9"/>
          <p:cNvSpPr>
            <a:spLocks noGrp="1"/>
          </p:cNvSpPr>
          <p:nvPr>
            <p:ph type="body" sz="quarter" idx="10" hasCustomPrompt="1"/>
          </p:nvPr>
        </p:nvSpPr>
        <p:spPr>
          <a:xfrm>
            <a:off x="746273" y="2120900"/>
            <a:ext cx="7772400" cy="781050"/>
          </a:xfrm>
          <a:prstGeom prst="rect">
            <a:avLst/>
          </a:prstGeom>
        </p:spPr>
        <p:txBody>
          <a:bodyPr vert="horz"/>
          <a:lstStyle>
            <a:lvl1pPr marL="0" indent="0">
              <a:buNone/>
              <a:defRPr sz="3200">
                <a:solidFill>
                  <a:schemeClr val="bg1">
                    <a:alpha val="65000"/>
                  </a:schemeClr>
                </a:solidFill>
                <a:latin typeface="+mn-lt"/>
              </a:defRPr>
            </a:lvl1pPr>
            <a:lvl2pPr marL="457200" indent="0">
              <a:buNone/>
              <a:defRPr sz="3200">
                <a:solidFill>
                  <a:schemeClr val="accent1">
                    <a:lumMod val="40000"/>
                    <a:lumOff val="60000"/>
                  </a:schemeClr>
                </a:solidFill>
                <a:latin typeface="+mn-lt"/>
              </a:defRPr>
            </a:lvl2pPr>
            <a:lvl3pPr marL="914400" indent="0">
              <a:buNone/>
              <a:defRPr sz="3200">
                <a:solidFill>
                  <a:schemeClr val="accent1">
                    <a:lumMod val="40000"/>
                    <a:lumOff val="60000"/>
                  </a:schemeClr>
                </a:solidFill>
                <a:latin typeface="+mn-lt"/>
              </a:defRPr>
            </a:lvl3pPr>
            <a:lvl4pPr marL="1371600" indent="0">
              <a:buNone/>
              <a:defRPr sz="3200">
                <a:solidFill>
                  <a:schemeClr val="accent1">
                    <a:lumMod val="40000"/>
                    <a:lumOff val="60000"/>
                  </a:schemeClr>
                </a:solidFill>
                <a:latin typeface="+mn-lt"/>
              </a:defRPr>
            </a:lvl4pPr>
            <a:lvl5pPr marL="1828800" indent="0">
              <a:buNone/>
              <a:defRPr sz="3200">
                <a:solidFill>
                  <a:schemeClr val="accent1">
                    <a:lumMod val="40000"/>
                    <a:lumOff val="60000"/>
                  </a:schemeClr>
                </a:solidFill>
                <a:latin typeface="+mn-lt"/>
              </a:defRPr>
            </a:lvl5pPr>
          </a:lstStyle>
          <a:p>
            <a:pPr lvl="0"/>
            <a:r>
              <a:rPr lang="en-US" dirty="0" smtClean="0"/>
              <a:t>Presentation Title</a:t>
            </a:r>
            <a:endParaRPr lang="en-US" dirty="0"/>
          </a:p>
        </p:txBody>
      </p:sp>
      <p:sp>
        <p:nvSpPr>
          <p:cNvPr id="2" name="TextBox 1"/>
          <p:cNvSpPr txBox="1"/>
          <p:nvPr userDrawn="1"/>
        </p:nvSpPr>
        <p:spPr>
          <a:xfrm>
            <a:off x="4699000" y="6347456"/>
            <a:ext cx="3987800" cy="261610"/>
          </a:xfrm>
          <a:prstGeom prst="rect">
            <a:avLst/>
          </a:prstGeom>
          <a:noFill/>
        </p:spPr>
        <p:txBody>
          <a:bodyPr wrap="square" rtlCol="0">
            <a:spAutoFit/>
          </a:bodyPr>
          <a:lstStyle/>
          <a:p>
            <a:pPr algn="r" defTabSz="457200"/>
            <a:r>
              <a:rPr lang="en-US" sz="1050" b="1" dirty="0" smtClean="0">
                <a:solidFill>
                  <a:srgbClr val="FFFFFF">
                    <a:alpha val="65000"/>
                  </a:srgbClr>
                </a:solidFill>
              </a:rPr>
              <a:t>COMPANY CONFIDENTIAL </a:t>
            </a:r>
            <a:r>
              <a:rPr lang="en-US" sz="1050" dirty="0" smtClean="0">
                <a:solidFill>
                  <a:srgbClr val="FFFFFF">
                    <a:alpha val="65000"/>
                  </a:srgbClr>
                </a:solidFill>
              </a:rPr>
              <a:t>(NOT FOR DISTRIBUTION)</a:t>
            </a:r>
            <a:endParaRPr lang="en-US" sz="1050" dirty="0">
              <a:solidFill>
                <a:srgbClr val="FFFFFF">
                  <a:alpha val="65000"/>
                </a:srgbClr>
              </a:solidFill>
            </a:endParaRPr>
          </a:p>
        </p:txBody>
      </p:sp>
    </p:spTree>
    <p:extLst>
      <p:ext uri="{BB962C8B-B14F-4D97-AF65-F5344CB8AC3E}">
        <p14:creationId xmlns:p14="http://schemas.microsoft.com/office/powerpoint/2010/main" val="2450100379"/>
      </p:ext>
    </p:extLst>
  </p:cSld>
  <p:clrMapOvr>
    <a:masterClrMapping/>
  </p:clrMapOvr>
  <p:transition spd="slow">
    <p:push/>
  </p:transition>
  <p:timing>
    <p:tnLst>
      <p:par>
        <p:cTn id="1" dur="indefinite" restart="never" nodeType="tmRoot"/>
      </p:par>
    </p:tnLst>
  </p:timing>
</p:sldLayout>
</file>

<file path=ppt/slideLayouts/slideLayout112.xml><?xml version="1.0" encoding="utf-8"?>
<p:sldLayout xmlns:a="http://schemas.openxmlformats.org/drawingml/2006/main" xmlns:r="http://schemas.openxmlformats.org/officeDocument/2006/relationships" xmlns:p="http://schemas.openxmlformats.org/presentationml/2006/main" preserve="1" userDrawn="1">
  <p:cSld name="Section Title: Green">
    <p:bg>
      <p:bgPr>
        <a:solidFill>
          <a:schemeClr val="accent3"/>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email">
            <a:alphaModFix amt="59000"/>
            <a:extLst>
              <a:ext uri="{28A0092B-C50C-407E-A947-70E740481C1C}">
                <a14:useLocalDpi xmlns:a14="http://schemas.microsoft.com/office/drawing/2010/main"/>
              </a:ext>
            </a:extLst>
          </a:blip>
          <a:stretch>
            <a:fillRect/>
          </a:stretch>
        </p:blipFill>
        <p:spPr>
          <a:xfrm>
            <a:off x="246139" y="6347456"/>
            <a:ext cx="1668732" cy="305161"/>
          </a:xfrm>
          <a:prstGeom prst="rect">
            <a:avLst/>
          </a:prstGeom>
        </p:spPr>
      </p:pic>
      <p:sp>
        <p:nvSpPr>
          <p:cNvPr id="8" name="Title 1"/>
          <p:cNvSpPr>
            <a:spLocks noGrp="1"/>
          </p:cNvSpPr>
          <p:nvPr>
            <p:ph type="title"/>
          </p:nvPr>
        </p:nvSpPr>
        <p:spPr>
          <a:xfrm>
            <a:off x="712405" y="2664884"/>
            <a:ext cx="8229600" cy="1143000"/>
          </a:xfrm>
          <a:prstGeom prst="rect">
            <a:avLst/>
          </a:prstGeom>
          <a:ln>
            <a:noFill/>
          </a:ln>
        </p:spPr>
        <p:txBody>
          <a:bodyPr vert="horz" lIns="91440" tIns="91440" rIns="91440" bIns="91440" anchor="t" anchorCtr="0">
            <a:noAutofit/>
          </a:bodyPr>
          <a:lstStyle>
            <a:lvl1pPr algn="l">
              <a:defRPr sz="6600" b="0" i="0" cap="none">
                <a:solidFill>
                  <a:schemeClr val="bg1"/>
                </a:solidFill>
                <a:latin typeface="Calibri Light"/>
                <a:cs typeface="Calibri Light"/>
              </a:defRPr>
            </a:lvl1pPr>
          </a:lstStyle>
          <a:p>
            <a:r>
              <a:rPr lang="en-US" dirty="0" smtClean="0"/>
              <a:t>SECTION TITLE</a:t>
            </a:r>
            <a:endParaRPr lang="en-US" dirty="0"/>
          </a:p>
        </p:txBody>
      </p:sp>
      <p:sp>
        <p:nvSpPr>
          <p:cNvPr id="10" name="Text Placeholder 9"/>
          <p:cNvSpPr>
            <a:spLocks noGrp="1"/>
          </p:cNvSpPr>
          <p:nvPr>
            <p:ph type="body" sz="quarter" idx="10" hasCustomPrompt="1"/>
          </p:nvPr>
        </p:nvSpPr>
        <p:spPr>
          <a:xfrm>
            <a:off x="746273" y="2120900"/>
            <a:ext cx="7772400" cy="781050"/>
          </a:xfrm>
          <a:prstGeom prst="rect">
            <a:avLst/>
          </a:prstGeom>
        </p:spPr>
        <p:txBody>
          <a:bodyPr vert="horz"/>
          <a:lstStyle>
            <a:lvl1pPr marL="0" indent="0">
              <a:buNone/>
              <a:defRPr sz="3200">
                <a:solidFill>
                  <a:schemeClr val="bg1">
                    <a:alpha val="65000"/>
                  </a:schemeClr>
                </a:solidFill>
                <a:latin typeface="+mn-lt"/>
              </a:defRPr>
            </a:lvl1pPr>
            <a:lvl2pPr marL="457200" indent="0">
              <a:buNone/>
              <a:defRPr sz="3200">
                <a:solidFill>
                  <a:schemeClr val="accent1">
                    <a:lumMod val="40000"/>
                    <a:lumOff val="60000"/>
                  </a:schemeClr>
                </a:solidFill>
                <a:latin typeface="+mn-lt"/>
              </a:defRPr>
            </a:lvl2pPr>
            <a:lvl3pPr marL="914400" indent="0">
              <a:buNone/>
              <a:defRPr sz="3200">
                <a:solidFill>
                  <a:schemeClr val="accent1">
                    <a:lumMod val="40000"/>
                    <a:lumOff val="60000"/>
                  </a:schemeClr>
                </a:solidFill>
                <a:latin typeface="+mn-lt"/>
              </a:defRPr>
            </a:lvl3pPr>
            <a:lvl4pPr marL="1371600" indent="0">
              <a:buNone/>
              <a:defRPr sz="3200">
                <a:solidFill>
                  <a:schemeClr val="accent1">
                    <a:lumMod val="40000"/>
                    <a:lumOff val="60000"/>
                  </a:schemeClr>
                </a:solidFill>
                <a:latin typeface="+mn-lt"/>
              </a:defRPr>
            </a:lvl4pPr>
            <a:lvl5pPr marL="1828800" indent="0">
              <a:buNone/>
              <a:defRPr sz="3200">
                <a:solidFill>
                  <a:schemeClr val="accent1">
                    <a:lumMod val="40000"/>
                    <a:lumOff val="60000"/>
                  </a:schemeClr>
                </a:solidFill>
                <a:latin typeface="+mn-lt"/>
              </a:defRPr>
            </a:lvl5pPr>
          </a:lstStyle>
          <a:p>
            <a:pPr lvl="0"/>
            <a:r>
              <a:rPr lang="en-US" dirty="0" smtClean="0"/>
              <a:t>Presentation Title</a:t>
            </a:r>
            <a:endParaRPr lang="en-US" dirty="0"/>
          </a:p>
        </p:txBody>
      </p:sp>
      <p:sp>
        <p:nvSpPr>
          <p:cNvPr id="2" name="TextBox 1"/>
          <p:cNvSpPr txBox="1"/>
          <p:nvPr userDrawn="1"/>
        </p:nvSpPr>
        <p:spPr>
          <a:xfrm>
            <a:off x="4699000" y="6347456"/>
            <a:ext cx="3987800" cy="261610"/>
          </a:xfrm>
          <a:prstGeom prst="rect">
            <a:avLst/>
          </a:prstGeom>
          <a:noFill/>
        </p:spPr>
        <p:txBody>
          <a:bodyPr wrap="square" rtlCol="0">
            <a:spAutoFit/>
          </a:bodyPr>
          <a:lstStyle/>
          <a:p>
            <a:pPr algn="r" defTabSz="457200"/>
            <a:r>
              <a:rPr lang="en-US" sz="1050" b="1" dirty="0" smtClean="0">
                <a:solidFill>
                  <a:srgbClr val="FFFFFF">
                    <a:alpha val="65000"/>
                  </a:srgbClr>
                </a:solidFill>
              </a:rPr>
              <a:t>COMPANY CONFIDENTIAL </a:t>
            </a:r>
            <a:r>
              <a:rPr lang="en-US" sz="1050" dirty="0" smtClean="0">
                <a:solidFill>
                  <a:srgbClr val="FFFFFF">
                    <a:alpha val="65000"/>
                  </a:srgbClr>
                </a:solidFill>
              </a:rPr>
              <a:t>(NOT FOR DISTRIBUTION)</a:t>
            </a:r>
            <a:endParaRPr lang="en-US" sz="1050" dirty="0">
              <a:solidFill>
                <a:srgbClr val="FFFFFF">
                  <a:alpha val="65000"/>
                </a:srgbClr>
              </a:solidFill>
            </a:endParaRPr>
          </a:p>
        </p:txBody>
      </p:sp>
    </p:spTree>
    <p:extLst>
      <p:ext uri="{BB962C8B-B14F-4D97-AF65-F5344CB8AC3E}">
        <p14:creationId xmlns:p14="http://schemas.microsoft.com/office/powerpoint/2010/main" val="877740035"/>
      </p:ext>
    </p:extLst>
  </p:cSld>
  <p:clrMapOvr>
    <a:masterClrMapping/>
  </p:clrMapOvr>
  <p:transition spd="slow">
    <p:push/>
  </p:transition>
  <p:timing>
    <p:tnLst>
      <p:par>
        <p:cTn id="1" dur="indefinite" restart="never" nodeType="tmRoot"/>
      </p:par>
    </p:tnLst>
  </p:timing>
</p:sldLayout>
</file>

<file path=ppt/slideLayouts/slideLayout113.xml><?xml version="1.0" encoding="utf-8"?>
<p:sldLayout xmlns:a="http://schemas.openxmlformats.org/drawingml/2006/main" xmlns:r="http://schemas.openxmlformats.org/officeDocument/2006/relationships" xmlns:p="http://schemas.openxmlformats.org/presentationml/2006/main" preserve="1" userDrawn="1">
  <p:cSld name="Section Title: Orange">
    <p:bg>
      <p:bgPr>
        <a:solidFill>
          <a:schemeClr val="accent6"/>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email">
            <a:alphaModFix amt="59000"/>
            <a:extLst>
              <a:ext uri="{28A0092B-C50C-407E-A947-70E740481C1C}">
                <a14:useLocalDpi xmlns:a14="http://schemas.microsoft.com/office/drawing/2010/main"/>
              </a:ext>
            </a:extLst>
          </a:blip>
          <a:stretch>
            <a:fillRect/>
          </a:stretch>
        </p:blipFill>
        <p:spPr>
          <a:xfrm>
            <a:off x="246139" y="6347456"/>
            <a:ext cx="1668732" cy="305161"/>
          </a:xfrm>
          <a:prstGeom prst="rect">
            <a:avLst/>
          </a:prstGeom>
        </p:spPr>
      </p:pic>
      <p:sp>
        <p:nvSpPr>
          <p:cNvPr id="8" name="Title 1"/>
          <p:cNvSpPr>
            <a:spLocks noGrp="1"/>
          </p:cNvSpPr>
          <p:nvPr>
            <p:ph type="title"/>
          </p:nvPr>
        </p:nvSpPr>
        <p:spPr>
          <a:xfrm>
            <a:off x="712405" y="2664884"/>
            <a:ext cx="8229600" cy="1143000"/>
          </a:xfrm>
          <a:prstGeom prst="rect">
            <a:avLst/>
          </a:prstGeom>
          <a:ln>
            <a:noFill/>
          </a:ln>
        </p:spPr>
        <p:txBody>
          <a:bodyPr vert="horz" lIns="91440" tIns="91440" rIns="91440" bIns="91440" anchor="t" anchorCtr="0">
            <a:noAutofit/>
          </a:bodyPr>
          <a:lstStyle>
            <a:lvl1pPr algn="l">
              <a:defRPr sz="6600" b="0" i="0" cap="none">
                <a:solidFill>
                  <a:schemeClr val="bg1"/>
                </a:solidFill>
                <a:latin typeface="Calibri Light"/>
                <a:cs typeface="Calibri Light"/>
              </a:defRPr>
            </a:lvl1pPr>
          </a:lstStyle>
          <a:p>
            <a:r>
              <a:rPr lang="en-US" dirty="0" smtClean="0"/>
              <a:t>SECTION TITLE</a:t>
            </a:r>
            <a:endParaRPr lang="en-US" dirty="0"/>
          </a:p>
        </p:txBody>
      </p:sp>
      <p:sp>
        <p:nvSpPr>
          <p:cNvPr id="10" name="Text Placeholder 9"/>
          <p:cNvSpPr>
            <a:spLocks noGrp="1"/>
          </p:cNvSpPr>
          <p:nvPr>
            <p:ph type="body" sz="quarter" idx="10" hasCustomPrompt="1"/>
          </p:nvPr>
        </p:nvSpPr>
        <p:spPr>
          <a:xfrm>
            <a:off x="746273" y="2120900"/>
            <a:ext cx="7772400" cy="781050"/>
          </a:xfrm>
          <a:prstGeom prst="rect">
            <a:avLst/>
          </a:prstGeom>
        </p:spPr>
        <p:txBody>
          <a:bodyPr vert="horz"/>
          <a:lstStyle>
            <a:lvl1pPr marL="0" indent="0">
              <a:buNone/>
              <a:defRPr sz="3200">
                <a:solidFill>
                  <a:schemeClr val="bg1">
                    <a:alpha val="65000"/>
                  </a:schemeClr>
                </a:solidFill>
                <a:latin typeface="+mn-lt"/>
              </a:defRPr>
            </a:lvl1pPr>
            <a:lvl2pPr marL="457200" indent="0">
              <a:buNone/>
              <a:defRPr sz="3200">
                <a:solidFill>
                  <a:schemeClr val="accent1">
                    <a:lumMod val="40000"/>
                    <a:lumOff val="60000"/>
                  </a:schemeClr>
                </a:solidFill>
                <a:latin typeface="+mn-lt"/>
              </a:defRPr>
            </a:lvl2pPr>
            <a:lvl3pPr marL="914400" indent="0">
              <a:buNone/>
              <a:defRPr sz="3200">
                <a:solidFill>
                  <a:schemeClr val="accent1">
                    <a:lumMod val="40000"/>
                    <a:lumOff val="60000"/>
                  </a:schemeClr>
                </a:solidFill>
                <a:latin typeface="+mn-lt"/>
              </a:defRPr>
            </a:lvl3pPr>
            <a:lvl4pPr marL="1371600" indent="0">
              <a:buNone/>
              <a:defRPr sz="3200">
                <a:solidFill>
                  <a:schemeClr val="accent1">
                    <a:lumMod val="40000"/>
                    <a:lumOff val="60000"/>
                  </a:schemeClr>
                </a:solidFill>
                <a:latin typeface="+mn-lt"/>
              </a:defRPr>
            </a:lvl4pPr>
            <a:lvl5pPr marL="1828800" indent="0">
              <a:buNone/>
              <a:defRPr sz="3200">
                <a:solidFill>
                  <a:schemeClr val="accent1">
                    <a:lumMod val="40000"/>
                    <a:lumOff val="60000"/>
                  </a:schemeClr>
                </a:solidFill>
                <a:latin typeface="+mn-lt"/>
              </a:defRPr>
            </a:lvl5pPr>
          </a:lstStyle>
          <a:p>
            <a:pPr lvl="0"/>
            <a:r>
              <a:rPr lang="en-US" dirty="0" smtClean="0"/>
              <a:t>Presentation Title</a:t>
            </a:r>
            <a:endParaRPr lang="en-US" dirty="0"/>
          </a:p>
        </p:txBody>
      </p:sp>
      <p:sp>
        <p:nvSpPr>
          <p:cNvPr id="2" name="TextBox 1"/>
          <p:cNvSpPr txBox="1"/>
          <p:nvPr userDrawn="1"/>
        </p:nvSpPr>
        <p:spPr>
          <a:xfrm>
            <a:off x="4699000" y="6347456"/>
            <a:ext cx="3987800" cy="261610"/>
          </a:xfrm>
          <a:prstGeom prst="rect">
            <a:avLst/>
          </a:prstGeom>
          <a:noFill/>
        </p:spPr>
        <p:txBody>
          <a:bodyPr wrap="square" rtlCol="0">
            <a:spAutoFit/>
          </a:bodyPr>
          <a:lstStyle/>
          <a:p>
            <a:pPr algn="r" defTabSz="457200"/>
            <a:r>
              <a:rPr lang="en-US" sz="1050" b="1" dirty="0" smtClean="0">
                <a:solidFill>
                  <a:srgbClr val="FFFFFF">
                    <a:alpha val="65000"/>
                  </a:srgbClr>
                </a:solidFill>
              </a:rPr>
              <a:t>COMPANY CONFIDENTIAL </a:t>
            </a:r>
            <a:r>
              <a:rPr lang="en-US" sz="1050" dirty="0" smtClean="0">
                <a:solidFill>
                  <a:srgbClr val="FFFFFF">
                    <a:alpha val="65000"/>
                  </a:srgbClr>
                </a:solidFill>
              </a:rPr>
              <a:t>(NOT FOR DISTRIBUTION)</a:t>
            </a:r>
            <a:endParaRPr lang="en-US" sz="1050" dirty="0">
              <a:solidFill>
                <a:srgbClr val="FFFFFF">
                  <a:alpha val="65000"/>
                </a:srgbClr>
              </a:solidFill>
            </a:endParaRPr>
          </a:p>
        </p:txBody>
      </p:sp>
    </p:spTree>
    <p:extLst>
      <p:ext uri="{BB962C8B-B14F-4D97-AF65-F5344CB8AC3E}">
        <p14:creationId xmlns:p14="http://schemas.microsoft.com/office/powerpoint/2010/main" val="1051267283"/>
      </p:ext>
    </p:extLst>
  </p:cSld>
  <p:clrMapOvr>
    <a:masterClrMapping/>
  </p:clrMapOvr>
  <p:transition spd="slow">
    <p:push/>
  </p:transition>
  <p:timing>
    <p:tnLst>
      <p:par>
        <p:cTn id="1" dur="indefinite" restart="never" nodeType="tmRoot"/>
      </p:par>
    </p:tnLst>
  </p:timing>
</p:sldLayout>
</file>

<file path=ppt/slideLayouts/slideLayout114.xml><?xml version="1.0" encoding="utf-8"?>
<p:sldLayout xmlns:a="http://schemas.openxmlformats.org/drawingml/2006/main" xmlns:r="http://schemas.openxmlformats.org/officeDocument/2006/relationships" xmlns:p="http://schemas.openxmlformats.org/presentationml/2006/main" preserve="1" userDrawn="1">
  <p:cSld name="Section Title: Red">
    <p:bg>
      <p:bgPr>
        <a:solidFill>
          <a:schemeClr val="accent2"/>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email">
            <a:alphaModFix amt="59000"/>
            <a:extLst>
              <a:ext uri="{28A0092B-C50C-407E-A947-70E740481C1C}">
                <a14:useLocalDpi xmlns:a14="http://schemas.microsoft.com/office/drawing/2010/main"/>
              </a:ext>
            </a:extLst>
          </a:blip>
          <a:stretch>
            <a:fillRect/>
          </a:stretch>
        </p:blipFill>
        <p:spPr>
          <a:xfrm>
            <a:off x="246139" y="6347456"/>
            <a:ext cx="1668732" cy="305161"/>
          </a:xfrm>
          <a:prstGeom prst="rect">
            <a:avLst/>
          </a:prstGeom>
        </p:spPr>
      </p:pic>
      <p:sp>
        <p:nvSpPr>
          <p:cNvPr id="8" name="Title 1"/>
          <p:cNvSpPr>
            <a:spLocks noGrp="1"/>
          </p:cNvSpPr>
          <p:nvPr>
            <p:ph type="title"/>
          </p:nvPr>
        </p:nvSpPr>
        <p:spPr>
          <a:xfrm>
            <a:off x="712405" y="2664884"/>
            <a:ext cx="8229600" cy="1143000"/>
          </a:xfrm>
          <a:prstGeom prst="rect">
            <a:avLst/>
          </a:prstGeom>
          <a:ln>
            <a:noFill/>
          </a:ln>
        </p:spPr>
        <p:txBody>
          <a:bodyPr vert="horz" lIns="91440" tIns="91440" rIns="91440" bIns="91440" anchor="t" anchorCtr="0">
            <a:noAutofit/>
          </a:bodyPr>
          <a:lstStyle>
            <a:lvl1pPr algn="l">
              <a:defRPr sz="6600" b="0" i="0" cap="none">
                <a:solidFill>
                  <a:schemeClr val="bg1"/>
                </a:solidFill>
                <a:latin typeface="Calibri Light"/>
                <a:cs typeface="Calibri Light"/>
              </a:defRPr>
            </a:lvl1pPr>
          </a:lstStyle>
          <a:p>
            <a:r>
              <a:rPr lang="en-US" dirty="0" smtClean="0"/>
              <a:t>SECTION TITLE</a:t>
            </a:r>
            <a:endParaRPr lang="en-US" dirty="0"/>
          </a:p>
        </p:txBody>
      </p:sp>
      <p:sp>
        <p:nvSpPr>
          <p:cNvPr id="10" name="Text Placeholder 9"/>
          <p:cNvSpPr>
            <a:spLocks noGrp="1"/>
          </p:cNvSpPr>
          <p:nvPr>
            <p:ph type="body" sz="quarter" idx="10" hasCustomPrompt="1"/>
          </p:nvPr>
        </p:nvSpPr>
        <p:spPr>
          <a:xfrm>
            <a:off x="746273" y="2120900"/>
            <a:ext cx="7772400" cy="781050"/>
          </a:xfrm>
          <a:prstGeom prst="rect">
            <a:avLst/>
          </a:prstGeom>
        </p:spPr>
        <p:txBody>
          <a:bodyPr vert="horz"/>
          <a:lstStyle>
            <a:lvl1pPr marL="0" indent="0">
              <a:buNone/>
              <a:defRPr sz="3200">
                <a:solidFill>
                  <a:schemeClr val="bg1">
                    <a:alpha val="65000"/>
                  </a:schemeClr>
                </a:solidFill>
                <a:latin typeface="+mn-lt"/>
              </a:defRPr>
            </a:lvl1pPr>
            <a:lvl2pPr marL="457200" indent="0">
              <a:buNone/>
              <a:defRPr sz="3200">
                <a:solidFill>
                  <a:schemeClr val="accent1">
                    <a:lumMod val="40000"/>
                    <a:lumOff val="60000"/>
                  </a:schemeClr>
                </a:solidFill>
                <a:latin typeface="+mn-lt"/>
              </a:defRPr>
            </a:lvl2pPr>
            <a:lvl3pPr marL="914400" indent="0">
              <a:buNone/>
              <a:defRPr sz="3200">
                <a:solidFill>
                  <a:schemeClr val="accent1">
                    <a:lumMod val="40000"/>
                    <a:lumOff val="60000"/>
                  </a:schemeClr>
                </a:solidFill>
                <a:latin typeface="+mn-lt"/>
              </a:defRPr>
            </a:lvl3pPr>
            <a:lvl4pPr marL="1371600" indent="0">
              <a:buNone/>
              <a:defRPr sz="3200">
                <a:solidFill>
                  <a:schemeClr val="accent1">
                    <a:lumMod val="40000"/>
                    <a:lumOff val="60000"/>
                  </a:schemeClr>
                </a:solidFill>
                <a:latin typeface="+mn-lt"/>
              </a:defRPr>
            </a:lvl4pPr>
            <a:lvl5pPr marL="1828800" indent="0">
              <a:buNone/>
              <a:defRPr sz="3200">
                <a:solidFill>
                  <a:schemeClr val="accent1">
                    <a:lumMod val="40000"/>
                    <a:lumOff val="60000"/>
                  </a:schemeClr>
                </a:solidFill>
                <a:latin typeface="+mn-lt"/>
              </a:defRPr>
            </a:lvl5pPr>
          </a:lstStyle>
          <a:p>
            <a:pPr lvl="0"/>
            <a:r>
              <a:rPr lang="en-US" dirty="0" smtClean="0"/>
              <a:t>Presentation Title</a:t>
            </a:r>
            <a:endParaRPr lang="en-US" dirty="0"/>
          </a:p>
        </p:txBody>
      </p:sp>
      <p:sp>
        <p:nvSpPr>
          <p:cNvPr id="2" name="TextBox 1"/>
          <p:cNvSpPr txBox="1"/>
          <p:nvPr userDrawn="1"/>
        </p:nvSpPr>
        <p:spPr>
          <a:xfrm>
            <a:off x="4699000" y="6347456"/>
            <a:ext cx="3987800" cy="261610"/>
          </a:xfrm>
          <a:prstGeom prst="rect">
            <a:avLst/>
          </a:prstGeom>
          <a:noFill/>
        </p:spPr>
        <p:txBody>
          <a:bodyPr wrap="square" rtlCol="0">
            <a:spAutoFit/>
          </a:bodyPr>
          <a:lstStyle/>
          <a:p>
            <a:pPr algn="r" defTabSz="457200"/>
            <a:r>
              <a:rPr lang="en-US" sz="1050" b="1" dirty="0" smtClean="0">
                <a:solidFill>
                  <a:srgbClr val="FFFFFF">
                    <a:alpha val="65000"/>
                  </a:srgbClr>
                </a:solidFill>
              </a:rPr>
              <a:t>COMPANY CONFIDENTIAL </a:t>
            </a:r>
            <a:r>
              <a:rPr lang="en-US" sz="1050" dirty="0" smtClean="0">
                <a:solidFill>
                  <a:srgbClr val="FFFFFF">
                    <a:alpha val="65000"/>
                  </a:srgbClr>
                </a:solidFill>
              </a:rPr>
              <a:t>(NOT FOR DISTRIBUTION)</a:t>
            </a:r>
            <a:endParaRPr lang="en-US" sz="1050" dirty="0">
              <a:solidFill>
                <a:srgbClr val="FFFFFF">
                  <a:alpha val="65000"/>
                </a:srgbClr>
              </a:solidFill>
            </a:endParaRPr>
          </a:p>
        </p:txBody>
      </p:sp>
    </p:spTree>
    <p:extLst>
      <p:ext uri="{BB962C8B-B14F-4D97-AF65-F5344CB8AC3E}">
        <p14:creationId xmlns:p14="http://schemas.microsoft.com/office/powerpoint/2010/main" val="3506736298"/>
      </p:ext>
    </p:extLst>
  </p:cSld>
  <p:clrMapOvr>
    <a:masterClrMapping/>
  </p:clrMapOvr>
  <p:transition spd="slow">
    <p:push/>
  </p:transition>
  <p:timing>
    <p:tnLst>
      <p:par>
        <p:cTn id="1" dur="indefinite" restart="never" nodeType="tmRoot"/>
      </p:par>
    </p:tnLst>
  </p:timing>
</p:sldLayout>
</file>

<file path=ppt/slideLayouts/slideLayout115.xml><?xml version="1.0" encoding="utf-8"?>
<p:sldLayout xmlns:a="http://schemas.openxmlformats.org/drawingml/2006/main" xmlns:r="http://schemas.openxmlformats.org/officeDocument/2006/relationships" xmlns:p="http://schemas.openxmlformats.org/presentationml/2006/main" preserve="1" userDrawn="1">
  <p:cSld name="Section Title: Gray">
    <p:bg>
      <p:bgPr>
        <a:solidFill>
          <a:schemeClr val="tx2"/>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email">
            <a:alphaModFix amt="59000"/>
            <a:extLst>
              <a:ext uri="{28A0092B-C50C-407E-A947-70E740481C1C}">
                <a14:useLocalDpi xmlns:a14="http://schemas.microsoft.com/office/drawing/2010/main"/>
              </a:ext>
            </a:extLst>
          </a:blip>
          <a:stretch>
            <a:fillRect/>
          </a:stretch>
        </p:blipFill>
        <p:spPr>
          <a:xfrm>
            <a:off x="246139" y="6347456"/>
            <a:ext cx="1668732" cy="305161"/>
          </a:xfrm>
          <a:prstGeom prst="rect">
            <a:avLst/>
          </a:prstGeom>
        </p:spPr>
      </p:pic>
      <p:sp>
        <p:nvSpPr>
          <p:cNvPr id="8" name="Title 1"/>
          <p:cNvSpPr>
            <a:spLocks noGrp="1"/>
          </p:cNvSpPr>
          <p:nvPr>
            <p:ph type="title"/>
          </p:nvPr>
        </p:nvSpPr>
        <p:spPr>
          <a:xfrm>
            <a:off x="712405" y="2664884"/>
            <a:ext cx="8229600" cy="1143000"/>
          </a:xfrm>
          <a:prstGeom prst="rect">
            <a:avLst/>
          </a:prstGeom>
          <a:ln>
            <a:noFill/>
          </a:ln>
        </p:spPr>
        <p:txBody>
          <a:bodyPr vert="horz" lIns="91440" tIns="91440" rIns="91440" bIns="91440" anchor="t" anchorCtr="0">
            <a:noAutofit/>
          </a:bodyPr>
          <a:lstStyle>
            <a:lvl1pPr algn="l">
              <a:defRPr sz="6600" b="0" i="0" cap="none">
                <a:solidFill>
                  <a:schemeClr val="bg1"/>
                </a:solidFill>
                <a:latin typeface="Calibri Light"/>
                <a:cs typeface="Calibri Light"/>
              </a:defRPr>
            </a:lvl1pPr>
          </a:lstStyle>
          <a:p>
            <a:r>
              <a:rPr lang="en-US" dirty="0" smtClean="0"/>
              <a:t>SECTION TITLE</a:t>
            </a:r>
            <a:endParaRPr lang="en-US" dirty="0"/>
          </a:p>
        </p:txBody>
      </p:sp>
      <p:sp>
        <p:nvSpPr>
          <p:cNvPr id="10" name="Text Placeholder 9"/>
          <p:cNvSpPr>
            <a:spLocks noGrp="1"/>
          </p:cNvSpPr>
          <p:nvPr>
            <p:ph type="body" sz="quarter" idx="10" hasCustomPrompt="1"/>
          </p:nvPr>
        </p:nvSpPr>
        <p:spPr>
          <a:xfrm>
            <a:off x="746273" y="2120900"/>
            <a:ext cx="7772400" cy="781050"/>
          </a:xfrm>
          <a:prstGeom prst="rect">
            <a:avLst/>
          </a:prstGeom>
        </p:spPr>
        <p:txBody>
          <a:bodyPr vert="horz"/>
          <a:lstStyle>
            <a:lvl1pPr marL="0" indent="0">
              <a:buNone/>
              <a:defRPr sz="3200">
                <a:solidFill>
                  <a:schemeClr val="bg1">
                    <a:alpha val="65000"/>
                  </a:schemeClr>
                </a:solidFill>
                <a:latin typeface="+mn-lt"/>
              </a:defRPr>
            </a:lvl1pPr>
            <a:lvl2pPr marL="457200" indent="0">
              <a:buNone/>
              <a:defRPr sz="3200">
                <a:solidFill>
                  <a:schemeClr val="accent1">
                    <a:lumMod val="40000"/>
                    <a:lumOff val="60000"/>
                  </a:schemeClr>
                </a:solidFill>
                <a:latin typeface="+mn-lt"/>
              </a:defRPr>
            </a:lvl2pPr>
            <a:lvl3pPr marL="914400" indent="0">
              <a:buNone/>
              <a:defRPr sz="3200">
                <a:solidFill>
                  <a:schemeClr val="accent1">
                    <a:lumMod val="40000"/>
                    <a:lumOff val="60000"/>
                  </a:schemeClr>
                </a:solidFill>
                <a:latin typeface="+mn-lt"/>
              </a:defRPr>
            </a:lvl3pPr>
            <a:lvl4pPr marL="1371600" indent="0">
              <a:buNone/>
              <a:defRPr sz="3200">
                <a:solidFill>
                  <a:schemeClr val="accent1">
                    <a:lumMod val="40000"/>
                    <a:lumOff val="60000"/>
                  </a:schemeClr>
                </a:solidFill>
                <a:latin typeface="+mn-lt"/>
              </a:defRPr>
            </a:lvl4pPr>
            <a:lvl5pPr marL="1828800" indent="0">
              <a:buNone/>
              <a:defRPr sz="3200">
                <a:solidFill>
                  <a:schemeClr val="accent1">
                    <a:lumMod val="40000"/>
                    <a:lumOff val="60000"/>
                  </a:schemeClr>
                </a:solidFill>
                <a:latin typeface="+mn-lt"/>
              </a:defRPr>
            </a:lvl5pPr>
          </a:lstStyle>
          <a:p>
            <a:pPr lvl="0"/>
            <a:r>
              <a:rPr lang="en-US" dirty="0" smtClean="0"/>
              <a:t>Presentation Title</a:t>
            </a:r>
            <a:endParaRPr lang="en-US" dirty="0"/>
          </a:p>
        </p:txBody>
      </p:sp>
      <p:sp>
        <p:nvSpPr>
          <p:cNvPr id="2" name="TextBox 1"/>
          <p:cNvSpPr txBox="1"/>
          <p:nvPr userDrawn="1"/>
        </p:nvSpPr>
        <p:spPr>
          <a:xfrm>
            <a:off x="4699000" y="6347456"/>
            <a:ext cx="3987800" cy="261610"/>
          </a:xfrm>
          <a:prstGeom prst="rect">
            <a:avLst/>
          </a:prstGeom>
          <a:noFill/>
        </p:spPr>
        <p:txBody>
          <a:bodyPr wrap="square" rtlCol="0">
            <a:spAutoFit/>
          </a:bodyPr>
          <a:lstStyle/>
          <a:p>
            <a:pPr algn="r" defTabSz="457200"/>
            <a:r>
              <a:rPr lang="en-US" sz="1050" b="1" dirty="0" smtClean="0">
                <a:solidFill>
                  <a:srgbClr val="FFFFFF">
                    <a:alpha val="65000"/>
                  </a:srgbClr>
                </a:solidFill>
              </a:rPr>
              <a:t>COMPANY CONFIDENTIAL </a:t>
            </a:r>
            <a:r>
              <a:rPr lang="en-US" sz="1050" dirty="0" smtClean="0">
                <a:solidFill>
                  <a:srgbClr val="FFFFFF">
                    <a:alpha val="65000"/>
                  </a:srgbClr>
                </a:solidFill>
              </a:rPr>
              <a:t>(NOT FOR DISTRIBUTION)</a:t>
            </a:r>
            <a:endParaRPr lang="en-US" sz="1050" dirty="0">
              <a:solidFill>
                <a:srgbClr val="FFFFFF">
                  <a:alpha val="65000"/>
                </a:srgbClr>
              </a:solidFill>
            </a:endParaRPr>
          </a:p>
        </p:txBody>
      </p:sp>
    </p:spTree>
    <p:extLst>
      <p:ext uri="{BB962C8B-B14F-4D97-AF65-F5344CB8AC3E}">
        <p14:creationId xmlns:p14="http://schemas.microsoft.com/office/powerpoint/2010/main" val="1114593121"/>
      </p:ext>
    </p:extLst>
  </p:cSld>
  <p:clrMapOvr>
    <a:masterClrMapping/>
  </p:clrMapOvr>
  <p:transition spd="slow">
    <p:push/>
  </p:transition>
  <p:timing>
    <p:tnLst>
      <p:par>
        <p:cTn id="1" dur="indefinite" restart="never" nodeType="tmRoot"/>
      </p:par>
    </p:tnLst>
  </p:timing>
</p:sldLayout>
</file>

<file path=ppt/slideLayouts/slideLayout116.xml><?xml version="1.0" encoding="utf-8"?>
<p:sldLayout xmlns:a="http://schemas.openxmlformats.org/drawingml/2006/main" xmlns:r="http://schemas.openxmlformats.org/officeDocument/2006/relationships" xmlns:p="http://schemas.openxmlformats.org/presentationml/2006/main" type="blank">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457200" y="6356352"/>
            <a:ext cx="2133600" cy="365125"/>
          </a:xfrm>
          <a:prstGeom prst="rect">
            <a:avLst/>
          </a:prstGeom>
        </p:spPr>
        <p:txBody>
          <a:bodyPr/>
          <a:lstStyle/>
          <a:p>
            <a:fld id="{B4622E77-E22A-4745-9D24-576861774773}" type="datetimeFigureOut">
              <a:rPr lang="en-US" smtClean="0">
                <a:solidFill>
                  <a:prstClr val="white"/>
                </a:solidFill>
              </a:rPr>
              <a:pPr/>
              <a:t>12/3/2015</a:t>
            </a:fld>
            <a:endParaRPr lang="en-US">
              <a:solidFill>
                <a:prstClr val="white"/>
              </a:solidFill>
            </a:endParaRPr>
          </a:p>
        </p:txBody>
      </p:sp>
      <p:sp>
        <p:nvSpPr>
          <p:cNvPr id="3" name="Footer Placeholder 2"/>
          <p:cNvSpPr>
            <a:spLocks noGrp="1"/>
          </p:cNvSpPr>
          <p:nvPr>
            <p:ph type="ftr" sz="quarter" idx="11"/>
          </p:nvPr>
        </p:nvSpPr>
        <p:spPr>
          <a:xfrm>
            <a:off x="3124200" y="6356352"/>
            <a:ext cx="2895600" cy="365125"/>
          </a:xfrm>
          <a:prstGeom prst="rect">
            <a:avLst/>
          </a:prstGeom>
        </p:spPr>
        <p:txBody>
          <a:bodyPr/>
          <a:lstStyle/>
          <a:p>
            <a:endParaRPr lang="en-US">
              <a:solidFill>
                <a:prstClr val="white">
                  <a:tint val="75000"/>
                </a:prstClr>
              </a:solidFill>
            </a:endParaRPr>
          </a:p>
        </p:txBody>
      </p:sp>
      <p:sp>
        <p:nvSpPr>
          <p:cNvPr id="4" name="Slide Number Placeholder 3"/>
          <p:cNvSpPr>
            <a:spLocks noGrp="1"/>
          </p:cNvSpPr>
          <p:nvPr>
            <p:ph type="sldNum" sz="quarter" idx="12"/>
          </p:nvPr>
        </p:nvSpPr>
        <p:spPr>
          <a:xfrm>
            <a:off x="6553200" y="6356350"/>
            <a:ext cx="2133600" cy="365125"/>
          </a:xfrm>
          <a:prstGeom prst="rect">
            <a:avLst/>
          </a:prstGeom>
        </p:spPr>
        <p:txBody>
          <a:bodyPr/>
          <a:lstStyle/>
          <a:p>
            <a:fld id="{31B87300-A223-4A93-98F2-FBC58850BE26}" type="slidenum">
              <a:rPr lang="en-US" smtClean="0">
                <a:solidFill>
                  <a:prstClr val="white">
                    <a:tint val="75000"/>
                  </a:prstClr>
                </a:solidFill>
              </a:rPr>
              <a:pPr/>
              <a:t>‹#›</a:t>
            </a:fld>
            <a:endParaRPr lang="en-US">
              <a:solidFill>
                <a:prstClr val="white">
                  <a:tint val="75000"/>
                </a:prstClr>
              </a:solidFill>
            </a:endParaRPr>
          </a:p>
        </p:txBody>
      </p:sp>
    </p:spTree>
    <p:extLst>
      <p:ext uri="{BB962C8B-B14F-4D97-AF65-F5344CB8AC3E}">
        <p14:creationId xmlns:p14="http://schemas.microsoft.com/office/powerpoint/2010/main" val="1321669253"/>
      </p:ext>
    </p:extLst>
  </p:cSld>
  <p:clrMapOvr>
    <a:masterClrMapping/>
  </p:clrMapOvr>
</p:sldLayout>
</file>

<file path=ppt/slideLayouts/slideLayout117.xml><?xml version="1.0" encoding="utf-8"?>
<p:sldLayout xmlns:a="http://schemas.openxmlformats.org/drawingml/2006/main" xmlns:r="http://schemas.openxmlformats.org/officeDocument/2006/relationships" xmlns:p="http://schemas.openxmlformats.org/presentationml/2006/main" type="obj">
  <p:cSld name="Title and Content Grey Logo">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9"/>
            <a:ext cx="8229600" cy="1143000"/>
          </a:xfrm>
          <a:prstGeom prst="rect">
            <a:avLst/>
          </a:prstGeom>
        </p:spPr>
        <p:txBody>
          <a:bodyPr/>
          <a:lstStyle/>
          <a:p>
            <a:r>
              <a:rPr lang="en-US" smtClean="0"/>
              <a:t>Click to edit Master title style</a:t>
            </a:r>
            <a:endParaRPr lang="en-US" dirty="0"/>
          </a:p>
        </p:txBody>
      </p:sp>
      <p:sp>
        <p:nvSpPr>
          <p:cNvPr id="3" name="Content Placeholder 2"/>
          <p:cNvSpPr>
            <a:spLocks noGrp="1"/>
          </p:cNvSpPr>
          <p:nvPr>
            <p:ph idx="1"/>
          </p:nvPr>
        </p:nvSpPr>
        <p:spPr>
          <a:xfrm>
            <a:off x="457200" y="1600201"/>
            <a:ext cx="8229600" cy="4525963"/>
          </a:xfrm>
          <a:prstGeom prst="rect">
            <a:avLst/>
          </a:prstGeo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a:xfrm>
            <a:off x="6553200" y="6356351"/>
            <a:ext cx="2133600" cy="365125"/>
          </a:xfrm>
          <a:prstGeom prst="rect">
            <a:avLst/>
          </a:prstGeom>
        </p:spPr>
        <p:txBody>
          <a:bodyPr/>
          <a:lstStyle/>
          <a:p>
            <a:fld id="{92268B04-BFEB-4233-88D0-3BF23CCF295A}" type="slidenum">
              <a:rPr lang="en-US" smtClean="0">
                <a:solidFill>
                  <a:prstClr val="black"/>
                </a:solidFill>
              </a:rPr>
              <a:pPr/>
              <a:t>‹#›</a:t>
            </a:fld>
            <a:endParaRPr lang="en-US">
              <a:solidFill>
                <a:prstClr val="black"/>
              </a:solidFill>
            </a:endParaRPr>
          </a:p>
        </p:txBody>
      </p:sp>
      <p:pic>
        <p:nvPicPr>
          <p:cNvPr id="7" name="Picture 6"/>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457200" y="6358484"/>
            <a:ext cx="1676400" cy="346275"/>
          </a:xfrm>
          <a:prstGeom prst="rect">
            <a:avLst/>
          </a:prstGeom>
        </p:spPr>
      </p:pic>
    </p:spTree>
    <p:extLst>
      <p:ext uri="{BB962C8B-B14F-4D97-AF65-F5344CB8AC3E}">
        <p14:creationId xmlns:p14="http://schemas.microsoft.com/office/powerpoint/2010/main" val="2499236902"/>
      </p:ext>
    </p:extLst>
  </p:cSld>
  <p:clrMapOvr>
    <a:masterClrMapping/>
  </p:clrMapOvr>
</p:sldLayout>
</file>

<file path=ppt/slideLayouts/slideLayout118.xml><?xml version="1.0" encoding="utf-8"?>
<p:sldLayout xmlns:a="http://schemas.openxmlformats.org/drawingml/2006/main" xmlns:r="http://schemas.openxmlformats.org/officeDocument/2006/relationships" xmlns:p="http://schemas.openxmlformats.org/presentationml/2006/main">
  <p:cSld name="12_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a:xfrm>
            <a:off x="6654800" y="6400800"/>
            <a:ext cx="1268413" cy="293688"/>
          </a:xfrm>
          <a:prstGeom prst="rect">
            <a:avLst/>
          </a:prstGeom>
        </p:spPr>
        <p:txBody>
          <a:bodyPr/>
          <a:lstStyle>
            <a:lvl1pPr>
              <a:defRPr/>
            </a:lvl1pPr>
          </a:lstStyle>
          <a:p>
            <a:pPr defTabSz="457200">
              <a:defRPr/>
            </a:pPr>
            <a:fld id="{F64EA11A-DC7C-4E46-A16C-A3408941C46F}" type="datetime1">
              <a:rPr lang="en-US">
                <a:solidFill>
                  <a:prstClr val="black"/>
                </a:solidFill>
              </a:rPr>
              <a:pPr defTabSz="457200">
                <a:defRPr/>
              </a:pPr>
              <a:t>12/3/2015</a:t>
            </a:fld>
            <a:endParaRPr lang="en-US">
              <a:solidFill>
                <a:prstClr val="black"/>
              </a:solidFill>
            </a:endParaRPr>
          </a:p>
        </p:txBody>
      </p:sp>
      <p:sp>
        <p:nvSpPr>
          <p:cNvPr id="3" name="Footer Placeholder 4"/>
          <p:cNvSpPr>
            <a:spLocks noGrp="1"/>
          </p:cNvSpPr>
          <p:nvPr>
            <p:ph type="ftr" sz="quarter" idx="11"/>
          </p:nvPr>
        </p:nvSpPr>
        <p:spPr>
          <a:xfrm>
            <a:off x="4038600" y="6400800"/>
            <a:ext cx="2465388" cy="293688"/>
          </a:xfrm>
          <a:prstGeom prst="rect">
            <a:avLst/>
          </a:prstGeom>
        </p:spPr>
        <p:txBody>
          <a:bodyPr/>
          <a:lstStyle>
            <a:lvl1pPr>
              <a:defRPr/>
            </a:lvl1pPr>
          </a:lstStyle>
          <a:p>
            <a:pPr defTabSz="457200">
              <a:defRPr/>
            </a:pPr>
            <a:endParaRPr lang="en-US">
              <a:solidFill>
                <a:prstClr val="black"/>
              </a:solidFill>
            </a:endParaRPr>
          </a:p>
        </p:txBody>
      </p:sp>
      <p:sp>
        <p:nvSpPr>
          <p:cNvPr id="4" name="Slide Number Placeholder 5"/>
          <p:cNvSpPr>
            <a:spLocks noGrp="1"/>
          </p:cNvSpPr>
          <p:nvPr>
            <p:ph type="sldNum" sz="quarter" idx="12"/>
          </p:nvPr>
        </p:nvSpPr>
        <p:spPr>
          <a:xfrm>
            <a:off x="8115300" y="6400800"/>
            <a:ext cx="571500" cy="293688"/>
          </a:xfrm>
          <a:prstGeom prst="rect">
            <a:avLst/>
          </a:prstGeom>
        </p:spPr>
        <p:txBody>
          <a:bodyPr/>
          <a:lstStyle>
            <a:lvl1pPr>
              <a:defRPr/>
            </a:lvl1pPr>
          </a:lstStyle>
          <a:p>
            <a:pPr defTabSz="457200">
              <a:defRPr/>
            </a:pPr>
            <a:fld id="{483ED67A-76E7-CA4E-B967-B1A38557AE31}" type="slidenum">
              <a:rPr lang="en-US">
                <a:solidFill>
                  <a:prstClr val="black"/>
                </a:solidFill>
              </a:rPr>
              <a:pPr defTabSz="457200">
                <a:defRPr/>
              </a:pPr>
              <a:t>‹#›</a:t>
            </a:fld>
            <a:endParaRPr lang="en-US">
              <a:solidFill>
                <a:prstClr val="black"/>
              </a:solidFill>
            </a:endParaRPr>
          </a:p>
        </p:txBody>
      </p:sp>
    </p:spTree>
    <p:extLst>
      <p:ext uri="{BB962C8B-B14F-4D97-AF65-F5344CB8AC3E}">
        <p14:creationId xmlns:p14="http://schemas.microsoft.com/office/powerpoint/2010/main" val="1330813725"/>
      </p:ext>
    </p:extLst>
  </p:cSld>
  <p:clrMapOvr>
    <a:masterClrMapping/>
  </p:clrMapOvr>
  <p:transition>
    <p:fade/>
  </p:transition>
</p:sldLayout>
</file>

<file path=ppt/slideLayouts/slideLayout119.xml><?xml version="1.0" encoding="utf-8"?>
<p:sldLayout xmlns:a="http://schemas.openxmlformats.org/drawingml/2006/main" xmlns:r="http://schemas.openxmlformats.org/officeDocument/2006/relationships" xmlns:p="http://schemas.openxmlformats.org/presentationml/2006/main" type="twoObj">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15448" y="-94465"/>
            <a:ext cx="9382767" cy="1313180"/>
          </a:xfrm>
          <a:prstGeom prst="rect">
            <a:avLst/>
          </a:prstGeom>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648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348017676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Layout>
</file>

<file path=ppt/slideLayouts/slideLayout120.xml><?xml version="1.0" encoding="utf-8"?>
<p:sldLayout xmlns:a="http://schemas.openxmlformats.org/drawingml/2006/main" xmlns:r="http://schemas.openxmlformats.org/officeDocument/2006/relationships" xmlns:p="http://schemas.openxmlformats.org/presentationml/2006/main" type="titleOnly">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381000"/>
            <a:ext cx="8229600" cy="914400"/>
          </a:xfrm>
          <a:prstGeom prst="rect">
            <a:avLst/>
          </a:prstGeom>
        </p:spPr>
        <p:txBody>
          <a:bodyPr/>
          <a:lstStyle/>
          <a:p>
            <a:r>
              <a:rPr lang="en-US" smtClean="0"/>
              <a:t>Click to edit Master title style</a:t>
            </a:r>
            <a:endParaRPr lang="en-US"/>
          </a:p>
        </p:txBody>
      </p:sp>
      <p:sp>
        <p:nvSpPr>
          <p:cNvPr id="3" name="Date Placeholder 2"/>
          <p:cNvSpPr>
            <a:spLocks noGrp="1"/>
          </p:cNvSpPr>
          <p:nvPr>
            <p:ph type="dt" sz="half" idx="10"/>
          </p:nvPr>
        </p:nvSpPr>
        <p:spPr>
          <a:xfrm>
            <a:off x="6654404" y="6400800"/>
            <a:ext cx="1269211" cy="294325"/>
          </a:xfrm>
          <a:prstGeom prst="rect">
            <a:avLst/>
          </a:prstGeom>
        </p:spPr>
        <p:txBody>
          <a:bodyPr/>
          <a:lstStyle/>
          <a:p>
            <a:fld id="{8F243BBE-CC0A-4162-B343-2D597B4440E5}" type="datetime1">
              <a:rPr lang="en-US" smtClean="0">
                <a:solidFill>
                  <a:prstClr val="black"/>
                </a:solidFill>
              </a:rPr>
              <a:pPr/>
              <a:t>12/3/2015</a:t>
            </a:fld>
            <a:endParaRPr lang="en-US" dirty="0">
              <a:solidFill>
                <a:prstClr val="black"/>
              </a:solidFill>
            </a:endParaRPr>
          </a:p>
        </p:txBody>
      </p:sp>
      <p:sp>
        <p:nvSpPr>
          <p:cNvPr id="4" name="Footer Placeholder 3"/>
          <p:cNvSpPr>
            <a:spLocks noGrp="1"/>
          </p:cNvSpPr>
          <p:nvPr>
            <p:ph type="ftr" sz="quarter" idx="11"/>
          </p:nvPr>
        </p:nvSpPr>
        <p:spPr>
          <a:xfrm>
            <a:off x="4038600" y="6400800"/>
            <a:ext cx="2466093" cy="294325"/>
          </a:xfrm>
          <a:prstGeom prst="rect">
            <a:avLst/>
          </a:prstGeom>
        </p:spPr>
        <p:txBody>
          <a:bodyPr/>
          <a:lstStyle/>
          <a:p>
            <a:r>
              <a:rPr lang="en-US" smtClean="0">
                <a:solidFill>
                  <a:prstClr val="black"/>
                </a:solidFill>
              </a:rPr>
              <a:t>CONFIDENTIAL – NOT FOR DISTRIBUTION</a:t>
            </a:r>
            <a:endParaRPr lang="en-US" dirty="0">
              <a:solidFill>
                <a:prstClr val="black"/>
              </a:solidFill>
            </a:endParaRPr>
          </a:p>
        </p:txBody>
      </p:sp>
      <p:sp>
        <p:nvSpPr>
          <p:cNvPr id="5" name="Slide Number Placeholder 4"/>
          <p:cNvSpPr>
            <a:spLocks noGrp="1"/>
          </p:cNvSpPr>
          <p:nvPr>
            <p:ph type="sldNum" sz="quarter" idx="12"/>
          </p:nvPr>
        </p:nvSpPr>
        <p:spPr>
          <a:xfrm>
            <a:off x="8115381" y="6400800"/>
            <a:ext cx="571418" cy="294325"/>
          </a:xfrm>
          <a:prstGeom prst="rect">
            <a:avLst/>
          </a:prstGeom>
        </p:spPr>
        <p:txBody>
          <a:bodyPr/>
          <a:lstStyle/>
          <a:p>
            <a:fld id="{818857F2-102E-5148-ADF3-C396FE20EBDD}" type="slidenum">
              <a:rPr lang="en-US" smtClean="0">
                <a:solidFill>
                  <a:prstClr val="black"/>
                </a:solidFill>
              </a:rPr>
              <a:pPr/>
              <a:t>‹#›</a:t>
            </a:fld>
            <a:endParaRPr lang="en-US" dirty="0">
              <a:solidFill>
                <a:prstClr val="black"/>
              </a:solidFill>
            </a:endParaRPr>
          </a:p>
        </p:txBody>
      </p:sp>
    </p:spTree>
    <p:extLst>
      <p:ext uri="{BB962C8B-B14F-4D97-AF65-F5344CB8AC3E}">
        <p14:creationId xmlns:p14="http://schemas.microsoft.com/office/powerpoint/2010/main" val="2795909571"/>
      </p:ext>
    </p:extLst>
  </p:cSld>
  <p:clrMapOvr>
    <a:masterClrMapping/>
  </p:clrMapOvr>
  <p:transition>
    <p:fade/>
  </p:transition>
  <p:timing>
    <p:tnLst>
      <p:par>
        <p:cTn id="1" dur="indefinite" restart="never" nodeType="tmRoot"/>
      </p:par>
    </p:tnLst>
  </p:timing>
</p:sldLayout>
</file>

<file path=ppt/slideLayouts/slideLayout121.xml><?xml version="1.0" encoding="utf-8"?>
<p:sldLayout xmlns:a="http://schemas.openxmlformats.org/drawingml/2006/main" xmlns:r="http://schemas.openxmlformats.org/officeDocument/2006/relationships" xmlns:p="http://schemas.openxmlformats.org/presentationml/2006/main" type="title">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a:prstGeom prst="rect">
            <a:avLst/>
          </a:prstGeo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a:prstGeom prst="rect">
            <a:avLst/>
          </a:prstGeo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a:xfrm>
            <a:off x="457200" y="6356350"/>
            <a:ext cx="2133600" cy="365125"/>
          </a:xfrm>
          <a:prstGeom prst="rect">
            <a:avLst/>
          </a:prstGeom>
        </p:spPr>
        <p:txBody>
          <a:bodyPr/>
          <a:lstStyle/>
          <a:p>
            <a:fld id="{04B0CA01-27B1-4D8E-8DC2-C8099C818E0A}" type="datetimeFigureOut">
              <a:rPr lang="en-US" smtClean="0"/>
              <a:pPr/>
              <a:t>12/3/2015</a:t>
            </a:fld>
            <a:endParaRPr lang="en-US"/>
          </a:p>
        </p:txBody>
      </p:sp>
      <p:sp>
        <p:nvSpPr>
          <p:cNvPr id="5" name="Footer Placeholder 4"/>
          <p:cNvSpPr>
            <a:spLocks noGrp="1"/>
          </p:cNvSpPr>
          <p:nvPr>
            <p:ph type="ftr" sz="quarter" idx="11"/>
          </p:nvPr>
        </p:nvSpPr>
        <p:spPr>
          <a:xfrm>
            <a:off x="3124200" y="6356350"/>
            <a:ext cx="28956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6553200" y="6356350"/>
            <a:ext cx="2133600" cy="365125"/>
          </a:xfrm>
          <a:prstGeom prst="rect">
            <a:avLst/>
          </a:prstGeom>
        </p:spPr>
        <p:txBody>
          <a:bodyPr/>
          <a:lstStyle/>
          <a:p>
            <a:fld id="{9F5982A4-0657-4F8A-8F8B-B3F1657D88C0}" type="slidenum">
              <a:rPr lang="en-US" smtClean="0"/>
              <a:pPr/>
              <a:t>‹#›</a:t>
            </a:fld>
            <a:endParaRPr lang="en-US"/>
          </a:p>
        </p:txBody>
      </p:sp>
    </p:spTree>
    <p:extLst>
      <p:ext uri="{BB962C8B-B14F-4D97-AF65-F5344CB8AC3E}">
        <p14:creationId xmlns:p14="http://schemas.microsoft.com/office/powerpoint/2010/main" val="2947720064"/>
      </p:ext>
    </p:extLst>
  </p:cSld>
  <p:clrMapOvr>
    <a:masterClrMapping/>
  </p:clrMapOvr>
</p:sldLayout>
</file>

<file path=ppt/slideLayouts/slideLayout122.xml><?xml version="1.0" encoding="utf-8"?>
<p:sldLayout xmlns:a="http://schemas.openxmlformats.org/drawingml/2006/main" xmlns:r="http://schemas.openxmlformats.org/officeDocument/2006/relationships" xmlns:p="http://schemas.openxmlformats.org/presentationml/2006/main" userDrawn="1">
  <p:cSld name="1_Blank Page Grey Logo">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a:xfrm>
            <a:off x="6553200" y="6356350"/>
            <a:ext cx="2133600" cy="365125"/>
          </a:xfrm>
          <a:prstGeom prst="rect">
            <a:avLst/>
          </a:prstGeom>
        </p:spPr>
        <p:txBody>
          <a:bodyPr/>
          <a:lstStyle/>
          <a:p>
            <a:fld id="{6B3AA010-7757-41E0-A212-D41514C97AA5}" type="slidenum">
              <a:rPr lang="en-US" smtClean="0"/>
              <a:pPr/>
              <a:t>‹#›</a:t>
            </a:fld>
            <a:endParaRPr lang="en-US"/>
          </a:p>
        </p:txBody>
      </p:sp>
    </p:spTree>
    <p:extLst>
      <p:ext uri="{BB962C8B-B14F-4D97-AF65-F5344CB8AC3E}">
        <p14:creationId xmlns:p14="http://schemas.microsoft.com/office/powerpoint/2010/main" val="1522115949"/>
      </p:ext>
    </p:extLst>
  </p:cSld>
  <p:clrMapOvr>
    <a:masterClrMapping/>
  </p:clrMapOvr>
</p:sldLayout>
</file>

<file path=ppt/slideLayouts/slideLayout123.xml><?xml version="1.0" encoding="utf-8"?>
<p:sldLayout xmlns:a="http://schemas.openxmlformats.org/drawingml/2006/main" xmlns:r="http://schemas.openxmlformats.org/officeDocument/2006/relationships" xmlns:p="http://schemas.openxmlformats.org/presentationml/2006/main" preserve="1">
  <p:cSld name="Title Slide">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45720" y="-274320"/>
            <a:ext cx="914400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3" name="Subtitle 2"/>
          <p:cNvSpPr>
            <a:spLocks noGrp="1"/>
          </p:cNvSpPr>
          <p:nvPr>
            <p:ph type="subTitle" idx="1"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11" name="Text Placeholder 10"/>
          <p:cNvSpPr>
            <a:spLocks noGrp="1"/>
          </p:cNvSpPr>
          <p:nvPr>
            <p:ph type="body" sz="quarter" idx="10" hasCustomPrompt="1"/>
          </p:nvPr>
        </p:nvSpPr>
        <p:spPr>
          <a:xfrm>
            <a:off x="-45720" y="6263640"/>
            <a:ext cx="6400800" cy="640080"/>
          </a:xfrm>
        </p:spPr>
        <p:txBody>
          <a:bodyPr/>
          <a:lstStyle>
            <a:lvl1pPr>
              <a:defRPr>
                <a:solidFill>
                  <a:schemeClr val="bg1">
                    <a:lumMod val="50000"/>
                    <a:lumOff val="50000"/>
                  </a:schemeClr>
                </a:solidFill>
              </a:defRPr>
            </a:lvl1pPr>
          </a:lstStyle>
          <a:p>
            <a:pPr lvl="0"/>
            <a:r>
              <a:rPr lang="en-US" dirty="0" smtClean="0"/>
              <a:t>author</a:t>
            </a:r>
            <a:endParaRPr lang="en-US" dirty="0"/>
          </a:p>
        </p:txBody>
      </p:sp>
    </p:spTree>
    <p:extLst>
      <p:ext uri="{BB962C8B-B14F-4D97-AF65-F5344CB8AC3E}">
        <p14:creationId xmlns:p14="http://schemas.microsoft.com/office/powerpoint/2010/main" val="3604445947"/>
      </p:ext>
    </p:extLst>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11">
                                            <p:txEl>
                                              <p:pRg st="0" end="0"/>
                                            </p:txEl>
                                          </p:spTgt>
                                        </p:tgtEl>
                                        <p:attrNameLst>
                                          <p:attrName>style.visibility</p:attrName>
                                        </p:attrNameLst>
                                      </p:cBhvr>
                                      <p:to>
                                        <p:strVal val="visible"/>
                                      </p:to>
                                    </p:set>
                                    <p:anim calcmode="lin" valueType="num">
                                      <p:cBhvr additive="base">
                                        <p:cTn id="11" dur="500" fill="hold"/>
                                        <p:tgtEl>
                                          <p:spTgt spid="11">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1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allAtOnce">
        <p:tmplLst>
          <p:tmpl lvl="1">
            <p:tnLst>
              <p:par>
                <p:cTn presetID="2" presetClass="entr" presetSubtype="2" fill="hold" nodeType="withEffect">
                  <p:stCondLst>
                    <p:cond delay="0"/>
                  </p:stCondLst>
                  <p:childTnLst>
                    <p:set>
                      <p:cBhvr>
                        <p:cTn dur="1" fill="hold">
                          <p:stCondLst>
                            <p:cond delay="0"/>
                          </p:stCondLst>
                        </p:cTn>
                        <p:tgtEl>
                          <p:spTgt spid="3"/>
                        </p:tgtEl>
                        <p:attrNameLst>
                          <p:attrName>style.visibility</p:attrName>
                        </p:attrNameLst>
                      </p:cBhvr>
                      <p:to>
                        <p:strVal val="visible"/>
                      </p:to>
                    </p:set>
                    <p:anim calcmode="lin" valueType="num">
                      <p:cBhvr additive="base">
                        <p:cTn dur="500" fill="hold"/>
                        <p:tgtEl>
                          <p:spTgt spid="3"/>
                        </p:tgtEl>
                        <p:attrNameLst>
                          <p:attrName>ppt_x</p:attrName>
                        </p:attrNameLst>
                      </p:cBhvr>
                      <p:tavLst>
                        <p:tav tm="0">
                          <p:val>
                            <p:strVal val="1+#ppt_w/2"/>
                          </p:val>
                        </p:tav>
                        <p:tav tm="100000">
                          <p:val>
                            <p:strVal val="#ppt_x"/>
                          </p:val>
                        </p:tav>
                      </p:tavLst>
                    </p:anim>
                    <p:anim calcmode="lin" valueType="num">
                      <p:cBhvr additive="base">
                        <p:cTn dur="500" fill="hold"/>
                        <p:tgtEl>
                          <p:spTgt spid="3"/>
                        </p:tgtEl>
                        <p:attrNameLst>
                          <p:attrName>ppt_y</p:attrName>
                        </p:attrNameLst>
                      </p:cBhvr>
                      <p:tavLst>
                        <p:tav tm="0">
                          <p:val>
                            <p:strVal val="#ppt_y"/>
                          </p:val>
                        </p:tav>
                        <p:tav tm="100000">
                          <p:val>
                            <p:strVal val="#ppt_y"/>
                          </p:val>
                        </p:tav>
                      </p:tavLst>
                    </p:anim>
                  </p:childTnLst>
                </p:cTn>
              </p:par>
            </p:tnLst>
          </p:tmpl>
        </p:tmplLst>
      </p:bldP>
      <p:bldP spid="11" grpId="0" build="allAtOnce">
        <p:tmplLst>
          <p:tmpl lvl="1">
            <p:tnLst>
              <p:par>
                <p:cTn presetID="2" presetClass="entr" presetSubtype="2" fill="hold" nodeType="withEffect">
                  <p:stCondLst>
                    <p:cond delay="0"/>
                  </p:stCondLst>
                  <p:childTnLst>
                    <p:set>
                      <p:cBhvr>
                        <p:cTn dur="1" fill="hold">
                          <p:stCondLst>
                            <p:cond delay="0"/>
                          </p:stCondLst>
                        </p:cTn>
                        <p:tgtEl>
                          <p:spTgt spid="11"/>
                        </p:tgtEl>
                        <p:attrNameLst>
                          <p:attrName>style.visibility</p:attrName>
                        </p:attrNameLst>
                      </p:cBhvr>
                      <p:to>
                        <p:strVal val="visible"/>
                      </p:to>
                    </p:set>
                    <p:anim calcmode="lin" valueType="num">
                      <p:cBhvr additive="base">
                        <p:cTn dur="500" fill="hold"/>
                        <p:tgtEl>
                          <p:spTgt spid="11"/>
                        </p:tgtEl>
                        <p:attrNameLst>
                          <p:attrName>ppt_x</p:attrName>
                        </p:attrNameLst>
                      </p:cBhvr>
                      <p:tavLst>
                        <p:tav tm="0">
                          <p:val>
                            <p:strVal val="1+#ppt_w/2"/>
                          </p:val>
                        </p:tav>
                        <p:tav tm="100000">
                          <p:val>
                            <p:strVal val="#ppt_x"/>
                          </p:val>
                        </p:tav>
                      </p:tavLst>
                    </p:anim>
                    <p:anim calcmode="lin" valueType="num">
                      <p:cBhvr additive="base">
                        <p:cTn dur="500" fill="hold"/>
                        <p:tgtEl>
                          <p:spTgt spid="11"/>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124.xml><?xml version="1.0" encoding="utf-8"?>
<p:sldLayout xmlns:a="http://schemas.openxmlformats.org/drawingml/2006/main" xmlns:r="http://schemas.openxmlformats.org/officeDocument/2006/relationships" xmlns:p="http://schemas.openxmlformats.org/presentationml/2006/main" preserve="1">
  <p:cSld name="Content">
    <p:spTree>
      <p:nvGrpSpPr>
        <p:cNvPr id="1" name=""/>
        <p:cNvGrpSpPr/>
        <p:nvPr/>
      </p:nvGrpSpPr>
      <p:grpSpPr>
        <a:xfrm>
          <a:off x="0" y="0"/>
          <a:ext cx="0" cy="0"/>
          <a:chOff x="0" y="0"/>
          <a:chExt cx="0" cy="0"/>
        </a:xfrm>
      </p:grpSpPr>
      <p:sp>
        <p:nvSpPr>
          <p:cNvPr id="21" name="Text Placeholder 20"/>
          <p:cNvSpPr>
            <a:spLocks noGrp="1"/>
          </p:cNvSpPr>
          <p:nvPr>
            <p:ph type="body" sz="quarter" idx="26"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7" name="Title 1"/>
          <p:cNvSpPr>
            <a:spLocks noGrp="1"/>
          </p:cNvSpPr>
          <p:nvPr>
            <p:ph type="title" hasCustomPrompt="1"/>
          </p:nvPr>
        </p:nvSpPr>
        <p:spPr>
          <a:xfrm>
            <a:off x="-45720" y="-274320"/>
            <a:ext cx="914400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8"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9" name="Text Placeholder 7"/>
          <p:cNvSpPr>
            <a:spLocks noGrp="1"/>
          </p:cNvSpPr>
          <p:nvPr>
            <p:ph type="body" sz="quarter" idx="14" hasCustomPrompt="1"/>
          </p:nvPr>
        </p:nvSpPr>
        <p:spPr>
          <a:xfrm>
            <a:off x="-45720" y="2057400"/>
            <a:ext cx="918972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10" name="Text Placeholder 7"/>
          <p:cNvSpPr>
            <a:spLocks noGrp="1"/>
          </p:cNvSpPr>
          <p:nvPr>
            <p:ph type="body" sz="quarter" idx="15" hasCustomPrompt="1"/>
          </p:nvPr>
        </p:nvSpPr>
        <p:spPr>
          <a:xfrm>
            <a:off x="-45720" y="2438400"/>
            <a:ext cx="9189720" cy="381000"/>
          </a:xfrm>
        </p:spPr>
        <p:txBody>
          <a:bodyPr anchor="ctr">
            <a:normAutofit/>
          </a:bodyPr>
          <a:lstStyle>
            <a:lvl1pPr>
              <a:defRPr sz="2000" baseline="0">
                <a:solidFill>
                  <a:schemeClr val="accent3"/>
                </a:solidFill>
                <a:latin typeface="+mj-lt"/>
              </a:defRPr>
            </a:lvl1pPr>
          </a:lstStyle>
          <a:p>
            <a:pPr lvl="0"/>
            <a:r>
              <a:rPr lang="en-US" dirty="0" smtClean="0"/>
              <a:t>Description</a:t>
            </a:r>
          </a:p>
        </p:txBody>
      </p:sp>
      <p:sp>
        <p:nvSpPr>
          <p:cNvPr id="11" name="Text Placeholder 7"/>
          <p:cNvSpPr>
            <a:spLocks noGrp="1"/>
          </p:cNvSpPr>
          <p:nvPr>
            <p:ph type="body" sz="quarter" idx="16" hasCustomPrompt="1"/>
          </p:nvPr>
        </p:nvSpPr>
        <p:spPr>
          <a:xfrm>
            <a:off x="-45720" y="27432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Further Description </a:t>
            </a:r>
          </a:p>
        </p:txBody>
      </p:sp>
      <p:sp>
        <p:nvSpPr>
          <p:cNvPr id="12" name="Text Placeholder 7"/>
          <p:cNvSpPr>
            <a:spLocks noGrp="1"/>
          </p:cNvSpPr>
          <p:nvPr>
            <p:ph type="body" sz="quarter" idx="17" hasCustomPrompt="1"/>
          </p:nvPr>
        </p:nvSpPr>
        <p:spPr>
          <a:xfrm>
            <a:off x="-45720" y="30480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Even Further Description</a:t>
            </a:r>
          </a:p>
        </p:txBody>
      </p:sp>
      <p:sp>
        <p:nvSpPr>
          <p:cNvPr id="13" name="Text Placeholder 7"/>
          <p:cNvSpPr>
            <a:spLocks noGrp="1"/>
          </p:cNvSpPr>
          <p:nvPr>
            <p:ph type="body" sz="quarter" idx="18" hasCustomPrompt="1"/>
          </p:nvPr>
        </p:nvSpPr>
        <p:spPr>
          <a:xfrm>
            <a:off x="-45720" y="3505200"/>
            <a:ext cx="918972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14" name="Text Placeholder 7"/>
          <p:cNvSpPr>
            <a:spLocks noGrp="1"/>
          </p:cNvSpPr>
          <p:nvPr>
            <p:ph type="body" sz="quarter" idx="19" hasCustomPrompt="1"/>
          </p:nvPr>
        </p:nvSpPr>
        <p:spPr>
          <a:xfrm>
            <a:off x="-45720" y="3886200"/>
            <a:ext cx="9189720" cy="381000"/>
          </a:xfrm>
        </p:spPr>
        <p:txBody>
          <a:bodyPr anchor="ctr">
            <a:normAutofit/>
          </a:bodyPr>
          <a:lstStyle>
            <a:lvl1pPr>
              <a:defRPr sz="2000" baseline="0">
                <a:solidFill>
                  <a:schemeClr val="accent3"/>
                </a:solidFill>
                <a:latin typeface="+mj-lt"/>
              </a:defRPr>
            </a:lvl1pPr>
          </a:lstStyle>
          <a:p>
            <a:pPr lvl="0"/>
            <a:r>
              <a:rPr lang="en-US" dirty="0" smtClean="0"/>
              <a:t>Description</a:t>
            </a:r>
          </a:p>
        </p:txBody>
      </p:sp>
      <p:sp>
        <p:nvSpPr>
          <p:cNvPr id="15" name="Text Placeholder 7"/>
          <p:cNvSpPr>
            <a:spLocks noGrp="1"/>
          </p:cNvSpPr>
          <p:nvPr>
            <p:ph type="body" sz="quarter" idx="20" hasCustomPrompt="1"/>
          </p:nvPr>
        </p:nvSpPr>
        <p:spPr>
          <a:xfrm>
            <a:off x="-45720" y="41910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Further Description </a:t>
            </a:r>
          </a:p>
        </p:txBody>
      </p:sp>
      <p:sp>
        <p:nvSpPr>
          <p:cNvPr id="16" name="Text Placeholder 7"/>
          <p:cNvSpPr>
            <a:spLocks noGrp="1"/>
          </p:cNvSpPr>
          <p:nvPr>
            <p:ph type="body" sz="quarter" idx="21" hasCustomPrompt="1"/>
          </p:nvPr>
        </p:nvSpPr>
        <p:spPr>
          <a:xfrm>
            <a:off x="-45720" y="44958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Even Further Description</a:t>
            </a:r>
          </a:p>
        </p:txBody>
      </p:sp>
      <p:sp>
        <p:nvSpPr>
          <p:cNvPr id="17" name="Text Placeholder 7"/>
          <p:cNvSpPr>
            <a:spLocks noGrp="1"/>
          </p:cNvSpPr>
          <p:nvPr>
            <p:ph type="body" sz="quarter" idx="22" hasCustomPrompt="1"/>
          </p:nvPr>
        </p:nvSpPr>
        <p:spPr>
          <a:xfrm>
            <a:off x="-45720" y="4953000"/>
            <a:ext cx="918972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18" name="Text Placeholder 7"/>
          <p:cNvSpPr>
            <a:spLocks noGrp="1"/>
          </p:cNvSpPr>
          <p:nvPr>
            <p:ph type="body" sz="quarter" idx="23" hasCustomPrompt="1"/>
          </p:nvPr>
        </p:nvSpPr>
        <p:spPr>
          <a:xfrm>
            <a:off x="-45720" y="5334000"/>
            <a:ext cx="9189720" cy="381000"/>
          </a:xfrm>
        </p:spPr>
        <p:txBody>
          <a:bodyPr anchor="ctr">
            <a:normAutofit/>
          </a:bodyPr>
          <a:lstStyle>
            <a:lvl1pPr>
              <a:defRPr sz="2000" baseline="0">
                <a:solidFill>
                  <a:schemeClr val="accent3"/>
                </a:solidFill>
                <a:latin typeface="+mj-lt"/>
              </a:defRPr>
            </a:lvl1pPr>
          </a:lstStyle>
          <a:p>
            <a:pPr lvl="0"/>
            <a:r>
              <a:rPr lang="en-US" dirty="0" smtClean="0"/>
              <a:t>Description</a:t>
            </a:r>
          </a:p>
        </p:txBody>
      </p:sp>
      <p:sp>
        <p:nvSpPr>
          <p:cNvPr id="19" name="Text Placeholder 7"/>
          <p:cNvSpPr>
            <a:spLocks noGrp="1"/>
          </p:cNvSpPr>
          <p:nvPr>
            <p:ph type="body" sz="quarter" idx="24" hasCustomPrompt="1"/>
          </p:nvPr>
        </p:nvSpPr>
        <p:spPr>
          <a:xfrm>
            <a:off x="-45720" y="56388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Further Description </a:t>
            </a:r>
          </a:p>
        </p:txBody>
      </p:sp>
      <p:sp>
        <p:nvSpPr>
          <p:cNvPr id="20" name="Text Placeholder 7"/>
          <p:cNvSpPr>
            <a:spLocks noGrp="1"/>
          </p:cNvSpPr>
          <p:nvPr>
            <p:ph type="body" sz="quarter" idx="25" hasCustomPrompt="1"/>
          </p:nvPr>
        </p:nvSpPr>
        <p:spPr>
          <a:xfrm>
            <a:off x="-45720" y="5943600"/>
            <a:ext cx="9189720" cy="381000"/>
          </a:xfrm>
        </p:spPr>
        <p:txBody>
          <a:bodyPr anchor="ctr">
            <a:normAutofit/>
          </a:bodyPr>
          <a:lstStyle>
            <a:lvl1pPr>
              <a:defRPr sz="2000" baseline="0">
                <a:solidFill>
                  <a:schemeClr val="bg1">
                    <a:lumMod val="50000"/>
                    <a:lumOff val="50000"/>
                  </a:schemeClr>
                </a:solidFill>
                <a:latin typeface="+mj-lt"/>
              </a:defRPr>
            </a:lvl1pPr>
          </a:lstStyle>
          <a:p>
            <a:pPr lvl="0"/>
            <a:r>
              <a:rPr lang="en-US" dirty="0" smtClean="0"/>
              <a:t>Even Further Description</a:t>
            </a:r>
          </a:p>
        </p:txBody>
      </p:sp>
    </p:spTree>
    <p:extLst>
      <p:ext uri="{BB962C8B-B14F-4D97-AF65-F5344CB8AC3E}">
        <p14:creationId xmlns:p14="http://schemas.microsoft.com/office/powerpoint/2010/main" val="1377961553"/>
      </p:ext>
    </p:extLst>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anim calcmode="lin" valueType="num">
                                      <p:cBhvr additive="base">
                                        <p:cTn id="7" dur="500" fill="hold"/>
                                        <p:tgtEl>
                                          <p:spTgt spid="8">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8">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9">
                                            <p:txEl>
                                              <p:pRg st="0" end="0"/>
                                            </p:txEl>
                                          </p:spTgt>
                                        </p:tgtEl>
                                        <p:attrNameLst>
                                          <p:attrName>style.visibility</p:attrName>
                                        </p:attrNameLst>
                                      </p:cBhvr>
                                      <p:to>
                                        <p:strVal val="visible"/>
                                      </p:to>
                                    </p:set>
                                    <p:anim calcmode="lin" valueType="num">
                                      <p:cBhvr additive="base">
                                        <p:cTn id="11"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9">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10">
                                            <p:txEl>
                                              <p:pRg st="0" end="0"/>
                                            </p:txEl>
                                          </p:spTgt>
                                        </p:tgtEl>
                                        <p:attrNameLst>
                                          <p:attrName>style.visibility</p:attrName>
                                        </p:attrNameLst>
                                      </p:cBhvr>
                                      <p:to>
                                        <p:strVal val="visible"/>
                                      </p:to>
                                    </p:set>
                                    <p:anim calcmode="lin" valueType="num">
                                      <p:cBhvr additive="base">
                                        <p:cTn id="15" dur="500" fill="hold"/>
                                        <p:tgtEl>
                                          <p:spTgt spid="10">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10">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11">
                                            <p:txEl>
                                              <p:pRg st="0" end="0"/>
                                            </p:txEl>
                                          </p:spTgt>
                                        </p:tgtEl>
                                        <p:attrNameLst>
                                          <p:attrName>style.visibility</p:attrName>
                                        </p:attrNameLst>
                                      </p:cBhvr>
                                      <p:to>
                                        <p:strVal val="visible"/>
                                      </p:to>
                                    </p:set>
                                    <p:anim calcmode="lin" valueType="num">
                                      <p:cBhvr additive="base">
                                        <p:cTn id="19" dur="500" fill="hold"/>
                                        <p:tgtEl>
                                          <p:spTgt spid="11">
                                            <p:txEl>
                                              <p:pRg st="0" end="0"/>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11">
                                            <p:txEl>
                                              <p:pRg st="0" end="0"/>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12">
                                            <p:txEl>
                                              <p:pRg st="0" end="0"/>
                                            </p:txEl>
                                          </p:spTgt>
                                        </p:tgtEl>
                                        <p:attrNameLst>
                                          <p:attrName>style.visibility</p:attrName>
                                        </p:attrNameLst>
                                      </p:cBhvr>
                                      <p:to>
                                        <p:strVal val="visible"/>
                                      </p:to>
                                    </p:set>
                                    <p:anim calcmode="lin" valueType="num">
                                      <p:cBhvr additive="base">
                                        <p:cTn id="23" dur="500" fill="hold"/>
                                        <p:tgtEl>
                                          <p:spTgt spid="12">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12">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13">
                                            <p:txEl>
                                              <p:pRg st="0" end="0"/>
                                            </p:txEl>
                                          </p:spTgt>
                                        </p:tgtEl>
                                        <p:attrNameLst>
                                          <p:attrName>style.visibility</p:attrName>
                                        </p:attrNameLst>
                                      </p:cBhvr>
                                      <p:to>
                                        <p:strVal val="visible"/>
                                      </p:to>
                                    </p:set>
                                    <p:anim calcmode="lin" valueType="num">
                                      <p:cBhvr additive="base">
                                        <p:cTn id="27" dur="500" fill="hold"/>
                                        <p:tgtEl>
                                          <p:spTgt spid="13">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13">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14">
                                            <p:txEl>
                                              <p:pRg st="0" end="0"/>
                                            </p:txEl>
                                          </p:spTgt>
                                        </p:tgtEl>
                                        <p:attrNameLst>
                                          <p:attrName>style.visibility</p:attrName>
                                        </p:attrNameLst>
                                      </p:cBhvr>
                                      <p:to>
                                        <p:strVal val="visible"/>
                                      </p:to>
                                    </p:set>
                                    <p:anim calcmode="lin" valueType="num">
                                      <p:cBhvr additive="base">
                                        <p:cTn id="31" dur="500" fill="hold"/>
                                        <p:tgtEl>
                                          <p:spTgt spid="14">
                                            <p:txEl>
                                              <p:pRg st="0" end="0"/>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14">
                                            <p:txEl>
                                              <p:pRg st="0" end="0"/>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15">
                                            <p:txEl>
                                              <p:pRg st="0" end="0"/>
                                            </p:txEl>
                                          </p:spTgt>
                                        </p:tgtEl>
                                        <p:attrNameLst>
                                          <p:attrName>style.visibility</p:attrName>
                                        </p:attrNameLst>
                                      </p:cBhvr>
                                      <p:to>
                                        <p:strVal val="visible"/>
                                      </p:to>
                                    </p:set>
                                    <p:anim calcmode="lin" valueType="num">
                                      <p:cBhvr additive="base">
                                        <p:cTn id="35" dur="500" fill="hold"/>
                                        <p:tgtEl>
                                          <p:spTgt spid="15">
                                            <p:txEl>
                                              <p:pRg st="0" end="0"/>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15">
                                            <p:txEl>
                                              <p:pRg st="0" end="0"/>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16">
                                            <p:txEl>
                                              <p:pRg st="0" end="0"/>
                                            </p:txEl>
                                          </p:spTgt>
                                        </p:tgtEl>
                                        <p:attrNameLst>
                                          <p:attrName>style.visibility</p:attrName>
                                        </p:attrNameLst>
                                      </p:cBhvr>
                                      <p:to>
                                        <p:strVal val="visible"/>
                                      </p:to>
                                    </p:set>
                                    <p:anim calcmode="lin" valueType="num">
                                      <p:cBhvr additive="base">
                                        <p:cTn id="39" dur="500" fill="hold"/>
                                        <p:tgtEl>
                                          <p:spTgt spid="16">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16">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17">
                                            <p:txEl>
                                              <p:pRg st="0" end="0"/>
                                            </p:txEl>
                                          </p:spTgt>
                                        </p:tgtEl>
                                        <p:attrNameLst>
                                          <p:attrName>style.visibility</p:attrName>
                                        </p:attrNameLst>
                                      </p:cBhvr>
                                      <p:to>
                                        <p:strVal val="visible"/>
                                      </p:to>
                                    </p:set>
                                    <p:anim calcmode="lin" valueType="num">
                                      <p:cBhvr additive="base">
                                        <p:cTn id="43" dur="500" fill="hold"/>
                                        <p:tgtEl>
                                          <p:spTgt spid="17">
                                            <p:txEl>
                                              <p:pRg st="0" end="0"/>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17">
                                            <p:txEl>
                                              <p:pRg st="0" end="0"/>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18">
                                            <p:txEl>
                                              <p:pRg st="0" end="0"/>
                                            </p:txEl>
                                          </p:spTgt>
                                        </p:tgtEl>
                                        <p:attrNameLst>
                                          <p:attrName>style.visibility</p:attrName>
                                        </p:attrNameLst>
                                      </p:cBhvr>
                                      <p:to>
                                        <p:strVal val="visible"/>
                                      </p:to>
                                    </p:set>
                                    <p:anim calcmode="lin" valueType="num">
                                      <p:cBhvr additive="base">
                                        <p:cTn id="47" dur="500" fill="hold"/>
                                        <p:tgtEl>
                                          <p:spTgt spid="18">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18">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19">
                                            <p:txEl>
                                              <p:pRg st="0" end="0"/>
                                            </p:txEl>
                                          </p:spTgt>
                                        </p:tgtEl>
                                        <p:attrNameLst>
                                          <p:attrName>style.visibility</p:attrName>
                                        </p:attrNameLst>
                                      </p:cBhvr>
                                      <p:to>
                                        <p:strVal val="visible"/>
                                      </p:to>
                                    </p:set>
                                    <p:anim calcmode="lin" valueType="num">
                                      <p:cBhvr additive="base">
                                        <p:cTn id="51" dur="500" fill="hold"/>
                                        <p:tgtEl>
                                          <p:spTgt spid="19">
                                            <p:txEl>
                                              <p:pRg st="0" end="0"/>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19">
                                            <p:txEl>
                                              <p:pRg st="0" end="0"/>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20">
                                            <p:txEl>
                                              <p:pRg st="0" end="0"/>
                                            </p:txEl>
                                          </p:spTgt>
                                        </p:tgtEl>
                                        <p:attrNameLst>
                                          <p:attrName>style.visibility</p:attrName>
                                        </p:attrNameLst>
                                      </p:cBhvr>
                                      <p:to>
                                        <p:strVal val="visible"/>
                                      </p:to>
                                    </p:set>
                                    <p:anim calcmode="lin" valueType="num">
                                      <p:cBhvr additive="base">
                                        <p:cTn id="55" dur="500" fill="hold"/>
                                        <p:tgtEl>
                                          <p:spTgt spid="20">
                                            <p:txEl>
                                              <p:pRg st="0" end="0"/>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20">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build="allAtOnce">
        <p:tmplLst>
          <p:tmpl lvl="1">
            <p:tnLst>
              <p:par>
                <p:cTn presetID="2" presetClass="entr" presetSubtype="2" fill="hold" nodeType="withEffect">
                  <p:stCondLst>
                    <p:cond delay="0"/>
                  </p:stCondLst>
                  <p:childTnLst>
                    <p:set>
                      <p:cBhvr>
                        <p:cTn dur="1" fill="hold">
                          <p:stCondLst>
                            <p:cond delay="0"/>
                          </p:stCondLst>
                        </p:cTn>
                        <p:tgtEl>
                          <p:spTgt spid="8"/>
                        </p:tgtEl>
                        <p:attrNameLst>
                          <p:attrName>style.visibility</p:attrName>
                        </p:attrNameLst>
                      </p:cBhvr>
                      <p:to>
                        <p:strVal val="visible"/>
                      </p:to>
                    </p:set>
                    <p:anim calcmode="lin" valueType="num">
                      <p:cBhvr additive="base">
                        <p:cTn dur="500" fill="hold"/>
                        <p:tgtEl>
                          <p:spTgt spid="8"/>
                        </p:tgtEl>
                        <p:attrNameLst>
                          <p:attrName>ppt_x</p:attrName>
                        </p:attrNameLst>
                      </p:cBhvr>
                      <p:tavLst>
                        <p:tav tm="0">
                          <p:val>
                            <p:strVal val="1+#ppt_w/2"/>
                          </p:val>
                        </p:tav>
                        <p:tav tm="100000">
                          <p:val>
                            <p:strVal val="#ppt_x"/>
                          </p:val>
                        </p:tav>
                      </p:tavLst>
                    </p:anim>
                    <p:anim calcmode="lin" valueType="num">
                      <p:cBhvr additive="base">
                        <p:cTn dur="500" fill="hold"/>
                        <p:tgtEl>
                          <p:spTgt spid="8"/>
                        </p:tgtEl>
                        <p:attrNameLst>
                          <p:attrName>ppt_y</p:attrName>
                        </p:attrNameLst>
                      </p:cBhvr>
                      <p:tavLst>
                        <p:tav tm="0">
                          <p:val>
                            <p:strVal val="#ppt_y"/>
                          </p:val>
                        </p:tav>
                        <p:tav tm="100000">
                          <p:val>
                            <p:strVal val="#ppt_y"/>
                          </p:val>
                        </p:tav>
                      </p:tavLst>
                    </p:anim>
                  </p:childTnLst>
                </p:cTn>
              </p:par>
            </p:tnLst>
          </p:tmpl>
        </p:tmplLst>
      </p:bldP>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10" grpId="0" build="allAtOnce">
        <p:tmplLst>
          <p:tmpl lvl="1">
            <p:tnLst>
              <p:par>
                <p:cTn presetID="2" presetClass="entr" presetSubtype="2" fill="hold" nodeType="withEffect">
                  <p:stCondLst>
                    <p:cond delay="0"/>
                  </p:stCondLst>
                  <p:childTnLst>
                    <p:set>
                      <p:cBhvr>
                        <p:cTn dur="1" fill="hold">
                          <p:stCondLst>
                            <p:cond delay="0"/>
                          </p:stCondLst>
                        </p:cTn>
                        <p:tgtEl>
                          <p:spTgt spid="10"/>
                        </p:tgtEl>
                        <p:attrNameLst>
                          <p:attrName>style.visibility</p:attrName>
                        </p:attrNameLst>
                      </p:cBhvr>
                      <p:to>
                        <p:strVal val="visible"/>
                      </p:to>
                    </p:set>
                    <p:anim calcmode="lin" valueType="num">
                      <p:cBhvr additive="base">
                        <p:cTn dur="500" fill="hold"/>
                        <p:tgtEl>
                          <p:spTgt spid="10"/>
                        </p:tgtEl>
                        <p:attrNameLst>
                          <p:attrName>ppt_x</p:attrName>
                        </p:attrNameLst>
                      </p:cBhvr>
                      <p:tavLst>
                        <p:tav tm="0">
                          <p:val>
                            <p:strVal val="1+#ppt_w/2"/>
                          </p:val>
                        </p:tav>
                        <p:tav tm="100000">
                          <p:val>
                            <p:strVal val="#ppt_x"/>
                          </p:val>
                        </p:tav>
                      </p:tavLst>
                    </p:anim>
                    <p:anim calcmode="lin" valueType="num">
                      <p:cBhvr additive="base">
                        <p:cTn dur="500" fill="hold"/>
                        <p:tgtEl>
                          <p:spTgt spid="10"/>
                        </p:tgtEl>
                        <p:attrNameLst>
                          <p:attrName>ppt_y</p:attrName>
                        </p:attrNameLst>
                      </p:cBhvr>
                      <p:tavLst>
                        <p:tav tm="0">
                          <p:val>
                            <p:strVal val="#ppt_y"/>
                          </p:val>
                        </p:tav>
                        <p:tav tm="100000">
                          <p:val>
                            <p:strVal val="#ppt_y"/>
                          </p:val>
                        </p:tav>
                      </p:tavLst>
                    </p:anim>
                  </p:childTnLst>
                </p:cTn>
              </p:par>
            </p:tnLst>
          </p:tmpl>
        </p:tmplLst>
      </p:bldP>
      <p:bldP spid="11" grpId="0" build="allAtOnce">
        <p:tmplLst>
          <p:tmpl lvl="1">
            <p:tnLst>
              <p:par>
                <p:cTn presetID="2" presetClass="entr" presetSubtype="2" fill="hold" nodeType="withEffect">
                  <p:stCondLst>
                    <p:cond delay="0"/>
                  </p:stCondLst>
                  <p:childTnLst>
                    <p:set>
                      <p:cBhvr>
                        <p:cTn dur="1" fill="hold">
                          <p:stCondLst>
                            <p:cond delay="0"/>
                          </p:stCondLst>
                        </p:cTn>
                        <p:tgtEl>
                          <p:spTgt spid="11"/>
                        </p:tgtEl>
                        <p:attrNameLst>
                          <p:attrName>style.visibility</p:attrName>
                        </p:attrNameLst>
                      </p:cBhvr>
                      <p:to>
                        <p:strVal val="visible"/>
                      </p:to>
                    </p:set>
                    <p:anim calcmode="lin" valueType="num">
                      <p:cBhvr additive="base">
                        <p:cTn dur="500" fill="hold"/>
                        <p:tgtEl>
                          <p:spTgt spid="11"/>
                        </p:tgtEl>
                        <p:attrNameLst>
                          <p:attrName>ppt_x</p:attrName>
                        </p:attrNameLst>
                      </p:cBhvr>
                      <p:tavLst>
                        <p:tav tm="0">
                          <p:val>
                            <p:strVal val="1+#ppt_w/2"/>
                          </p:val>
                        </p:tav>
                        <p:tav tm="100000">
                          <p:val>
                            <p:strVal val="#ppt_x"/>
                          </p:val>
                        </p:tav>
                      </p:tavLst>
                    </p:anim>
                    <p:anim calcmode="lin" valueType="num">
                      <p:cBhvr additive="base">
                        <p:cTn dur="500" fill="hold"/>
                        <p:tgtEl>
                          <p:spTgt spid="11"/>
                        </p:tgtEl>
                        <p:attrNameLst>
                          <p:attrName>ppt_y</p:attrName>
                        </p:attrNameLst>
                      </p:cBhvr>
                      <p:tavLst>
                        <p:tav tm="0">
                          <p:val>
                            <p:strVal val="#ppt_y"/>
                          </p:val>
                        </p:tav>
                        <p:tav tm="100000">
                          <p:val>
                            <p:strVal val="#ppt_y"/>
                          </p:val>
                        </p:tav>
                      </p:tavLst>
                    </p:anim>
                  </p:childTnLst>
                </p:cTn>
              </p:par>
            </p:tnLst>
          </p:tmpl>
        </p:tmplLst>
      </p:bldP>
      <p:bldP spid="12" grpId="0" build="allAtOnce">
        <p:tmplLst>
          <p:tmpl lvl="1">
            <p:tnLst>
              <p:par>
                <p:cTn presetID="2" presetClass="entr" presetSubtype="2" fill="hold" nodeType="withEffect">
                  <p:stCondLst>
                    <p:cond delay="0"/>
                  </p:stCondLst>
                  <p:childTnLst>
                    <p:set>
                      <p:cBhvr>
                        <p:cTn dur="1" fill="hold">
                          <p:stCondLst>
                            <p:cond delay="0"/>
                          </p:stCondLst>
                        </p:cTn>
                        <p:tgtEl>
                          <p:spTgt spid="12"/>
                        </p:tgtEl>
                        <p:attrNameLst>
                          <p:attrName>style.visibility</p:attrName>
                        </p:attrNameLst>
                      </p:cBhvr>
                      <p:to>
                        <p:strVal val="visible"/>
                      </p:to>
                    </p:set>
                    <p:anim calcmode="lin" valueType="num">
                      <p:cBhvr additive="base">
                        <p:cTn dur="500" fill="hold"/>
                        <p:tgtEl>
                          <p:spTgt spid="12"/>
                        </p:tgtEl>
                        <p:attrNameLst>
                          <p:attrName>ppt_x</p:attrName>
                        </p:attrNameLst>
                      </p:cBhvr>
                      <p:tavLst>
                        <p:tav tm="0">
                          <p:val>
                            <p:strVal val="1+#ppt_w/2"/>
                          </p:val>
                        </p:tav>
                        <p:tav tm="100000">
                          <p:val>
                            <p:strVal val="#ppt_x"/>
                          </p:val>
                        </p:tav>
                      </p:tavLst>
                    </p:anim>
                    <p:anim calcmode="lin" valueType="num">
                      <p:cBhvr additive="base">
                        <p:cTn dur="500" fill="hold"/>
                        <p:tgtEl>
                          <p:spTgt spid="12"/>
                        </p:tgtEl>
                        <p:attrNameLst>
                          <p:attrName>ppt_y</p:attrName>
                        </p:attrNameLst>
                      </p:cBhvr>
                      <p:tavLst>
                        <p:tav tm="0">
                          <p:val>
                            <p:strVal val="#ppt_y"/>
                          </p:val>
                        </p:tav>
                        <p:tav tm="100000">
                          <p:val>
                            <p:strVal val="#ppt_y"/>
                          </p:val>
                        </p:tav>
                      </p:tavLst>
                    </p:anim>
                  </p:childTnLst>
                </p:cTn>
              </p:par>
            </p:tnLst>
          </p:tmpl>
        </p:tmplLst>
      </p:bldP>
      <p:bldP spid="13" grpId="0" build="allAtOnce">
        <p:tmplLst>
          <p:tmpl lvl="1">
            <p:tnLst>
              <p:par>
                <p:cTn presetID="2" presetClass="entr" presetSubtype="2" fill="hold" nodeType="withEffect">
                  <p:stCondLst>
                    <p:cond delay="0"/>
                  </p:stCondLst>
                  <p:childTnLst>
                    <p:set>
                      <p:cBhvr>
                        <p:cTn dur="1" fill="hold">
                          <p:stCondLst>
                            <p:cond delay="0"/>
                          </p:stCondLst>
                        </p:cTn>
                        <p:tgtEl>
                          <p:spTgt spid="13"/>
                        </p:tgtEl>
                        <p:attrNameLst>
                          <p:attrName>style.visibility</p:attrName>
                        </p:attrNameLst>
                      </p:cBhvr>
                      <p:to>
                        <p:strVal val="visible"/>
                      </p:to>
                    </p:set>
                    <p:anim calcmode="lin" valueType="num">
                      <p:cBhvr additive="base">
                        <p:cTn dur="500" fill="hold"/>
                        <p:tgtEl>
                          <p:spTgt spid="13"/>
                        </p:tgtEl>
                        <p:attrNameLst>
                          <p:attrName>ppt_x</p:attrName>
                        </p:attrNameLst>
                      </p:cBhvr>
                      <p:tavLst>
                        <p:tav tm="0">
                          <p:val>
                            <p:strVal val="1+#ppt_w/2"/>
                          </p:val>
                        </p:tav>
                        <p:tav tm="100000">
                          <p:val>
                            <p:strVal val="#ppt_x"/>
                          </p:val>
                        </p:tav>
                      </p:tavLst>
                    </p:anim>
                    <p:anim calcmode="lin" valueType="num">
                      <p:cBhvr additive="base">
                        <p:cTn dur="500" fill="hold"/>
                        <p:tgtEl>
                          <p:spTgt spid="13"/>
                        </p:tgtEl>
                        <p:attrNameLst>
                          <p:attrName>ppt_y</p:attrName>
                        </p:attrNameLst>
                      </p:cBhvr>
                      <p:tavLst>
                        <p:tav tm="0">
                          <p:val>
                            <p:strVal val="#ppt_y"/>
                          </p:val>
                        </p:tav>
                        <p:tav tm="100000">
                          <p:val>
                            <p:strVal val="#ppt_y"/>
                          </p:val>
                        </p:tav>
                      </p:tavLst>
                    </p:anim>
                  </p:childTnLst>
                </p:cTn>
              </p:par>
            </p:tnLst>
          </p:tmpl>
        </p:tmplLst>
      </p:bldP>
      <p:bldP spid="14" grpId="0" build="allAtOnce">
        <p:tmplLst>
          <p:tmpl lvl="1">
            <p:tnLst>
              <p:par>
                <p:cTn presetID="2" presetClass="entr" presetSubtype="2" fill="hold" nodeType="withEffect">
                  <p:stCondLst>
                    <p:cond delay="0"/>
                  </p:stCondLst>
                  <p:childTnLst>
                    <p:set>
                      <p:cBhvr>
                        <p:cTn dur="1" fill="hold">
                          <p:stCondLst>
                            <p:cond delay="0"/>
                          </p:stCondLst>
                        </p:cTn>
                        <p:tgtEl>
                          <p:spTgt spid="14"/>
                        </p:tgtEl>
                        <p:attrNameLst>
                          <p:attrName>style.visibility</p:attrName>
                        </p:attrNameLst>
                      </p:cBhvr>
                      <p:to>
                        <p:strVal val="visible"/>
                      </p:to>
                    </p:set>
                    <p:anim calcmode="lin" valueType="num">
                      <p:cBhvr additive="base">
                        <p:cTn dur="500" fill="hold"/>
                        <p:tgtEl>
                          <p:spTgt spid="14"/>
                        </p:tgtEl>
                        <p:attrNameLst>
                          <p:attrName>ppt_x</p:attrName>
                        </p:attrNameLst>
                      </p:cBhvr>
                      <p:tavLst>
                        <p:tav tm="0">
                          <p:val>
                            <p:strVal val="1+#ppt_w/2"/>
                          </p:val>
                        </p:tav>
                        <p:tav tm="100000">
                          <p:val>
                            <p:strVal val="#ppt_x"/>
                          </p:val>
                        </p:tav>
                      </p:tavLst>
                    </p:anim>
                    <p:anim calcmode="lin" valueType="num">
                      <p:cBhvr additive="base">
                        <p:cTn dur="500" fill="hold"/>
                        <p:tgtEl>
                          <p:spTgt spid="14"/>
                        </p:tgtEl>
                        <p:attrNameLst>
                          <p:attrName>ppt_y</p:attrName>
                        </p:attrNameLst>
                      </p:cBhvr>
                      <p:tavLst>
                        <p:tav tm="0">
                          <p:val>
                            <p:strVal val="#ppt_y"/>
                          </p:val>
                        </p:tav>
                        <p:tav tm="100000">
                          <p:val>
                            <p:strVal val="#ppt_y"/>
                          </p:val>
                        </p:tav>
                      </p:tavLst>
                    </p:anim>
                  </p:childTnLst>
                </p:cTn>
              </p:par>
            </p:tnLst>
          </p:tmpl>
        </p:tmplLst>
      </p:bldP>
      <p:bldP spid="15" grpId="0" build="allAtOnce">
        <p:tmplLst>
          <p:tmpl lvl="1">
            <p:tnLst>
              <p:par>
                <p:cTn presetID="2" presetClass="entr" presetSubtype="2" fill="hold" nodeType="withEffect">
                  <p:stCondLst>
                    <p:cond delay="0"/>
                  </p:stCondLst>
                  <p:childTnLst>
                    <p:set>
                      <p:cBhvr>
                        <p:cTn dur="1" fill="hold">
                          <p:stCondLst>
                            <p:cond delay="0"/>
                          </p:stCondLst>
                        </p:cTn>
                        <p:tgtEl>
                          <p:spTgt spid="15"/>
                        </p:tgtEl>
                        <p:attrNameLst>
                          <p:attrName>style.visibility</p:attrName>
                        </p:attrNameLst>
                      </p:cBhvr>
                      <p:to>
                        <p:strVal val="visible"/>
                      </p:to>
                    </p:set>
                    <p:anim calcmode="lin" valueType="num">
                      <p:cBhvr additive="base">
                        <p:cTn dur="500" fill="hold"/>
                        <p:tgtEl>
                          <p:spTgt spid="15"/>
                        </p:tgtEl>
                        <p:attrNameLst>
                          <p:attrName>ppt_x</p:attrName>
                        </p:attrNameLst>
                      </p:cBhvr>
                      <p:tavLst>
                        <p:tav tm="0">
                          <p:val>
                            <p:strVal val="1+#ppt_w/2"/>
                          </p:val>
                        </p:tav>
                        <p:tav tm="100000">
                          <p:val>
                            <p:strVal val="#ppt_x"/>
                          </p:val>
                        </p:tav>
                      </p:tavLst>
                    </p:anim>
                    <p:anim calcmode="lin" valueType="num">
                      <p:cBhvr additive="base">
                        <p:cTn dur="500" fill="hold"/>
                        <p:tgtEl>
                          <p:spTgt spid="15"/>
                        </p:tgtEl>
                        <p:attrNameLst>
                          <p:attrName>ppt_y</p:attrName>
                        </p:attrNameLst>
                      </p:cBhvr>
                      <p:tavLst>
                        <p:tav tm="0">
                          <p:val>
                            <p:strVal val="#ppt_y"/>
                          </p:val>
                        </p:tav>
                        <p:tav tm="100000">
                          <p:val>
                            <p:strVal val="#ppt_y"/>
                          </p:val>
                        </p:tav>
                      </p:tavLst>
                    </p:anim>
                  </p:childTnLst>
                </p:cTn>
              </p:par>
            </p:tnLst>
          </p:tmpl>
        </p:tmplLst>
      </p:bldP>
      <p:bldP spid="16" grpId="0" build="allAtOnce">
        <p:tmplLst>
          <p:tmpl lvl="1">
            <p:tnLst>
              <p:par>
                <p:cTn presetID="2" presetClass="entr" presetSubtype="2" fill="hold" nodeType="withEffect">
                  <p:stCondLst>
                    <p:cond delay="0"/>
                  </p:stCondLst>
                  <p:childTnLst>
                    <p:set>
                      <p:cBhvr>
                        <p:cTn dur="1" fill="hold">
                          <p:stCondLst>
                            <p:cond delay="0"/>
                          </p:stCondLst>
                        </p:cTn>
                        <p:tgtEl>
                          <p:spTgt spid="16"/>
                        </p:tgtEl>
                        <p:attrNameLst>
                          <p:attrName>style.visibility</p:attrName>
                        </p:attrNameLst>
                      </p:cBhvr>
                      <p:to>
                        <p:strVal val="visible"/>
                      </p:to>
                    </p:set>
                    <p:anim calcmode="lin" valueType="num">
                      <p:cBhvr additive="base">
                        <p:cTn dur="500" fill="hold"/>
                        <p:tgtEl>
                          <p:spTgt spid="16"/>
                        </p:tgtEl>
                        <p:attrNameLst>
                          <p:attrName>ppt_x</p:attrName>
                        </p:attrNameLst>
                      </p:cBhvr>
                      <p:tavLst>
                        <p:tav tm="0">
                          <p:val>
                            <p:strVal val="1+#ppt_w/2"/>
                          </p:val>
                        </p:tav>
                        <p:tav tm="100000">
                          <p:val>
                            <p:strVal val="#ppt_x"/>
                          </p:val>
                        </p:tav>
                      </p:tavLst>
                    </p:anim>
                    <p:anim calcmode="lin" valueType="num">
                      <p:cBhvr additive="base">
                        <p:cTn dur="500" fill="hold"/>
                        <p:tgtEl>
                          <p:spTgt spid="16"/>
                        </p:tgtEl>
                        <p:attrNameLst>
                          <p:attrName>ppt_y</p:attrName>
                        </p:attrNameLst>
                      </p:cBhvr>
                      <p:tavLst>
                        <p:tav tm="0">
                          <p:val>
                            <p:strVal val="#ppt_y"/>
                          </p:val>
                        </p:tav>
                        <p:tav tm="100000">
                          <p:val>
                            <p:strVal val="#ppt_y"/>
                          </p:val>
                        </p:tav>
                      </p:tavLst>
                    </p:anim>
                  </p:childTnLst>
                </p:cTn>
              </p:par>
            </p:tnLst>
          </p:tmpl>
        </p:tmplLst>
      </p:bldP>
      <p:bldP spid="17" grpId="0" build="allAtOnce">
        <p:tmplLst>
          <p:tmpl lvl="1">
            <p:tnLst>
              <p:par>
                <p:cTn presetID="2" presetClass="entr" presetSubtype="2" fill="hold" nodeType="withEffect">
                  <p:stCondLst>
                    <p:cond delay="0"/>
                  </p:stCondLst>
                  <p:childTnLst>
                    <p:set>
                      <p:cBhvr>
                        <p:cTn dur="1" fill="hold">
                          <p:stCondLst>
                            <p:cond delay="0"/>
                          </p:stCondLst>
                        </p:cTn>
                        <p:tgtEl>
                          <p:spTgt spid="17"/>
                        </p:tgtEl>
                        <p:attrNameLst>
                          <p:attrName>style.visibility</p:attrName>
                        </p:attrNameLst>
                      </p:cBhvr>
                      <p:to>
                        <p:strVal val="visible"/>
                      </p:to>
                    </p:set>
                    <p:anim calcmode="lin" valueType="num">
                      <p:cBhvr additive="base">
                        <p:cTn dur="500" fill="hold"/>
                        <p:tgtEl>
                          <p:spTgt spid="17"/>
                        </p:tgtEl>
                        <p:attrNameLst>
                          <p:attrName>ppt_x</p:attrName>
                        </p:attrNameLst>
                      </p:cBhvr>
                      <p:tavLst>
                        <p:tav tm="0">
                          <p:val>
                            <p:strVal val="1+#ppt_w/2"/>
                          </p:val>
                        </p:tav>
                        <p:tav tm="100000">
                          <p:val>
                            <p:strVal val="#ppt_x"/>
                          </p:val>
                        </p:tav>
                      </p:tavLst>
                    </p:anim>
                    <p:anim calcmode="lin" valueType="num">
                      <p:cBhvr additive="base">
                        <p:cTn dur="500" fill="hold"/>
                        <p:tgtEl>
                          <p:spTgt spid="17"/>
                        </p:tgtEl>
                        <p:attrNameLst>
                          <p:attrName>ppt_y</p:attrName>
                        </p:attrNameLst>
                      </p:cBhvr>
                      <p:tavLst>
                        <p:tav tm="0">
                          <p:val>
                            <p:strVal val="#ppt_y"/>
                          </p:val>
                        </p:tav>
                        <p:tav tm="100000">
                          <p:val>
                            <p:strVal val="#ppt_y"/>
                          </p:val>
                        </p:tav>
                      </p:tavLst>
                    </p:anim>
                  </p:childTnLst>
                </p:cTn>
              </p:par>
            </p:tnLst>
          </p:tmpl>
        </p:tmplLst>
      </p:bldP>
      <p:bldP spid="18" grpId="0" build="allAtOnce">
        <p:tmplLst>
          <p:tmpl lvl="1">
            <p:tnLst>
              <p:par>
                <p:cTn presetID="2" presetClass="entr" presetSubtype="2" fill="hold" nodeType="withEffect">
                  <p:stCondLst>
                    <p:cond delay="0"/>
                  </p:stCondLst>
                  <p:childTnLst>
                    <p:set>
                      <p:cBhvr>
                        <p:cTn dur="1" fill="hold">
                          <p:stCondLst>
                            <p:cond delay="0"/>
                          </p:stCondLst>
                        </p:cTn>
                        <p:tgtEl>
                          <p:spTgt spid="18"/>
                        </p:tgtEl>
                        <p:attrNameLst>
                          <p:attrName>style.visibility</p:attrName>
                        </p:attrNameLst>
                      </p:cBhvr>
                      <p:to>
                        <p:strVal val="visible"/>
                      </p:to>
                    </p:set>
                    <p:anim calcmode="lin" valueType="num">
                      <p:cBhvr additive="base">
                        <p:cTn dur="500" fill="hold"/>
                        <p:tgtEl>
                          <p:spTgt spid="18"/>
                        </p:tgtEl>
                        <p:attrNameLst>
                          <p:attrName>ppt_x</p:attrName>
                        </p:attrNameLst>
                      </p:cBhvr>
                      <p:tavLst>
                        <p:tav tm="0">
                          <p:val>
                            <p:strVal val="1+#ppt_w/2"/>
                          </p:val>
                        </p:tav>
                        <p:tav tm="100000">
                          <p:val>
                            <p:strVal val="#ppt_x"/>
                          </p:val>
                        </p:tav>
                      </p:tavLst>
                    </p:anim>
                    <p:anim calcmode="lin" valueType="num">
                      <p:cBhvr additive="base">
                        <p:cTn dur="500" fill="hold"/>
                        <p:tgtEl>
                          <p:spTgt spid="18"/>
                        </p:tgtEl>
                        <p:attrNameLst>
                          <p:attrName>ppt_y</p:attrName>
                        </p:attrNameLst>
                      </p:cBhvr>
                      <p:tavLst>
                        <p:tav tm="0">
                          <p:val>
                            <p:strVal val="#ppt_y"/>
                          </p:val>
                        </p:tav>
                        <p:tav tm="100000">
                          <p:val>
                            <p:strVal val="#ppt_y"/>
                          </p:val>
                        </p:tav>
                      </p:tavLst>
                    </p:anim>
                  </p:childTnLst>
                </p:cTn>
              </p:par>
            </p:tnLst>
          </p:tmpl>
        </p:tmplLst>
      </p:bldP>
      <p:bldP spid="19" grpId="0" build="allAtOnce">
        <p:tmplLst>
          <p:tmpl lvl="1">
            <p:tnLst>
              <p:par>
                <p:cTn presetID="2" presetClass="entr" presetSubtype="2" fill="hold" nodeType="withEffect">
                  <p:stCondLst>
                    <p:cond delay="0"/>
                  </p:stCondLst>
                  <p:childTnLst>
                    <p:set>
                      <p:cBhvr>
                        <p:cTn dur="1" fill="hold">
                          <p:stCondLst>
                            <p:cond delay="0"/>
                          </p:stCondLst>
                        </p:cTn>
                        <p:tgtEl>
                          <p:spTgt spid="19"/>
                        </p:tgtEl>
                        <p:attrNameLst>
                          <p:attrName>style.visibility</p:attrName>
                        </p:attrNameLst>
                      </p:cBhvr>
                      <p:to>
                        <p:strVal val="visible"/>
                      </p:to>
                    </p:set>
                    <p:anim calcmode="lin" valueType="num">
                      <p:cBhvr additive="base">
                        <p:cTn dur="500" fill="hold"/>
                        <p:tgtEl>
                          <p:spTgt spid="19"/>
                        </p:tgtEl>
                        <p:attrNameLst>
                          <p:attrName>ppt_x</p:attrName>
                        </p:attrNameLst>
                      </p:cBhvr>
                      <p:tavLst>
                        <p:tav tm="0">
                          <p:val>
                            <p:strVal val="1+#ppt_w/2"/>
                          </p:val>
                        </p:tav>
                        <p:tav tm="100000">
                          <p:val>
                            <p:strVal val="#ppt_x"/>
                          </p:val>
                        </p:tav>
                      </p:tavLst>
                    </p:anim>
                    <p:anim calcmode="lin" valueType="num">
                      <p:cBhvr additive="base">
                        <p:cTn dur="500" fill="hold"/>
                        <p:tgtEl>
                          <p:spTgt spid="19"/>
                        </p:tgtEl>
                        <p:attrNameLst>
                          <p:attrName>ppt_y</p:attrName>
                        </p:attrNameLst>
                      </p:cBhvr>
                      <p:tavLst>
                        <p:tav tm="0">
                          <p:val>
                            <p:strVal val="#ppt_y"/>
                          </p:val>
                        </p:tav>
                        <p:tav tm="100000">
                          <p:val>
                            <p:strVal val="#ppt_y"/>
                          </p:val>
                        </p:tav>
                      </p:tavLst>
                    </p:anim>
                  </p:childTnLst>
                </p:cTn>
              </p:par>
            </p:tnLst>
          </p:tmpl>
        </p:tmplLst>
      </p:bldP>
      <p:bldP spid="20" grpId="0" build="allAtOnce">
        <p:tmplLst>
          <p:tmpl lvl="1">
            <p:tnLst>
              <p:par>
                <p:cTn presetID="2" presetClass="entr" presetSubtype="2" fill="hold" nodeType="withEffect">
                  <p:stCondLst>
                    <p:cond delay="0"/>
                  </p:stCondLst>
                  <p:childTnLst>
                    <p:set>
                      <p:cBhvr>
                        <p:cTn dur="1" fill="hold">
                          <p:stCondLst>
                            <p:cond delay="0"/>
                          </p:stCondLst>
                        </p:cTn>
                        <p:tgtEl>
                          <p:spTgt spid="20"/>
                        </p:tgtEl>
                        <p:attrNameLst>
                          <p:attrName>style.visibility</p:attrName>
                        </p:attrNameLst>
                      </p:cBhvr>
                      <p:to>
                        <p:strVal val="visible"/>
                      </p:to>
                    </p:set>
                    <p:anim calcmode="lin" valueType="num">
                      <p:cBhvr additive="base">
                        <p:cTn dur="500" fill="hold"/>
                        <p:tgtEl>
                          <p:spTgt spid="20"/>
                        </p:tgtEl>
                        <p:attrNameLst>
                          <p:attrName>ppt_x</p:attrName>
                        </p:attrNameLst>
                      </p:cBhvr>
                      <p:tavLst>
                        <p:tav tm="0">
                          <p:val>
                            <p:strVal val="1+#ppt_w/2"/>
                          </p:val>
                        </p:tav>
                        <p:tav tm="100000">
                          <p:val>
                            <p:strVal val="#ppt_x"/>
                          </p:val>
                        </p:tav>
                      </p:tavLst>
                    </p:anim>
                    <p:anim calcmode="lin" valueType="num">
                      <p:cBhvr additive="base">
                        <p:cTn dur="500" fill="hold"/>
                        <p:tgtEl>
                          <p:spTgt spid="20"/>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125.xml><?xml version="1.0" encoding="utf-8"?>
<p:sldLayout xmlns:a="http://schemas.openxmlformats.org/drawingml/2006/main" xmlns:r="http://schemas.openxmlformats.org/officeDocument/2006/relationships" xmlns:p="http://schemas.openxmlformats.org/presentationml/2006/main" preserve="1">
  <p:cSld name="Block of Text">
    <p:spTree>
      <p:nvGrpSpPr>
        <p:cNvPr id="1" name=""/>
        <p:cNvGrpSpPr/>
        <p:nvPr/>
      </p:nvGrpSpPr>
      <p:grpSpPr>
        <a:xfrm>
          <a:off x="0" y="0"/>
          <a:ext cx="0" cy="0"/>
          <a:chOff x="0" y="0"/>
          <a:chExt cx="0" cy="0"/>
        </a:xfrm>
      </p:grpSpPr>
      <p:sp>
        <p:nvSpPr>
          <p:cNvPr id="9"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accent1"/>
                </a:solidFill>
              </a:defRPr>
            </a:lvl1pPr>
          </a:lstStyle>
          <a:p>
            <a:pPr lvl="0"/>
            <a:r>
              <a:rPr lang="en-US" dirty="0" smtClean="0"/>
              <a:t>title 2</a:t>
            </a:r>
            <a:endParaRPr lang="en-US" dirty="0"/>
          </a:p>
        </p:txBody>
      </p:sp>
      <p:sp>
        <p:nvSpPr>
          <p:cNvPr id="2" name="Title 1"/>
          <p:cNvSpPr>
            <a:spLocks noGrp="1"/>
          </p:cNvSpPr>
          <p:nvPr>
            <p:ph type="title" hasCustomPrompt="1"/>
          </p:nvPr>
        </p:nvSpPr>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7"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8" name="Text Placeholder 7"/>
          <p:cNvSpPr>
            <a:spLocks noGrp="1"/>
          </p:cNvSpPr>
          <p:nvPr>
            <p:ph type="body" sz="quarter" idx="14" hasCustomPrompt="1"/>
          </p:nvPr>
        </p:nvSpPr>
        <p:spPr>
          <a:xfrm>
            <a:off x="-45720" y="2057400"/>
            <a:ext cx="6400800" cy="4495800"/>
          </a:xfrm>
        </p:spPr>
        <p:txBody>
          <a:bodyPr>
            <a:normAutofit/>
          </a:bodyPr>
          <a:lstStyle>
            <a:lvl1pPr marL="0" indent="0">
              <a:defRPr sz="2400" baseline="0">
                <a:latin typeface="+mj-lt"/>
              </a:defRPr>
            </a:lvl1pPr>
          </a:lstStyle>
          <a:p>
            <a:pPr lvl="0"/>
            <a:r>
              <a:rPr lang="en-US" dirty="0" smtClean="0"/>
              <a:t>Insert some text here.</a:t>
            </a:r>
          </a:p>
        </p:txBody>
      </p:sp>
    </p:spTree>
    <p:extLst>
      <p:ext uri="{BB962C8B-B14F-4D97-AF65-F5344CB8AC3E}">
        <p14:creationId xmlns:p14="http://schemas.microsoft.com/office/powerpoint/2010/main" val="726410856"/>
      </p:ext>
    </p:extLst>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 calcmode="lin" valueType="num">
                                      <p:cBhvr additive="base">
                                        <p:cTn id="7" dur="500" fill="hold"/>
                                        <p:tgtEl>
                                          <p:spTgt spid="7">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7">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8">
                                            <p:txEl>
                                              <p:pRg st="0" end="0"/>
                                            </p:txEl>
                                          </p:spTgt>
                                        </p:tgtEl>
                                        <p:attrNameLst>
                                          <p:attrName>style.visibility</p:attrName>
                                        </p:attrNameLst>
                                      </p:cBhvr>
                                      <p:to>
                                        <p:strVal val="visible"/>
                                      </p:to>
                                    </p:set>
                                    <p:anim calcmode="lin" valueType="num">
                                      <p:cBhvr additive="base">
                                        <p:cTn id="11" dur="500" fill="hold"/>
                                        <p:tgtEl>
                                          <p:spTgt spid="8">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8">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uild="allAtOnce">
        <p:tmplLst>
          <p:tmpl lvl="1">
            <p:tnLst>
              <p:par>
                <p:cTn presetID="2" presetClass="entr" presetSubtype="2" fill="hold" nodeType="withEffect">
                  <p:stCondLst>
                    <p:cond delay="0"/>
                  </p:stCondLst>
                  <p:childTnLst>
                    <p:set>
                      <p:cBhvr>
                        <p:cTn dur="1" fill="hold">
                          <p:stCondLst>
                            <p:cond delay="0"/>
                          </p:stCondLst>
                        </p:cTn>
                        <p:tgtEl>
                          <p:spTgt spid="7"/>
                        </p:tgtEl>
                        <p:attrNameLst>
                          <p:attrName>style.visibility</p:attrName>
                        </p:attrNameLst>
                      </p:cBhvr>
                      <p:to>
                        <p:strVal val="visible"/>
                      </p:to>
                    </p:set>
                    <p:anim calcmode="lin" valueType="num">
                      <p:cBhvr additive="base">
                        <p:cTn dur="500" fill="hold"/>
                        <p:tgtEl>
                          <p:spTgt spid="7"/>
                        </p:tgtEl>
                        <p:attrNameLst>
                          <p:attrName>ppt_x</p:attrName>
                        </p:attrNameLst>
                      </p:cBhvr>
                      <p:tavLst>
                        <p:tav tm="0">
                          <p:val>
                            <p:strVal val="1+#ppt_w/2"/>
                          </p:val>
                        </p:tav>
                        <p:tav tm="100000">
                          <p:val>
                            <p:strVal val="#ppt_x"/>
                          </p:val>
                        </p:tav>
                      </p:tavLst>
                    </p:anim>
                    <p:anim calcmode="lin" valueType="num">
                      <p:cBhvr additive="base">
                        <p:cTn dur="500" fill="hold"/>
                        <p:tgtEl>
                          <p:spTgt spid="7"/>
                        </p:tgtEl>
                        <p:attrNameLst>
                          <p:attrName>ppt_y</p:attrName>
                        </p:attrNameLst>
                      </p:cBhvr>
                      <p:tavLst>
                        <p:tav tm="0">
                          <p:val>
                            <p:strVal val="#ppt_y"/>
                          </p:val>
                        </p:tav>
                        <p:tav tm="100000">
                          <p:val>
                            <p:strVal val="#ppt_y"/>
                          </p:val>
                        </p:tav>
                      </p:tavLst>
                    </p:anim>
                  </p:childTnLst>
                </p:cTn>
              </p:par>
            </p:tnLst>
          </p:tmpl>
        </p:tmplLst>
      </p:bldP>
      <p:bldP spid="8" grpId="0" build="allAtOnce">
        <p:tmplLst>
          <p:tmpl lvl="1">
            <p:tnLst>
              <p:par>
                <p:cTn presetID="2" presetClass="entr" presetSubtype="2" fill="hold" nodeType="withEffect">
                  <p:stCondLst>
                    <p:cond delay="0"/>
                  </p:stCondLst>
                  <p:childTnLst>
                    <p:set>
                      <p:cBhvr>
                        <p:cTn dur="1" fill="hold">
                          <p:stCondLst>
                            <p:cond delay="0"/>
                          </p:stCondLst>
                        </p:cTn>
                        <p:tgtEl>
                          <p:spTgt spid="8"/>
                        </p:tgtEl>
                        <p:attrNameLst>
                          <p:attrName>style.visibility</p:attrName>
                        </p:attrNameLst>
                      </p:cBhvr>
                      <p:to>
                        <p:strVal val="visible"/>
                      </p:to>
                    </p:set>
                    <p:anim calcmode="lin" valueType="num">
                      <p:cBhvr additive="base">
                        <p:cTn dur="500" fill="hold"/>
                        <p:tgtEl>
                          <p:spTgt spid="8"/>
                        </p:tgtEl>
                        <p:attrNameLst>
                          <p:attrName>ppt_x</p:attrName>
                        </p:attrNameLst>
                      </p:cBhvr>
                      <p:tavLst>
                        <p:tav tm="0">
                          <p:val>
                            <p:strVal val="1+#ppt_w/2"/>
                          </p:val>
                        </p:tav>
                        <p:tav tm="100000">
                          <p:val>
                            <p:strVal val="#ppt_x"/>
                          </p:val>
                        </p:tav>
                      </p:tavLst>
                    </p:anim>
                    <p:anim calcmode="lin" valueType="num">
                      <p:cBhvr additive="base">
                        <p:cTn dur="500" fill="hold"/>
                        <p:tgtEl>
                          <p:spTgt spid="8"/>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126.xml><?xml version="1.0" encoding="utf-8"?>
<p:sldLayout xmlns:a="http://schemas.openxmlformats.org/drawingml/2006/main" xmlns:r="http://schemas.openxmlformats.org/officeDocument/2006/relationships" xmlns:p="http://schemas.openxmlformats.org/presentationml/2006/main" preserve="1">
  <p:cSld name="Thumbnails and Overview">
    <p:spTree>
      <p:nvGrpSpPr>
        <p:cNvPr id="1" name=""/>
        <p:cNvGrpSpPr/>
        <p:nvPr/>
      </p:nvGrpSpPr>
      <p:grpSpPr>
        <a:xfrm>
          <a:off x="0" y="0"/>
          <a:ext cx="0" cy="0"/>
          <a:chOff x="0" y="0"/>
          <a:chExt cx="0" cy="0"/>
        </a:xfrm>
      </p:grpSpPr>
      <p:sp>
        <p:nvSpPr>
          <p:cNvPr id="8"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9"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21"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22" name="Text Placeholder 7"/>
          <p:cNvSpPr>
            <a:spLocks noGrp="1"/>
          </p:cNvSpPr>
          <p:nvPr>
            <p:ph type="body" sz="quarter" idx="14" hasCustomPrompt="1"/>
          </p:nvPr>
        </p:nvSpPr>
        <p:spPr>
          <a:xfrm>
            <a:off x="502920" y="20574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24" name="Picture Placeholder 23"/>
          <p:cNvSpPr>
            <a:spLocks noGrp="1"/>
          </p:cNvSpPr>
          <p:nvPr>
            <p:ph type="pic" sz="quarter" idx="16" hasCustomPrompt="1"/>
          </p:nvPr>
        </p:nvSpPr>
        <p:spPr>
          <a:xfrm>
            <a:off x="45720" y="20574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25" name="Text Placeholder 7"/>
          <p:cNvSpPr>
            <a:spLocks noGrp="1"/>
          </p:cNvSpPr>
          <p:nvPr>
            <p:ph type="body" sz="quarter" idx="17" hasCustomPrompt="1"/>
          </p:nvPr>
        </p:nvSpPr>
        <p:spPr>
          <a:xfrm>
            <a:off x="502920" y="25908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26" name="Picture Placeholder 23"/>
          <p:cNvSpPr>
            <a:spLocks noGrp="1"/>
          </p:cNvSpPr>
          <p:nvPr>
            <p:ph type="pic" sz="quarter" idx="18" hasCustomPrompt="1"/>
          </p:nvPr>
        </p:nvSpPr>
        <p:spPr>
          <a:xfrm>
            <a:off x="45720" y="25908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27" name="Text Placeholder 7"/>
          <p:cNvSpPr>
            <a:spLocks noGrp="1"/>
          </p:cNvSpPr>
          <p:nvPr>
            <p:ph type="body" sz="quarter" idx="19" hasCustomPrompt="1"/>
          </p:nvPr>
        </p:nvSpPr>
        <p:spPr>
          <a:xfrm>
            <a:off x="502920" y="31242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28" name="Picture Placeholder 23"/>
          <p:cNvSpPr>
            <a:spLocks noGrp="1"/>
          </p:cNvSpPr>
          <p:nvPr>
            <p:ph type="pic" sz="quarter" idx="20" hasCustomPrompt="1"/>
          </p:nvPr>
        </p:nvSpPr>
        <p:spPr>
          <a:xfrm>
            <a:off x="45720" y="31242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29" name="Text Placeholder 7"/>
          <p:cNvSpPr>
            <a:spLocks noGrp="1"/>
          </p:cNvSpPr>
          <p:nvPr>
            <p:ph type="body" sz="quarter" idx="21" hasCustomPrompt="1"/>
          </p:nvPr>
        </p:nvSpPr>
        <p:spPr>
          <a:xfrm>
            <a:off x="502920" y="36576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0" name="Picture Placeholder 23"/>
          <p:cNvSpPr>
            <a:spLocks noGrp="1"/>
          </p:cNvSpPr>
          <p:nvPr>
            <p:ph type="pic" sz="quarter" idx="22" hasCustomPrompt="1"/>
          </p:nvPr>
        </p:nvSpPr>
        <p:spPr>
          <a:xfrm>
            <a:off x="45720" y="36576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1" name="Text Placeholder 7"/>
          <p:cNvSpPr>
            <a:spLocks noGrp="1"/>
          </p:cNvSpPr>
          <p:nvPr>
            <p:ph type="body" sz="quarter" idx="23" hasCustomPrompt="1"/>
          </p:nvPr>
        </p:nvSpPr>
        <p:spPr>
          <a:xfrm>
            <a:off x="502920" y="41910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2" name="Picture Placeholder 23"/>
          <p:cNvSpPr>
            <a:spLocks noGrp="1"/>
          </p:cNvSpPr>
          <p:nvPr>
            <p:ph type="pic" sz="quarter" idx="24" hasCustomPrompt="1"/>
          </p:nvPr>
        </p:nvSpPr>
        <p:spPr>
          <a:xfrm>
            <a:off x="45720" y="41910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3" name="Text Placeholder 7"/>
          <p:cNvSpPr>
            <a:spLocks noGrp="1"/>
          </p:cNvSpPr>
          <p:nvPr>
            <p:ph type="body" sz="quarter" idx="25" hasCustomPrompt="1"/>
          </p:nvPr>
        </p:nvSpPr>
        <p:spPr>
          <a:xfrm>
            <a:off x="502920" y="47244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4" name="Picture Placeholder 23"/>
          <p:cNvSpPr>
            <a:spLocks noGrp="1"/>
          </p:cNvSpPr>
          <p:nvPr>
            <p:ph type="pic" sz="quarter" idx="26" hasCustomPrompt="1"/>
          </p:nvPr>
        </p:nvSpPr>
        <p:spPr>
          <a:xfrm>
            <a:off x="45720" y="47244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5" name="Text Placeholder 7"/>
          <p:cNvSpPr>
            <a:spLocks noGrp="1"/>
          </p:cNvSpPr>
          <p:nvPr>
            <p:ph type="body" sz="quarter" idx="27" hasCustomPrompt="1"/>
          </p:nvPr>
        </p:nvSpPr>
        <p:spPr>
          <a:xfrm>
            <a:off x="502920" y="52578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6" name="Picture Placeholder 23"/>
          <p:cNvSpPr>
            <a:spLocks noGrp="1"/>
          </p:cNvSpPr>
          <p:nvPr>
            <p:ph type="pic" sz="quarter" idx="28" hasCustomPrompt="1"/>
          </p:nvPr>
        </p:nvSpPr>
        <p:spPr>
          <a:xfrm>
            <a:off x="45720" y="52578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7" name="Text Placeholder 7"/>
          <p:cNvSpPr>
            <a:spLocks noGrp="1"/>
          </p:cNvSpPr>
          <p:nvPr>
            <p:ph type="body" sz="quarter" idx="29" hasCustomPrompt="1"/>
          </p:nvPr>
        </p:nvSpPr>
        <p:spPr>
          <a:xfrm>
            <a:off x="502920" y="57912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38" name="Picture Placeholder 23"/>
          <p:cNvSpPr>
            <a:spLocks noGrp="1"/>
          </p:cNvSpPr>
          <p:nvPr>
            <p:ph type="pic" sz="quarter" idx="30" hasCustomPrompt="1"/>
          </p:nvPr>
        </p:nvSpPr>
        <p:spPr>
          <a:xfrm>
            <a:off x="45720" y="57912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
        <p:nvSpPr>
          <p:cNvPr id="39" name="Text Placeholder 7"/>
          <p:cNvSpPr>
            <a:spLocks noGrp="1"/>
          </p:cNvSpPr>
          <p:nvPr>
            <p:ph type="body" sz="quarter" idx="31" hasCustomPrompt="1"/>
          </p:nvPr>
        </p:nvSpPr>
        <p:spPr>
          <a:xfrm>
            <a:off x="502920" y="6324600"/>
            <a:ext cx="7955280" cy="457200"/>
          </a:xfrm>
        </p:spPr>
        <p:txBody>
          <a:bodyPr anchor="ctr">
            <a:normAutofit/>
          </a:bodyPr>
          <a:lstStyle>
            <a:lvl1pPr>
              <a:defRPr sz="2400" b="1" baseline="0">
                <a:solidFill>
                  <a:schemeClr val="accent3"/>
                </a:solidFill>
                <a:latin typeface="+mj-lt"/>
              </a:defRPr>
            </a:lvl1pPr>
          </a:lstStyle>
          <a:p>
            <a:pPr lvl="0"/>
            <a:r>
              <a:rPr lang="en-US" dirty="0" smtClean="0"/>
              <a:t>Topic</a:t>
            </a:r>
          </a:p>
        </p:txBody>
      </p:sp>
      <p:sp>
        <p:nvSpPr>
          <p:cNvPr id="40" name="Picture Placeholder 23"/>
          <p:cNvSpPr>
            <a:spLocks noGrp="1"/>
          </p:cNvSpPr>
          <p:nvPr>
            <p:ph type="pic" sz="quarter" idx="32" hasCustomPrompt="1"/>
          </p:nvPr>
        </p:nvSpPr>
        <p:spPr>
          <a:xfrm>
            <a:off x="45720" y="6324600"/>
            <a:ext cx="457200" cy="457200"/>
          </a:xfrm>
        </p:spPr>
        <p:txBody>
          <a:bodyPr lIns="0" tIns="0" rIns="0" bIns="0" anchor="ctr">
            <a:noAutofit/>
          </a:bodyPr>
          <a:lstStyle>
            <a:lvl1pPr indent="-457200" algn="ctr">
              <a:lnSpc>
                <a:spcPct val="75000"/>
              </a:lnSpc>
              <a:spcBef>
                <a:spcPts val="0"/>
              </a:spcBef>
              <a:defRPr sz="1000" b="0" baseline="0">
                <a:solidFill>
                  <a:schemeClr val="accent3"/>
                </a:solidFill>
                <a:latin typeface="Lucida Console" pitchFamily="49" charset="0"/>
                <a:ea typeface="Zepto" pitchFamily="2" charset="0"/>
                <a:cs typeface="Courier New" pitchFamily="49" charset="0"/>
              </a:defRPr>
            </a:lvl1pPr>
          </a:lstStyle>
          <a:p>
            <a:r>
              <a:rPr lang="en-US" dirty="0" smtClean="0"/>
              <a:t>Zoom</a:t>
            </a:r>
          </a:p>
          <a:p>
            <a:r>
              <a:rPr lang="en-US" dirty="0" smtClean="0"/>
              <a:t>In</a:t>
            </a:r>
            <a:endParaRPr lang="en-US" dirty="0"/>
          </a:p>
        </p:txBody>
      </p:sp>
    </p:spTree>
    <p:extLst>
      <p:ext uri="{BB962C8B-B14F-4D97-AF65-F5344CB8AC3E}">
        <p14:creationId xmlns:p14="http://schemas.microsoft.com/office/powerpoint/2010/main" val="1762838798"/>
      </p:ext>
    </p:extLst>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 calcmode="lin" valueType="num">
                                      <p:cBhvr additive="base">
                                        <p:cTn id="7"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9">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22">
                                            <p:txEl>
                                              <p:pRg st="0" end="0"/>
                                            </p:txEl>
                                          </p:spTgt>
                                        </p:tgtEl>
                                        <p:attrNameLst>
                                          <p:attrName>style.visibility</p:attrName>
                                        </p:attrNameLst>
                                      </p:cBhvr>
                                      <p:to>
                                        <p:strVal val="visible"/>
                                      </p:to>
                                    </p:set>
                                    <p:anim calcmode="lin" valueType="num">
                                      <p:cBhvr additive="base">
                                        <p:cTn id="11" dur="500" fill="hold"/>
                                        <p:tgtEl>
                                          <p:spTgt spid="22">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22">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24">
                                            <p:txEl>
                                              <p:pRg st="0" end="0"/>
                                            </p:txEl>
                                          </p:spTgt>
                                        </p:tgtEl>
                                        <p:attrNameLst>
                                          <p:attrName>style.visibility</p:attrName>
                                        </p:attrNameLst>
                                      </p:cBhvr>
                                      <p:to>
                                        <p:strVal val="visible"/>
                                      </p:to>
                                    </p:set>
                                    <p:anim calcmode="lin" valueType="num">
                                      <p:cBhvr additive="base">
                                        <p:cTn id="15" dur="500" fill="hold"/>
                                        <p:tgtEl>
                                          <p:spTgt spid="24">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24">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4">
                                            <p:txEl>
                                              <p:pRg st="1" end="1"/>
                                            </p:txEl>
                                          </p:spTgt>
                                        </p:tgtEl>
                                        <p:attrNameLst>
                                          <p:attrName>style.visibility</p:attrName>
                                        </p:attrNameLst>
                                      </p:cBhvr>
                                      <p:to>
                                        <p:strVal val="visible"/>
                                      </p:to>
                                    </p:set>
                                    <p:anim calcmode="lin" valueType="num">
                                      <p:cBhvr additive="base">
                                        <p:cTn id="19" dur="500" fill="hold"/>
                                        <p:tgtEl>
                                          <p:spTgt spid="24">
                                            <p:txEl>
                                              <p:pRg st="1" end="1"/>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4">
                                            <p:txEl>
                                              <p:pRg st="1" end="1"/>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25">
                                            <p:txEl>
                                              <p:pRg st="0" end="0"/>
                                            </p:txEl>
                                          </p:spTgt>
                                        </p:tgtEl>
                                        <p:attrNameLst>
                                          <p:attrName>style.visibility</p:attrName>
                                        </p:attrNameLst>
                                      </p:cBhvr>
                                      <p:to>
                                        <p:strVal val="visible"/>
                                      </p:to>
                                    </p:set>
                                    <p:anim calcmode="lin" valueType="num">
                                      <p:cBhvr additive="base">
                                        <p:cTn id="23" dur="500" fill="hold"/>
                                        <p:tgtEl>
                                          <p:spTgt spid="25">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25">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26">
                                            <p:txEl>
                                              <p:pRg st="0" end="0"/>
                                            </p:txEl>
                                          </p:spTgt>
                                        </p:tgtEl>
                                        <p:attrNameLst>
                                          <p:attrName>style.visibility</p:attrName>
                                        </p:attrNameLst>
                                      </p:cBhvr>
                                      <p:to>
                                        <p:strVal val="visible"/>
                                      </p:to>
                                    </p:set>
                                    <p:anim calcmode="lin" valueType="num">
                                      <p:cBhvr additive="base">
                                        <p:cTn id="27" dur="500" fill="hold"/>
                                        <p:tgtEl>
                                          <p:spTgt spid="26">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26">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26">
                                            <p:txEl>
                                              <p:pRg st="1" end="1"/>
                                            </p:txEl>
                                          </p:spTgt>
                                        </p:tgtEl>
                                        <p:attrNameLst>
                                          <p:attrName>style.visibility</p:attrName>
                                        </p:attrNameLst>
                                      </p:cBhvr>
                                      <p:to>
                                        <p:strVal val="visible"/>
                                      </p:to>
                                    </p:set>
                                    <p:anim calcmode="lin" valueType="num">
                                      <p:cBhvr additive="base">
                                        <p:cTn id="31" dur="500" fill="hold"/>
                                        <p:tgtEl>
                                          <p:spTgt spid="26">
                                            <p:txEl>
                                              <p:pRg st="1" end="1"/>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26">
                                            <p:txEl>
                                              <p:pRg st="1" end="1"/>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27">
                                            <p:txEl>
                                              <p:pRg st="0" end="0"/>
                                            </p:txEl>
                                          </p:spTgt>
                                        </p:tgtEl>
                                        <p:attrNameLst>
                                          <p:attrName>style.visibility</p:attrName>
                                        </p:attrNameLst>
                                      </p:cBhvr>
                                      <p:to>
                                        <p:strVal val="visible"/>
                                      </p:to>
                                    </p:set>
                                    <p:anim calcmode="lin" valueType="num">
                                      <p:cBhvr additive="base">
                                        <p:cTn id="35" dur="500" fill="hold"/>
                                        <p:tgtEl>
                                          <p:spTgt spid="27">
                                            <p:txEl>
                                              <p:pRg st="0" end="0"/>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27">
                                            <p:txEl>
                                              <p:pRg st="0" end="0"/>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28">
                                            <p:txEl>
                                              <p:pRg st="0" end="0"/>
                                            </p:txEl>
                                          </p:spTgt>
                                        </p:tgtEl>
                                        <p:attrNameLst>
                                          <p:attrName>style.visibility</p:attrName>
                                        </p:attrNameLst>
                                      </p:cBhvr>
                                      <p:to>
                                        <p:strVal val="visible"/>
                                      </p:to>
                                    </p:set>
                                    <p:anim calcmode="lin" valueType="num">
                                      <p:cBhvr additive="base">
                                        <p:cTn id="39" dur="500" fill="hold"/>
                                        <p:tgtEl>
                                          <p:spTgt spid="28">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28">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28">
                                            <p:txEl>
                                              <p:pRg st="1" end="1"/>
                                            </p:txEl>
                                          </p:spTgt>
                                        </p:tgtEl>
                                        <p:attrNameLst>
                                          <p:attrName>style.visibility</p:attrName>
                                        </p:attrNameLst>
                                      </p:cBhvr>
                                      <p:to>
                                        <p:strVal val="visible"/>
                                      </p:to>
                                    </p:set>
                                    <p:anim calcmode="lin" valueType="num">
                                      <p:cBhvr additive="base">
                                        <p:cTn id="43" dur="500" fill="hold"/>
                                        <p:tgtEl>
                                          <p:spTgt spid="28">
                                            <p:txEl>
                                              <p:pRg st="1" end="1"/>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28">
                                            <p:txEl>
                                              <p:pRg st="1" end="1"/>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29">
                                            <p:txEl>
                                              <p:pRg st="0" end="0"/>
                                            </p:txEl>
                                          </p:spTgt>
                                        </p:tgtEl>
                                        <p:attrNameLst>
                                          <p:attrName>style.visibility</p:attrName>
                                        </p:attrNameLst>
                                      </p:cBhvr>
                                      <p:to>
                                        <p:strVal val="visible"/>
                                      </p:to>
                                    </p:set>
                                    <p:anim calcmode="lin" valueType="num">
                                      <p:cBhvr additive="base">
                                        <p:cTn id="47" dur="500" fill="hold"/>
                                        <p:tgtEl>
                                          <p:spTgt spid="29">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29">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30">
                                            <p:txEl>
                                              <p:pRg st="0" end="0"/>
                                            </p:txEl>
                                          </p:spTgt>
                                        </p:tgtEl>
                                        <p:attrNameLst>
                                          <p:attrName>style.visibility</p:attrName>
                                        </p:attrNameLst>
                                      </p:cBhvr>
                                      <p:to>
                                        <p:strVal val="visible"/>
                                      </p:to>
                                    </p:set>
                                    <p:anim calcmode="lin" valueType="num">
                                      <p:cBhvr additive="base">
                                        <p:cTn id="51" dur="500" fill="hold"/>
                                        <p:tgtEl>
                                          <p:spTgt spid="30">
                                            <p:txEl>
                                              <p:pRg st="0" end="0"/>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30">
                                            <p:txEl>
                                              <p:pRg st="0" end="0"/>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30">
                                            <p:txEl>
                                              <p:pRg st="1" end="1"/>
                                            </p:txEl>
                                          </p:spTgt>
                                        </p:tgtEl>
                                        <p:attrNameLst>
                                          <p:attrName>style.visibility</p:attrName>
                                        </p:attrNameLst>
                                      </p:cBhvr>
                                      <p:to>
                                        <p:strVal val="visible"/>
                                      </p:to>
                                    </p:set>
                                    <p:anim calcmode="lin" valueType="num">
                                      <p:cBhvr additive="base">
                                        <p:cTn id="55" dur="500" fill="hold"/>
                                        <p:tgtEl>
                                          <p:spTgt spid="30">
                                            <p:txEl>
                                              <p:pRg st="1" end="1"/>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30">
                                            <p:txEl>
                                              <p:pRg st="1" end="1"/>
                                            </p:txEl>
                                          </p:spTgt>
                                        </p:tgtEl>
                                        <p:attrNameLst>
                                          <p:attrName>ppt_y</p:attrName>
                                        </p:attrNameLst>
                                      </p:cBhvr>
                                      <p:tavLst>
                                        <p:tav tm="0">
                                          <p:val>
                                            <p:strVal val="#ppt_y"/>
                                          </p:val>
                                        </p:tav>
                                        <p:tav tm="100000">
                                          <p:val>
                                            <p:strVal val="#ppt_y"/>
                                          </p:val>
                                        </p:tav>
                                      </p:tavLst>
                                    </p:anim>
                                  </p:childTnLst>
                                </p:cTn>
                              </p:par>
                              <p:par>
                                <p:cTn id="57" presetID="2" presetClass="entr" presetSubtype="2" fill="hold" grpId="0" nodeType="withEffect">
                                  <p:stCondLst>
                                    <p:cond delay="0"/>
                                  </p:stCondLst>
                                  <p:childTnLst>
                                    <p:set>
                                      <p:cBhvr>
                                        <p:cTn id="58" dur="1" fill="hold">
                                          <p:stCondLst>
                                            <p:cond delay="0"/>
                                          </p:stCondLst>
                                        </p:cTn>
                                        <p:tgtEl>
                                          <p:spTgt spid="31">
                                            <p:txEl>
                                              <p:pRg st="0" end="0"/>
                                            </p:txEl>
                                          </p:spTgt>
                                        </p:tgtEl>
                                        <p:attrNameLst>
                                          <p:attrName>style.visibility</p:attrName>
                                        </p:attrNameLst>
                                      </p:cBhvr>
                                      <p:to>
                                        <p:strVal val="visible"/>
                                      </p:to>
                                    </p:set>
                                    <p:anim calcmode="lin" valueType="num">
                                      <p:cBhvr additive="base">
                                        <p:cTn id="59" dur="500" fill="hold"/>
                                        <p:tgtEl>
                                          <p:spTgt spid="31">
                                            <p:txEl>
                                              <p:pRg st="0" end="0"/>
                                            </p:txEl>
                                          </p:spTgt>
                                        </p:tgtEl>
                                        <p:attrNameLst>
                                          <p:attrName>ppt_x</p:attrName>
                                        </p:attrNameLst>
                                      </p:cBhvr>
                                      <p:tavLst>
                                        <p:tav tm="0">
                                          <p:val>
                                            <p:strVal val="1+#ppt_w/2"/>
                                          </p:val>
                                        </p:tav>
                                        <p:tav tm="100000">
                                          <p:val>
                                            <p:strVal val="#ppt_x"/>
                                          </p:val>
                                        </p:tav>
                                      </p:tavLst>
                                    </p:anim>
                                    <p:anim calcmode="lin" valueType="num">
                                      <p:cBhvr additive="base">
                                        <p:cTn id="60" dur="500" fill="hold"/>
                                        <p:tgtEl>
                                          <p:spTgt spid="31">
                                            <p:txEl>
                                              <p:pRg st="0" end="0"/>
                                            </p:txEl>
                                          </p:spTgt>
                                        </p:tgtEl>
                                        <p:attrNameLst>
                                          <p:attrName>ppt_y</p:attrName>
                                        </p:attrNameLst>
                                      </p:cBhvr>
                                      <p:tavLst>
                                        <p:tav tm="0">
                                          <p:val>
                                            <p:strVal val="#ppt_y"/>
                                          </p:val>
                                        </p:tav>
                                        <p:tav tm="100000">
                                          <p:val>
                                            <p:strVal val="#ppt_y"/>
                                          </p:val>
                                        </p:tav>
                                      </p:tavLst>
                                    </p:anim>
                                  </p:childTnLst>
                                </p:cTn>
                              </p:par>
                              <p:par>
                                <p:cTn id="61" presetID="2" presetClass="entr" presetSubtype="2" fill="hold" grpId="0" nodeType="withEffect">
                                  <p:stCondLst>
                                    <p:cond delay="0"/>
                                  </p:stCondLst>
                                  <p:childTnLst>
                                    <p:set>
                                      <p:cBhvr>
                                        <p:cTn id="62" dur="1" fill="hold">
                                          <p:stCondLst>
                                            <p:cond delay="0"/>
                                          </p:stCondLst>
                                        </p:cTn>
                                        <p:tgtEl>
                                          <p:spTgt spid="32">
                                            <p:txEl>
                                              <p:pRg st="0" end="0"/>
                                            </p:txEl>
                                          </p:spTgt>
                                        </p:tgtEl>
                                        <p:attrNameLst>
                                          <p:attrName>style.visibility</p:attrName>
                                        </p:attrNameLst>
                                      </p:cBhvr>
                                      <p:to>
                                        <p:strVal val="visible"/>
                                      </p:to>
                                    </p:set>
                                    <p:anim calcmode="lin" valueType="num">
                                      <p:cBhvr additive="base">
                                        <p:cTn id="63" dur="500" fill="hold"/>
                                        <p:tgtEl>
                                          <p:spTgt spid="32">
                                            <p:txEl>
                                              <p:pRg st="0" end="0"/>
                                            </p:txEl>
                                          </p:spTgt>
                                        </p:tgtEl>
                                        <p:attrNameLst>
                                          <p:attrName>ppt_x</p:attrName>
                                        </p:attrNameLst>
                                      </p:cBhvr>
                                      <p:tavLst>
                                        <p:tav tm="0">
                                          <p:val>
                                            <p:strVal val="1+#ppt_w/2"/>
                                          </p:val>
                                        </p:tav>
                                        <p:tav tm="100000">
                                          <p:val>
                                            <p:strVal val="#ppt_x"/>
                                          </p:val>
                                        </p:tav>
                                      </p:tavLst>
                                    </p:anim>
                                    <p:anim calcmode="lin" valueType="num">
                                      <p:cBhvr additive="base">
                                        <p:cTn id="64" dur="500" fill="hold"/>
                                        <p:tgtEl>
                                          <p:spTgt spid="32">
                                            <p:txEl>
                                              <p:pRg st="0" end="0"/>
                                            </p:txEl>
                                          </p:spTgt>
                                        </p:tgtEl>
                                        <p:attrNameLst>
                                          <p:attrName>ppt_y</p:attrName>
                                        </p:attrNameLst>
                                      </p:cBhvr>
                                      <p:tavLst>
                                        <p:tav tm="0">
                                          <p:val>
                                            <p:strVal val="#ppt_y"/>
                                          </p:val>
                                        </p:tav>
                                        <p:tav tm="100000">
                                          <p:val>
                                            <p:strVal val="#ppt_y"/>
                                          </p:val>
                                        </p:tav>
                                      </p:tavLst>
                                    </p:anim>
                                  </p:childTnLst>
                                </p:cTn>
                              </p:par>
                              <p:par>
                                <p:cTn id="65" presetID="2" presetClass="entr" presetSubtype="2" fill="hold" grpId="0" nodeType="withEffect">
                                  <p:stCondLst>
                                    <p:cond delay="0"/>
                                  </p:stCondLst>
                                  <p:childTnLst>
                                    <p:set>
                                      <p:cBhvr>
                                        <p:cTn id="66" dur="1" fill="hold">
                                          <p:stCondLst>
                                            <p:cond delay="0"/>
                                          </p:stCondLst>
                                        </p:cTn>
                                        <p:tgtEl>
                                          <p:spTgt spid="32">
                                            <p:txEl>
                                              <p:pRg st="1" end="1"/>
                                            </p:txEl>
                                          </p:spTgt>
                                        </p:tgtEl>
                                        <p:attrNameLst>
                                          <p:attrName>style.visibility</p:attrName>
                                        </p:attrNameLst>
                                      </p:cBhvr>
                                      <p:to>
                                        <p:strVal val="visible"/>
                                      </p:to>
                                    </p:set>
                                    <p:anim calcmode="lin" valueType="num">
                                      <p:cBhvr additive="base">
                                        <p:cTn id="67" dur="500" fill="hold"/>
                                        <p:tgtEl>
                                          <p:spTgt spid="32">
                                            <p:txEl>
                                              <p:pRg st="1" end="1"/>
                                            </p:txEl>
                                          </p:spTgt>
                                        </p:tgtEl>
                                        <p:attrNameLst>
                                          <p:attrName>ppt_x</p:attrName>
                                        </p:attrNameLst>
                                      </p:cBhvr>
                                      <p:tavLst>
                                        <p:tav tm="0">
                                          <p:val>
                                            <p:strVal val="1+#ppt_w/2"/>
                                          </p:val>
                                        </p:tav>
                                        <p:tav tm="100000">
                                          <p:val>
                                            <p:strVal val="#ppt_x"/>
                                          </p:val>
                                        </p:tav>
                                      </p:tavLst>
                                    </p:anim>
                                    <p:anim calcmode="lin" valueType="num">
                                      <p:cBhvr additive="base">
                                        <p:cTn id="68" dur="500" fill="hold"/>
                                        <p:tgtEl>
                                          <p:spTgt spid="32">
                                            <p:txEl>
                                              <p:pRg st="1" end="1"/>
                                            </p:txEl>
                                          </p:spTgt>
                                        </p:tgtEl>
                                        <p:attrNameLst>
                                          <p:attrName>ppt_y</p:attrName>
                                        </p:attrNameLst>
                                      </p:cBhvr>
                                      <p:tavLst>
                                        <p:tav tm="0">
                                          <p:val>
                                            <p:strVal val="#ppt_y"/>
                                          </p:val>
                                        </p:tav>
                                        <p:tav tm="100000">
                                          <p:val>
                                            <p:strVal val="#ppt_y"/>
                                          </p:val>
                                        </p:tav>
                                      </p:tavLst>
                                    </p:anim>
                                  </p:childTnLst>
                                </p:cTn>
                              </p:par>
                              <p:par>
                                <p:cTn id="69" presetID="2" presetClass="entr" presetSubtype="2" fill="hold" grpId="0" nodeType="withEffect">
                                  <p:stCondLst>
                                    <p:cond delay="0"/>
                                  </p:stCondLst>
                                  <p:childTnLst>
                                    <p:set>
                                      <p:cBhvr>
                                        <p:cTn id="70" dur="1" fill="hold">
                                          <p:stCondLst>
                                            <p:cond delay="0"/>
                                          </p:stCondLst>
                                        </p:cTn>
                                        <p:tgtEl>
                                          <p:spTgt spid="33">
                                            <p:txEl>
                                              <p:pRg st="0" end="0"/>
                                            </p:txEl>
                                          </p:spTgt>
                                        </p:tgtEl>
                                        <p:attrNameLst>
                                          <p:attrName>style.visibility</p:attrName>
                                        </p:attrNameLst>
                                      </p:cBhvr>
                                      <p:to>
                                        <p:strVal val="visible"/>
                                      </p:to>
                                    </p:set>
                                    <p:anim calcmode="lin" valueType="num">
                                      <p:cBhvr additive="base">
                                        <p:cTn id="71" dur="500" fill="hold"/>
                                        <p:tgtEl>
                                          <p:spTgt spid="33">
                                            <p:txEl>
                                              <p:pRg st="0" end="0"/>
                                            </p:txEl>
                                          </p:spTgt>
                                        </p:tgtEl>
                                        <p:attrNameLst>
                                          <p:attrName>ppt_x</p:attrName>
                                        </p:attrNameLst>
                                      </p:cBhvr>
                                      <p:tavLst>
                                        <p:tav tm="0">
                                          <p:val>
                                            <p:strVal val="1+#ppt_w/2"/>
                                          </p:val>
                                        </p:tav>
                                        <p:tav tm="100000">
                                          <p:val>
                                            <p:strVal val="#ppt_x"/>
                                          </p:val>
                                        </p:tav>
                                      </p:tavLst>
                                    </p:anim>
                                    <p:anim calcmode="lin" valueType="num">
                                      <p:cBhvr additive="base">
                                        <p:cTn id="72" dur="500" fill="hold"/>
                                        <p:tgtEl>
                                          <p:spTgt spid="33">
                                            <p:txEl>
                                              <p:pRg st="0" end="0"/>
                                            </p:txEl>
                                          </p:spTgt>
                                        </p:tgtEl>
                                        <p:attrNameLst>
                                          <p:attrName>ppt_y</p:attrName>
                                        </p:attrNameLst>
                                      </p:cBhvr>
                                      <p:tavLst>
                                        <p:tav tm="0">
                                          <p:val>
                                            <p:strVal val="#ppt_y"/>
                                          </p:val>
                                        </p:tav>
                                        <p:tav tm="100000">
                                          <p:val>
                                            <p:strVal val="#ppt_y"/>
                                          </p:val>
                                        </p:tav>
                                      </p:tavLst>
                                    </p:anim>
                                  </p:childTnLst>
                                </p:cTn>
                              </p:par>
                              <p:par>
                                <p:cTn id="73" presetID="2" presetClass="entr" presetSubtype="2" fill="hold" grpId="0" nodeType="withEffect">
                                  <p:stCondLst>
                                    <p:cond delay="0"/>
                                  </p:stCondLst>
                                  <p:childTnLst>
                                    <p:set>
                                      <p:cBhvr>
                                        <p:cTn id="74" dur="1" fill="hold">
                                          <p:stCondLst>
                                            <p:cond delay="0"/>
                                          </p:stCondLst>
                                        </p:cTn>
                                        <p:tgtEl>
                                          <p:spTgt spid="34">
                                            <p:txEl>
                                              <p:pRg st="0" end="0"/>
                                            </p:txEl>
                                          </p:spTgt>
                                        </p:tgtEl>
                                        <p:attrNameLst>
                                          <p:attrName>style.visibility</p:attrName>
                                        </p:attrNameLst>
                                      </p:cBhvr>
                                      <p:to>
                                        <p:strVal val="visible"/>
                                      </p:to>
                                    </p:set>
                                    <p:anim calcmode="lin" valueType="num">
                                      <p:cBhvr additive="base">
                                        <p:cTn id="75" dur="500" fill="hold"/>
                                        <p:tgtEl>
                                          <p:spTgt spid="34">
                                            <p:txEl>
                                              <p:pRg st="0" end="0"/>
                                            </p:txEl>
                                          </p:spTgt>
                                        </p:tgtEl>
                                        <p:attrNameLst>
                                          <p:attrName>ppt_x</p:attrName>
                                        </p:attrNameLst>
                                      </p:cBhvr>
                                      <p:tavLst>
                                        <p:tav tm="0">
                                          <p:val>
                                            <p:strVal val="1+#ppt_w/2"/>
                                          </p:val>
                                        </p:tav>
                                        <p:tav tm="100000">
                                          <p:val>
                                            <p:strVal val="#ppt_x"/>
                                          </p:val>
                                        </p:tav>
                                      </p:tavLst>
                                    </p:anim>
                                    <p:anim calcmode="lin" valueType="num">
                                      <p:cBhvr additive="base">
                                        <p:cTn id="76" dur="500" fill="hold"/>
                                        <p:tgtEl>
                                          <p:spTgt spid="34">
                                            <p:txEl>
                                              <p:pRg st="0" end="0"/>
                                            </p:txEl>
                                          </p:spTgt>
                                        </p:tgtEl>
                                        <p:attrNameLst>
                                          <p:attrName>ppt_y</p:attrName>
                                        </p:attrNameLst>
                                      </p:cBhvr>
                                      <p:tavLst>
                                        <p:tav tm="0">
                                          <p:val>
                                            <p:strVal val="#ppt_y"/>
                                          </p:val>
                                        </p:tav>
                                        <p:tav tm="100000">
                                          <p:val>
                                            <p:strVal val="#ppt_y"/>
                                          </p:val>
                                        </p:tav>
                                      </p:tavLst>
                                    </p:anim>
                                  </p:childTnLst>
                                </p:cTn>
                              </p:par>
                              <p:par>
                                <p:cTn id="77" presetID="2" presetClass="entr" presetSubtype="2" fill="hold" grpId="0" nodeType="withEffect">
                                  <p:stCondLst>
                                    <p:cond delay="0"/>
                                  </p:stCondLst>
                                  <p:childTnLst>
                                    <p:set>
                                      <p:cBhvr>
                                        <p:cTn id="78" dur="1" fill="hold">
                                          <p:stCondLst>
                                            <p:cond delay="0"/>
                                          </p:stCondLst>
                                        </p:cTn>
                                        <p:tgtEl>
                                          <p:spTgt spid="34">
                                            <p:txEl>
                                              <p:pRg st="1" end="1"/>
                                            </p:txEl>
                                          </p:spTgt>
                                        </p:tgtEl>
                                        <p:attrNameLst>
                                          <p:attrName>style.visibility</p:attrName>
                                        </p:attrNameLst>
                                      </p:cBhvr>
                                      <p:to>
                                        <p:strVal val="visible"/>
                                      </p:to>
                                    </p:set>
                                    <p:anim calcmode="lin" valueType="num">
                                      <p:cBhvr additive="base">
                                        <p:cTn id="79" dur="500" fill="hold"/>
                                        <p:tgtEl>
                                          <p:spTgt spid="34">
                                            <p:txEl>
                                              <p:pRg st="1" end="1"/>
                                            </p:txEl>
                                          </p:spTgt>
                                        </p:tgtEl>
                                        <p:attrNameLst>
                                          <p:attrName>ppt_x</p:attrName>
                                        </p:attrNameLst>
                                      </p:cBhvr>
                                      <p:tavLst>
                                        <p:tav tm="0">
                                          <p:val>
                                            <p:strVal val="1+#ppt_w/2"/>
                                          </p:val>
                                        </p:tav>
                                        <p:tav tm="100000">
                                          <p:val>
                                            <p:strVal val="#ppt_x"/>
                                          </p:val>
                                        </p:tav>
                                      </p:tavLst>
                                    </p:anim>
                                    <p:anim calcmode="lin" valueType="num">
                                      <p:cBhvr additive="base">
                                        <p:cTn id="80" dur="500" fill="hold"/>
                                        <p:tgtEl>
                                          <p:spTgt spid="34">
                                            <p:txEl>
                                              <p:pRg st="1" end="1"/>
                                            </p:txEl>
                                          </p:spTgt>
                                        </p:tgtEl>
                                        <p:attrNameLst>
                                          <p:attrName>ppt_y</p:attrName>
                                        </p:attrNameLst>
                                      </p:cBhvr>
                                      <p:tavLst>
                                        <p:tav tm="0">
                                          <p:val>
                                            <p:strVal val="#ppt_y"/>
                                          </p:val>
                                        </p:tav>
                                        <p:tav tm="100000">
                                          <p:val>
                                            <p:strVal val="#ppt_y"/>
                                          </p:val>
                                        </p:tav>
                                      </p:tavLst>
                                    </p:anim>
                                  </p:childTnLst>
                                </p:cTn>
                              </p:par>
                              <p:par>
                                <p:cTn id="81" presetID="2" presetClass="entr" presetSubtype="2" fill="hold" grpId="0" nodeType="withEffect">
                                  <p:stCondLst>
                                    <p:cond delay="0"/>
                                  </p:stCondLst>
                                  <p:childTnLst>
                                    <p:set>
                                      <p:cBhvr>
                                        <p:cTn id="82" dur="1" fill="hold">
                                          <p:stCondLst>
                                            <p:cond delay="0"/>
                                          </p:stCondLst>
                                        </p:cTn>
                                        <p:tgtEl>
                                          <p:spTgt spid="35">
                                            <p:txEl>
                                              <p:pRg st="0" end="0"/>
                                            </p:txEl>
                                          </p:spTgt>
                                        </p:tgtEl>
                                        <p:attrNameLst>
                                          <p:attrName>style.visibility</p:attrName>
                                        </p:attrNameLst>
                                      </p:cBhvr>
                                      <p:to>
                                        <p:strVal val="visible"/>
                                      </p:to>
                                    </p:set>
                                    <p:anim calcmode="lin" valueType="num">
                                      <p:cBhvr additive="base">
                                        <p:cTn id="83" dur="500" fill="hold"/>
                                        <p:tgtEl>
                                          <p:spTgt spid="35">
                                            <p:txEl>
                                              <p:pRg st="0" end="0"/>
                                            </p:txEl>
                                          </p:spTgt>
                                        </p:tgtEl>
                                        <p:attrNameLst>
                                          <p:attrName>ppt_x</p:attrName>
                                        </p:attrNameLst>
                                      </p:cBhvr>
                                      <p:tavLst>
                                        <p:tav tm="0">
                                          <p:val>
                                            <p:strVal val="1+#ppt_w/2"/>
                                          </p:val>
                                        </p:tav>
                                        <p:tav tm="100000">
                                          <p:val>
                                            <p:strVal val="#ppt_x"/>
                                          </p:val>
                                        </p:tav>
                                      </p:tavLst>
                                    </p:anim>
                                    <p:anim calcmode="lin" valueType="num">
                                      <p:cBhvr additive="base">
                                        <p:cTn id="84" dur="500" fill="hold"/>
                                        <p:tgtEl>
                                          <p:spTgt spid="35">
                                            <p:txEl>
                                              <p:pRg st="0" end="0"/>
                                            </p:txEl>
                                          </p:spTgt>
                                        </p:tgtEl>
                                        <p:attrNameLst>
                                          <p:attrName>ppt_y</p:attrName>
                                        </p:attrNameLst>
                                      </p:cBhvr>
                                      <p:tavLst>
                                        <p:tav tm="0">
                                          <p:val>
                                            <p:strVal val="#ppt_y"/>
                                          </p:val>
                                        </p:tav>
                                        <p:tav tm="100000">
                                          <p:val>
                                            <p:strVal val="#ppt_y"/>
                                          </p:val>
                                        </p:tav>
                                      </p:tavLst>
                                    </p:anim>
                                  </p:childTnLst>
                                </p:cTn>
                              </p:par>
                              <p:par>
                                <p:cTn id="85" presetID="2" presetClass="entr" presetSubtype="2" fill="hold" grpId="0" nodeType="withEffect">
                                  <p:stCondLst>
                                    <p:cond delay="0"/>
                                  </p:stCondLst>
                                  <p:childTnLst>
                                    <p:set>
                                      <p:cBhvr>
                                        <p:cTn id="86" dur="1" fill="hold">
                                          <p:stCondLst>
                                            <p:cond delay="0"/>
                                          </p:stCondLst>
                                        </p:cTn>
                                        <p:tgtEl>
                                          <p:spTgt spid="36">
                                            <p:txEl>
                                              <p:pRg st="0" end="0"/>
                                            </p:txEl>
                                          </p:spTgt>
                                        </p:tgtEl>
                                        <p:attrNameLst>
                                          <p:attrName>style.visibility</p:attrName>
                                        </p:attrNameLst>
                                      </p:cBhvr>
                                      <p:to>
                                        <p:strVal val="visible"/>
                                      </p:to>
                                    </p:set>
                                    <p:anim calcmode="lin" valueType="num">
                                      <p:cBhvr additive="base">
                                        <p:cTn id="87" dur="500" fill="hold"/>
                                        <p:tgtEl>
                                          <p:spTgt spid="36">
                                            <p:txEl>
                                              <p:pRg st="0" end="0"/>
                                            </p:txEl>
                                          </p:spTgt>
                                        </p:tgtEl>
                                        <p:attrNameLst>
                                          <p:attrName>ppt_x</p:attrName>
                                        </p:attrNameLst>
                                      </p:cBhvr>
                                      <p:tavLst>
                                        <p:tav tm="0">
                                          <p:val>
                                            <p:strVal val="1+#ppt_w/2"/>
                                          </p:val>
                                        </p:tav>
                                        <p:tav tm="100000">
                                          <p:val>
                                            <p:strVal val="#ppt_x"/>
                                          </p:val>
                                        </p:tav>
                                      </p:tavLst>
                                    </p:anim>
                                    <p:anim calcmode="lin" valueType="num">
                                      <p:cBhvr additive="base">
                                        <p:cTn id="88" dur="500" fill="hold"/>
                                        <p:tgtEl>
                                          <p:spTgt spid="36">
                                            <p:txEl>
                                              <p:pRg st="0" end="0"/>
                                            </p:txEl>
                                          </p:spTgt>
                                        </p:tgtEl>
                                        <p:attrNameLst>
                                          <p:attrName>ppt_y</p:attrName>
                                        </p:attrNameLst>
                                      </p:cBhvr>
                                      <p:tavLst>
                                        <p:tav tm="0">
                                          <p:val>
                                            <p:strVal val="#ppt_y"/>
                                          </p:val>
                                        </p:tav>
                                        <p:tav tm="100000">
                                          <p:val>
                                            <p:strVal val="#ppt_y"/>
                                          </p:val>
                                        </p:tav>
                                      </p:tavLst>
                                    </p:anim>
                                  </p:childTnLst>
                                </p:cTn>
                              </p:par>
                              <p:par>
                                <p:cTn id="89" presetID="2" presetClass="entr" presetSubtype="2" fill="hold" grpId="0" nodeType="withEffect">
                                  <p:stCondLst>
                                    <p:cond delay="0"/>
                                  </p:stCondLst>
                                  <p:childTnLst>
                                    <p:set>
                                      <p:cBhvr>
                                        <p:cTn id="90" dur="1" fill="hold">
                                          <p:stCondLst>
                                            <p:cond delay="0"/>
                                          </p:stCondLst>
                                        </p:cTn>
                                        <p:tgtEl>
                                          <p:spTgt spid="36">
                                            <p:txEl>
                                              <p:pRg st="1" end="1"/>
                                            </p:txEl>
                                          </p:spTgt>
                                        </p:tgtEl>
                                        <p:attrNameLst>
                                          <p:attrName>style.visibility</p:attrName>
                                        </p:attrNameLst>
                                      </p:cBhvr>
                                      <p:to>
                                        <p:strVal val="visible"/>
                                      </p:to>
                                    </p:set>
                                    <p:anim calcmode="lin" valueType="num">
                                      <p:cBhvr additive="base">
                                        <p:cTn id="91" dur="500" fill="hold"/>
                                        <p:tgtEl>
                                          <p:spTgt spid="36">
                                            <p:txEl>
                                              <p:pRg st="1" end="1"/>
                                            </p:txEl>
                                          </p:spTgt>
                                        </p:tgtEl>
                                        <p:attrNameLst>
                                          <p:attrName>ppt_x</p:attrName>
                                        </p:attrNameLst>
                                      </p:cBhvr>
                                      <p:tavLst>
                                        <p:tav tm="0">
                                          <p:val>
                                            <p:strVal val="1+#ppt_w/2"/>
                                          </p:val>
                                        </p:tav>
                                        <p:tav tm="100000">
                                          <p:val>
                                            <p:strVal val="#ppt_x"/>
                                          </p:val>
                                        </p:tav>
                                      </p:tavLst>
                                    </p:anim>
                                    <p:anim calcmode="lin" valueType="num">
                                      <p:cBhvr additive="base">
                                        <p:cTn id="92" dur="500" fill="hold"/>
                                        <p:tgtEl>
                                          <p:spTgt spid="36">
                                            <p:txEl>
                                              <p:pRg st="1" end="1"/>
                                            </p:txEl>
                                          </p:spTgt>
                                        </p:tgtEl>
                                        <p:attrNameLst>
                                          <p:attrName>ppt_y</p:attrName>
                                        </p:attrNameLst>
                                      </p:cBhvr>
                                      <p:tavLst>
                                        <p:tav tm="0">
                                          <p:val>
                                            <p:strVal val="#ppt_y"/>
                                          </p:val>
                                        </p:tav>
                                        <p:tav tm="100000">
                                          <p:val>
                                            <p:strVal val="#ppt_y"/>
                                          </p:val>
                                        </p:tav>
                                      </p:tavLst>
                                    </p:anim>
                                  </p:childTnLst>
                                </p:cTn>
                              </p:par>
                              <p:par>
                                <p:cTn id="93" presetID="2" presetClass="entr" presetSubtype="2" fill="hold" grpId="0" nodeType="withEffect">
                                  <p:stCondLst>
                                    <p:cond delay="0"/>
                                  </p:stCondLst>
                                  <p:childTnLst>
                                    <p:set>
                                      <p:cBhvr>
                                        <p:cTn id="94" dur="1" fill="hold">
                                          <p:stCondLst>
                                            <p:cond delay="0"/>
                                          </p:stCondLst>
                                        </p:cTn>
                                        <p:tgtEl>
                                          <p:spTgt spid="37">
                                            <p:txEl>
                                              <p:pRg st="0" end="0"/>
                                            </p:txEl>
                                          </p:spTgt>
                                        </p:tgtEl>
                                        <p:attrNameLst>
                                          <p:attrName>style.visibility</p:attrName>
                                        </p:attrNameLst>
                                      </p:cBhvr>
                                      <p:to>
                                        <p:strVal val="visible"/>
                                      </p:to>
                                    </p:set>
                                    <p:anim calcmode="lin" valueType="num">
                                      <p:cBhvr additive="base">
                                        <p:cTn id="95" dur="500" fill="hold"/>
                                        <p:tgtEl>
                                          <p:spTgt spid="37">
                                            <p:txEl>
                                              <p:pRg st="0" end="0"/>
                                            </p:txEl>
                                          </p:spTgt>
                                        </p:tgtEl>
                                        <p:attrNameLst>
                                          <p:attrName>ppt_x</p:attrName>
                                        </p:attrNameLst>
                                      </p:cBhvr>
                                      <p:tavLst>
                                        <p:tav tm="0">
                                          <p:val>
                                            <p:strVal val="1+#ppt_w/2"/>
                                          </p:val>
                                        </p:tav>
                                        <p:tav tm="100000">
                                          <p:val>
                                            <p:strVal val="#ppt_x"/>
                                          </p:val>
                                        </p:tav>
                                      </p:tavLst>
                                    </p:anim>
                                    <p:anim calcmode="lin" valueType="num">
                                      <p:cBhvr additive="base">
                                        <p:cTn id="96" dur="500" fill="hold"/>
                                        <p:tgtEl>
                                          <p:spTgt spid="37">
                                            <p:txEl>
                                              <p:pRg st="0" end="0"/>
                                            </p:txEl>
                                          </p:spTgt>
                                        </p:tgtEl>
                                        <p:attrNameLst>
                                          <p:attrName>ppt_y</p:attrName>
                                        </p:attrNameLst>
                                      </p:cBhvr>
                                      <p:tavLst>
                                        <p:tav tm="0">
                                          <p:val>
                                            <p:strVal val="#ppt_y"/>
                                          </p:val>
                                        </p:tav>
                                        <p:tav tm="100000">
                                          <p:val>
                                            <p:strVal val="#ppt_y"/>
                                          </p:val>
                                        </p:tav>
                                      </p:tavLst>
                                    </p:anim>
                                  </p:childTnLst>
                                </p:cTn>
                              </p:par>
                              <p:par>
                                <p:cTn id="97" presetID="2" presetClass="entr" presetSubtype="2" fill="hold" grpId="0" nodeType="withEffect">
                                  <p:stCondLst>
                                    <p:cond delay="0"/>
                                  </p:stCondLst>
                                  <p:childTnLst>
                                    <p:set>
                                      <p:cBhvr>
                                        <p:cTn id="98" dur="1" fill="hold">
                                          <p:stCondLst>
                                            <p:cond delay="0"/>
                                          </p:stCondLst>
                                        </p:cTn>
                                        <p:tgtEl>
                                          <p:spTgt spid="38">
                                            <p:txEl>
                                              <p:pRg st="0" end="0"/>
                                            </p:txEl>
                                          </p:spTgt>
                                        </p:tgtEl>
                                        <p:attrNameLst>
                                          <p:attrName>style.visibility</p:attrName>
                                        </p:attrNameLst>
                                      </p:cBhvr>
                                      <p:to>
                                        <p:strVal val="visible"/>
                                      </p:to>
                                    </p:set>
                                    <p:anim calcmode="lin" valueType="num">
                                      <p:cBhvr additive="base">
                                        <p:cTn id="99" dur="500" fill="hold"/>
                                        <p:tgtEl>
                                          <p:spTgt spid="38">
                                            <p:txEl>
                                              <p:pRg st="0" end="0"/>
                                            </p:txEl>
                                          </p:spTgt>
                                        </p:tgtEl>
                                        <p:attrNameLst>
                                          <p:attrName>ppt_x</p:attrName>
                                        </p:attrNameLst>
                                      </p:cBhvr>
                                      <p:tavLst>
                                        <p:tav tm="0">
                                          <p:val>
                                            <p:strVal val="1+#ppt_w/2"/>
                                          </p:val>
                                        </p:tav>
                                        <p:tav tm="100000">
                                          <p:val>
                                            <p:strVal val="#ppt_x"/>
                                          </p:val>
                                        </p:tav>
                                      </p:tavLst>
                                    </p:anim>
                                    <p:anim calcmode="lin" valueType="num">
                                      <p:cBhvr additive="base">
                                        <p:cTn id="100" dur="500" fill="hold"/>
                                        <p:tgtEl>
                                          <p:spTgt spid="38">
                                            <p:txEl>
                                              <p:pRg st="0" end="0"/>
                                            </p:txEl>
                                          </p:spTgt>
                                        </p:tgtEl>
                                        <p:attrNameLst>
                                          <p:attrName>ppt_y</p:attrName>
                                        </p:attrNameLst>
                                      </p:cBhvr>
                                      <p:tavLst>
                                        <p:tav tm="0">
                                          <p:val>
                                            <p:strVal val="#ppt_y"/>
                                          </p:val>
                                        </p:tav>
                                        <p:tav tm="100000">
                                          <p:val>
                                            <p:strVal val="#ppt_y"/>
                                          </p:val>
                                        </p:tav>
                                      </p:tavLst>
                                    </p:anim>
                                  </p:childTnLst>
                                </p:cTn>
                              </p:par>
                              <p:par>
                                <p:cTn id="101" presetID="2" presetClass="entr" presetSubtype="2" fill="hold" grpId="0" nodeType="withEffect">
                                  <p:stCondLst>
                                    <p:cond delay="0"/>
                                  </p:stCondLst>
                                  <p:childTnLst>
                                    <p:set>
                                      <p:cBhvr>
                                        <p:cTn id="102" dur="1" fill="hold">
                                          <p:stCondLst>
                                            <p:cond delay="0"/>
                                          </p:stCondLst>
                                        </p:cTn>
                                        <p:tgtEl>
                                          <p:spTgt spid="38">
                                            <p:txEl>
                                              <p:pRg st="1" end="1"/>
                                            </p:txEl>
                                          </p:spTgt>
                                        </p:tgtEl>
                                        <p:attrNameLst>
                                          <p:attrName>style.visibility</p:attrName>
                                        </p:attrNameLst>
                                      </p:cBhvr>
                                      <p:to>
                                        <p:strVal val="visible"/>
                                      </p:to>
                                    </p:set>
                                    <p:anim calcmode="lin" valueType="num">
                                      <p:cBhvr additive="base">
                                        <p:cTn id="103" dur="500" fill="hold"/>
                                        <p:tgtEl>
                                          <p:spTgt spid="38">
                                            <p:txEl>
                                              <p:pRg st="1" end="1"/>
                                            </p:txEl>
                                          </p:spTgt>
                                        </p:tgtEl>
                                        <p:attrNameLst>
                                          <p:attrName>ppt_x</p:attrName>
                                        </p:attrNameLst>
                                      </p:cBhvr>
                                      <p:tavLst>
                                        <p:tav tm="0">
                                          <p:val>
                                            <p:strVal val="1+#ppt_w/2"/>
                                          </p:val>
                                        </p:tav>
                                        <p:tav tm="100000">
                                          <p:val>
                                            <p:strVal val="#ppt_x"/>
                                          </p:val>
                                        </p:tav>
                                      </p:tavLst>
                                    </p:anim>
                                    <p:anim calcmode="lin" valueType="num">
                                      <p:cBhvr additive="base">
                                        <p:cTn id="104" dur="500" fill="hold"/>
                                        <p:tgtEl>
                                          <p:spTgt spid="38">
                                            <p:txEl>
                                              <p:pRg st="1" end="1"/>
                                            </p:txEl>
                                          </p:spTgt>
                                        </p:tgtEl>
                                        <p:attrNameLst>
                                          <p:attrName>ppt_y</p:attrName>
                                        </p:attrNameLst>
                                      </p:cBhvr>
                                      <p:tavLst>
                                        <p:tav tm="0">
                                          <p:val>
                                            <p:strVal val="#ppt_y"/>
                                          </p:val>
                                        </p:tav>
                                        <p:tav tm="100000">
                                          <p:val>
                                            <p:strVal val="#ppt_y"/>
                                          </p:val>
                                        </p:tav>
                                      </p:tavLst>
                                    </p:anim>
                                  </p:childTnLst>
                                </p:cTn>
                              </p:par>
                              <p:par>
                                <p:cTn id="105" presetID="2" presetClass="entr" presetSubtype="2" fill="hold" grpId="0" nodeType="withEffect">
                                  <p:stCondLst>
                                    <p:cond delay="0"/>
                                  </p:stCondLst>
                                  <p:childTnLst>
                                    <p:set>
                                      <p:cBhvr>
                                        <p:cTn id="106" dur="1" fill="hold">
                                          <p:stCondLst>
                                            <p:cond delay="0"/>
                                          </p:stCondLst>
                                        </p:cTn>
                                        <p:tgtEl>
                                          <p:spTgt spid="39">
                                            <p:txEl>
                                              <p:pRg st="0" end="0"/>
                                            </p:txEl>
                                          </p:spTgt>
                                        </p:tgtEl>
                                        <p:attrNameLst>
                                          <p:attrName>style.visibility</p:attrName>
                                        </p:attrNameLst>
                                      </p:cBhvr>
                                      <p:to>
                                        <p:strVal val="visible"/>
                                      </p:to>
                                    </p:set>
                                    <p:anim calcmode="lin" valueType="num">
                                      <p:cBhvr additive="base">
                                        <p:cTn id="107" dur="500" fill="hold"/>
                                        <p:tgtEl>
                                          <p:spTgt spid="39">
                                            <p:txEl>
                                              <p:pRg st="0" end="0"/>
                                            </p:txEl>
                                          </p:spTgt>
                                        </p:tgtEl>
                                        <p:attrNameLst>
                                          <p:attrName>ppt_x</p:attrName>
                                        </p:attrNameLst>
                                      </p:cBhvr>
                                      <p:tavLst>
                                        <p:tav tm="0">
                                          <p:val>
                                            <p:strVal val="1+#ppt_w/2"/>
                                          </p:val>
                                        </p:tav>
                                        <p:tav tm="100000">
                                          <p:val>
                                            <p:strVal val="#ppt_x"/>
                                          </p:val>
                                        </p:tav>
                                      </p:tavLst>
                                    </p:anim>
                                    <p:anim calcmode="lin" valueType="num">
                                      <p:cBhvr additive="base">
                                        <p:cTn id="108" dur="500" fill="hold"/>
                                        <p:tgtEl>
                                          <p:spTgt spid="39">
                                            <p:txEl>
                                              <p:pRg st="0" end="0"/>
                                            </p:txEl>
                                          </p:spTgt>
                                        </p:tgtEl>
                                        <p:attrNameLst>
                                          <p:attrName>ppt_y</p:attrName>
                                        </p:attrNameLst>
                                      </p:cBhvr>
                                      <p:tavLst>
                                        <p:tav tm="0">
                                          <p:val>
                                            <p:strVal val="#ppt_y"/>
                                          </p:val>
                                        </p:tav>
                                        <p:tav tm="100000">
                                          <p:val>
                                            <p:strVal val="#ppt_y"/>
                                          </p:val>
                                        </p:tav>
                                      </p:tavLst>
                                    </p:anim>
                                  </p:childTnLst>
                                </p:cTn>
                              </p:par>
                              <p:par>
                                <p:cTn id="109" presetID="2" presetClass="entr" presetSubtype="2" fill="hold" grpId="0" nodeType="withEffect">
                                  <p:stCondLst>
                                    <p:cond delay="0"/>
                                  </p:stCondLst>
                                  <p:childTnLst>
                                    <p:set>
                                      <p:cBhvr>
                                        <p:cTn id="110" dur="1" fill="hold">
                                          <p:stCondLst>
                                            <p:cond delay="0"/>
                                          </p:stCondLst>
                                        </p:cTn>
                                        <p:tgtEl>
                                          <p:spTgt spid="40">
                                            <p:txEl>
                                              <p:pRg st="0" end="0"/>
                                            </p:txEl>
                                          </p:spTgt>
                                        </p:tgtEl>
                                        <p:attrNameLst>
                                          <p:attrName>style.visibility</p:attrName>
                                        </p:attrNameLst>
                                      </p:cBhvr>
                                      <p:to>
                                        <p:strVal val="visible"/>
                                      </p:to>
                                    </p:set>
                                    <p:anim calcmode="lin" valueType="num">
                                      <p:cBhvr additive="base">
                                        <p:cTn id="111" dur="500" fill="hold"/>
                                        <p:tgtEl>
                                          <p:spTgt spid="40">
                                            <p:txEl>
                                              <p:pRg st="0" end="0"/>
                                            </p:txEl>
                                          </p:spTgt>
                                        </p:tgtEl>
                                        <p:attrNameLst>
                                          <p:attrName>ppt_x</p:attrName>
                                        </p:attrNameLst>
                                      </p:cBhvr>
                                      <p:tavLst>
                                        <p:tav tm="0">
                                          <p:val>
                                            <p:strVal val="1+#ppt_w/2"/>
                                          </p:val>
                                        </p:tav>
                                        <p:tav tm="100000">
                                          <p:val>
                                            <p:strVal val="#ppt_x"/>
                                          </p:val>
                                        </p:tav>
                                      </p:tavLst>
                                    </p:anim>
                                    <p:anim calcmode="lin" valueType="num">
                                      <p:cBhvr additive="base">
                                        <p:cTn id="112" dur="500" fill="hold"/>
                                        <p:tgtEl>
                                          <p:spTgt spid="40">
                                            <p:txEl>
                                              <p:pRg st="0" end="0"/>
                                            </p:txEl>
                                          </p:spTgt>
                                        </p:tgtEl>
                                        <p:attrNameLst>
                                          <p:attrName>ppt_y</p:attrName>
                                        </p:attrNameLst>
                                      </p:cBhvr>
                                      <p:tavLst>
                                        <p:tav tm="0">
                                          <p:val>
                                            <p:strVal val="#ppt_y"/>
                                          </p:val>
                                        </p:tav>
                                        <p:tav tm="100000">
                                          <p:val>
                                            <p:strVal val="#ppt_y"/>
                                          </p:val>
                                        </p:tav>
                                      </p:tavLst>
                                    </p:anim>
                                  </p:childTnLst>
                                </p:cTn>
                              </p:par>
                              <p:par>
                                <p:cTn id="113" presetID="2" presetClass="entr" presetSubtype="2" fill="hold" grpId="0" nodeType="withEffect">
                                  <p:stCondLst>
                                    <p:cond delay="0"/>
                                  </p:stCondLst>
                                  <p:childTnLst>
                                    <p:set>
                                      <p:cBhvr>
                                        <p:cTn id="114" dur="1" fill="hold">
                                          <p:stCondLst>
                                            <p:cond delay="0"/>
                                          </p:stCondLst>
                                        </p:cTn>
                                        <p:tgtEl>
                                          <p:spTgt spid="40">
                                            <p:txEl>
                                              <p:pRg st="1" end="1"/>
                                            </p:txEl>
                                          </p:spTgt>
                                        </p:tgtEl>
                                        <p:attrNameLst>
                                          <p:attrName>style.visibility</p:attrName>
                                        </p:attrNameLst>
                                      </p:cBhvr>
                                      <p:to>
                                        <p:strVal val="visible"/>
                                      </p:to>
                                    </p:set>
                                    <p:anim calcmode="lin" valueType="num">
                                      <p:cBhvr additive="base">
                                        <p:cTn id="115" dur="500" fill="hold"/>
                                        <p:tgtEl>
                                          <p:spTgt spid="40">
                                            <p:txEl>
                                              <p:pRg st="1" end="1"/>
                                            </p:txEl>
                                          </p:spTgt>
                                        </p:tgtEl>
                                        <p:attrNameLst>
                                          <p:attrName>ppt_x</p:attrName>
                                        </p:attrNameLst>
                                      </p:cBhvr>
                                      <p:tavLst>
                                        <p:tav tm="0">
                                          <p:val>
                                            <p:strVal val="1+#ppt_w/2"/>
                                          </p:val>
                                        </p:tav>
                                        <p:tav tm="100000">
                                          <p:val>
                                            <p:strVal val="#ppt_x"/>
                                          </p:val>
                                        </p:tav>
                                      </p:tavLst>
                                    </p:anim>
                                    <p:anim calcmode="lin" valueType="num">
                                      <p:cBhvr additive="base">
                                        <p:cTn id="116" dur="500" fill="hold"/>
                                        <p:tgtEl>
                                          <p:spTgt spid="40">
                                            <p:txEl>
                                              <p:pRg st="1" end="1"/>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22" grpId="0" build="allAtOnce">
        <p:tmplLst>
          <p:tmpl lvl="1">
            <p:tnLst>
              <p:par>
                <p:cTn presetID="2" presetClass="entr" presetSubtype="2" fill="hold" nodeType="withEffect">
                  <p:stCondLst>
                    <p:cond delay="0"/>
                  </p:stCondLst>
                  <p:childTnLst>
                    <p:set>
                      <p:cBhvr>
                        <p:cTn dur="1" fill="hold">
                          <p:stCondLst>
                            <p:cond delay="0"/>
                          </p:stCondLst>
                        </p:cTn>
                        <p:tgtEl>
                          <p:spTgt spid="22"/>
                        </p:tgtEl>
                        <p:attrNameLst>
                          <p:attrName>style.visibility</p:attrName>
                        </p:attrNameLst>
                      </p:cBhvr>
                      <p:to>
                        <p:strVal val="visible"/>
                      </p:to>
                    </p:set>
                    <p:anim calcmode="lin" valueType="num">
                      <p:cBhvr additive="base">
                        <p:cTn dur="500" fill="hold"/>
                        <p:tgtEl>
                          <p:spTgt spid="22"/>
                        </p:tgtEl>
                        <p:attrNameLst>
                          <p:attrName>ppt_x</p:attrName>
                        </p:attrNameLst>
                      </p:cBhvr>
                      <p:tavLst>
                        <p:tav tm="0">
                          <p:val>
                            <p:strVal val="1+#ppt_w/2"/>
                          </p:val>
                        </p:tav>
                        <p:tav tm="100000">
                          <p:val>
                            <p:strVal val="#ppt_x"/>
                          </p:val>
                        </p:tav>
                      </p:tavLst>
                    </p:anim>
                    <p:anim calcmode="lin" valueType="num">
                      <p:cBhvr additive="base">
                        <p:cTn dur="500" fill="hold"/>
                        <p:tgtEl>
                          <p:spTgt spid="22"/>
                        </p:tgtEl>
                        <p:attrNameLst>
                          <p:attrName>ppt_y</p:attrName>
                        </p:attrNameLst>
                      </p:cBhvr>
                      <p:tavLst>
                        <p:tav tm="0">
                          <p:val>
                            <p:strVal val="#ppt_y"/>
                          </p:val>
                        </p:tav>
                        <p:tav tm="100000">
                          <p:val>
                            <p:strVal val="#ppt_y"/>
                          </p:val>
                        </p:tav>
                      </p:tavLst>
                    </p:anim>
                  </p:childTnLst>
                </p:cTn>
              </p:par>
            </p:tnLst>
          </p:tmpl>
        </p:tmplLst>
      </p:bldP>
      <p:bldP spid="24" grpId="0" build="allAtOnce"/>
      <p:bldP spid="25" grpId="0" build="allAtOnce">
        <p:tmplLst>
          <p:tmpl lvl="1">
            <p:tnLst>
              <p:par>
                <p:cTn presetID="2" presetClass="entr" presetSubtype="2" fill="hold" nodeType="withEffect">
                  <p:stCondLst>
                    <p:cond delay="0"/>
                  </p:stCondLst>
                  <p:childTnLst>
                    <p:set>
                      <p:cBhvr>
                        <p:cTn dur="1" fill="hold">
                          <p:stCondLst>
                            <p:cond delay="0"/>
                          </p:stCondLst>
                        </p:cTn>
                        <p:tgtEl>
                          <p:spTgt spid="25"/>
                        </p:tgtEl>
                        <p:attrNameLst>
                          <p:attrName>style.visibility</p:attrName>
                        </p:attrNameLst>
                      </p:cBhvr>
                      <p:to>
                        <p:strVal val="visible"/>
                      </p:to>
                    </p:set>
                    <p:anim calcmode="lin" valueType="num">
                      <p:cBhvr additive="base">
                        <p:cTn dur="500" fill="hold"/>
                        <p:tgtEl>
                          <p:spTgt spid="25"/>
                        </p:tgtEl>
                        <p:attrNameLst>
                          <p:attrName>ppt_x</p:attrName>
                        </p:attrNameLst>
                      </p:cBhvr>
                      <p:tavLst>
                        <p:tav tm="0">
                          <p:val>
                            <p:strVal val="1+#ppt_w/2"/>
                          </p:val>
                        </p:tav>
                        <p:tav tm="100000">
                          <p:val>
                            <p:strVal val="#ppt_x"/>
                          </p:val>
                        </p:tav>
                      </p:tavLst>
                    </p:anim>
                    <p:anim calcmode="lin" valueType="num">
                      <p:cBhvr additive="base">
                        <p:cTn dur="500" fill="hold"/>
                        <p:tgtEl>
                          <p:spTgt spid="25"/>
                        </p:tgtEl>
                        <p:attrNameLst>
                          <p:attrName>ppt_y</p:attrName>
                        </p:attrNameLst>
                      </p:cBhvr>
                      <p:tavLst>
                        <p:tav tm="0">
                          <p:val>
                            <p:strVal val="#ppt_y"/>
                          </p:val>
                        </p:tav>
                        <p:tav tm="100000">
                          <p:val>
                            <p:strVal val="#ppt_y"/>
                          </p:val>
                        </p:tav>
                      </p:tavLst>
                    </p:anim>
                  </p:childTnLst>
                </p:cTn>
              </p:par>
            </p:tnLst>
          </p:tmpl>
        </p:tmplLst>
      </p:bldP>
      <p:bldP spid="26" grpId="0" build="allAtOnce"/>
      <p:bldP spid="27" grpId="0" build="allAtOnce">
        <p:tmplLst>
          <p:tmpl lvl="1">
            <p:tnLst>
              <p:par>
                <p:cTn presetID="2" presetClass="entr" presetSubtype="2" fill="hold" nodeType="withEffect">
                  <p:stCondLst>
                    <p:cond delay="0"/>
                  </p:stCondLst>
                  <p:childTnLst>
                    <p:set>
                      <p:cBhvr>
                        <p:cTn dur="1" fill="hold">
                          <p:stCondLst>
                            <p:cond delay="0"/>
                          </p:stCondLst>
                        </p:cTn>
                        <p:tgtEl>
                          <p:spTgt spid="27"/>
                        </p:tgtEl>
                        <p:attrNameLst>
                          <p:attrName>style.visibility</p:attrName>
                        </p:attrNameLst>
                      </p:cBhvr>
                      <p:to>
                        <p:strVal val="visible"/>
                      </p:to>
                    </p:set>
                    <p:anim calcmode="lin" valueType="num">
                      <p:cBhvr additive="base">
                        <p:cTn dur="500" fill="hold"/>
                        <p:tgtEl>
                          <p:spTgt spid="27"/>
                        </p:tgtEl>
                        <p:attrNameLst>
                          <p:attrName>ppt_x</p:attrName>
                        </p:attrNameLst>
                      </p:cBhvr>
                      <p:tavLst>
                        <p:tav tm="0">
                          <p:val>
                            <p:strVal val="1+#ppt_w/2"/>
                          </p:val>
                        </p:tav>
                        <p:tav tm="100000">
                          <p:val>
                            <p:strVal val="#ppt_x"/>
                          </p:val>
                        </p:tav>
                      </p:tavLst>
                    </p:anim>
                    <p:anim calcmode="lin" valueType="num">
                      <p:cBhvr additive="base">
                        <p:cTn dur="500" fill="hold"/>
                        <p:tgtEl>
                          <p:spTgt spid="27"/>
                        </p:tgtEl>
                        <p:attrNameLst>
                          <p:attrName>ppt_y</p:attrName>
                        </p:attrNameLst>
                      </p:cBhvr>
                      <p:tavLst>
                        <p:tav tm="0">
                          <p:val>
                            <p:strVal val="#ppt_y"/>
                          </p:val>
                        </p:tav>
                        <p:tav tm="100000">
                          <p:val>
                            <p:strVal val="#ppt_y"/>
                          </p:val>
                        </p:tav>
                      </p:tavLst>
                    </p:anim>
                  </p:childTnLst>
                </p:cTn>
              </p:par>
            </p:tnLst>
          </p:tmpl>
        </p:tmplLst>
      </p:bldP>
      <p:bldP spid="28" grpId="0" build="allAtOnce"/>
      <p:bldP spid="29" grpId="0" build="allAtOnce">
        <p:tmplLst>
          <p:tmpl lvl="1">
            <p:tnLst>
              <p:par>
                <p:cTn presetID="2" presetClass="entr" presetSubtype="2" fill="hold" nodeType="withEffect">
                  <p:stCondLst>
                    <p:cond delay="0"/>
                  </p:stCondLst>
                  <p:childTnLst>
                    <p:set>
                      <p:cBhvr>
                        <p:cTn dur="1" fill="hold">
                          <p:stCondLst>
                            <p:cond delay="0"/>
                          </p:stCondLst>
                        </p:cTn>
                        <p:tgtEl>
                          <p:spTgt spid="29"/>
                        </p:tgtEl>
                        <p:attrNameLst>
                          <p:attrName>style.visibility</p:attrName>
                        </p:attrNameLst>
                      </p:cBhvr>
                      <p:to>
                        <p:strVal val="visible"/>
                      </p:to>
                    </p:set>
                    <p:anim calcmode="lin" valueType="num">
                      <p:cBhvr additive="base">
                        <p:cTn dur="500" fill="hold"/>
                        <p:tgtEl>
                          <p:spTgt spid="29"/>
                        </p:tgtEl>
                        <p:attrNameLst>
                          <p:attrName>ppt_x</p:attrName>
                        </p:attrNameLst>
                      </p:cBhvr>
                      <p:tavLst>
                        <p:tav tm="0">
                          <p:val>
                            <p:strVal val="1+#ppt_w/2"/>
                          </p:val>
                        </p:tav>
                        <p:tav tm="100000">
                          <p:val>
                            <p:strVal val="#ppt_x"/>
                          </p:val>
                        </p:tav>
                      </p:tavLst>
                    </p:anim>
                    <p:anim calcmode="lin" valueType="num">
                      <p:cBhvr additive="base">
                        <p:cTn dur="500" fill="hold"/>
                        <p:tgtEl>
                          <p:spTgt spid="29"/>
                        </p:tgtEl>
                        <p:attrNameLst>
                          <p:attrName>ppt_y</p:attrName>
                        </p:attrNameLst>
                      </p:cBhvr>
                      <p:tavLst>
                        <p:tav tm="0">
                          <p:val>
                            <p:strVal val="#ppt_y"/>
                          </p:val>
                        </p:tav>
                        <p:tav tm="100000">
                          <p:val>
                            <p:strVal val="#ppt_y"/>
                          </p:val>
                        </p:tav>
                      </p:tavLst>
                    </p:anim>
                  </p:childTnLst>
                </p:cTn>
              </p:par>
            </p:tnLst>
          </p:tmpl>
        </p:tmplLst>
      </p:bldP>
      <p:bldP spid="30" grpId="0" build="allAtOnce"/>
      <p:bldP spid="31" grpId="0" build="allAtOnce">
        <p:tmplLst>
          <p:tmpl lvl="1">
            <p:tnLst>
              <p:par>
                <p:cTn presetID="2" presetClass="entr" presetSubtype="2" fill="hold" nodeType="withEffect">
                  <p:stCondLst>
                    <p:cond delay="0"/>
                  </p:stCondLst>
                  <p:childTnLst>
                    <p:set>
                      <p:cBhvr>
                        <p:cTn dur="1" fill="hold">
                          <p:stCondLst>
                            <p:cond delay="0"/>
                          </p:stCondLst>
                        </p:cTn>
                        <p:tgtEl>
                          <p:spTgt spid="31"/>
                        </p:tgtEl>
                        <p:attrNameLst>
                          <p:attrName>style.visibility</p:attrName>
                        </p:attrNameLst>
                      </p:cBhvr>
                      <p:to>
                        <p:strVal val="visible"/>
                      </p:to>
                    </p:set>
                    <p:anim calcmode="lin" valueType="num">
                      <p:cBhvr additive="base">
                        <p:cTn dur="500" fill="hold"/>
                        <p:tgtEl>
                          <p:spTgt spid="31"/>
                        </p:tgtEl>
                        <p:attrNameLst>
                          <p:attrName>ppt_x</p:attrName>
                        </p:attrNameLst>
                      </p:cBhvr>
                      <p:tavLst>
                        <p:tav tm="0">
                          <p:val>
                            <p:strVal val="1+#ppt_w/2"/>
                          </p:val>
                        </p:tav>
                        <p:tav tm="100000">
                          <p:val>
                            <p:strVal val="#ppt_x"/>
                          </p:val>
                        </p:tav>
                      </p:tavLst>
                    </p:anim>
                    <p:anim calcmode="lin" valueType="num">
                      <p:cBhvr additive="base">
                        <p:cTn dur="500" fill="hold"/>
                        <p:tgtEl>
                          <p:spTgt spid="31"/>
                        </p:tgtEl>
                        <p:attrNameLst>
                          <p:attrName>ppt_y</p:attrName>
                        </p:attrNameLst>
                      </p:cBhvr>
                      <p:tavLst>
                        <p:tav tm="0">
                          <p:val>
                            <p:strVal val="#ppt_y"/>
                          </p:val>
                        </p:tav>
                        <p:tav tm="100000">
                          <p:val>
                            <p:strVal val="#ppt_y"/>
                          </p:val>
                        </p:tav>
                      </p:tavLst>
                    </p:anim>
                  </p:childTnLst>
                </p:cTn>
              </p:par>
            </p:tnLst>
          </p:tmpl>
        </p:tmplLst>
      </p:bldP>
      <p:bldP spid="32" grpId="0" build="allAtOnce"/>
      <p:bldP spid="33" grpId="0" build="allAtOnce">
        <p:tmplLst>
          <p:tmpl lvl="1">
            <p:tnLst>
              <p:par>
                <p:cTn presetID="2" presetClass="entr" presetSubtype="2" fill="hold" nodeType="withEffect">
                  <p:stCondLst>
                    <p:cond delay="0"/>
                  </p:stCondLst>
                  <p:childTnLst>
                    <p:set>
                      <p:cBhvr>
                        <p:cTn dur="1" fill="hold">
                          <p:stCondLst>
                            <p:cond delay="0"/>
                          </p:stCondLst>
                        </p:cTn>
                        <p:tgtEl>
                          <p:spTgt spid="33"/>
                        </p:tgtEl>
                        <p:attrNameLst>
                          <p:attrName>style.visibility</p:attrName>
                        </p:attrNameLst>
                      </p:cBhvr>
                      <p:to>
                        <p:strVal val="visible"/>
                      </p:to>
                    </p:set>
                    <p:anim calcmode="lin" valueType="num">
                      <p:cBhvr additive="base">
                        <p:cTn dur="500" fill="hold"/>
                        <p:tgtEl>
                          <p:spTgt spid="33"/>
                        </p:tgtEl>
                        <p:attrNameLst>
                          <p:attrName>ppt_x</p:attrName>
                        </p:attrNameLst>
                      </p:cBhvr>
                      <p:tavLst>
                        <p:tav tm="0">
                          <p:val>
                            <p:strVal val="1+#ppt_w/2"/>
                          </p:val>
                        </p:tav>
                        <p:tav tm="100000">
                          <p:val>
                            <p:strVal val="#ppt_x"/>
                          </p:val>
                        </p:tav>
                      </p:tavLst>
                    </p:anim>
                    <p:anim calcmode="lin" valueType="num">
                      <p:cBhvr additive="base">
                        <p:cTn dur="500" fill="hold"/>
                        <p:tgtEl>
                          <p:spTgt spid="33"/>
                        </p:tgtEl>
                        <p:attrNameLst>
                          <p:attrName>ppt_y</p:attrName>
                        </p:attrNameLst>
                      </p:cBhvr>
                      <p:tavLst>
                        <p:tav tm="0">
                          <p:val>
                            <p:strVal val="#ppt_y"/>
                          </p:val>
                        </p:tav>
                        <p:tav tm="100000">
                          <p:val>
                            <p:strVal val="#ppt_y"/>
                          </p:val>
                        </p:tav>
                      </p:tavLst>
                    </p:anim>
                  </p:childTnLst>
                </p:cTn>
              </p:par>
            </p:tnLst>
          </p:tmpl>
        </p:tmplLst>
      </p:bldP>
      <p:bldP spid="34" grpId="0" build="allAtOnce"/>
      <p:bldP spid="35" grpId="0" build="allAtOnce">
        <p:tmplLst>
          <p:tmpl lvl="1">
            <p:tnLst>
              <p:par>
                <p:cTn presetID="2" presetClass="entr" presetSubtype="2" fill="hold" nodeType="withEffect">
                  <p:stCondLst>
                    <p:cond delay="0"/>
                  </p:stCondLst>
                  <p:childTnLst>
                    <p:set>
                      <p:cBhvr>
                        <p:cTn dur="1" fill="hold">
                          <p:stCondLst>
                            <p:cond delay="0"/>
                          </p:stCondLst>
                        </p:cTn>
                        <p:tgtEl>
                          <p:spTgt spid="35"/>
                        </p:tgtEl>
                        <p:attrNameLst>
                          <p:attrName>style.visibility</p:attrName>
                        </p:attrNameLst>
                      </p:cBhvr>
                      <p:to>
                        <p:strVal val="visible"/>
                      </p:to>
                    </p:set>
                    <p:anim calcmode="lin" valueType="num">
                      <p:cBhvr additive="base">
                        <p:cTn dur="500" fill="hold"/>
                        <p:tgtEl>
                          <p:spTgt spid="35"/>
                        </p:tgtEl>
                        <p:attrNameLst>
                          <p:attrName>ppt_x</p:attrName>
                        </p:attrNameLst>
                      </p:cBhvr>
                      <p:tavLst>
                        <p:tav tm="0">
                          <p:val>
                            <p:strVal val="1+#ppt_w/2"/>
                          </p:val>
                        </p:tav>
                        <p:tav tm="100000">
                          <p:val>
                            <p:strVal val="#ppt_x"/>
                          </p:val>
                        </p:tav>
                      </p:tavLst>
                    </p:anim>
                    <p:anim calcmode="lin" valueType="num">
                      <p:cBhvr additive="base">
                        <p:cTn dur="500" fill="hold"/>
                        <p:tgtEl>
                          <p:spTgt spid="35"/>
                        </p:tgtEl>
                        <p:attrNameLst>
                          <p:attrName>ppt_y</p:attrName>
                        </p:attrNameLst>
                      </p:cBhvr>
                      <p:tavLst>
                        <p:tav tm="0">
                          <p:val>
                            <p:strVal val="#ppt_y"/>
                          </p:val>
                        </p:tav>
                        <p:tav tm="100000">
                          <p:val>
                            <p:strVal val="#ppt_y"/>
                          </p:val>
                        </p:tav>
                      </p:tavLst>
                    </p:anim>
                  </p:childTnLst>
                </p:cTn>
              </p:par>
            </p:tnLst>
          </p:tmpl>
        </p:tmplLst>
      </p:bldP>
      <p:bldP spid="36" grpId="0" build="allAtOnce"/>
      <p:bldP spid="37" grpId="0" build="allAtOnce">
        <p:tmplLst>
          <p:tmpl lvl="1">
            <p:tnLst>
              <p:par>
                <p:cTn presetID="2" presetClass="entr" presetSubtype="2" fill="hold" nodeType="withEffect">
                  <p:stCondLst>
                    <p:cond delay="0"/>
                  </p:stCondLst>
                  <p:childTnLst>
                    <p:set>
                      <p:cBhvr>
                        <p:cTn dur="1" fill="hold">
                          <p:stCondLst>
                            <p:cond delay="0"/>
                          </p:stCondLst>
                        </p:cTn>
                        <p:tgtEl>
                          <p:spTgt spid="37"/>
                        </p:tgtEl>
                        <p:attrNameLst>
                          <p:attrName>style.visibility</p:attrName>
                        </p:attrNameLst>
                      </p:cBhvr>
                      <p:to>
                        <p:strVal val="visible"/>
                      </p:to>
                    </p:set>
                    <p:anim calcmode="lin" valueType="num">
                      <p:cBhvr additive="base">
                        <p:cTn dur="500" fill="hold"/>
                        <p:tgtEl>
                          <p:spTgt spid="37"/>
                        </p:tgtEl>
                        <p:attrNameLst>
                          <p:attrName>ppt_x</p:attrName>
                        </p:attrNameLst>
                      </p:cBhvr>
                      <p:tavLst>
                        <p:tav tm="0">
                          <p:val>
                            <p:strVal val="1+#ppt_w/2"/>
                          </p:val>
                        </p:tav>
                        <p:tav tm="100000">
                          <p:val>
                            <p:strVal val="#ppt_x"/>
                          </p:val>
                        </p:tav>
                      </p:tavLst>
                    </p:anim>
                    <p:anim calcmode="lin" valueType="num">
                      <p:cBhvr additive="base">
                        <p:cTn dur="500" fill="hold"/>
                        <p:tgtEl>
                          <p:spTgt spid="37"/>
                        </p:tgtEl>
                        <p:attrNameLst>
                          <p:attrName>ppt_y</p:attrName>
                        </p:attrNameLst>
                      </p:cBhvr>
                      <p:tavLst>
                        <p:tav tm="0">
                          <p:val>
                            <p:strVal val="#ppt_y"/>
                          </p:val>
                        </p:tav>
                        <p:tav tm="100000">
                          <p:val>
                            <p:strVal val="#ppt_y"/>
                          </p:val>
                        </p:tav>
                      </p:tavLst>
                    </p:anim>
                  </p:childTnLst>
                </p:cTn>
              </p:par>
            </p:tnLst>
          </p:tmpl>
        </p:tmplLst>
      </p:bldP>
      <p:bldP spid="38" grpId="0" build="allAtOnce"/>
      <p:bldP spid="39" grpId="0" build="allAtOnce">
        <p:tmplLst>
          <p:tmpl lvl="1">
            <p:tnLst>
              <p:par>
                <p:cTn presetID="2" presetClass="entr" presetSubtype="2" fill="hold" nodeType="withEffect">
                  <p:stCondLst>
                    <p:cond delay="0"/>
                  </p:stCondLst>
                  <p:childTnLst>
                    <p:set>
                      <p:cBhvr>
                        <p:cTn dur="1" fill="hold">
                          <p:stCondLst>
                            <p:cond delay="0"/>
                          </p:stCondLst>
                        </p:cTn>
                        <p:tgtEl>
                          <p:spTgt spid="39"/>
                        </p:tgtEl>
                        <p:attrNameLst>
                          <p:attrName>style.visibility</p:attrName>
                        </p:attrNameLst>
                      </p:cBhvr>
                      <p:to>
                        <p:strVal val="visible"/>
                      </p:to>
                    </p:set>
                    <p:anim calcmode="lin" valueType="num">
                      <p:cBhvr additive="base">
                        <p:cTn dur="500" fill="hold"/>
                        <p:tgtEl>
                          <p:spTgt spid="39"/>
                        </p:tgtEl>
                        <p:attrNameLst>
                          <p:attrName>ppt_x</p:attrName>
                        </p:attrNameLst>
                      </p:cBhvr>
                      <p:tavLst>
                        <p:tav tm="0">
                          <p:val>
                            <p:strVal val="1+#ppt_w/2"/>
                          </p:val>
                        </p:tav>
                        <p:tav tm="100000">
                          <p:val>
                            <p:strVal val="#ppt_x"/>
                          </p:val>
                        </p:tav>
                      </p:tavLst>
                    </p:anim>
                    <p:anim calcmode="lin" valueType="num">
                      <p:cBhvr additive="base">
                        <p:cTn dur="500" fill="hold"/>
                        <p:tgtEl>
                          <p:spTgt spid="39"/>
                        </p:tgtEl>
                        <p:attrNameLst>
                          <p:attrName>ppt_y</p:attrName>
                        </p:attrNameLst>
                      </p:cBhvr>
                      <p:tavLst>
                        <p:tav tm="0">
                          <p:val>
                            <p:strVal val="#ppt_y"/>
                          </p:val>
                        </p:tav>
                        <p:tav tm="100000">
                          <p:val>
                            <p:strVal val="#ppt_y"/>
                          </p:val>
                        </p:tav>
                      </p:tavLst>
                    </p:anim>
                  </p:childTnLst>
                </p:cTn>
              </p:par>
            </p:tnLst>
          </p:tmpl>
        </p:tmplLst>
      </p:bldP>
      <p:bldP spid="40" grpId="0" build="allAtOnce"/>
    </p:bldLst>
  </p:timing>
</p:sldLayout>
</file>

<file path=ppt/slideLayouts/slideLayout127.xml><?xml version="1.0" encoding="utf-8"?>
<p:sldLayout xmlns:a="http://schemas.openxmlformats.org/drawingml/2006/main" xmlns:r="http://schemas.openxmlformats.org/officeDocument/2006/relationships" xmlns:p="http://schemas.openxmlformats.org/presentationml/2006/main" preserve="1">
  <p:cSld name="Pictures and Descriptions">
    <p:spTree>
      <p:nvGrpSpPr>
        <p:cNvPr id="1" name=""/>
        <p:cNvGrpSpPr/>
        <p:nvPr/>
      </p:nvGrpSpPr>
      <p:grpSpPr>
        <a:xfrm>
          <a:off x="0" y="0"/>
          <a:ext cx="0" cy="0"/>
          <a:chOff x="0" y="0"/>
          <a:chExt cx="0" cy="0"/>
        </a:xfrm>
      </p:grpSpPr>
      <p:sp>
        <p:nvSpPr>
          <p:cNvPr id="8"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9"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21"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22" name="Text Placeholder 7"/>
          <p:cNvSpPr>
            <a:spLocks noGrp="1"/>
          </p:cNvSpPr>
          <p:nvPr>
            <p:ph type="body" sz="quarter" idx="14" hasCustomPrompt="1"/>
          </p:nvPr>
        </p:nvSpPr>
        <p:spPr>
          <a:xfrm>
            <a:off x="914400" y="1965960"/>
            <a:ext cx="75438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24" name="Picture Placeholder 23"/>
          <p:cNvSpPr>
            <a:spLocks noGrp="1"/>
          </p:cNvSpPr>
          <p:nvPr>
            <p:ph type="pic" sz="quarter" idx="16" hasCustomPrompt="1"/>
          </p:nvPr>
        </p:nvSpPr>
        <p:spPr>
          <a:xfrm>
            <a:off x="45720" y="205740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23" name="Text Placeholder 7"/>
          <p:cNvSpPr>
            <a:spLocks noGrp="1"/>
          </p:cNvSpPr>
          <p:nvPr>
            <p:ph type="body" sz="quarter" idx="17" hasCustomPrompt="1"/>
          </p:nvPr>
        </p:nvSpPr>
        <p:spPr>
          <a:xfrm>
            <a:off x="914400" y="2377440"/>
            <a:ext cx="75438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Up to two lines of text can fit here.</a:t>
            </a:r>
          </a:p>
        </p:txBody>
      </p:sp>
      <p:sp>
        <p:nvSpPr>
          <p:cNvPr id="44" name="Text Placeholder 7"/>
          <p:cNvSpPr>
            <a:spLocks noGrp="1"/>
          </p:cNvSpPr>
          <p:nvPr>
            <p:ph type="body" sz="quarter" idx="18" hasCustomPrompt="1"/>
          </p:nvPr>
        </p:nvSpPr>
        <p:spPr>
          <a:xfrm>
            <a:off x="914400" y="3246120"/>
            <a:ext cx="75438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45" name="Picture Placeholder 23"/>
          <p:cNvSpPr>
            <a:spLocks noGrp="1"/>
          </p:cNvSpPr>
          <p:nvPr>
            <p:ph type="pic" sz="quarter" idx="19" hasCustomPrompt="1"/>
          </p:nvPr>
        </p:nvSpPr>
        <p:spPr>
          <a:xfrm>
            <a:off x="45720" y="33375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6" name="Text Placeholder 7"/>
          <p:cNvSpPr>
            <a:spLocks noGrp="1"/>
          </p:cNvSpPr>
          <p:nvPr>
            <p:ph type="body" sz="quarter" idx="20" hasCustomPrompt="1"/>
          </p:nvPr>
        </p:nvSpPr>
        <p:spPr>
          <a:xfrm>
            <a:off x="914400" y="3657600"/>
            <a:ext cx="75438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Up to two lines of text can fit here.</a:t>
            </a:r>
          </a:p>
        </p:txBody>
      </p:sp>
      <p:sp>
        <p:nvSpPr>
          <p:cNvPr id="47" name="Text Placeholder 7"/>
          <p:cNvSpPr>
            <a:spLocks noGrp="1"/>
          </p:cNvSpPr>
          <p:nvPr>
            <p:ph type="body" sz="quarter" idx="21" hasCustomPrompt="1"/>
          </p:nvPr>
        </p:nvSpPr>
        <p:spPr>
          <a:xfrm>
            <a:off x="914400" y="4541520"/>
            <a:ext cx="75438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Topic</a:t>
            </a:r>
          </a:p>
        </p:txBody>
      </p:sp>
      <p:sp>
        <p:nvSpPr>
          <p:cNvPr id="48" name="Picture Placeholder 23"/>
          <p:cNvSpPr>
            <a:spLocks noGrp="1"/>
          </p:cNvSpPr>
          <p:nvPr>
            <p:ph type="pic" sz="quarter" idx="22" hasCustomPrompt="1"/>
          </p:nvPr>
        </p:nvSpPr>
        <p:spPr>
          <a:xfrm>
            <a:off x="45720" y="46329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9" name="Text Placeholder 7"/>
          <p:cNvSpPr>
            <a:spLocks noGrp="1"/>
          </p:cNvSpPr>
          <p:nvPr>
            <p:ph type="body" sz="quarter" idx="23" hasCustomPrompt="1"/>
          </p:nvPr>
        </p:nvSpPr>
        <p:spPr>
          <a:xfrm>
            <a:off x="914400" y="4953000"/>
            <a:ext cx="75438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Up to two lines of text can fit here.</a:t>
            </a:r>
          </a:p>
        </p:txBody>
      </p:sp>
    </p:spTree>
    <p:extLst>
      <p:ext uri="{BB962C8B-B14F-4D97-AF65-F5344CB8AC3E}">
        <p14:creationId xmlns:p14="http://schemas.microsoft.com/office/powerpoint/2010/main" val="977291906"/>
      </p:ext>
    </p:extLst>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 calcmode="lin" valueType="num">
                                      <p:cBhvr additive="base">
                                        <p:cTn id="7"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9">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22">
                                            <p:txEl>
                                              <p:pRg st="0" end="0"/>
                                            </p:txEl>
                                          </p:spTgt>
                                        </p:tgtEl>
                                        <p:attrNameLst>
                                          <p:attrName>style.visibility</p:attrName>
                                        </p:attrNameLst>
                                      </p:cBhvr>
                                      <p:to>
                                        <p:strVal val="visible"/>
                                      </p:to>
                                    </p:set>
                                    <p:anim calcmode="lin" valueType="num">
                                      <p:cBhvr additive="base">
                                        <p:cTn id="11" dur="500" fill="hold"/>
                                        <p:tgtEl>
                                          <p:spTgt spid="22">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22">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24">
                                            <p:txEl>
                                              <p:pRg st="0" end="0"/>
                                            </p:txEl>
                                          </p:spTgt>
                                        </p:tgtEl>
                                        <p:attrNameLst>
                                          <p:attrName>style.visibility</p:attrName>
                                        </p:attrNameLst>
                                      </p:cBhvr>
                                      <p:to>
                                        <p:strVal val="visible"/>
                                      </p:to>
                                    </p:set>
                                    <p:anim calcmode="lin" valueType="num">
                                      <p:cBhvr additive="base">
                                        <p:cTn id="15" dur="500" fill="hold"/>
                                        <p:tgtEl>
                                          <p:spTgt spid="24">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24">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4">
                                            <p:txEl>
                                              <p:pRg st="1" end="1"/>
                                            </p:txEl>
                                          </p:spTgt>
                                        </p:tgtEl>
                                        <p:attrNameLst>
                                          <p:attrName>style.visibility</p:attrName>
                                        </p:attrNameLst>
                                      </p:cBhvr>
                                      <p:to>
                                        <p:strVal val="visible"/>
                                      </p:to>
                                    </p:set>
                                    <p:anim calcmode="lin" valueType="num">
                                      <p:cBhvr additive="base">
                                        <p:cTn id="19" dur="500" fill="hold"/>
                                        <p:tgtEl>
                                          <p:spTgt spid="24">
                                            <p:txEl>
                                              <p:pRg st="1" end="1"/>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4">
                                            <p:txEl>
                                              <p:pRg st="1" end="1"/>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23">
                                            <p:txEl>
                                              <p:pRg st="0" end="0"/>
                                            </p:txEl>
                                          </p:spTgt>
                                        </p:tgtEl>
                                        <p:attrNameLst>
                                          <p:attrName>style.visibility</p:attrName>
                                        </p:attrNameLst>
                                      </p:cBhvr>
                                      <p:to>
                                        <p:strVal val="visible"/>
                                      </p:to>
                                    </p:set>
                                    <p:anim calcmode="lin" valueType="num">
                                      <p:cBhvr additive="base">
                                        <p:cTn id="23" dur="500" fill="hold"/>
                                        <p:tgtEl>
                                          <p:spTgt spid="23">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23">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44">
                                            <p:txEl>
                                              <p:pRg st="0" end="0"/>
                                            </p:txEl>
                                          </p:spTgt>
                                        </p:tgtEl>
                                        <p:attrNameLst>
                                          <p:attrName>style.visibility</p:attrName>
                                        </p:attrNameLst>
                                      </p:cBhvr>
                                      <p:to>
                                        <p:strVal val="visible"/>
                                      </p:to>
                                    </p:set>
                                    <p:anim calcmode="lin" valueType="num">
                                      <p:cBhvr additive="base">
                                        <p:cTn id="27" dur="500" fill="hold"/>
                                        <p:tgtEl>
                                          <p:spTgt spid="44">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44">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45">
                                            <p:txEl>
                                              <p:pRg st="0" end="0"/>
                                            </p:txEl>
                                          </p:spTgt>
                                        </p:tgtEl>
                                        <p:attrNameLst>
                                          <p:attrName>style.visibility</p:attrName>
                                        </p:attrNameLst>
                                      </p:cBhvr>
                                      <p:to>
                                        <p:strVal val="visible"/>
                                      </p:to>
                                    </p:set>
                                    <p:anim calcmode="lin" valueType="num">
                                      <p:cBhvr additive="base">
                                        <p:cTn id="31" dur="500" fill="hold"/>
                                        <p:tgtEl>
                                          <p:spTgt spid="45">
                                            <p:txEl>
                                              <p:pRg st="0" end="0"/>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45">
                                            <p:txEl>
                                              <p:pRg st="0" end="0"/>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45">
                                            <p:txEl>
                                              <p:pRg st="1" end="1"/>
                                            </p:txEl>
                                          </p:spTgt>
                                        </p:tgtEl>
                                        <p:attrNameLst>
                                          <p:attrName>style.visibility</p:attrName>
                                        </p:attrNameLst>
                                      </p:cBhvr>
                                      <p:to>
                                        <p:strVal val="visible"/>
                                      </p:to>
                                    </p:set>
                                    <p:anim calcmode="lin" valueType="num">
                                      <p:cBhvr additive="base">
                                        <p:cTn id="35" dur="500" fill="hold"/>
                                        <p:tgtEl>
                                          <p:spTgt spid="45">
                                            <p:txEl>
                                              <p:pRg st="1" end="1"/>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45">
                                            <p:txEl>
                                              <p:pRg st="1" end="1"/>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46">
                                            <p:txEl>
                                              <p:pRg st="0" end="0"/>
                                            </p:txEl>
                                          </p:spTgt>
                                        </p:tgtEl>
                                        <p:attrNameLst>
                                          <p:attrName>style.visibility</p:attrName>
                                        </p:attrNameLst>
                                      </p:cBhvr>
                                      <p:to>
                                        <p:strVal val="visible"/>
                                      </p:to>
                                    </p:set>
                                    <p:anim calcmode="lin" valueType="num">
                                      <p:cBhvr additive="base">
                                        <p:cTn id="39" dur="500" fill="hold"/>
                                        <p:tgtEl>
                                          <p:spTgt spid="46">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46">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47">
                                            <p:txEl>
                                              <p:pRg st="0" end="0"/>
                                            </p:txEl>
                                          </p:spTgt>
                                        </p:tgtEl>
                                        <p:attrNameLst>
                                          <p:attrName>style.visibility</p:attrName>
                                        </p:attrNameLst>
                                      </p:cBhvr>
                                      <p:to>
                                        <p:strVal val="visible"/>
                                      </p:to>
                                    </p:set>
                                    <p:anim calcmode="lin" valueType="num">
                                      <p:cBhvr additive="base">
                                        <p:cTn id="43" dur="500" fill="hold"/>
                                        <p:tgtEl>
                                          <p:spTgt spid="47">
                                            <p:txEl>
                                              <p:pRg st="0" end="0"/>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47">
                                            <p:txEl>
                                              <p:pRg st="0" end="0"/>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48">
                                            <p:txEl>
                                              <p:pRg st="0" end="0"/>
                                            </p:txEl>
                                          </p:spTgt>
                                        </p:tgtEl>
                                        <p:attrNameLst>
                                          <p:attrName>style.visibility</p:attrName>
                                        </p:attrNameLst>
                                      </p:cBhvr>
                                      <p:to>
                                        <p:strVal val="visible"/>
                                      </p:to>
                                    </p:set>
                                    <p:anim calcmode="lin" valueType="num">
                                      <p:cBhvr additive="base">
                                        <p:cTn id="47" dur="500" fill="hold"/>
                                        <p:tgtEl>
                                          <p:spTgt spid="48">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48">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48">
                                            <p:txEl>
                                              <p:pRg st="1" end="1"/>
                                            </p:txEl>
                                          </p:spTgt>
                                        </p:tgtEl>
                                        <p:attrNameLst>
                                          <p:attrName>style.visibility</p:attrName>
                                        </p:attrNameLst>
                                      </p:cBhvr>
                                      <p:to>
                                        <p:strVal val="visible"/>
                                      </p:to>
                                    </p:set>
                                    <p:anim calcmode="lin" valueType="num">
                                      <p:cBhvr additive="base">
                                        <p:cTn id="51" dur="500" fill="hold"/>
                                        <p:tgtEl>
                                          <p:spTgt spid="48">
                                            <p:txEl>
                                              <p:pRg st="1" end="1"/>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48">
                                            <p:txEl>
                                              <p:pRg st="1" end="1"/>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49">
                                            <p:txEl>
                                              <p:pRg st="0" end="0"/>
                                            </p:txEl>
                                          </p:spTgt>
                                        </p:tgtEl>
                                        <p:attrNameLst>
                                          <p:attrName>style.visibility</p:attrName>
                                        </p:attrNameLst>
                                      </p:cBhvr>
                                      <p:to>
                                        <p:strVal val="visible"/>
                                      </p:to>
                                    </p:set>
                                    <p:anim calcmode="lin" valueType="num">
                                      <p:cBhvr additive="base">
                                        <p:cTn id="55" dur="500" fill="hold"/>
                                        <p:tgtEl>
                                          <p:spTgt spid="49">
                                            <p:txEl>
                                              <p:pRg st="0" end="0"/>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49">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22" grpId="0" build="allAtOnce">
        <p:tmplLst>
          <p:tmpl lvl="1">
            <p:tnLst>
              <p:par>
                <p:cTn presetID="2" presetClass="entr" presetSubtype="2" fill="hold" nodeType="withEffect">
                  <p:stCondLst>
                    <p:cond delay="0"/>
                  </p:stCondLst>
                  <p:childTnLst>
                    <p:set>
                      <p:cBhvr>
                        <p:cTn dur="1" fill="hold">
                          <p:stCondLst>
                            <p:cond delay="0"/>
                          </p:stCondLst>
                        </p:cTn>
                        <p:tgtEl>
                          <p:spTgt spid="22"/>
                        </p:tgtEl>
                        <p:attrNameLst>
                          <p:attrName>style.visibility</p:attrName>
                        </p:attrNameLst>
                      </p:cBhvr>
                      <p:to>
                        <p:strVal val="visible"/>
                      </p:to>
                    </p:set>
                    <p:anim calcmode="lin" valueType="num">
                      <p:cBhvr additive="base">
                        <p:cTn dur="500" fill="hold"/>
                        <p:tgtEl>
                          <p:spTgt spid="22"/>
                        </p:tgtEl>
                        <p:attrNameLst>
                          <p:attrName>ppt_x</p:attrName>
                        </p:attrNameLst>
                      </p:cBhvr>
                      <p:tavLst>
                        <p:tav tm="0">
                          <p:val>
                            <p:strVal val="1+#ppt_w/2"/>
                          </p:val>
                        </p:tav>
                        <p:tav tm="100000">
                          <p:val>
                            <p:strVal val="#ppt_x"/>
                          </p:val>
                        </p:tav>
                      </p:tavLst>
                    </p:anim>
                    <p:anim calcmode="lin" valueType="num">
                      <p:cBhvr additive="base">
                        <p:cTn dur="500" fill="hold"/>
                        <p:tgtEl>
                          <p:spTgt spid="22"/>
                        </p:tgtEl>
                        <p:attrNameLst>
                          <p:attrName>ppt_y</p:attrName>
                        </p:attrNameLst>
                      </p:cBhvr>
                      <p:tavLst>
                        <p:tav tm="0">
                          <p:val>
                            <p:strVal val="#ppt_y"/>
                          </p:val>
                        </p:tav>
                        <p:tav tm="100000">
                          <p:val>
                            <p:strVal val="#ppt_y"/>
                          </p:val>
                        </p:tav>
                      </p:tavLst>
                    </p:anim>
                  </p:childTnLst>
                </p:cTn>
              </p:par>
            </p:tnLst>
          </p:tmpl>
        </p:tmplLst>
      </p:bldP>
      <p:bldP spid="24" grpId="0" build="allAtOnce"/>
      <p:bldP spid="23" grpId="0" build="allAtOnce">
        <p:tmplLst>
          <p:tmpl lvl="1">
            <p:tnLst>
              <p:par>
                <p:cTn presetID="2" presetClass="entr" presetSubtype="2" fill="hold" nodeType="withEffect">
                  <p:stCondLst>
                    <p:cond delay="0"/>
                  </p:stCondLst>
                  <p:childTnLst>
                    <p:set>
                      <p:cBhvr>
                        <p:cTn dur="1" fill="hold">
                          <p:stCondLst>
                            <p:cond delay="0"/>
                          </p:stCondLst>
                        </p:cTn>
                        <p:tgtEl>
                          <p:spTgt spid="23"/>
                        </p:tgtEl>
                        <p:attrNameLst>
                          <p:attrName>style.visibility</p:attrName>
                        </p:attrNameLst>
                      </p:cBhvr>
                      <p:to>
                        <p:strVal val="visible"/>
                      </p:to>
                    </p:set>
                    <p:anim calcmode="lin" valueType="num">
                      <p:cBhvr additive="base">
                        <p:cTn dur="500" fill="hold"/>
                        <p:tgtEl>
                          <p:spTgt spid="23"/>
                        </p:tgtEl>
                        <p:attrNameLst>
                          <p:attrName>ppt_x</p:attrName>
                        </p:attrNameLst>
                      </p:cBhvr>
                      <p:tavLst>
                        <p:tav tm="0">
                          <p:val>
                            <p:strVal val="1+#ppt_w/2"/>
                          </p:val>
                        </p:tav>
                        <p:tav tm="100000">
                          <p:val>
                            <p:strVal val="#ppt_x"/>
                          </p:val>
                        </p:tav>
                      </p:tavLst>
                    </p:anim>
                    <p:anim calcmode="lin" valueType="num">
                      <p:cBhvr additive="base">
                        <p:cTn dur="500" fill="hold"/>
                        <p:tgtEl>
                          <p:spTgt spid="23"/>
                        </p:tgtEl>
                        <p:attrNameLst>
                          <p:attrName>ppt_y</p:attrName>
                        </p:attrNameLst>
                      </p:cBhvr>
                      <p:tavLst>
                        <p:tav tm="0">
                          <p:val>
                            <p:strVal val="#ppt_y"/>
                          </p:val>
                        </p:tav>
                        <p:tav tm="100000">
                          <p:val>
                            <p:strVal val="#ppt_y"/>
                          </p:val>
                        </p:tav>
                      </p:tavLst>
                    </p:anim>
                  </p:childTnLst>
                </p:cTn>
              </p:par>
            </p:tnLst>
          </p:tmpl>
        </p:tmplLst>
      </p:bldP>
      <p:bldP spid="44" grpId="0" build="allAtOnce">
        <p:tmplLst>
          <p:tmpl lvl="1">
            <p:tnLst>
              <p:par>
                <p:cTn presetID="2" presetClass="entr" presetSubtype="2" fill="hold" nodeType="withEffect">
                  <p:stCondLst>
                    <p:cond delay="0"/>
                  </p:stCondLst>
                  <p:childTnLst>
                    <p:set>
                      <p:cBhvr>
                        <p:cTn dur="1" fill="hold">
                          <p:stCondLst>
                            <p:cond delay="0"/>
                          </p:stCondLst>
                        </p:cTn>
                        <p:tgtEl>
                          <p:spTgt spid="44"/>
                        </p:tgtEl>
                        <p:attrNameLst>
                          <p:attrName>style.visibility</p:attrName>
                        </p:attrNameLst>
                      </p:cBhvr>
                      <p:to>
                        <p:strVal val="visible"/>
                      </p:to>
                    </p:set>
                    <p:anim calcmode="lin" valueType="num">
                      <p:cBhvr additive="base">
                        <p:cTn dur="500" fill="hold"/>
                        <p:tgtEl>
                          <p:spTgt spid="44"/>
                        </p:tgtEl>
                        <p:attrNameLst>
                          <p:attrName>ppt_x</p:attrName>
                        </p:attrNameLst>
                      </p:cBhvr>
                      <p:tavLst>
                        <p:tav tm="0">
                          <p:val>
                            <p:strVal val="1+#ppt_w/2"/>
                          </p:val>
                        </p:tav>
                        <p:tav tm="100000">
                          <p:val>
                            <p:strVal val="#ppt_x"/>
                          </p:val>
                        </p:tav>
                      </p:tavLst>
                    </p:anim>
                    <p:anim calcmode="lin" valueType="num">
                      <p:cBhvr additive="base">
                        <p:cTn dur="500" fill="hold"/>
                        <p:tgtEl>
                          <p:spTgt spid="44"/>
                        </p:tgtEl>
                        <p:attrNameLst>
                          <p:attrName>ppt_y</p:attrName>
                        </p:attrNameLst>
                      </p:cBhvr>
                      <p:tavLst>
                        <p:tav tm="0">
                          <p:val>
                            <p:strVal val="#ppt_y"/>
                          </p:val>
                        </p:tav>
                        <p:tav tm="100000">
                          <p:val>
                            <p:strVal val="#ppt_y"/>
                          </p:val>
                        </p:tav>
                      </p:tavLst>
                    </p:anim>
                  </p:childTnLst>
                </p:cTn>
              </p:par>
            </p:tnLst>
          </p:tmpl>
        </p:tmplLst>
      </p:bldP>
      <p:bldP spid="45" grpId="0" build="allAtOnce"/>
      <p:bldP spid="46" grpId="0" build="allAtOnce">
        <p:tmplLst>
          <p:tmpl lvl="1">
            <p:tnLst>
              <p:par>
                <p:cTn presetID="2" presetClass="entr" presetSubtype="2" fill="hold" nodeType="withEffect">
                  <p:stCondLst>
                    <p:cond delay="0"/>
                  </p:stCondLst>
                  <p:childTnLst>
                    <p:set>
                      <p:cBhvr>
                        <p:cTn dur="1" fill="hold">
                          <p:stCondLst>
                            <p:cond delay="0"/>
                          </p:stCondLst>
                        </p:cTn>
                        <p:tgtEl>
                          <p:spTgt spid="46"/>
                        </p:tgtEl>
                        <p:attrNameLst>
                          <p:attrName>style.visibility</p:attrName>
                        </p:attrNameLst>
                      </p:cBhvr>
                      <p:to>
                        <p:strVal val="visible"/>
                      </p:to>
                    </p:set>
                    <p:anim calcmode="lin" valueType="num">
                      <p:cBhvr additive="base">
                        <p:cTn dur="500" fill="hold"/>
                        <p:tgtEl>
                          <p:spTgt spid="46"/>
                        </p:tgtEl>
                        <p:attrNameLst>
                          <p:attrName>ppt_x</p:attrName>
                        </p:attrNameLst>
                      </p:cBhvr>
                      <p:tavLst>
                        <p:tav tm="0">
                          <p:val>
                            <p:strVal val="1+#ppt_w/2"/>
                          </p:val>
                        </p:tav>
                        <p:tav tm="100000">
                          <p:val>
                            <p:strVal val="#ppt_x"/>
                          </p:val>
                        </p:tav>
                      </p:tavLst>
                    </p:anim>
                    <p:anim calcmode="lin" valueType="num">
                      <p:cBhvr additive="base">
                        <p:cTn dur="500" fill="hold"/>
                        <p:tgtEl>
                          <p:spTgt spid="46"/>
                        </p:tgtEl>
                        <p:attrNameLst>
                          <p:attrName>ppt_y</p:attrName>
                        </p:attrNameLst>
                      </p:cBhvr>
                      <p:tavLst>
                        <p:tav tm="0">
                          <p:val>
                            <p:strVal val="#ppt_y"/>
                          </p:val>
                        </p:tav>
                        <p:tav tm="100000">
                          <p:val>
                            <p:strVal val="#ppt_y"/>
                          </p:val>
                        </p:tav>
                      </p:tavLst>
                    </p:anim>
                  </p:childTnLst>
                </p:cTn>
              </p:par>
            </p:tnLst>
          </p:tmpl>
        </p:tmplLst>
      </p:bldP>
      <p:bldP spid="47" grpId="0" build="allAtOnce">
        <p:tmplLst>
          <p:tmpl lvl="1">
            <p:tnLst>
              <p:par>
                <p:cTn presetID="2" presetClass="entr" presetSubtype="2" fill="hold" nodeType="withEffect">
                  <p:stCondLst>
                    <p:cond delay="0"/>
                  </p:stCondLst>
                  <p:childTnLst>
                    <p:set>
                      <p:cBhvr>
                        <p:cTn dur="1" fill="hold">
                          <p:stCondLst>
                            <p:cond delay="0"/>
                          </p:stCondLst>
                        </p:cTn>
                        <p:tgtEl>
                          <p:spTgt spid="47"/>
                        </p:tgtEl>
                        <p:attrNameLst>
                          <p:attrName>style.visibility</p:attrName>
                        </p:attrNameLst>
                      </p:cBhvr>
                      <p:to>
                        <p:strVal val="visible"/>
                      </p:to>
                    </p:set>
                    <p:anim calcmode="lin" valueType="num">
                      <p:cBhvr additive="base">
                        <p:cTn dur="500" fill="hold"/>
                        <p:tgtEl>
                          <p:spTgt spid="47"/>
                        </p:tgtEl>
                        <p:attrNameLst>
                          <p:attrName>ppt_x</p:attrName>
                        </p:attrNameLst>
                      </p:cBhvr>
                      <p:tavLst>
                        <p:tav tm="0">
                          <p:val>
                            <p:strVal val="1+#ppt_w/2"/>
                          </p:val>
                        </p:tav>
                        <p:tav tm="100000">
                          <p:val>
                            <p:strVal val="#ppt_x"/>
                          </p:val>
                        </p:tav>
                      </p:tavLst>
                    </p:anim>
                    <p:anim calcmode="lin" valueType="num">
                      <p:cBhvr additive="base">
                        <p:cTn dur="500" fill="hold"/>
                        <p:tgtEl>
                          <p:spTgt spid="47"/>
                        </p:tgtEl>
                        <p:attrNameLst>
                          <p:attrName>ppt_y</p:attrName>
                        </p:attrNameLst>
                      </p:cBhvr>
                      <p:tavLst>
                        <p:tav tm="0">
                          <p:val>
                            <p:strVal val="#ppt_y"/>
                          </p:val>
                        </p:tav>
                        <p:tav tm="100000">
                          <p:val>
                            <p:strVal val="#ppt_y"/>
                          </p:val>
                        </p:tav>
                      </p:tavLst>
                    </p:anim>
                  </p:childTnLst>
                </p:cTn>
              </p:par>
            </p:tnLst>
          </p:tmpl>
        </p:tmplLst>
      </p:bldP>
      <p:bldP spid="48" grpId="0" build="allAtOnce"/>
      <p:bldP spid="49" grpId="0" build="allAtOnce">
        <p:tmplLst>
          <p:tmpl lvl="1">
            <p:tnLst>
              <p:par>
                <p:cTn presetID="2" presetClass="entr" presetSubtype="2" fill="hold" nodeType="withEffect">
                  <p:stCondLst>
                    <p:cond delay="0"/>
                  </p:stCondLst>
                  <p:childTnLst>
                    <p:set>
                      <p:cBhvr>
                        <p:cTn dur="1" fill="hold">
                          <p:stCondLst>
                            <p:cond delay="0"/>
                          </p:stCondLst>
                        </p:cTn>
                        <p:tgtEl>
                          <p:spTgt spid="49"/>
                        </p:tgtEl>
                        <p:attrNameLst>
                          <p:attrName>style.visibility</p:attrName>
                        </p:attrNameLst>
                      </p:cBhvr>
                      <p:to>
                        <p:strVal val="visible"/>
                      </p:to>
                    </p:set>
                    <p:anim calcmode="lin" valueType="num">
                      <p:cBhvr additive="base">
                        <p:cTn dur="500" fill="hold"/>
                        <p:tgtEl>
                          <p:spTgt spid="49"/>
                        </p:tgtEl>
                        <p:attrNameLst>
                          <p:attrName>ppt_x</p:attrName>
                        </p:attrNameLst>
                      </p:cBhvr>
                      <p:tavLst>
                        <p:tav tm="0">
                          <p:val>
                            <p:strVal val="1+#ppt_w/2"/>
                          </p:val>
                        </p:tav>
                        <p:tav tm="100000">
                          <p:val>
                            <p:strVal val="#ppt_x"/>
                          </p:val>
                        </p:tav>
                      </p:tavLst>
                    </p:anim>
                    <p:anim calcmode="lin" valueType="num">
                      <p:cBhvr additive="base">
                        <p:cTn dur="500" fill="hold"/>
                        <p:tgtEl>
                          <p:spTgt spid="49"/>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128.xml><?xml version="1.0" encoding="utf-8"?>
<p:sldLayout xmlns:a="http://schemas.openxmlformats.org/drawingml/2006/main" xmlns:r="http://schemas.openxmlformats.org/officeDocument/2006/relationships" xmlns:p="http://schemas.openxmlformats.org/presentationml/2006/main" preserve="1">
  <p:cSld name="Pictures and Short Descriptions">
    <p:spTree>
      <p:nvGrpSpPr>
        <p:cNvPr id="1" name=""/>
        <p:cNvGrpSpPr/>
        <p:nvPr/>
      </p:nvGrpSpPr>
      <p:grpSpPr>
        <a:xfrm>
          <a:off x="0" y="0"/>
          <a:ext cx="0" cy="0"/>
          <a:chOff x="0" y="0"/>
          <a:chExt cx="0" cy="0"/>
        </a:xfrm>
      </p:grpSpPr>
      <p:sp>
        <p:nvSpPr>
          <p:cNvPr id="8"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9" name="Subtitle 2"/>
          <p:cNvSpPr>
            <a:spLocks noGrp="1"/>
          </p:cNvSpPr>
          <p:nvPr>
            <p:ph type="subTitle" idx="13" hasCustomPrompt="1"/>
          </p:nvPr>
        </p:nvSpPr>
        <p:spPr>
          <a:xfrm>
            <a:off x="-45720" y="1097280"/>
            <a:ext cx="6400800" cy="640080"/>
          </a:xfrm>
        </p:spPr>
        <p:txBody>
          <a:bodyPr/>
          <a:lstStyle>
            <a:lvl1pPr marL="0" indent="0" algn="l">
              <a:buNone/>
              <a:defRPr b="1">
                <a:solidFill>
                  <a:schemeClr val="tx1"/>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21"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22" name="Text Placeholder 7"/>
          <p:cNvSpPr>
            <a:spLocks noGrp="1"/>
          </p:cNvSpPr>
          <p:nvPr>
            <p:ph type="body" sz="quarter" idx="14" hasCustomPrompt="1"/>
          </p:nvPr>
        </p:nvSpPr>
        <p:spPr>
          <a:xfrm>
            <a:off x="914400" y="196596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24" name="Picture Placeholder 23"/>
          <p:cNvSpPr>
            <a:spLocks noGrp="1"/>
          </p:cNvSpPr>
          <p:nvPr>
            <p:ph type="pic" sz="quarter" idx="16" hasCustomPrompt="1"/>
          </p:nvPr>
        </p:nvSpPr>
        <p:spPr>
          <a:xfrm>
            <a:off x="45721" y="205740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23" name="Text Placeholder 7"/>
          <p:cNvSpPr>
            <a:spLocks noGrp="1"/>
          </p:cNvSpPr>
          <p:nvPr>
            <p:ph type="body" sz="quarter" idx="17" hasCustomPrompt="1"/>
          </p:nvPr>
        </p:nvSpPr>
        <p:spPr>
          <a:xfrm>
            <a:off x="914400" y="237744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44" name="Text Placeholder 7"/>
          <p:cNvSpPr>
            <a:spLocks noGrp="1"/>
          </p:cNvSpPr>
          <p:nvPr>
            <p:ph type="body" sz="quarter" idx="18" hasCustomPrompt="1"/>
          </p:nvPr>
        </p:nvSpPr>
        <p:spPr>
          <a:xfrm>
            <a:off x="914400" y="32461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45" name="Picture Placeholder 23"/>
          <p:cNvSpPr>
            <a:spLocks noGrp="1"/>
          </p:cNvSpPr>
          <p:nvPr>
            <p:ph type="pic" sz="quarter" idx="19" hasCustomPrompt="1"/>
          </p:nvPr>
        </p:nvSpPr>
        <p:spPr>
          <a:xfrm>
            <a:off x="45721" y="33375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6" name="Text Placeholder 7"/>
          <p:cNvSpPr>
            <a:spLocks noGrp="1"/>
          </p:cNvSpPr>
          <p:nvPr>
            <p:ph type="body" sz="quarter" idx="20" hasCustomPrompt="1"/>
          </p:nvPr>
        </p:nvSpPr>
        <p:spPr>
          <a:xfrm>
            <a:off x="914400" y="36576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47" name="Text Placeholder 7"/>
          <p:cNvSpPr>
            <a:spLocks noGrp="1"/>
          </p:cNvSpPr>
          <p:nvPr>
            <p:ph type="body" sz="quarter" idx="21" hasCustomPrompt="1"/>
          </p:nvPr>
        </p:nvSpPr>
        <p:spPr>
          <a:xfrm>
            <a:off x="914400" y="45415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48" name="Picture Placeholder 23"/>
          <p:cNvSpPr>
            <a:spLocks noGrp="1"/>
          </p:cNvSpPr>
          <p:nvPr>
            <p:ph type="pic" sz="quarter" idx="22" hasCustomPrompt="1"/>
          </p:nvPr>
        </p:nvSpPr>
        <p:spPr>
          <a:xfrm>
            <a:off x="45721" y="46329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49" name="Text Placeholder 7"/>
          <p:cNvSpPr>
            <a:spLocks noGrp="1"/>
          </p:cNvSpPr>
          <p:nvPr>
            <p:ph type="body" sz="quarter" idx="23" hasCustomPrompt="1"/>
          </p:nvPr>
        </p:nvSpPr>
        <p:spPr>
          <a:xfrm>
            <a:off x="914400" y="49530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51" name="Text Placeholder 7"/>
          <p:cNvSpPr>
            <a:spLocks noGrp="1"/>
          </p:cNvSpPr>
          <p:nvPr>
            <p:ph type="body" sz="quarter" idx="24" hasCustomPrompt="1"/>
          </p:nvPr>
        </p:nvSpPr>
        <p:spPr>
          <a:xfrm>
            <a:off x="5562600" y="196596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52" name="Picture Placeholder 23"/>
          <p:cNvSpPr>
            <a:spLocks noGrp="1"/>
          </p:cNvSpPr>
          <p:nvPr>
            <p:ph type="pic" sz="quarter" idx="25" hasCustomPrompt="1"/>
          </p:nvPr>
        </p:nvSpPr>
        <p:spPr>
          <a:xfrm>
            <a:off x="4693921" y="205740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53" name="Text Placeholder 7"/>
          <p:cNvSpPr>
            <a:spLocks noGrp="1"/>
          </p:cNvSpPr>
          <p:nvPr>
            <p:ph type="body" sz="quarter" idx="26" hasCustomPrompt="1"/>
          </p:nvPr>
        </p:nvSpPr>
        <p:spPr>
          <a:xfrm>
            <a:off x="5562600" y="237744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54" name="Text Placeholder 7"/>
          <p:cNvSpPr>
            <a:spLocks noGrp="1"/>
          </p:cNvSpPr>
          <p:nvPr>
            <p:ph type="body" sz="quarter" idx="27" hasCustomPrompt="1"/>
          </p:nvPr>
        </p:nvSpPr>
        <p:spPr>
          <a:xfrm>
            <a:off x="5562600" y="32461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55" name="Picture Placeholder 23"/>
          <p:cNvSpPr>
            <a:spLocks noGrp="1"/>
          </p:cNvSpPr>
          <p:nvPr>
            <p:ph type="pic" sz="quarter" idx="28" hasCustomPrompt="1"/>
          </p:nvPr>
        </p:nvSpPr>
        <p:spPr>
          <a:xfrm>
            <a:off x="4693921" y="33375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56" name="Text Placeholder 7"/>
          <p:cNvSpPr>
            <a:spLocks noGrp="1"/>
          </p:cNvSpPr>
          <p:nvPr>
            <p:ph type="body" sz="quarter" idx="29" hasCustomPrompt="1"/>
          </p:nvPr>
        </p:nvSpPr>
        <p:spPr>
          <a:xfrm>
            <a:off x="5562600" y="36576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
        <p:nvSpPr>
          <p:cNvPr id="57" name="Text Placeholder 7"/>
          <p:cNvSpPr>
            <a:spLocks noGrp="1"/>
          </p:cNvSpPr>
          <p:nvPr>
            <p:ph type="body" sz="quarter" idx="30" hasCustomPrompt="1"/>
          </p:nvPr>
        </p:nvSpPr>
        <p:spPr>
          <a:xfrm>
            <a:off x="5562600" y="4541520"/>
            <a:ext cx="3581400" cy="457200"/>
          </a:xfrm>
        </p:spPr>
        <p:txBody>
          <a:bodyPr anchor="ctr">
            <a:normAutofit/>
          </a:bodyPr>
          <a:lstStyle>
            <a:lvl1pPr>
              <a:defRPr sz="2400" b="1" baseline="0">
                <a:solidFill>
                  <a:schemeClr val="tx1"/>
                </a:solidFill>
                <a:latin typeface="+mj-lt"/>
              </a:defRPr>
            </a:lvl1pPr>
          </a:lstStyle>
          <a:p>
            <a:pPr lvl="0"/>
            <a:r>
              <a:rPr lang="en-US" dirty="0" smtClean="0"/>
              <a:t>Topic</a:t>
            </a:r>
          </a:p>
        </p:txBody>
      </p:sp>
      <p:sp>
        <p:nvSpPr>
          <p:cNvPr id="58" name="Picture Placeholder 23"/>
          <p:cNvSpPr>
            <a:spLocks noGrp="1"/>
          </p:cNvSpPr>
          <p:nvPr>
            <p:ph type="pic" sz="quarter" idx="31" hasCustomPrompt="1"/>
          </p:nvPr>
        </p:nvSpPr>
        <p:spPr>
          <a:xfrm>
            <a:off x="4693921" y="4632960"/>
            <a:ext cx="914400" cy="914400"/>
          </a:xfrm>
        </p:spPr>
        <p:txBody>
          <a:bodyPr lIns="0" tIns="0" rIns="0" bIns="0" anchor="t" anchorCtr="0">
            <a:noAutofit/>
          </a:bodyPr>
          <a:lstStyle>
            <a:lvl1pPr indent="-457200" algn="ctr">
              <a:lnSpc>
                <a:spcPct val="75000"/>
              </a:lnSpc>
              <a:spcBef>
                <a:spcPts val="0"/>
              </a:spcBef>
              <a:defRPr sz="1000" b="0" baseline="0">
                <a:solidFill>
                  <a:schemeClr val="tx1"/>
                </a:solidFill>
                <a:latin typeface="Lucida Console" pitchFamily="49" charset="0"/>
                <a:ea typeface="Zepto" pitchFamily="2" charset="0"/>
                <a:cs typeface="Courier New" pitchFamily="49" charset="0"/>
              </a:defRPr>
            </a:lvl1pPr>
          </a:lstStyle>
          <a:p>
            <a:r>
              <a:rPr lang="en-US" dirty="0" smtClean="0"/>
              <a:t>Square</a:t>
            </a:r>
          </a:p>
          <a:p>
            <a:r>
              <a:rPr lang="en-US" dirty="0" smtClean="0"/>
              <a:t>picture</a:t>
            </a:r>
          </a:p>
        </p:txBody>
      </p:sp>
      <p:sp>
        <p:nvSpPr>
          <p:cNvPr id="59" name="Text Placeholder 7"/>
          <p:cNvSpPr>
            <a:spLocks noGrp="1"/>
          </p:cNvSpPr>
          <p:nvPr>
            <p:ph type="body" sz="quarter" idx="32" hasCustomPrompt="1"/>
          </p:nvPr>
        </p:nvSpPr>
        <p:spPr>
          <a:xfrm>
            <a:off x="5562600" y="4953000"/>
            <a:ext cx="3581400" cy="762000"/>
          </a:xfrm>
        </p:spPr>
        <p:txBody>
          <a:bodyPr anchor="ctr">
            <a:normAutofit/>
          </a:bodyPr>
          <a:lstStyle>
            <a:lvl1pPr marL="0" indent="0">
              <a:lnSpc>
                <a:spcPct val="80000"/>
              </a:lnSpc>
              <a:defRPr sz="2000" b="1" baseline="0">
                <a:solidFill>
                  <a:schemeClr val="accent3"/>
                </a:solidFill>
                <a:latin typeface="+mj-lt"/>
              </a:defRPr>
            </a:lvl1pPr>
          </a:lstStyle>
          <a:p>
            <a:pPr lvl="0"/>
            <a:r>
              <a:rPr lang="en-US" dirty="0" smtClean="0"/>
              <a:t>Two lines of text can fit here.</a:t>
            </a:r>
          </a:p>
        </p:txBody>
      </p:sp>
    </p:spTree>
    <p:extLst>
      <p:ext uri="{BB962C8B-B14F-4D97-AF65-F5344CB8AC3E}">
        <p14:creationId xmlns:p14="http://schemas.microsoft.com/office/powerpoint/2010/main" val="312418926"/>
      </p:ext>
    </p:extLst>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 calcmode="lin" valueType="num">
                                      <p:cBhvr additive="base">
                                        <p:cTn id="7" dur="500" fill="hold"/>
                                        <p:tgtEl>
                                          <p:spTgt spid="9">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9">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22">
                                            <p:txEl>
                                              <p:pRg st="0" end="0"/>
                                            </p:txEl>
                                          </p:spTgt>
                                        </p:tgtEl>
                                        <p:attrNameLst>
                                          <p:attrName>style.visibility</p:attrName>
                                        </p:attrNameLst>
                                      </p:cBhvr>
                                      <p:to>
                                        <p:strVal val="visible"/>
                                      </p:to>
                                    </p:set>
                                    <p:anim calcmode="lin" valueType="num">
                                      <p:cBhvr additive="base">
                                        <p:cTn id="11" dur="500" fill="hold"/>
                                        <p:tgtEl>
                                          <p:spTgt spid="22">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22">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24">
                                            <p:txEl>
                                              <p:pRg st="0" end="0"/>
                                            </p:txEl>
                                          </p:spTgt>
                                        </p:tgtEl>
                                        <p:attrNameLst>
                                          <p:attrName>style.visibility</p:attrName>
                                        </p:attrNameLst>
                                      </p:cBhvr>
                                      <p:to>
                                        <p:strVal val="visible"/>
                                      </p:to>
                                    </p:set>
                                    <p:anim calcmode="lin" valueType="num">
                                      <p:cBhvr additive="base">
                                        <p:cTn id="15" dur="500" fill="hold"/>
                                        <p:tgtEl>
                                          <p:spTgt spid="24">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24">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4">
                                            <p:txEl>
                                              <p:pRg st="1" end="1"/>
                                            </p:txEl>
                                          </p:spTgt>
                                        </p:tgtEl>
                                        <p:attrNameLst>
                                          <p:attrName>style.visibility</p:attrName>
                                        </p:attrNameLst>
                                      </p:cBhvr>
                                      <p:to>
                                        <p:strVal val="visible"/>
                                      </p:to>
                                    </p:set>
                                    <p:anim calcmode="lin" valueType="num">
                                      <p:cBhvr additive="base">
                                        <p:cTn id="19" dur="500" fill="hold"/>
                                        <p:tgtEl>
                                          <p:spTgt spid="24">
                                            <p:txEl>
                                              <p:pRg st="1" end="1"/>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4">
                                            <p:txEl>
                                              <p:pRg st="1" end="1"/>
                                            </p:txEl>
                                          </p:spTgt>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p:stCondLst>
                                    <p:cond delay="0"/>
                                  </p:stCondLst>
                                  <p:childTnLst>
                                    <p:set>
                                      <p:cBhvr>
                                        <p:cTn id="22" dur="1" fill="hold">
                                          <p:stCondLst>
                                            <p:cond delay="0"/>
                                          </p:stCondLst>
                                        </p:cTn>
                                        <p:tgtEl>
                                          <p:spTgt spid="23">
                                            <p:txEl>
                                              <p:pRg st="0" end="0"/>
                                            </p:txEl>
                                          </p:spTgt>
                                        </p:tgtEl>
                                        <p:attrNameLst>
                                          <p:attrName>style.visibility</p:attrName>
                                        </p:attrNameLst>
                                      </p:cBhvr>
                                      <p:to>
                                        <p:strVal val="visible"/>
                                      </p:to>
                                    </p:set>
                                    <p:anim calcmode="lin" valueType="num">
                                      <p:cBhvr additive="base">
                                        <p:cTn id="23" dur="500" fill="hold"/>
                                        <p:tgtEl>
                                          <p:spTgt spid="23">
                                            <p:txEl>
                                              <p:pRg st="0" end="0"/>
                                            </p:txEl>
                                          </p:spTgt>
                                        </p:tgtEl>
                                        <p:attrNameLst>
                                          <p:attrName>ppt_x</p:attrName>
                                        </p:attrNameLst>
                                      </p:cBhvr>
                                      <p:tavLst>
                                        <p:tav tm="0">
                                          <p:val>
                                            <p:strVal val="1+#ppt_w/2"/>
                                          </p:val>
                                        </p:tav>
                                        <p:tav tm="100000">
                                          <p:val>
                                            <p:strVal val="#ppt_x"/>
                                          </p:val>
                                        </p:tav>
                                      </p:tavLst>
                                    </p:anim>
                                    <p:anim calcmode="lin" valueType="num">
                                      <p:cBhvr additive="base">
                                        <p:cTn id="24" dur="500" fill="hold"/>
                                        <p:tgtEl>
                                          <p:spTgt spid="23">
                                            <p:txEl>
                                              <p:pRg st="0" end="0"/>
                                            </p:txEl>
                                          </p:spTgt>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p:stCondLst>
                                    <p:cond delay="0"/>
                                  </p:stCondLst>
                                  <p:childTnLst>
                                    <p:set>
                                      <p:cBhvr>
                                        <p:cTn id="26" dur="1" fill="hold">
                                          <p:stCondLst>
                                            <p:cond delay="0"/>
                                          </p:stCondLst>
                                        </p:cTn>
                                        <p:tgtEl>
                                          <p:spTgt spid="44">
                                            <p:txEl>
                                              <p:pRg st="0" end="0"/>
                                            </p:txEl>
                                          </p:spTgt>
                                        </p:tgtEl>
                                        <p:attrNameLst>
                                          <p:attrName>style.visibility</p:attrName>
                                        </p:attrNameLst>
                                      </p:cBhvr>
                                      <p:to>
                                        <p:strVal val="visible"/>
                                      </p:to>
                                    </p:set>
                                    <p:anim calcmode="lin" valueType="num">
                                      <p:cBhvr additive="base">
                                        <p:cTn id="27" dur="500" fill="hold"/>
                                        <p:tgtEl>
                                          <p:spTgt spid="44">
                                            <p:txEl>
                                              <p:pRg st="0" end="0"/>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44">
                                            <p:txEl>
                                              <p:pRg st="0" end="0"/>
                                            </p:txEl>
                                          </p:spTgt>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p:stCondLst>
                                    <p:cond delay="0"/>
                                  </p:stCondLst>
                                  <p:childTnLst>
                                    <p:set>
                                      <p:cBhvr>
                                        <p:cTn id="30" dur="1" fill="hold">
                                          <p:stCondLst>
                                            <p:cond delay="0"/>
                                          </p:stCondLst>
                                        </p:cTn>
                                        <p:tgtEl>
                                          <p:spTgt spid="45">
                                            <p:txEl>
                                              <p:pRg st="0" end="0"/>
                                            </p:txEl>
                                          </p:spTgt>
                                        </p:tgtEl>
                                        <p:attrNameLst>
                                          <p:attrName>style.visibility</p:attrName>
                                        </p:attrNameLst>
                                      </p:cBhvr>
                                      <p:to>
                                        <p:strVal val="visible"/>
                                      </p:to>
                                    </p:set>
                                    <p:anim calcmode="lin" valueType="num">
                                      <p:cBhvr additive="base">
                                        <p:cTn id="31" dur="500" fill="hold"/>
                                        <p:tgtEl>
                                          <p:spTgt spid="45">
                                            <p:txEl>
                                              <p:pRg st="0" end="0"/>
                                            </p:txEl>
                                          </p:spTgt>
                                        </p:tgtEl>
                                        <p:attrNameLst>
                                          <p:attrName>ppt_x</p:attrName>
                                        </p:attrNameLst>
                                      </p:cBhvr>
                                      <p:tavLst>
                                        <p:tav tm="0">
                                          <p:val>
                                            <p:strVal val="1+#ppt_w/2"/>
                                          </p:val>
                                        </p:tav>
                                        <p:tav tm="100000">
                                          <p:val>
                                            <p:strVal val="#ppt_x"/>
                                          </p:val>
                                        </p:tav>
                                      </p:tavLst>
                                    </p:anim>
                                    <p:anim calcmode="lin" valueType="num">
                                      <p:cBhvr additive="base">
                                        <p:cTn id="32" dur="500" fill="hold"/>
                                        <p:tgtEl>
                                          <p:spTgt spid="45">
                                            <p:txEl>
                                              <p:pRg st="0" end="0"/>
                                            </p:txEl>
                                          </p:spTgt>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p:stCondLst>
                                    <p:cond delay="0"/>
                                  </p:stCondLst>
                                  <p:childTnLst>
                                    <p:set>
                                      <p:cBhvr>
                                        <p:cTn id="34" dur="1" fill="hold">
                                          <p:stCondLst>
                                            <p:cond delay="0"/>
                                          </p:stCondLst>
                                        </p:cTn>
                                        <p:tgtEl>
                                          <p:spTgt spid="45">
                                            <p:txEl>
                                              <p:pRg st="1" end="1"/>
                                            </p:txEl>
                                          </p:spTgt>
                                        </p:tgtEl>
                                        <p:attrNameLst>
                                          <p:attrName>style.visibility</p:attrName>
                                        </p:attrNameLst>
                                      </p:cBhvr>
                                      <p:to>
                                        <p:strVal val="visible"/>
                                      </p:to>
                                    </p:set>
                                    <p:anim calcmode="lin" valueType="num">
                                      <p:cBhvr additive="base">
                                        <p:cTn id="35" dur="500" fill="hold"/>
                                        <p:tgtEl>
                                          <p:spTgt spid="45">
                                            <p:txEl>
                                              <p:pRg st="1" end="1"/>
                                            </p:txEl>
                                          </p:spTgt>
                                        </p:tgtEl>
                                        <p:attrNameLst>
                                          <p:attrName>ppt_x</p:attrName>
                                        </p:attrNameLst>
                                      </p:cBhvr>
                                      <p:tavLst>
                                        <p:tav tm="0">
                                          <p:val>
                                            <p:strVal val="1+#ppt_w/2"/>
                                          </p:val>
                                        </p:tav>
                                        <p:tav tm="100000">
                                          <p:val>
                                            <p:strVal val="#ppt_x"/>
                                          </p:val>
                                        </p:tav>
                                      </p:tavLst>
                                    </p:anim>
                                    <p:anim calcmode="lin" valueType="num">
                                      <p:cBhvr additive="base">
                                        <p:cTn id="36" dur="500" fill="hold"/>
                                        <p:tgtEl>
                                          <p:spTgt spid="45">
                                            <p:txEl>
                                              <p:pRg st="1" end="1"/>
                                            </p:txEl>
                                          </p:spTgt>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p:stCondLst>
                                    <p:cond delay="0"/>
                                  </p:stCondLst>
                                  <p:childTnLst>
                                    <p:set>
                                      <p:cBhvr>
                                        <p:cTn id="38" dur="1" fill="hold">
                                          <p:stCondLst>
                                            <p:cond delay="0"/>
                                          </p:stCondLst>
                                        </p:cTn>
                                        <p:tgtEl>
                                          <p:spTgt spid="46">
                                            <p:txEl>
                                              <p:pRg st="0" end="0"/>
                                            </p:txEl>
                                          </p:spTgt>
                                        </p:tgtEl>
                                        <p:attrNameLst>
                                          <p:attrName>style.visibility</p:attrName>
                                        </p:attrNameLst>
                                      </p:cBhvr>
                                      <p:to>
                                        <p:strVal val="visible"/>
                                      </p:to>
                                    </p:set>
                                    <p:anim calcmode="lin" valueType="num">
                                      <p:cBhvr additive="base">
                                        <p:cTn id="39" dur="500" fill="hold"/>
                                        <p:tgtEl>
                                          <p:spTgt spid="46">
                                            <p:txEl>
                                              <p:pRg st="0" end="0"/>
                                            </p:txEl>
                                          </p:spTgt>
                                        </p:tgtEl>
                                        <p:attrNameLst>
                                          <p:attrName>ppt_x</p:attrName>
                                        </p:attrNameLst>
                                      </p:cBhvr>
                                      <p:tavLst>
                                        <p:tav tm="0">
                                          <p:val>
                                            <p:strVal val="1+#ppt_w/2"/>
                                          </p:val>
                                        </p:tav>
                                        <p:tav tm="100000">
                                          <p:val>
                                            <p:strVal val="#ppt_x"/>
                                          </p:val>
                                        </p:tav>
                                      </p:tavLst>
                                    </p:anim>
                                    <p:anim calcmode="lin" valueType="num">
                                      <p:cBhvr additive="base">
                                        <p:cTn id="40" dur="500" fill="hold"/>
                                        <p:tgtEl>
                                          <p:spTgt spid="46">
                                            <p:txEl>
                                              <p:pRg st="0" end="0"/>
                                            </p:txEl>
                                          </p:spTgt>
                                        </p:tgtEl>
                                        <p:attrNameLst>
                                          <p:attrName>ppt_y</p:attrName>
                                        </p:attrNameLst>
                                      </p:cBhvr>
                                      <p:tavLst>
                                        <p:tav tm="0">
                                          <p:val>
                                            <p:strVal val="#ppt_y"/>
                                          </p:val>
                                        </p:tav>
                                        <p:tav tm="100000">
                                          <p:val>
                                            <p:strVal val="#ppt_y"/>
                                          </p:val>
                                        </p:tav>
                                      </p:tavLst>
                                    </p:anim>
                                  </p:childTnLst>
                                </p:cTn>
                              </p:par>
                              <p:par>
                                <p:cTn id="41" presetID="2" presetClass="entr" presetSubtype="2" fill="hold" grpId="0" nodeType="withEffect">
                                  <p:stCondLst>
                                    <p:cond delay="0"/>
                                  </p:stCondLst>
                                  <p:childTnLst>
                                    <p:set>
                                      <p:cBhvr>
                                        <p:cTn id="42" dur="1" fill="hold">
                                          <p:stCondLst>
                                            <p:cond delay="0"/>
                                          </p:stCondLst>
                                        </p:cTn>
                                        <p:tgtEl>
                                          <p:spTgt spid="47">
                                            <p:txEl>
                                              <p:pRg st="0" end="0"/>
                                            </p:txEl>
                                          </p:spTgt>
                                        </p:tgtEl>
                                        <p:attrNameLst>
                                          <p:attrName>style.visibility</p:attrName>
                                        </p:attrNameLst>
                                      </p:cBhvr>
                                      <p:to>
                                        <p:strVal val="visible"/>
                                      </p:to>
                                    </p:set>
                                    <p:anim calcmode="lin" valueType="num">
                                      <p:cBhvr additive="base">
                                        <p:cTn id="43" dur="500" fill="hold"/>
                                        <p:tgtEl>
                                          <p:spTgt spid="47">
                                            <p:txEl>
                                              <p:pRg st="0" end="0"/>
                                            </p:txEl>
                                          </p:spTgt>
                                        </p:tgtEl>
                                        <p:attrNameLst>
                                          <p:attrName>ppt_x</p:attrName>
                                        </p:attrNameLst>
                                      </p:cBhvr>
                                      <p:tavLst>
                                        <p:tav tm="0">
                                          <p:val>
                                            <p:strVal val="1+#ppt_w/2"/>
                                          </p:val>
                                        </p:tav>
                                        <p:tav tm="100000">
                                          <p:val>
                                            <p:strVal val="#ppt_x"/>
                                          </p:val>
                                        </p:tav>
                                      </p:tavLst>
                                    </p:anim>
                                    <p:anim calcmode="lin" valueType="num">
                                      <p:cBhvr additive="base">
                                        <p:cTn id="44" dur="500" fill="hold"/>
                                        <p:tgtEl>
                                          <p:spTgt spid="47">
                                            <p:txEl>
                                              <p:pRg st="0" end="0"/>
                                            </p:txEl>
                                          </p:spTgt>
                                        </p:tgtEl>
                                        <p:attrNameLst>
                                          <p:attrName>ppt_y</p:attrName>
                                        </p:attrNameLst>
                                      </p:cBhvr>
                                      <p:tavLst>
                                        <p:tav tm="0">
                                          <p:val>
                                            <p:strVal val="#ppt_y"/>
                                          </p:val>
                                        </p:tav>
                                        <p:tav tm="100000">
                                          <p:val>
                                            <p:strVal val="#ppt_y"/>
                                          </p:val>
                                        </p:tav>
                                      </p:tavLst>
                                    </p:anim>
                                  </p:childTnLst>
                                </p:cTn>
                              </p:par>
                              <p:par>
                                <p:cTn id="45" presetID="2" presetClass="entr" presetSubtype="2" fill="hold" grpId="0" nodeType="withEffect">
                                  <p:stCondLst>
                                    <p:cond delay="0"/>
                                  </p:stCondLst>
                                  <p:childTnLst>
                                    <p:set>
                                      <p:cBhvr>
                                        <p:cTn id="46" dur="1" fill="hold">
                                          <p:stCondLst>
                                            <p:cond delay="0"/>
                                          </p:stCondLst>
                                        </p:cTn>
                                        <p:tgtEl>
                                          <p:spTgt spid="48">
                                            <p:txEl>
                                              <p:pRg st="0" end="0"/>
                                            </p:txEl>
                                          </p:spTgt>
                                        </p:tgtEl>
                                        <p:attrNameLst>
                                          <p:attrName>style.visibility</p:attrName>
                                        </p:attrNameLst>
                                      </p:cBhvr>
                                      <p:to>
                                        <p:strVal val="visible"/>
                                      </p:to>
                                    </p:set>
                                    <p:anim calcmode="lin" valueType="num">
                                      <p:cBhvr additive="base">
                                        <p:cTn id="47" dur="500" fill="hold"/>
                                        <p:tgtEl>
                                          <p:spTgt spid="48">
                                            <p:txEl>
                                              <p:pRg st="0" end="0"/>
                                            </p:txEl>
                                          </p:spTgt>
                                        </p:tgtEl>
                                        <p:attrNameLst>
                                          <p:attrName>ppt_x</p:attrName>
                                        </p:attrNameLst>
                                      </p:cBhvr>
                                      <p:tavLst>
                                        <p:tav tm="0">
                                          <p:val>
                                            <p:strVal val="1+#ppt_w/2"/>
                                          </p:val>
                                        </p:tav>
                                        <p:tav tm="100000">
                                          <p:val>
                                            <p:strVal val="#ppt_x"/>
                                          </p:val>
                                        </p:tav>
                                      </p:tavLst>
                                    </p:anim>
                                    <p:anim calcmode="lin" valueType="num">
                                      <p:cBhvr additive="base">
                                        <p:cTn id="48" dur="500" fill="hold"/>
                                        <p:tgtEl>
                                          <p:spTgt spid="48">
                                            <p:txEl>
                                              <p:pRg st="0" end="0"/>
                                            </p:txEl>
                                          </p:spTgt>
                                        </p:tgtEl>
                                        <p:attrNameLst>
                                          <p:attrName>ppt_y</p:attrName>
                                        </p:attrNameLst>
                                      </p:cBhvr>
                                      <p:tavLst>
                                        <p:tav tm="0">
                                          <p:val>
                                            <p:strVal val="#ppt_y"/>
                                          </p:val>
                                        </p:tav>
                                        <p:tav tm="100000">
                                          <p:val>
                                            <p:strVal val="#ppt_y"/>
                                          </p:val>
                                        </p:tav>
                                      </p:tavLst>
                                    </p:anim>
                                  </p:childTnLst>
                                </p:cTn>
                              </p:par>
                              <p:par>
                                <p:cTn id="49" presetID="2" presetClass="entr" presetSubtype="2" fill="hold" grpId="0" nodeType="withEffect">
                                  <p:stCondLst>
                                    <p:cond delay="0"/>
                                  </p:stCondLst>
                                  <p:childTnLst>
                                    <p:set>
                                      <p:cBhvr>
                                        <p:cTn id="50" dur="1" fill="hold">
                                          <p:stCondLst>
                                            <p:cond delay="0"/>
                                          </p:stCondLst>
                                        </p:cTn>
                                        <p:tgtEl>
                                          <p:spTgt spid="48">
                                            <p:txEl>
                                              <p:pRg st="1" end="1"/>
                                            </p:txEl>
                                          </p:spTgt>
                                        </p:tgtEl>
                                        <p:attrNameLst>
                                          <p:attrName>style.visibility</p:attrName>
                                        </p:attrNameLst>
                                      </p:cBhvr>
                                      <p:to>
                                        <p:strVal val="visible"/>
                                      </p:to>
                                    </p:set>
                                    <p:anim calcmode="lin" valueType="num">
                                      <p:cBhvr additive="base">
                                        <p:cTn id="51" dur="500" fill="hold"/>
                                        <p:tgtEl>
                                          <p:spTgt spid="48">
                                            <p:txEl>
                                              <p:pRg st="1" end="1"/>
                                            </p:txEl>
                                          </p:spTgt>
                                        </p:tgtEl>
                                        <p:attrNameLst>
                                          <p:attrName>ppt_x</p:attrName>
                                        </p:attrNameLst>
                                      </p:cBhvr>
                                      <p:tavLst>
                                        <p:tav tm="0">
                                          <p:val>
                                            <p:strVal val="1+#ppt_w/2"/>
                                          </p:val>
                                        </p:tav>
                                        <p:tav tm="100000">
                                          <p:val>
                                            <p:strVal val="#ppt_x"/>
                                          </p:val>
                                        </p:tav>
                                      </p:tavLst>
                                    </p:anim>
                                    <p:anim calcmode="lin" valueType="num">
                                      <p:cBhvr additive="base">
                                        <p:cTn id="52" dur="500" fill="hold"/>
                                        <p:tgtEl>
                                          <p:spTgt spid="48">
                                            <p:txEl>
                                              <p:pRg st="1" end="1"/>
                                            </p:txEl>
                                          </p:spTgt>
                                        </p:tgtEl>
                                        <p:attrNameLst>
                                          <p:attrName>ppt_y</p:attrName>
                                        </p:attrNameLst>
                                      </p:cBhvr>
                                      <p:tavLst>
                                        <p:tav tm="0">
                                          <p:val>
                                            <p:strVal val="#ppt_y"/>
                                          </p:val>
                                        </p:tav>
                                        <p:tav tm="100000">
                                          <p:val>
                                            <p:strVal val="#ppt_y"/>
                                          </p:val>
                                        </p:tav>
                                      </p:tavLst>
                                    </p:anim>
                                  </p:childTnLst>
                                </p:cTn>
                              </p:par>
                              <p:par>
                                <p:cTn id="53" presetID="2" presetClass="entr" presetSubtype="2" fill="hold" grpId="0" nodeType="withEffect">
                                  <p:stCondLst>
                                    <p:cond delay="0"/>
                                  </p:stCondLst>
                                  <p:childTnLst>
                                    <p:set>
                                      <p:cBhvr>
                                        <p:cTn id="54" dur="1" fill="hold">
                                          <p:stCondLst>
                                            <p:cond delay="0"/>
                                          </p:stCondLst>
                                        </p:cTn>
                                        <p:tgtEl>
                                          <p:spTgt spid="49">
                                            <p:txEl>
                                              <p:pRg st="0" end="0"/>
                                            </p:txEl>
                                          </p:spTgt>
                                        </p:tgtEl>
                                        <p:attrNameLst>
                                          <p:attrName>style.visibility</p:attrName>
                                        </p:attrNameLst>
                                      </p:cBhvr>
                                      <p:to>
                                        <p:strVal val="visible"/>
                                      </p:to>
                                    </p:set>
                                    <p:anim calcmode="lin" valueType="num">
                                      <p:cBhvr additive="base">
                                        <p:cTn id="55" dur="500" fill="hold"/>
                                        <p:tgtEl>
                                          <p:spTgt spid="49">
                                            <p:txEl>
                                              <p:pRg st="0" end="0"/>
                                            </p:txEl>
                                          </p:spTgt>
                                        </p:tgtEl>
                                        <p:attrNameLst>
                                          <p:attrName>ppt_x</p:attrName>
                                        </p:attrNameLst>
                                      </p:cBhvr>
                                      <p:tavLst>
                                        <p:tav tm="0">
                                          <p:val>
                                            <p:strVal val="1+#ppt_w/2"/>
                                          </p:val>
                                        </p:tav>
                                        <p:tav tm="100000">
                                          <p:val>
                                            <p:strVal val="#ppt_x"/>
                                          </p:val>
                                        </p:tav>
                                      </p:tavLst>
                                    </p:anim>
                                    <p:anim calcmode="lin" valueType="num">
                                      <p:cBhvr additive="base">
                                        <p:cTn id="56" dur="500" fill="hold"/>
                                        <p:tgtEl>
                                          <p:spTgt spid="49">
                                            <p:txEl>
                                              <p:pRg st="0" end="0"/>
                                            </p:txEl>
                                          </p:spTgt>
                                        </p:tgtEl>
                                        <p:attrNameLst>
                                          <p:attrName>ppt_y</p:attrName>
                                        </p:attrNameLst>
                                      </p:cBhvr>
                                      <p:tavLst>
                                        <p:tav tm="0">
                                          <p:val>
                                            <p:strVal val="#ppt_y"/>
                                          </p:val>
                                        </p:tav>
                                        <p:tav tm="100000">
                                          <p:val>
                                            <p:strVal val="#ppt_y"/>
                                          </p:val>
                                        </p:tav>
                                      </p:tavLst>
                                    </p:anim>
                                  </p:childTnLst>
                                </p:cTn>
                              </p:par>
                              <p:par>
                                <p:cTn id="57" presetID="2" presetClass="entr" presetSubtype="2" fill="hold" grpId="0" nodeType="withEffect">
                                  <p:stCondLst>
                                    <p:cond delay="0"/>
                                  </p:stCondLst>
                                  <p:childTnLst>
                                    <p:set>
                                      <p:cBhvr>
                                        <p:cTn id="58" dur="1" fill="hold">
                                          <p:stCondLst>
                                            <p:cond delay="0"/>
                                          </p:stCondLst>
                                        </p:cTn>
                                        <p:tgtEl>
                                          <p:spTgt spid="51">
                                            <p:txEl>
                                              <p:pRg st="0" end="0"/>
                                            </p:txEl>
                                          </p:spTgt>
                                        </p:tgtEl>
                                        <p:attrNameLst>
                                          <p:attrName>style.visibility</p:attrName>
                                        </p:attrNameLst>
                                      </p:cBhvr>
                                      <p:to>
                                        <p:strVal val="visible"/>
                                      </p:to>
                                    </p:set>
                                    <p:anim calcmode="lin" valueType="num">
                                      <p:cBhvr additive="base">
                                        <p:cTn id="59" dur="500" fill="hold"/>
                                        <p:tgtEl>
                                          <p:spTgt spid="51">
                                            <p:txEl>
                                              <p:pRg st="0" end="0"/>
                                            </p:txEl>
                                          </p:spTgt>
                                        </p:tgtEl>
                                        <p:attrNameLst>
                                          <p:attrName>ppt_x</p:attrName>
                                        </p:attrNameLst>
                                      </p:cBhvr>
                                      <p:tavLst>
                                        <p:tav tm="0">
                                          <p:val>
                                            <p:strVal val="1+#ppt_w/2"/>
                                          </p:val>
                                        </p:tav>
                                        <p:tav tm="100000">
                                          <p:val>
                                            <p:strVal val="#ppt_x"/>
                                          </p:val>
                                        </p:tav>
                                      </p:tavLst>
                                    </p:anim>
                                    <p:anim calcmode="lin" valueType="num">
                                      <p:cBhvr additive="base">
                                        <p:cTn id="60" dur="500" fill="hold"/>
                                        <p:tgtEl>
                                          <p:spTgt spid="51">
                                            <p:txEl>
                                              <p:pRg st="0" end="0"/>
                                            </p:txEl>
                                          </p:spTgt>
                                        </p:tgtEl>
                                        <p:attrNameLst>
                                          <p:attrName>ppt_y</p:attrName>
                                        </p:attrNameLst>
                                      </p:cBhvr>
                                      <p:tavLst>
                                        <p:tav tm="0">
                                          <p:val>
                                            <p:strVal val="#ppt_y"/>
                                          </p:val>
                                        </p:tav>
                                        <p:tav tm="100000">
                                          <p:val>
                                            <p:strVal val="#ppt_y"/>
                                          </p:val>
                                        </p:tav>
                                      </p:tavLst>
                                    </p:anim>
                                  </p:childTnLst>
                                </p:cTn>
                              </p:par>
                              <p:par>
                                <p:cTn id="61" presetID="2" presetClass="entr" presetSubtype="2" fill="hold" grpId="0" nodeType="withEffect">
                                  <p:stCondLst>
                                    <p:cond delay="0"/>
                                  </p:stCondLst>
                                  <p:childTnLst>
                                    <p:set>
                                      <p:cBhvr>
                                        <p:cTn id="62" dur="1" fill="hold">
                                          <p:stCondLst>
                                            <p:cond delay="0"/>
                                          </p:stCondLst>
                                        </p:cTn>
                                        <p:tgtEl>
                                          <p:spTgt spid="52">
                                            <p:txEl>
                                              <p:pRg st="0" end="0"/>
                                            </p:txEl>
                                          </p:spTgt>
                                        </p:tgtEl>
                                        <p:attrNameLst>
                                          <p:attrName>style.visibility</p:attrName>
                                        </p:attrNameLst>
                                      </p:cBhvr>
                                      <p:to>
                                        <p:strVal val="visible"/>
                                      </p:to>
                                    </p:set>
                                    <p:anim calcmode="lin" valueType="num">
                                      <p:cBhvr additive="base">
                                        <p:cTn id="63" dur="500" fill="hold"/>
                                        <p:tgtEl>
                                          <p:spTgt spid="52">
                                            <p:txEl>
                                              <p:pRg st="0" end="0"/>
                                            </p:txEl>
                                          </p:spTgt>
                                        </p:tgtEl>
                                        <p:attrNameLst>
                                          <p:attrName>ppt_x</p:attrName>
                                        </p:attrNameLst>
                                      </p:cBhvr>
                                      <p:tavLst>
                                        <p:tav tm="0">
                                          <p:val>
                                            <p:strVal val="1+#ppt_w/2"/>
                                          </p:val>
                                        </p:tav>
                                        <p:tav tm="100000">
                                          <p:val>
                                            <p:strVal val="#ppt_x"/>
                                          </p:val>
                                        </p:tav>
                                      </p:tavLst>
                                    </p:anim>
                                    <p:anim calcmode="lin" valueType="num">
                                      <p:cBhvr additive="base">
                                        <p:cTn id="64" dur="500" fill="hold"/>
                                        <p:tgtEl>
                                          <p:spTgt spid="52">
                                            <p:txEl>
                                              <p:pRg st="0" end="0"/>
                                            </p:txEl>
                                          </p:spTgt>
                                        </p:tgtEl>
                                        <p:attrNameLst>
                                          <p:attrName>ppt_y</p:attrName>
                                        </p:attrNameLst>
                                      </p:cBhvr>
                                      <p:tavLst>
                                        <p:tav tm="0">
                                          <p:val>
                                            <p:strVal val="#ppt_y"/>
                                          </p:val>
                                        </p:tav>
                                        <p:tav tm="100000">
                                          <p:val>
                                            <p:strVal val="#ppt_y"/>
                                          </p:val>
                                        </p:tav>
                                      </p:tavLst>
                                    </p:anim>
                                  </p:childTnLst>
                                </p:cTn>
                              </p:par>
                              <p:par>
                                <p:cTn id="65" presetID="2" presetClass="entr" presetSubtype="2" fill="hold" grpId="0" nodeType="withEffect">
                                  <p:stCondLst>
                                    <p:cond delay="0"/>
                                  </p:stCondLst>
                                  <p:childTnLst>
                                    <p:set>
                                      <p:cBhvr>
                                        <p:cTn id="66" dur="1" fill="hold">
                                          <p:stCondLst>
                                            <p:cond delay="0"/>
                                          </p:stCondLst>
                                        </p:cTn>
                                        <p:tgtEl>
                                          <p:spTgt spid="52">
                                            <p:txEl>
                                              <p:pRg st="1" end="1"/>
                                            </p:txEl>
                                          </p:spTgt>
                                        </p:tgtEl>
                                        <p:attrNameLst>
                                          <p:attrName>style.visibility</p:attrName>
                                        </p:attrNameLst>
                                      </p:cBhvr>
                                      <p:to>
                                        <p:strVal val="visible"/>
                                      </p:to>
                                    </p:set>
                                    <p:anim calcmode="lin" valueType="num">
                                      <p:cBhvr additive="base">
                                        <p:cTn id="67" dur="500" fill="hold"/>
                                        <p:tgtEl>
                                          <p:spTgt spid="52">
                                            <p:txEl>
                                              <p:pRg st="1" end="1"/>
                                            </p:txEl>
                                          </p:spTgt>
                                        </p:tgtEl>
                                        <p:attrNameLst>
                                          <p:attrName>ppt_x</p:attrName>
                                        </p:attrNameLst>
                                      </p:cBhvr>
                                      <p:tavLst>
                                        <p:tav tm="0">
                                          <p:val>
                                            <p:strVal val="1+#ppt_w/2"/>
                                          </p:val>
                                        </p:tav>
                                        <p:tav tm="100000">
                                          <p:val>
                                            <p:strVal val="#ppt_x"/>
                                          </p:val>
                                        </p:tav>
                                      </p:tavLst>
                                    </p:anim>
                                    <p:anim calcmode="lin" valueType="num">
                                      <p:cBhvr additive="base">
                                        <p:cTn id="68" dur="500" fill="hold"/>
                                        <p:tgtEl>
                                          <p:spTgt spid="52">
                                            <p:txEl>
                                              <p:pRg st="1" end="1"/>
                                            </p:txEl>
                                          </p:spTgt>
                                        </p:tgtEl>
                                        <p:attrNameLst>
                                          <p:attrName>ppt_y</p:attrName>
                                        </p:attrNameLst>
                                      </p:cBhvr>
                                      <p:tavLst>
                                        <p:tav tm="0">
                                          <p:val>
                                            <p:strVal val="#ppt_y"/>
                                          </p:val>
                                        </p:tav>
                                        <p:tav tm="100000">
                                          <p:val>
                                            <p:strVal val="#ppt_y"/>
                                          </p:val>
                                        </p:tav>
                                      </p:tavLst>
                                    </p:anim>
                                  </p:childTnLst>
                                </p:cTn>
                              </p:par>
                              <p:par>
                                <p:cTn id="69" presetID="2" presetClass="entr" presetSubtype="2" fill="hold" grpId="0" nodeType="withEffect">
                                  <p:stCondLst>
                                    <p:cond delay="0"/>
                                  </p:stCondLst>
                                  <p:childTnLst>
                                    <p:set>
                                      <p:cBhvr>
                                        <p:cTn id="70" dur="1" fill="hold">
                                          <p:stCondLst>
                                            <p:cond delay="0"/>
                                          </p:stCondLst>
                                        </p:cTn>
                                        <p:tgtEl>
                                          <p:spTgt spid="53">
                                            <p:txEl>
                                              <p:pRg st="0" end="0"/>
                                            </p:txEl>
                                          </p:spTgt>
                                        </p:tgtEl>
                                        <p:attrNameLst>
                                          <p:attrName>style.visibility</p:attrName>
                                        </p:attrNameLst>
                                      </p:cBhvr>
                                      <p:to>
                                        <p:strVal val="visible"/>
                                      </p:to>
                                    </p:set>
                                    <p:anim calcmode="lin" valueType="num">
                                      <p:cBhvr additive="base">
                                        <p:cTn id="71" dur="500" fill="hold"/>
                                        <p:tgtEl>
                                          <p:spTgt spid="53">
                                            <p:txEl>
                                              <p:pRg st="0" end="0"/>
                                            </p:txEl>
                                          </p:spTgt>
                                        </p:tgtEl>
                                        <p:attrNameLst>
                                          <p:attrName>ppt_x</p:attrName>
                                        </p:attrNameLst>
                                      </p:cBhvr>
                                      <p:tavLst>
                                        <p:tav tm="0">
                                          <p:val>
                                            <p:strVal val="1+#ppt_w/2"/>
                                          </p:val>
                                        </p:tav>
                                        <p:tav tm="100000">
                                          <p:val>
                                            <p:strVal val="#ppt_x"/>
                                          </p:val>
                                        </p:tav>
                                      </p:tavLst>
                                    </p:anim>
                                    <p:anim calcmode="lin" valueType="num">
                                      <p:cBhvr additive="base">
                                        <p:cTn id="72" dur="500" fill="hold"/>
                                        <p:tgtEl>
                                          <p:spTgt spid="53">
                                            <p:txEl>
                                              <p:pRg st="0" end="0"/>
                                            </p:txEl>
                                          </p:spTgt>
                                        </p:tgtEl>
                                        <p:attrNameLst>
                                          <p:attrName>ppt_y</p:attrName>
                                        </p:attrNameLst>
                                      </p:cBhvr>
                                      <p:tavLst>
                                        <p:tav tm="0">
                                          <p:val>
                                            <p:strVal val="#ppt_y"/>
                                          </p:val>
                                        </p:tav>
                                        <p:tav tm="100000">
                                          <p:val>
                                            <p:strVal val="#ppt_y"/>
                                          </p:val>
                                        </p:tav>
                                      </p:tavLst>
                                    </p:anim>
                                  </p:childTnLst>
                                </p:cTn>
                              </p:par>
                              <p:par>
                                <p:cTn id="73" presetID="2" presetClass="entr" presetSubtype="2" fill="hold" grpId="0" nodeType="withEffect">
                                  <p:stCondLst>
                                    <p:cond delay="0"/>
                                  </p:stCondLst>
                                  <p:childTnLst>
                                    <p:set>
                                      <p:cBhvr>
                                        <p:cTn id="74" dur="1" fill="hold">
                                          <p:stCondLst>
                                            <p:cond delay="0"/>
                                          </p:stCondLst>
                                        </p:cTn>
                                        <p:tgtEl>
                                          <p:spTgt spid="54">
                                            <p:txEl>
                                              <p:pRg st="0" end="0"/>
                                            </p:txEl>
                                          </p:spTgt>
                                        </p:tgtEl>
                                        <p:attrNameLst>
                                          <p:attrName>style.visibility</p:attrName>
                                        </p:attrNameLst>
                                      </p:cBhvr>
                                      <p:to>
                                        <p:strVal val="visible"/>
                                      </p:to>
                                    </p:set>
                                    <p:anim calcmode="lin" valueType="num">
                                      <p:cBhvr additive="base">
                                        <p:cTn id="75" dur="500" fill="hold"/>
                                        <p:tgtEl>
                                          <p:spTgt spid="54">
                                            <p:txEl>
                                              <p:pRg st="0" end="0"/>
                                            </p:txEl>
                                          </p:spTgt>
                                        </p:tgtEl>
                                        <p:attrNameLst>
                                          <p:attrName>ppt_x</p:attrName>
                                        </p:attrNameLst>
                                      </p:cBhvr>
                                      <p:tavLst>
                                        <p:tav tm="0">
                                          <p:val>
                                            <p:strVal val="1+#ppt_w/2"/>
                                          </p:val>
                                        </p:tav>
                                        <p:tav tm="100000">
                                          <p:val>
                                            <p:strVal val="#ppt_x"/>
                                          </p:val>
                                        </p:tav>
                                      </p:tavLst>
                                    </p:anim>
                                    <p:anim calcmode="lin" valueType="num">
                                      <p:cBhvr additive="base">
                                        <p:cTn id="76" dur="500" fill="hold"/>
                                        <p:tgtEl>
                                          <p:spTgt spid="54">
                                            <p:txEl>
                                              <p:pRg st="0" end="0"/>
                                            </p:txEl>
                                          </p:spTgt>
                                        </p:tgtEl>
                                        <p:attrNameLst>
                                          <p:attrName>ppt_y</p:attrName>
                                        </p:attrNameLst>
                                      </p:cBhvr>
                                      <p:tavLst>
                                        <p:tav tm="0">
                                          <p:val>
                                            <p:strVal val="#ppt_y"/>
                                          </p:val>
                                        </p:tav>
                                        <p:tav tm="100000">
                                          <p:val>
                                            <p:strVal val="#ppt_y"/>
                                          </p:val>
                                        </p:tav>
                                      </p:tavLst>
                                    </p:anim>
                                  </p:childTnLst>
                                </p:cTn>
                              </p:par>
                              <p:par>
                                <p:cTn id="77" presetID="2" presetClass="entr" presetSubtype="2" fill="hold" grpId="0" nodeType="withEffect">
                                  <p:stCondLst>
                                    <p:cond delay="0"/>
                                  </p:stCondLst>
                                  <p:childTnLst>
                                    <p:set>
                                      <p:cBhvr>
                                        <p:cTn id="78" dur="1" fill="hold">
                                          <p:stCondLst>
                                            <p:cond delay="0"/>
                                          </p:stCondLst>
                                        </p:cTn>
                                        <p:tgtEl>
                                          <p:spTgt spid="55">
                                            <p:txEl>
                                              <p:pRg st="0" end="0"/>
                                            </p:txEl>
                                          </p:spTgt>
                                        </p:tgtEl>
                                        <p:attrNameLst>
                                          <p:attrName>style.visibility</p:attrName>
                                        </p:attrNameLst>
                                      </p:cBhvr>
                                      <p:to>
                                        <p:strVal val="visible"/>
                                      </p:to>
                                    </p:set>
                                    <p:anim calcmode="lin" valueType="num">
                                      <p:cBhvr additive="base">
                                        <p:cTn id="79" dur="500" fill="hold"/>
                                        <p:tgtEl>
                                          <p:spTgt spid="55">
                                            <p:txEl>
                                              <p:pRg st="0" end="0"/>
                                            </p:txEl>
                                          </p:spTgt>
                                        </p:tgtEl>
                                        <p:attrNameLst>
                                          <p:attrName>ppt_x</p:attrName>
                                        </p:attrNameLst>
                                      </p:cBhvr>
                                      <p:tavLst>
                                        <p:tav tm="0">
                                          <p:val>
                                            <p:strVal val="1+#ppt_w/2"/>
                                          </p:val>
                                        </p:tav>
                                        <p:tav tm="100000">
                                          <p:val>
                                            <p:strVal val="#ppt_x"/>
                                          </p:val>
                                        </p:tav>
                                      </p:tavLst>
                                    </p:anim>
                                    <p:anim calcmode="lin" valueType="num">
                                      <p:cBhvr additive="base">
                                        <p:cTn id="80" dur="500" fill="hold"/>
                                        <p:tgtEl>
                                          <p:spTgt spid="55">
                                            <p:txEl>
                                              <p:pRg st="0" end="0"/>
                                            </p:txEl>
                                          </p:spTgt>
                                        </p:tgtEl>
                                        <p:attrNameLst>
                                          <p:attrName>ppt_y</p:attrName>
                                        </p:attrNameLst>
                                      </p:cBhvr>
                                      <p:tavLst>
                                        <p:tav tm="0">
                                          <p:val>
                                            <p:strVal val="#ppt_y"/>
                                          </p:val>
                                        </p:tav>
                                        <p:tav tm="100000">
                                          <p:val>
                                            <p:strVal val="#ppt_y"/>
                                          </p:val>
                                        </p:tav>
                                      </p:tavLst>
                                    </p:anim>
                                  </p:childTnLst>
                                </p:cTn>
                              </p:par>
                              <p:par>
                                <p:cTn id="81" presetID="2" presetClass="entr" presetSubtype="2" fill="hold" grpId="0" nodeType="withEffect">
                                  <p:stCondLst>
                                    <p:cond delay="0"/>
                                  </p:stCondLst>
                                  <p:childTnLst>
                                    <p:set>
                                      <p:cBhvr>
                                        <p:cTn id="82" dur="1" fill="hold">
                                          <p:stCondLst>
                                            <p:cond delay="0"/>
                                          </p:stCondLst>
                                        </p:cTn>
                                        <p:tgtEl>
                                          <p:spTgt spid="55">
                                            <p:txEl>
                                              <p:pRg st="1" end="1"/>
                                            </p:txEl>
                                          </p:spTgt>
                                        </p:tgtEl>
                                        <p:attrNameLst>
                                          <p:attrName>style.visibility</p:attrName>
                                        </p:attrNameLst>
                                      </p:cBhvr>
                                      <p:to>
                                        <p:strVal val="visible"/>
                                      </p:to>
                                    </p:set>
                                    <p:anim calcmode="lin" valueType="num">
                                      <p:cBhvr additive="base">
                                        <p:cTn id="83" dur="500" fill="hold"/>
                                        <p:tgtEl>
                                          <p:spTgt spid="55">
                                            <p:txEl>
                                              <p:pRg st="1" end="1"/>
                                            </p:txEl>
                                          </p:spTgt>
                                        </p:tgtEl>
                                        <p:attrNameLst>
                                          <p:attrName>ppt_x</p:attrName>
                                        </p:attrNameLst>
                                      </p:cBhvr>
                                      <p:tavLst>
                                        <p:tav tm="0">
                                          <p:val>
                                            <p:strVal val="1+#ppt_w/2"/>
                                          </p:val>
                                        </p:tav>
                                        <p:tav tm="100000">
                                          <p:val>
                                            <p:strVal val="#ppt_x"/>
                                          </p:val>
                                        </p:tav>
                                      </p:tavLst>
                                    </p:anim>
                                    <p:anim calcmode="lin" valueType="num">
                                      <p:cBhvr additive="base">
                                        <p:cTn id="84" dur="500" fill="hold"/>
                                        <p:tgtEl>
                                          <p:spTgt spid="55">
                                            <p:txEl>
                                              <p:pRg st="1" end="1"/>
                                            </p:txEl>
                                          </p:spTgt>
                                        </p:tgtEl>
                                        <p:attrNameLst>
                                          <p:attrName>ppt_y</p:attrName>
                                        </p:attrNameLst>
                                      </p:cBhvr>
                                      <p:tavLst>
                                        <p:tav tm="0">
                                          <p:val>
                                            <p:strVal val="#ppt_y"/>
                                          </p:val>
                                        </p:tav>
                                        <p:tav tm="100000">
                                          <p:val>
                                            <p:strVal val="#ppt_y"/>
                                          </p:val>
                                        </p:tav>
                                      </p:tavLst>
                                    </p:anim>
                                  </p:childTnLst>
                                </p:cTn>
                              </p:par>
                              <p:par>
                                <p:cTn id="85" presetID="2" presetClass="entr" presetSubtype="2" fill="hold" grpId="0" nodeType="withEffect">
                                  <p:stCondLst>
                                    <p:cond delay="0"/>
                                  </p:stCondLst>
                                  <p:childTnLst>
                                    <p:set>
                                      <p:cBhvr>
                                        <p:cTn id="86" dur="1" fill="hold">
                                          <p:stCondLst>
                                            <p:cond delay="0"/>
                                          </p:stCondLst>
                                        </p:cTn>
                                        <p:tgtEl>
                                          <p:spTgt spid="56">
                                            <p:txEl>
                                              <p:pRg st="0" end="0"/>
                                            </p:txEl>
                                          </p:spTgt>
                                        </p:tgtEl>
                                        <p:attrNameLst>
                                          <p:attrName>style.visibility</p:attrName>
                                        </p:attrNameLst>
                                      </p:cBhvr>
                                      <p:to>
                                        <p:strVal val="visible"/>
                                      </p:to>
                                    </p:set>
                                    <p:anim calcmode="lin" valueType="num">
                                      <p:cBhvr additive="base">
                                        <p:cTn id="87" dur="500" fill="hold"/>
                                        <p:tgtEl>
                                          <p:spTgt spid="56">
                                            <p:txEl>
                                              <p:pRg st="0" end="0"/>
                                            </p:txEl>
                                          </p:spTgt>
                                        </p:tgtEl>
                                        <p:attrNameLst>
                                          <p:attrName>ppt_x</p:attrName>
                                        </p:attrNameLst>
                                      </p:cBhvr>
                                      <p:tavLst>
                                        <p:tav tm="0">
                                          <p:val>
                                            <p:strVal val="1+#ppt_w/2"/>
                                          </p:val>
                                        </p:tav>
                                        <p:tav tm="100000">
                                          <p:val>
                                            <p:strVal val="#ppt_x"/>
                                          </p:val>
                                        </p:tav>
                                      </p:tavLst>
                                    </p:anim>
                                    <p:anim calcmode="lin" valueType="num">
                                      <p:cBhvr additive="base">
                                        <p:cTn id="88" dur="500" fill="hold"/>
                                        <p:tgtEl>
                                          <p:spTgt spid="56">
                                            <p:txEl>
                                              <p:pRg st="0" end="0"/>
                                            </p:txEl>
                                          </p:spTgt>
                                        </p:tgtEl>
                                        <p:attrNameLst>
                                          <p:attrName>ppt_y</p:attrName>
                                        </p:attrNameLst>
                                      </p:cBhvr>
                                      <p:tavLst>
                                        <p:tav tm="0">
                                          <p:val>
                                            <p:strVal val="#ppt_y"/>
                                          </p:val>
                                        </p:tav>
                                        <p:tav tm="100000">
                                          <p:val>
                                            <p:strVal val="#ppt_y"/>
                                          </p:val>
                                        </p:tav>
                                      </p:tavLst>
                                    </p:anim>
                                  </p:childTnLst>
                                </p:cTn>
                              </p:par>
                              <p:par>
                                <p:cTn id="89" presetID="2" presetClass="entr" presetSubtype="2" fill="hold" grpId="0" nodeType="withEffect">
                                  <p:stCondLst>
                                    <p:cond delay="0"/>
                                  </p:stCondLst>
                                  <p:childTnLst>
                                    <p:set>
                                      <p:cBhvr>
                                        <p:cTn id="90" dur="1" fill="hold">
                                          <p:stCondLst>
                                            <p:cond delay="0"/>
                                          </p:stCondLst>
                                        </p:cTn>
                                        <p:tgtEl>
                                          <p:spTgt spid="57">
                                            <p:txEl>
                                              <p:pRg st="0" end="0"/>
                                            </p:txEl>
                                          </p:spTgt>
                                        </p:tgtEl>
                                        <p:attrNameLst>
                                          <p:attrName>style.visibility</p:attrName>
                                        </p:attrNameLst>
                                      </p:cBhvr>
                                      <p:to>
                                        <p:strVal val="visible"/>
                                      </p:to>
                                    </p:set>
                                    <p:anim calcmode="lin" valueType="num">
                                      <p:cBhvr additive="base">
                                        <p:cTn id="91" dur="500" fill="hold"/>
                                        <p:tgtEl>
                                          <p:spTgt spid="57">
                                            <p:txEl>
                                              <p:pRg st="0" end="0"/>
                                            </p:txEl>
                                          </p:spTgt>
                                        </p:tgtEl>
                                        <p:attrNameLst>
                                          <p:attrName>ppt_x</p:attrName>
                                        </p:attrNameLst>
                                      </p:cBhvr>
                                      <p:tavLst>
                                        <p:tav tm="0">
                                          <p:val>
                                            <p:strVal val="1+#ppt_w/2"/>
                                          </p:val>
                                        </p:tav>
                                        <p:tav tm="100000">
                                          <p:val>
                                            <p:strVal val="#ppt_x"/>
                                          </p:val>
                                        </p:tav>
                                      </p:tavLst>
                                    </p:anim>
                                    <p:anim calcmode="lin" valueType="num">
                                      <p:cBhvr additive="base">
                                        <p:cTn id="92" dur="500" fill="hold"/>
                                        <p:tgtEl>
                                          <p:spTgt spid="57">
                                            <p:txEl>
                                              <p:pRg st="0" end="0"/>
                                            </p:txEl>
                                          </p:spTgt>
                                        </p:tgtEl>
                                        <p:attrNameLst>
                                          <p:attrName>ppt_y</p:attrName>
                                        </p:attrNameLst>
                                      </p:cBhvr>
                                      <p:tavLst>
                                        <p:tav tm="0">
                                          <p:val>
                                            <p:strVal val="#ppt_y"/>
                                          </p:val>
                                        </p:tav>
                                        <p:tav tm="100000">
                                          <p:val>
                                            <p:strVal val="#ppt_y"/>
                                          </p:val>
                                        </p:tav>
                                      </p:tavLst>
                                    </p:anim>
                                  </p:childTnLst>
                                </p:cTn>
                              </p:par>
                              <p:par>
                                <p:cTn id="93" presetID="2" presetClass="entr" presetSubtype="2" fill="hold" grpId="0" nodeType="withEffect">
                                  <p:stCondLst>
                                    <p:cond delay="0"/>
                                  </p:stCondLst>
                                  <p:childTnLst>
                                    <p:set>
                                      <p:cBhvr>
                                        <p:cTn id="94" dur="1" fill="hold">
                                          <p:stCondLst>
                                            <p:cond delay="0"/>
                                          </p:stCondLst>
                                        </p:cTn>
                                        <p:tgtEl>
                                          <p:spTgt spid="58">
                                            <p:txEl>
                                              <p:pRg st="0" end="0"/>
                                            </p:txEl>
                                          </p:spTgt>
                                        </p:tgtEl>
                                        <p:attrNameLst>
                                          <p:attrName>style.visibility</p:attrName>
                                        </p:attrNameLst>
                                      </p:cBhvr>
                                      <p:to>
                                        <p:strVal val="visible"/>
                                      </p:to>
                                    </p:set>
                                    <p:anim calcmode="lin" valueType="num">
                                      <p:cBhvr additive="base">
                                        <p:cTn id="95" dur="500" fill="hold"/>
                                        <p:tgtEl>
                                          <p:spTgt spid="58">
                                            <p:txEl>
                                              <p:pRg st="0" end="0"/>
                                            </p:txEl>
                                          </p:spTgt>
                                        </p:tgtEl>
                                        <p:attrNameLst>
                                          <p:attrName>ppt_x</p:attrName>
                                        </p:attrNameLst>
                                      </p:cBhvr>
                                      <p:tavLst>
                                        <p:tav tm="0">
                                          <p:val>
                                            <p:strVal val="1+#ppt_w/2"/>
                                          </p:val>
                                        </p:tav>
                                        <p:tav tm="100000">
                                          <p:val>
                                            <p:strVal val="#ppt_x"/>
                                          </p:val>
                                        </p:tav>
                                      </p:tavLst>
                                    </p:anim>
                                    <p:anim calcmode="lin" valueType="num">
                                      <p:cBhvr additive="base">
                                        <p:cTn id="96" dur="500" fill="hold"/>
                                        <p:tgtEl>
                                          <p:spTgt spid="58">
                                            <p:txEl>
                                              <p:pRg st="0" end="0"/>
                                            </p:txEl>
                                          </p:spTgt>
                                        </p:tgtEl>
                                        <p:attrNameLst>
                                          <p:attrName>ppt_y</p:attrName>
                                        </p:attrNameLst>
                                      </p:cBhvr>
                                      <p:tavLst>
                                        <p:tav tm="0">
                                          <p:val>
                                            <p:strVal val="#ppt_y"/>
                                          </p:val>
                                        </p:tav>
                                        <p:tav tm="100000">
                                          <p:val>
                                            <p:strVal val="#ppt_y"/>
                                          </p:val>
                                        </p:tav>
                                      </p:tavLst>
                                    </p:anim>
                                  </p:childTnLst>
                                </p:cTn>
                              </p:par>
                              <p:par>
                                <p:cTn id="97" presetID="2" presetClass="entr" presetSubtype="2" fill="hold" grpId="0" nodeType="withEffect">
                                  <p:stCondLst>
                                    <p:cond delay="0"/>
                                  </p:stCondLst>
                                  <p:childTnLst>
                                    <p:set>
                                      <p:cBhvr>
                                        <p:cTn id="98" dur="1" fill="hold">
                                          <p:stCondLst>
                                            <p:cond delay="0"/>
                                          </p:stCondLst>
                                        </p:cTn>
                                        <p:tgtEl>
                                          <p:spTgt spid="58">
                                            <p:txEl>
                                              <p:pRg st="1" end="1"/>
                                            </p:txEl>
                                          </p:spTgt>
                                        </p:tgtEl>
                                        <p:attrNameLst>
                                          <p:attrName>style.visibility</p:attrName>
                                        </p:attrNameLst>
                                      </p:cBhvr>
                                      <p:to>
                                        <p:strVal val="visible"/>
                                      </p:to>
                                    </p:set>
                                    <p:anim calcmode="lin" valueType="num">
                                      <p:cBhvr additive="base">
                                        <p:cTn id="99" dur="500" fill="hold"/>
                                        <p:tgtEl>
                                          <p:spTgt spid="58">
                                            <p:txEl>
                                              <p:pRg st="1" end="1"/>
                                            </p:txEl>
                                          </p:spTgt>
                                        </p:tgtEl>
                                        <p:attrNameLst>
                                          <p:attrName>ppt_x</p:attrName>
                                        </p:attrNameLst>
                                      </p:cBhvr>
                                      <p:tavLst>
                                        <p:tav tm="0">
                                          <p:val>
                                            <p:strVal val="1+#ppt_w/2"/>
                                          </p:val>
                                        </p:tav>
                                        <p:tav tm="100000">
                                          <p:val>
                                            <p:strVal val="#ppt_x"/>
                                          </p:val>
                                        </p:tav>
                                      </p:tavLst>
                                    </p:anim>
                                    <p:anim calcmode="lin" valueType="num">
                                      <p:cBhvr additive="base">
                                        <p:cTn id="100" dur="500" fill="hold"/>
                                        <p:tgtEl>
                                          <p:spTgt spid="58">
                                            <p:txEl>
                                              <p:pRg st="1" end="1"/>
                                            </p:txEl>
                                          </p:spTgt>
                                        </p:tgtEl>
                                        <p:attrNameLst>
                                          <p:attrName>ppt_y</p:attrName>
                                        </p:attrNameLst>
                                      </p:cBhvr>
                                      <p:tavLst>
                                        <p:tav tm="0">
                                          <p:val>
                                            <p:strVal val="#ppt_y"/>
                                          </p:val>
                                        </p:tav>
                                        <p:tav tm="100000">
                                          <p:val>
                                            <p:strVal val="#ppt_y"/>
                                          </p:val>
                                        </p:tav>
                                      </p:tavLst>
                                    </p:anim>
                                  </p:childTnLst>
                                </p:cTn>
                              </p:par>
                              <p:par>
                                <p:cTn id="101" presetID="2" presetClass="entr" presetSubtype="2" fill="hold" grpId="0" nodeType="withEffect">
                                  <p:stCondLst>
                                    <p:cond delay="0"/>
                                  </p:stCondLst>
                                  <p:childTnLst>
                                    <p:set>
                                      <p:cBhvr>
                                        <p:cTn id="102" dur="1" fill="hold">
                                          <p:stCondLst>
                                            <p:cond delay="0"/>
                                          </p:stCondLst>
                                        </p:cTn>
                                        <p:tgtEl>
                                          <p:spTgt spid="59">
                                            <p:txEl>
                                              <p:pRg st="0" end="0"/>
                                            </p:txEl>
                                          </p:spTgt>
                                        </p:tgtEl>
                                        <p:attrNameLst>
                                          <p:attrName>style.visibility</p:attrName>
                                        </p:attrNameLst>
                                      </p:cBhvr>
                                      <p:to>
                                        <p:strVal val="visible"/>
                                      </p:to>
                                    </p:set>
                                    <p:anim calcmode="lin" valueType="num">
                                      <p:cBhvr additive="base">
                                        <p:cTn id="103" dur="500" fill="hold"/>
                                        <p:tgtEl>
                                          <p:spTgt spid="59">
                                            <p:txEl>
                                              <p:pRg st="0" end="0"/>
                                            </p:txEl>
                                          </p:spTgt>
                                        </p:tgtEl>
                                        <p:attrNameLst>
                                          <p:attrName>ppt_x</p:attrName>
                                        </p:attrNameLst>
                                      </p:cBhvr>
                                      <p:tavLst>
                                        <p:tav tm="0">
                                          <p:val>
                                            <p:strVal val="1+#ppt_w/2"/>
                                          </p:val>
                                        </p:tav>
                                        <p:tav tm="100000">
                                          <p:val>
                                            <p:strVal val="#ppt_x"/>
                                          </p:val>
                                        </p:tav>
                                      </p:tavLst>
                                    </p:anim>
                                    <p:anim calcmode="lin" valueType="num">
                                      <p:cBhvr additive="base">
                                        <p:cTn id="104" dur="500" fill="hold"/>
                                        <p:tgtEl>
                                          <p:spTgt spid="59">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allAtOnce">
        <p:tmplLst>
          <p:tmpl lvl="1">
            <p:tnLst>
              <p:par>
                <p:cTn presetID="2" presetClass="entr" presetSubtype="2" fill="hold" nodeType="withEffect">
                  <p:stCondLst>
                    <p:cond delay="0"/>
                  </p:stCondLst>
                  <p:childTnLst>
                    <p:set>
                      <p:cBhvr>
                        <p:cTn dur="1" fill="hold">
                          <p:stCondLst>
                            <p:cond delay="0"/>
                          </p:stCondLst>
                        </p:cTn>
                        <p:tgtEl>
                          <p:spTgt spid="9"/>
                        </p:tgtEl>
                        <p:attrNameLst>
                          <p:attrName>style.visibility</p:attrName>
                        </p:attrNameLst>
                      </p:cBhvr>
                      <p:to>
                        <p:strVal val="visible"/>
                      </p:to>
                    </p:set>
                    <p:anim calcmode="lin" valueType="num">
                      <p:cBhvr additive="base">
                        <p:cTn dur="500" fill="hold"/>
                        <p:tgtEl>
                          <p:spTgt spid="9"/>
                        </p:tgtEl>
                        <p:attrNameLst>
                          <p:attrName>ppt_x</p:attrName>
                        </p:attrNameLst>
                      </p:cBhvr>
                      <p:tavLst>
                        <p:tav tm="0">
                          <p:val>
                            <p:strVal val="1+#ppt_w/2"/>
                          </p:val>
                        </p:tav>
                        <p:tav tm="100000">
                          <p:val>
                            <p:strVal val="#ppt_x"/>
                          </p:val>
                        </p:tav>
                      </p:tavLst>
                    </p:anim>
                    <p:anim calcmode="lin" valueType="num">
                      <p:cBhvr additive="base">
                        <p:cTn dur="500" fill="hold"/>
                        <p:tgtEl>
                          <p:spTgt spid="9"/>
                        </p:tgtEl>
                        <p:attrNameLst>
                          <p:attrName>ppt_y</p:attrName>
                        </p:attrNameLst>
                      </p:cBhvr>
                      <p:tavLst>
                        <p:tav tm="0">
                          <p:val>
                            <p:strVal val="#ppt_y"/>
                          </p:val>
                        </p:tav>
                        <p:tav tm="100000">
                          <p:val>
                            <p:strVal val="#ppt_y"/>
                          </p:val>
                        </p:tav>
                      </p:tavLst>
                    </p:anim>
                  </p:childTnLst>
                </p:cTn>
              </p:par>
            </p:tnLst>
          </p:tmpl>
        </p:tmplLst>
      </p:bldP>
      <p:bldP spid="22" grpId="0" build="allAtOnce">
        <p:tmplLst>
          <p:tmpl lvl="1">
            <p:tnLst>
              <p:par>
                <p:cTn presetID="2" presetClass="entr" presetSubtype="2" fill="hold" nodeType="withEffect">
                  <p:stCondLst>
                    <p:cond delay="0"/>
                  </p:stCondLst>
                  <p:childTnLst>
                    <p:set>
                      <p:cBhvr>
                        <p:cTn dur="1" fill="hold">
                          <p:stCondLst>
                            <p:cond delay="0"/>
                          </p:stCondLst>
                        </p:cTn>
                        <p:tgtEl>
                          <p:spTgt spid="22"/>
                        </p:tgtEl>
                        <p:attrNameLst>
                          <p:attrName>style.visibility</p:attrName>
                        </p:attrNameLst>
                      </p:cBhvr>
                      <p:to>
                        <p:strVal val="visible"/>
                      </p:to>
                    </p:set>
                    <p:anim calcmode="lin" valueType="num">
                      <p:cBhvr additive="base">
                        <p:cTn dur="500" fill="hold"/>
                        <p:tgtEl>
                          <p:spTgt spid="22"/>
                        </p:tgtEl>
                        <p:attrNameLst>
                          <p:attrName>ppt_x</p:attrName>
                        </p:attrNameLst>
                      </p:cBhvr>
                      <p:tavLst>
                        <p:tav tm="0">
                          <p:val>
                            <p:strVal val="1+#ppt_w/2"/>
                          </p:val>
                        </p:tav>
                        <p:tav tm="100000">
                          <p:val>
                            <p:strVal val="#ppt_x"/>
                          </p:val>
                        </p:tav>
                      </p:tavLst>
                    </p:anim>
                    <p:anim calcmode="lin" valueType="num">
                      <p:cBhvr additive="base">
                        <p:cTn dur="500" fill="hold"/>
                        <p:tgtEl>
                          <p:spTgt spid="22"/>
                        </p:tgtEl>
                        <p:attrNameLst>
                          <p:attrName>ppt_y</p:attrName>
                        </p:attrNameLst>
                      </p:cBhvr>
                      <p:tavLst>
                        <p:tav tm="0">
                          <p:val>
                            <p:strVal val="#ppt_y"/>
                          </p:val>
                        </p:tav>
                        <p:tav tm="100000">
                          <p:val>
                            <p:strVal val="#ppt_y"/>
                          </p:val>
                        </p:tav>
                      </p:tavLst>
                    </p:anim>
                  </p:childTnLst>
                </p:cTn>
              </p:par>
            </p:tnLst>
          </p:tmpl>
        </p:tmplLst>
      </p:bldP>
      <p:bldP spid="24" grpId="0" build="allAtOnce"/>
      <p:bldP spid="23" grpId="0" build="allAtOnce">
        <p:tmplLst>
          <p:tmpl lvl="1">
            <p:tnLst>
              <p:par>
                <p:cTn presetID="2" presetClass="entr" presetSubtype="2" fill="hold" nodeType="withEffect">
                  <p:stCondLst>
                    <p:cond delay="0"/>
                  </p:stCondLst>
                  <p:childTnLst>
                    <p:set>
                      <p:cBhvr>
                        <p:cTn dur="1" fill="hold">
                          <p:stCondLst>
                            <p:cond delay="0"/>
                          </p:stCondLst>
                        </p:cTn>
                        <p:tgtEl>
                          <p:spTgt spid="23"/>
                        </p:tgtEl>
                        <p:attrNameLst>
                          <p:attrName>style.visibility</p:attrName>
                        </p:attrNameLst>
                      </p:cBhvr>
                      <p:to>
                        <p:strVal val="visible"/>
                      </p:to>
                    </p:set>
                    <p:anim calcmode="lin" valueType="num">
                      <p:cBhvr additive="base">
                        <p:cTn dur="500" fill="hold"/>
                        <p:tgtEl>
                          <p:spTgt spid="23"/>
                        </p:tgtEl>
                        <p:attrNameLst>
                          <p:attrName>ppt_x</p:attrName>
                        </p:attrNameLst>
                      </p:cBhvr>
                      <p:tavLst>
                        <p:tav tm="0">
                          <p:val>
                            <p:strVal val="1+#ppt_w/2"/>
                          </p:val>
                        </p:tav>
                        <p:tav tm="100000">
                          <p:val>
                            <p:strVal val="#ppt_x"/>
                          </p:val>
                        </p:tav>
                      </p:tavLst>
                    </p:anim>
                    <p:anim calcmode="lin" valueType="num">
                      <p:cBhvr additive="base">
                        <p:cTn dur="500" fill="hold"/>
                        <p:tgtEl>
                          <p:spTgt spid="23"/>
                        </p:tgtEl>
                        <p:attrNameLst>
                          <p:attrName>ppt_y</p:attrName>
                        </p:attrNameLst>
                      </p:cBhvr>
                      <p:tavLst>
                        <p:tav tm="0">
                          <p:val>
                            <p:strVal val="#ppt_y"/>
                          </p:val>
                        </p:tav>
                        <p:tav tm="100000">
                          <p:val>
                            <p:strVal val="#ppt_y"/>
                          </p:val>
                        </p:tav>
                      </p:tavLst>
                    </p:anim>
                  </p:childTnLst>
                </p:cTn>
              </p:par>
            </p:tnLst>
          </p:tmpl>
        </p:tmplLst>
      </p:bldP>
      <p:bldP spid="44" grpId="0" build="allAtOnce">
        <p:tmplLst>
          <p:tmpl lvl="1">
            <p:tnLst>
              <p:par>
                <p:cTn presetID="2" presetClass="entr" presetSubtype="2" fill="hold" nodeType="withEffect">
                  <p:stCondLst>
                    <p:cond delay="0"/>
                  </p:stCondLst>
                  <p:childTnLst>
                    <p:set>
                      <p:cBhvr>
                        <p:cTn dur="1" fill="hold">
                          <p:stCondLst>
                            <p:cond delay="0"/>
                          </p:stCondLst>
                        </p:cTn>
                        <p:tgtEl>
                          <p:spTgt spid="44"/>
                        </p:tgtEl>
                        <p:attrNameLst>
                          <p:attrName>style.visibility</p:attrName>
                        </p:attrNameLst>
                      </p:cBhvr>
                      <p:to>
                        <p:strVal val="visible"/>
                      </p:to>
                    </p:set>
                    <p:anim calcmode="lin" valueType="num">
                      <p:cBhvr additive="base">
                        <p:cTn dur="500" fill="hold"/>
                        <p:tgtEl>
                          <p:spTgt spid="44"/>
                        </p:tgtEl>
                        <p:attrNameLst>
                          <p:attrName>ppt_x</p:attrName>
                        </p:attrNameLst>
                      </p:cBhvr>
                      <p:tavLst>
                        <p:tav tm="0">
                          <p:val>
                            <p:strVal val="1+#ppt_w/2"/>
                          </p:val>
                        </p:tav>
                        <p:tav tm="100000">
                          <p:val>
                            <p:strVal val="#ppt_x"/>
                          </p:val>
                        </p:tav>
                      </p:tavLst>
                    </p:anim>
                    <p:anim calcmode="lin" valueType="num">
                      <p:cBhvr additive="base">
                        <p:cTn dur="500" fill="hold"/>
                        <p:tgtEl>
                          <p:spTgt spid="44"/>
                        </p:tgtEl>
                        <p:attrNameLst>
                          <p:attrName>ppt_y</p:attrName>
                        </p:attrNameLst>
                      </p:cBhvr>
                      <p:tavLst>
                        <p:tav tm="0">
                          <p:val>
                            <p:strVal val="#ppt_y"/>
                          </p:val>
                        </p:tav>
                        <p:tav tm="100000">
                          <p:val>
                            <p:strVal val="#ppt_y"/>
                          </p:val>
                        </p:tav>
                      </p:tavLst>
                    </p:anim>
                  </p:childTnLst>
                </p:cTn>
              </p:par>
            </p:tnLst>
          </p:tmpl>
        </p:tmplLst>
      </p:bldP>
      <p:bldP spid="45" grpId="0" build="allAtOnce"/>
      <p:bldP spid="46" grpId="0" build="allAtOnce">
        <p:tmplLst>
          <p:tmpl lvl="1">
            <p:tnLst>
              <p:par>
                <p:cTn presetID="2" presetClass="entr" presetSubtype="2" fill="hold" nodeType="withEffect">
                  <p:stCondLst>
                    <p:cond delay="0"/>
                  </p:stCondLst>
                  <p:childTnLst>
                    <p:set>
                      <p:cBhvr>
                        <p:cTn dur="1" fill="hold">
                          <p:stCondLst>
                            <p:cond delay="0"/>
                          </p:stCondLst>
                        </p:cTn>
                        <p:tgtEl>
                          <p:spTgt spid="46"/>
                        </p:tgtEl>
                        <p:attrNameLst>
                          <p:attrName>style.visibility</p:attrName>
                        </p:attrNameLst>
                      </p:cBhvr>
                      <p:to>
                        <p:strVal val="visible"/>
                      </p:to>
                    </p:set>
                    <p:anim calcmode="lin" valueType="num">
                      <p:cBhvr additive="base">
                        <p:cTn dur="500" fill="hold"/>
                        <p:tgtEl>
                          <p:spTgt spid="46"/>
                        </p:tgtEl>
                        <p:attrNameLst>
                          <p:attrName>ppt_x</p:attrName>
                        </p:attrNameLst>
                      </p:cBhvr>
                      <p:tavLst>
                        <p:tav tm="0">
                          <p:val>
                            <p:strVal val="1+#ppt_w/2"/>
                          </p:val>
                        </p:tav>
                        <p:tav tm="100000">
                          <p:val>
                            <p:strVal val="#ppt_x"/>
                          </p:val>
                        </p:tav>
                      </p:tavLst>
                    </p:anim>
                    <p:anim calcmode="lin" valueType="num">
                      <p:cBhvr additive="base">
                        <p:cTn dur="500" fill="hold"/>
                        <p:tgtEl>
                          <p:spTgt spid="46"/>
                        </p:tgtEl>
                        <p:attrNameLst>
                          <p:attrName>ppt_y</p:attrName>
                        </p:attrNameLst>
                      </p:cBhvr>
                      <p:tavLst>
                        <p:tav tm="0">
                          <p:val>
                            <p:strVal val="#ppt_y"/>
                          </p:val>
                        </p:tav>
                        <p:tav tm="100000">
                          <p:val>
                            <p:strVal val="#ppt_y"/>
                          </p:val>
                        </p:tav>
                      </p:tavLst>
                    </p:anim>
                  </p:childTnLst>
                </p:cTn>
              </p:par>
            </p:tnLst>
          </p:tmpl>
        </p:tmplLst>
      </p:bldP>
      <p:bldP spid="47" grpId="0" build="allAtOnce">
        <p:tmplLst>
          <p:tmpl lvl="1">
            <p:tnLst>
              <p:par>
                <p:cTn presetID="2" presetClass="entr" presetSubtype="2" fill="hold" nodeType="withEffect">
                  <p:stCondLst>
                    <p:cond delay="0"/>
                  </p:stCondLst>
                  <p:childTnLst>
                    <p:set>
                      <p:cBhvr>
                        <p:cTn dur="1" fill="hold">
                          <p:stCondLst>
                            <p:cond delay="0"/>
                          </p:stCondLst>
                        </p:cTn>
                        <p:tgtEl>
                          <p:spTgt spid="47"/>
                        </p:tgtEl>
                        <p:attrNameLst>
                          <p:attrName>style.visibility</p:attrName>
                        </p:attrNameLst>
                      </p:cBhvr>
                      <p:to>
                        <p:strVal val="visible"/>
                      </p:to>
                    </p:set>
                    <p:anim calcmode="lin" valueType="num">
                      <p:cBhvr additive="base">
                        <p:cTn dur="500" fill="hold"/>
                        <p:tgtEl>
                          <p:spTgt spid="47"/>
                        </p:tgtEl>
                        <p:attrNameLst>
                          <p:attrName>ppt_x</p:attrName>
                        </p:attrNameLst>
                      </p:cBhvr>
                      <p:tavLst>
                        <p:tav tm="0">
                          <p:val>
                            <p:strVal val="1+#ppt_w/2"/>
                          </p:val>
                        </p:tav>
                        <p:tav tm="100000">
                          <p:val>
                            <p:strVal val="#ppt_x"/>
                          </p:val>
                        </p:tav>
                      </p:tavLst>
                    </p:anim>
                    <p:anim calcmode="lin" valueType="num">
                      <p:cBhvr additive="base">
                        <p:cTn dur="500" fill="hold"/>
                        <p:tgtEl>
                          <p:spTgt spid="47"/>
                        </p:tgtEl>
                        <p:attrNameLst>
                          <p:attrName>ppt_y</p:attrName>
                        </p:attrNameLst>
                      </p:cBhvr>
                      <p:tavLst>
                        <p:tav tm="0">
                          <p:val>
                            <p:strVal val="#ppt_y"/>
                          </p:val>
                        </p:tav>
                        <p:tav tm="100000">
                          <p:val>
                            <p:strVal val="#ppt_y"/>
                          </p:val>
                        </p:tav>
                      </p:tavLst>
                    </p:anim>
                  </p:childTnLst>
                </p:cTn>
              </p:par>
            </p:tnLst>
          </p:tmpl>
        </p:tmplLst>
      </p:bldP>
      <p:bldP spid="48" grpId="0" build="allAtOnce"/>
      <p:bldP spid="49" grpId="0" build="allAtOnce">
        <p:tmplLst>
          <p:tmpl lvl="1">
            <p:tnLst>
              <p:par>
                <p:cTn presetID="2" presetClass="entr" presetSubtype="2" fill="hold" nodeType="withEffect">
                  <p:stCondLst>
                    <p:cond delay="0"/>
                  </p:stCondLst>
                  <p:childTnLst>
                    <p:set>
                      <p:cBhvr>
                        <p:cTn dur="1" fill="hold">
                          <p:stCondLst>
                            <p:cond delay="0"/>
                          </p:stCondLst>
                        </p:cTn>
                        <p:tgtEl>
                          <p:spTgt spid="49"/>
                        </p:tgtEl>
                        <p:attrNameLst>
                          <p:attrName>style.visibility</p:attrName>
                        </p:attrNameLst>
                      </p:cBhvr>
                      <p:to>
                        <p:strVal val="visible"/>
                      </p:to>
                    </p:set>
                    <p:anim calcmode="lin" valueType="num">
                      <p:cBhvr additive="base">
                        <p:cTn dur="500" fill="hold"/>
                        <p:tgtEl>
                          <p:spTgt spid="49"/>
                        </p:tgtEl>
                        <p:attrNameLst>
                          <p:attrName>ppt_x</p:attrName>
                        </p:attrNameLst>
                      </p:cBhvr>
                      <p:tavLst>
                        <p:tav tm="0">
                          <p:val>
                            <p:strVal val="1+#ppt_w/2"/>
                          </p:val>
                        </p:tav>
                        <p:tav tm="100000">
                          <p:val>
                            <p:strVal val="#ppt_x"/>
                          </p:val>
                        </p:tav>
                      </p:tavLst>
                    </p:anim>
                    <p:anim calcmode="lin" valueType="num">
                      <p:cBhvr additive="base">
                        <p:cTn dur="500" fill="hold"/>
                        <p:tgtEl>
                          <p:spTgt spid="49"/>
                        </p:tgtEl>
                        <p:attrNameLst>
                          <p:attrName>ppt_y</p:attrName>
                        </p:attrNameLst>
                      </p:cBhvr>
                      <p:tavLst>
                        <p:tav tm="0">
                          <p:val>
                            <p:strVal val="#ppt_y"/>
                          </p:val>
                        </p:tav>
                        <p:tav tm="100000">
                          <p:val>
                            <p:strVal val="#ppt_y"/>
                          </p:val>
                        </p:tav>
                      </p:tavLst>
                    </p:anim>
                  </p:childTnLst>
                </p:cTn>
              </p:par>
            </p:tnLst>
          </p:tmpl>
        </p:tmplLst>
      </p:bldP>
      <p:bldP spid="51" grpId="0" build="allAtOnce">
        <p:tmplLst>
          <p:tmpl lvl="1">
            <p:tnLst>
              <p:par>
                <p:cTn presetID="2" presetClass="entr" presetSubtype="2" fill="hold" nodeType="withEffect">
                  <p:stCondLst>
                    <p:cond delay="0"/>
                  </p:stCondLst>
                  <p:childTnLst>
                    <p:set>
                      <p:cBhvr>
                        <p:cTn dur="1" fill="hold">
                          <p:stCondLst>
                            <p:cond delay="0"/>
                          </p:stCondLst>
                        </p:cTn>
                        <p:tgtEl>
                          <p:spTgt spid="51"/>
                        </p:tgtEl>
                        <p:attrNameLst>
                          <p:attrName>style.visibility</p:attrName>
                        </p:attrNameLst>
                      </p:cBhvr>
                      <p:to>
                        <p:strVal val="visible"/>
                      </p:to>
                    </p:set>
                    <p:anim calcmode="lin" valueType="num">
                      <p:cBhvr additive="base">
                        <p:cTn dur="500" fill="hold"/>
                        <p:tgtEl>
                          <p:spTgt spid="51"/>
                        </p:tgtEl>
                        <p:attrNameLst>
                          <p:attrName>ppt_x</p:attrName>
                        </p:attrNameLst>
                      </p:cBhvr>
                      <p:tavLst>
                        <p:tav tm="0">
                          <p:val>
                            <p:strVal val="1+#ppt_w/2"/>
                          </p:val>
                        </p:tav>
                        <p:tav tm="100000">
                          <p:val>
                            <p:strVal val="#ppt_x"/>
                          </p:val>
                        </p:tav>
                      </p:tavLst>
                    </p:anim>
                    <p:anim calcmode="lin" valueType="num">
                      <p:cBhvr additive="base">
                        <p:cTn dur="500" fill="hold"/>
                        <p:tgtEl>
                          <p:spTgt spid="51"/>
                        </p:tgtEl>
                        <p:attrNameLst>
                          <p:attrName>ppt_y</p:attrName>
                        </p:attrNameLst>
                      </p:cBhvr>
                      <p:tavLst>
                        <p:tav tm="0">
                          <p:val>
                            <p:strVal val="#ppt_y"/>
                          </p:val>
                        </p:tav>
                        <p:tav tm="100000">
                          <p:val>
                            <p:strVal val="#ppt_y"/>
                          </p:val>
                        </p:tav>
                      </p:tavLst>
                    </p:anim>
                  </p:childTnLst>
                </p:cTn>
              </p:par>
            </p:tnLst>
          </p:tmpl>
        </p:tmplLst>
      </p:bldP>
      <p:bldP spid="52" grpId="0" build="allAtOnce"/>
      <p:bldP spid="53" grpId="0" build="allAtOnce">
        <p:tmplLst>
          <p:tmpl lvl="1">
            <p:tnLst>
              <p:par>
                <p:cTn presetID="2" presetClass="entr" presetSubtype="2" fill="hold" nodeType="withEffect">
                  <p:stCondLst>
                    <p:cond delay="0"/>
                  </p:stCondLst>
                  <p:childTnLst>
                    <p:set>
                      <p:cBhvr>
                        <p:cTn dur="1" fill="hold">
                          <p:stCondLst>
                            <p:cond delay="0"/>
                          </p:stCondLst>
                        </p:cTn>
                        <p:tgtEl>
                          <p:spTgt spid="53"/>
                        </p:tgtEl>
                        <p:attrNameLst>
                          <p:attrName>style.visibility</p:attrName>
                        </p:attrNameLst>
                      </p:cBhvr>
                      <p:to>
                        <p:strVal val="visible"/>
                      </p:to>
                    </p:set>
                    <p:anim calcmode="lin" valueType="num">
                      <p:cBhvr additive="base">
                        <p:cTn dur="500" fill="hold"/>
                        <p:tgtEl>
                          <p:spTgt spid="53"/>
                        </p:tgtEl>
                        <p:attrNameLst>
                          <p:attrName>ppt_x</p:attrName>
                        </p:attrNameLst>
                      </p:cBhvr>
                      <p:tavLst>
                        <p:tav tm="0">
                          <p:val>
                            <p:strVal val="1+#ppt_w/2"/>
                          </p:val>
                        </p:tav>
                        <p:tav tm="100000">
                          <p:val>
                            <p:strVal val="#ppt_x"/>
                          </p:val>
                        </p:tav>
                      </p:tavLst>
                    </p:anim>
                    <p:anim calcmode="lin" valueType="num">
                      <p:cBhvr additive="base">
                        <p:cTn dur="500" fill="hold"/>
                        <p:tgtEl>
                          <p:spTgt spid="53"/>
                        </p:tgtEl>
                        <p:attrNameLst>
                          <p:attrName>ppt_y</p:attrName>
                        </p:attrNameLst>
                      </p:cBhvr>
                      <p:tavLst>
                        <p:tav tm="0">
                          <p:val>
                            <p:strVal val="#ppt_y"/>
                          </p:val>
                        </p:tav>
                        <p:tav tm="100000">
                          <p:val>
                            <p:strVal val="#ppt_y"/>
                          </p:val>
                        </p:tav>
                      </p:tavLst>
                    </p:anim>
                  </p:childTnLst>
                </p:cTn>
              </p:par>
            </p:tnLst>
          </p:tmpl>
        </p:tmplLst>
      </p:bldP>
      <p:bldP spid="54" grpId="0" build="allAtOnce">
        <p:tmplLst>
          <p:tmpl lvl="1">
            <p:tnLst>
              <p:par>
                <p:cTn presetID="2" presetClass="entr" presetSubtype="2" fill="hold" nodeType="withEffect">
                  <p:stCondLst>
                    <p:cond delay="0"/>
                  </p:stCondLst>
                  <p:childTnLst>
                    <p:set>
                      <p:cBhvr>
                        <p:cTn dur="1" fill="hold">
                          <p:stCondLst>
                            <p:cond delay="0"/>
                          </p:stCondLst>
                        </p:cTn>
                        <p:tgtEl>
                          <p:spTgt spid="54"/>
                        </p:tgtEl>
                        <p:attrNameLst>
                          <p:attrName>style.visibility</p:attrName>
                        </p:attrNameLst>
                      </p:cBhvr>
                      <p:to>
                        <p:strVal val="visible"/>
                      </p:to>
                    </p:set>
                    <p:anim calcmode="lin" valueType="num">
                      <p:cBhvr additive="base">
                        <p:cTn dur="500" fill="hold"/>
                        <p:tgtEl>
                          <p:spTgt spid="54"/>
                        </p:tgtEl>
                        <p:attrNameLst>
                          <p:attrName>ppt_x</p:attrName>
                        </p:attrNameLst>
                      </p:cBhvr>
                      <p:tavLst>
                        <p:tav tm="0">
                          <p:val>
                            <p:strVal val="1+#ppt_w/2"/>
                          </p:val>
                        </p:tav>
                        <p:tav tm="100000">
                          <p:val>
                            <p:strVal val="#ppt_x"/>
                          </p:val>
                        </p:tav>
                      </p:tavLst>
                    </p:anim>
                    <p:anim calcmode="lin" valueType="num">
                      <p:cBhvr additive="base">
                        <p:cTn dur="500" fill="hold"/>
                        <p:tgtEl>
                          <p:spTgt spid="54"/>
                        </p:tgtEl>
                        <p:attrNameLst>
                          <p:attrName>ppt_y</p:attrName>
                        </p:attrNameLst>
                      </p:cBhvr>
                      <p:tavLst>
                        <p:tav tm="0">
                          <p:val>
                            <p:strVal val="#ppt_y"/>
                          </p:val>
                        </p:tav>
                        <p:tav tm="100000">
                          <p:val>
                            <p:strVal val="#ppt_y"/>
                          </p:val>
                        </p:tav>
                      </p:tavLst>
                    </p:anim>
                  </p:childTnLst>
                </p:cTn>
              </p:par>
            </p:tnLst>
          </p:tmpl>
        </p:tmplLst>
      </p:bldP>
      <p:bldP spid="55" grpId="0" build="allAtOnce"/>
      <p:bldP spid="56" grpId="0" build="allAtOnce">
        <p:tmplLst>
          <p:tmpl lvl="1">
            <p:tnLst>
              <p:par>
                <p:cTn presetID="2" presetClass="entr" presetSubtype="2" fill="hold" nodeType="withEffect">
                  <p:stCondLst>
                    <p:cond delay="0"/>
                  </p:stCondLst>
                  <p:childTnLst>
                    <p:set>
                      <p:cBhvr>
                        <p:cTn dur="1" fill="hold">
                          <p:stCondLst>
                            <p:cond delay="0"/>
                          </p:stCondLst>
                        </p:cTn>
                        <p:tgtEl>
                          <p:spTgt spid="56"/>
                        </p:tgtEl>
                        <p:attrNameLst>
                          <p:attrName>style.visibility</p:attrName>
                        </p:attrNameLst>
                      </p:cBhvr>
                      <p:to>
                        <p:strVal val="visible"/>
                      </p:to>
                    </p:set>
                    <p:anim calcmode="lin" valueType="num">
                      <p:cBhvr additive="base">
                        <p:cTn dur="500" fill="hold"/>
                        <p:tgtEl>
                          <p:spTgt spid="56"/>
                        </p:tgtEl>
                        <p:attrNameLst>
                          <p:attrName>ppt_x</p:attrName>
                        </p:attrNameLst>
                      </p:cBhvr>
                      <p:tavLst>
                        <p:tav tm="0">
                          <p:val>
                            <p:strVal val="1+#ppt_w/2"/>
                          </p:val>
                        </p:tav>
                        <p:tav tm="100000">
                          <p:val>
                            <p:strVal val="#ppt_x"/>
                          </p:val>
                        </p:tav>
                      </p:tavLst>
                    </p:anim>
                    <p:anim calcmode="lin" valueType="num">
                      <p:cBhvr additive="base">
                        <p:cTn dur="500" fill="hold"/>
                        <p:tgtEl>
                          <p:spTgt spid="56"/>
                        </p:tgtEl>
                        <p:attrNameLst>
                          <p:attrName>ppt_y</p:attrName>
                        </p:attrNameLst>
                      </p:cBhvr>
                      <p:tavLst>
                        <p:tav tm="0">
                          <p:val>
                            <p:strVal val="#ppt_y"/>
                          </p:val>
                        </p:tav>
                        <p:tav tm="100000">
                          <p:val>
                            <p:strVal val="#ppt_y"/>
                          </p:val>
                        </p:tav>
                      </p:tavLst>
                    </p:anim>
                  </p:childTnLst>
                </p:cTn>
              </p:par>
            </p:tnLst>
          </p:tmpl>
        </p:tmplLst>
      </p:bldP>
      <p:bldP spid="57" grpId="0" build="allAtOnce">
        <p:tmplLst>
          <p:tmpl lvl="1">
            <p:tnLst>
              <p:par>
                <p:cTn presetID="2" presetClass="entr" presetSubtype="2" fill="hold" nodeType="withEffect">
                  <p:stCondLst>
                    <p:cond delay="0"/>
                  </p:stCondLst>
                  <p:childTnLst>
                    <p:set>
                      <p:cBhvr>
                        <p:cTn dur="1" fill="hold">
                          <p:stCondLst>
                            <p:cond delay="0"/>
                          </p:stCondLst>
                        </p:cTn>
                        <p:tgtEl>
                          <p:spTgt spid="57"/>
                        </p:tgtEl>
                        <p:attrNameLst>
                          <p:attrName>style.visibility</p:attrName>
                        </p:attrNameLst>
                      </p:cBhvr>
                      <p:to>
                        <p:strVal val="visible"/>
                      </p:to>
                    </p:set>
                    <p:anim calcmode="lin" valueType="num">
                      <p:cBhvr additive="base">
                        <p:cTn dur="500" fill="hold"/>
                        <p:tgtEl>
                          <p:spTgt spid="57"/>
                        </p:tgtEl>
                        <p:attrNameLst>
                          <p:attrName>ppt_x</p:attrName>
                        </p:attrNameLst>
                      </p:cBhvr>
                      <p:tavLst>
                        <p:tav tm="0">
                          <p:val>
                            <p:strVal val="1+#ppt_w/2"/>
                          </p:val>
                        </p:tav>
                        <p:tav tm="100000">
                          <p:val>
                            <p:strVal val="#ppt_x"/>
                          </p:val>
                        </p:tav>
                      </p:tavLst>
                    </p:anim>
                    <p:anim calcmode="lin" valueType="num">
                      <p:cBhvr additive="base">
                        <p:cTn dur="500" fill="hold"/>
                        <p:tgtEl>
                          <p:spTgt spid="57"/>
                        </p:tgtEl>
                        <p:attrNameLst>
                          <p:attrName>ppt_y</p:attrName>
                        </p:attrNameLst>
                      </p:cBhvr>
                      <p:tavLst>
                        <p:tav tm="0">
                          <p:val>
                            <p:strVal val="#ppt_y"/>
                          </p:val>
                        </p:tav>
                        <p:tav tm="100000">
                          <p:val>
                            <p:strVal val="#ppt_y"/>
                          </p:val>
                        </p:tav>
                      </p:tavLst>
                    </p:anim>
                  </p:childTnLst>
                </p:cTn>
              </p:par>
            </p:tnLst>
          </p:tmpl>
        </p:tmplLst>
      </p:bldP>
      <p:bldP spid="58" grpId="0" build="allAtOnce"/>
      <p:bldP spid="59" grpId="0" build="allAtOnce">
        <p:tmplLst>
          <p:tmpl lvl="1">
            <p:tnLst>
              <p:par>
                <p:cTn presetID="2" presetClass="entr" presetSubtype="2" fill="hold" nodeType="withEffect">
                  <p:stCondLst>
                    <p:cond delay="0"/>
                  </p:stCondLst>
                  <p:childTnLst>
                    <p:set>
                      <p:cBhvr>
                        <p:cTn dur="1" fill="hold">
                          <p:stCondLst>
                            <p:cond delay="0"/>
                          </p:stCondLst>
                        </p:cTn>
                        <p:tgtEl>
                          <p:spTgt spid="59"/>
                        </p:tgtEl>
                        <p:attrNameLst>
                          <p:attrName>style.visibility</p:attrName>
                        </p:attrNameLst>
                      </p:cBhvr>
                      <p:to>
                        <p:strVal val="visible"/>
                      </p:to>
                    </p:set>
                    <p:anim calcmode="lin" valueType="num">
                      <p:cBhvr additive="base">
                        <p:cTn dur="500" fill="hold"/>
                        <p:tgtEl>
                          <p:spTgt spid="59"/>
                        </p:tgtEl>
                        <p:attrNameLst>
                          <p:attrName>ppt_x</p:attrName>
                        </p:attrNameLst>
                      </p:cBhvr>
                      <p:tavLst>
                        <p:tav tm="0">
                          <p:val>
                            <p:strVal val="1+#ppt_w/2"/>
                          </p:val>
                        </p:tav>
                        <p:tav tm="100000">
                          <p:val>
                            <p:strVal val="#ppt_x"/>
                          </p:val>
                        </p:tav>
                      </p:tavLst>
                    </p:anim>
                    <p:anim calcmode="lin" valueType="num">
                      <p:cBhvr additive="base">
                        <p:cTn dur="500" fill="hold"/>
                        <p:tgtEl>
                          <p:spTgt spid="59"/>
                        </p:tgtEl>
                        <p:attrNameLst>
                          <p:attrName>ppt_y</p:attrName>
                        </p:attrNameLst>
                      </p:cBhvr>
                      <p:tavLst>
                        <p:tav tm="0">
                          <p:val>
                            <p:strVal val="#ppt_y"/>
                          </p:val>
                        </p:tav>
                        <p:tav tm="100000">
                          <p:val>
                            <p:strVal val="#ppt_y"/>
                          </p:val>
                        </p:tav>
                      </p:tavLst>
                    </p:anim>
                  </p:childTnLst>
                </p:cTn>
              </p:par>
            </p:tnLst>
          </p:tmpl>
        </p:tmplLst>
      </p:bldP>
    </p:bldLst>
  </p:timing>
</p:sldLayout>
</file>

<file path=ppt/slideLayouts/slideLayout129.xml><?xml version="1.0" encoding="utf-8"?>
<p:sldLayout xmlns:a="http://schemas.openxmlformats.org/drawingml/2006/main" xmlns:r="http://schemas.openxmlformats.org/officeDocument/2006/relationships" xmlns:p="http://schemas.openxmlformats.org/presentationml/2006/main" preserve="1">
  <p:cSld name="Pictures">
    <p:spTree>
      <p:nvGrpSpPr>
        <p:cNvPr id="1" name=""/>
        <p:cNvGrpSpPr/>
        <p:nvPr/>
      </p:nvGrpSpPr>
      <p:grpSpPr>
        <a:xfrm>
          <a:off x="0" y="0"/>
          <a:ext cx="0" cy="0"/>
          <a:chOff x="0" y="0"/>
          <a:chExt cx="0" cy="0"/>
        </a:xfrm>
      </p:grpSpPr>
      <p:sp>
        <p:nvSpPr>
          <p:cNvPr id="6"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7"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8"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11" name="Picture Placeholder 10"/>
          <p:cNvSpPr>
            <a:spLocks noGrp="1" noChangeAspect="1"/>
          </p:cNvSpPr>
          <p:nvPr>
            <p:ph type="pic" sz="quarter" idx="16"/>
          </p:nvPr>
        </p:nvSpPr>
        <p:spPr>
          <a:xfrm>
            <a:off x="45720" y="2057400"/>
            <a:ext cx="2103120" cy="2103120"/>
          </a:xfrm>
        </p:spPr>
        <p:txBody>
          <a:bodyPr/>
          <a:lstStyle/>
          <a:p>
            <a:r>
              <a:rPr lang="en-US" dirty="0" smtClean="0"/>
              <a:t>Click icon to add picture</a:t>
            </a:r>
            <a:endParaRPr lang="en-US" dirty="0"/>
          </a:p>
        </p:txBody>
      </p:sp>
      <p:sp>
        <p:nvSpPr>
          <p:cNvPr id="13" name="Picture Placeholder 10"/>
          <p:cNvSpPr>
            <a:spLocks noGrp="1" noChangeAspect="1"/>
          </p:cNvSpPr>
          <p:nvPr>
            <p:ph type="pic" sz="quarter" idx="17"/>
          </p:nvPr>
        </p:nvSpPr>
        <p:spPr>
          <a:xfrm>
            <a:off x="45720" y="4343400"/>
            <a:ext cx="2103120" cy="2103120"/>
          </a:xfrm>
        </p:spPr>
        <p:txBody>
          <a:bodyPr/>
          <a:lstStyle/>
          <a:p>
            <a:r>
              <a:rPr lang="en-US" dirty="0" smtClean="0"/>
              <a:t>Click icon to add picture</a:t>
            </a:r>
            <a:endParaRPr lang="en-US" dirty="0"/>
          </a:p>
        </p:txBody>
      </p:sp>
      <p:sp>
        <p:nvSpPr>
          <p:cNvPr id="14" name="Picture Placeholder 10"/>
          <p:cNvSpPr>
            <a:spLocks noGrp="1" noChangeAspect="1"/>
          </p:cNvSpPr>
          <p:nvPr>
            <p:ph type="pic" sz="quarter" idx="18"/>
          </p:nvPr>
        </p:nvSpPr>
        <p:spPr>
          <a:xfrm>
            <a:off x="2286000" y="2057400"/>
            <a:ext cx="2103120" cy="2103120"/>
          </a:xfrm>
        </p:spPr>
        <p:txBody>
          <a:bodyPr/>
          <a:lstStyle/>
          <a:p>
            <a:r>
              <a:rPr lang="en-US" dirty="0" smtClean="0"/>
              <a:t>Click icon to add picture</a:t>
            </a:r>
            <a:endParaRPr lang="en-US" dirty="0"/>
          </a:p>
        </p:txBody>
      </p:sp>
      <p:sp>
        <p:nvSpPr>
          <p:cNvPr id="15" name="Picture Placeholder 10"/>
          <p:cNvSpPr>
            <a:spLocks noGrp="1" noChangeAspect="1"/>
          </p:cNvSpPr>
          <p:nvPr>
            <p:ph type="pic" sz="quarter" idx="19"/>
          </p:nvPr>
        </p:nvSpPr>
        <p:spPr>
          <a:xfrm>
            <a:off x="2286000" y="4343400"/>
            <a:ext cx="2103120" cy="2103120"/>
          </a:xfrm>
        </p:spPr>
        <p:txBody>
          <a:bodyPr/>
          <a:lstStyle/>
          <a:p>
            <a:r>
              <a:rPr lang="en-US" dirty="0" smtClean="0"/>
              <a:t>Click icon to add picture</a:t>
            </a:r>
            <a:endParaRPr lang="en-US" dirty="0"/>
          </a:p>
        </p:txBody>
      </p:sp>
      <p:sp>
        <p:nvSpPr>
          <p:cNvPr id="16" name="Picture Placeholder 10"/>
          <p:cNvSpPr>
            <a:spLocks noGrp="1" noChangeAspect="1"/>
          </p:cNvSpPr>
          <p:nvPr>
            <p:ph type="pic" sz="quarter" idx="20"/>
          </p:nvPr>
        </p:nvSpPr>
        <p:spPr>
          <a:xfrm>
            <a:off x="4572000" y="2057400"/>
            <a:ext cx="2103120" cy="2103120"/>
          </a:xfrm>
        </p:spPr>
        <p:txBody>
          <a:bodyPr/>
          <a:lstStyle/>
          <a:p>
            <a:r>
              <a:rPr lang="en-US" dirty="0" smtClean="0"/>
              <a:t>Click icon to add picture</a:t>
            </a:r>
            <a:endParaRPr lang="en-US" dirty="0"/>
          </a:p>
        </p:txBody>
      </p:sp>
      <p:sp>
        <p:nvSpPr>
          <p:cNvPr id="17" name="Picture Placeholder 10"/>
          <p:cNvSpPr>
            <a:spLocks noGrp="1" noChangeAspect="1"/>
          </p:cNvSpPr>
          <p:nvPr>
            <p:ph type="pic" sz="quarter" idx="21"/>
          </p:nvPr>
        </p:nvSpPr>
        <p:spPr>
          <a:xfrm>
            <a:off x="4572000" y="4343400"/>
            <a:ext cx="2103120" cy="2103120"/>
          </a:xfrm>
        </p:spPr>
        <p:txBody>
          <a:bodyPr/>
          <a:lstStyle/>
          <a:p>
            <a:r>
              <a:rPr lang="en-US" dirty="0" smtClean="0"/>
              <a:t>Click icon to add picture</a:t>
            </a:r>
            <a:endParaRPr lang="en-US" dirty="0"/>
          </a:p>
        </p:txBody>
      </p:sp>
      <p:sp>
        <p:nvSpPr>
          <p:cNvPr id="18" name="Picture Placeholder 10"/>
          <p:cNvSpPr>
            <a:spLocks noGrp="1" noChangeAspect="1"/>
          </p:cNvSpPr>
          <p:nvPr>
            <p:ph type="pic" sz="quarter" idx="22"/>
          </p:nvPr>
        </p:nvSpPr>
        <p:spPr>
          <a:xfrm>
            <a:off x="6858000" y="2057400"/>
            <a:ext cx="2103120" cy="2103120"/>
          </a:xfrm>
        </p:spPr>
        <p:txBody>
          <a:bodyPr/>
          <a:lstStyle/>
          <a:p>
            <a:r>
              <a:rPr lang="en-US" dirty="0" smtClean="0"/>
              <a:t>Click icon to add picture</a:t>
            </a:r>
            <a:endParaRPr lang="en-US" dirty="0"/>
          </a:p>
        </p:txBody>
      </p:sp>
      <p:sp>
        <p:nvSpPr>
          <p:cNvPr id="19" name="Picture Placeholder 10"/>
          <p:cNvSpPr>
            <a:spLocks noGrp="1" noChangeAspect="1"/>
          </p:cNvSpPr>
          <p:nvPr>
            <p:ph type="pic" sz="quarter" idx="23"/>
          </p:nvPr>
        </p:nvSpPr>
        <p:spPr>
          <a:xfrm>
            <a:off x="6858000" y="4343400"/>
            <a:ext cx="2103120" cy="2103120"/>
          </a:xfrm>
        </p:spPr>
        <p:txBody>
          <a:bodyPr/>
          <a:lstStyle/>
          <a:p>
            <a:r>
              <a:rPr lang="en-US" dirty="0" smtClean="0"/>
              <a:t>Click icon to add picture</a:t>
            </a:r>
            <a:endParaRPr lang="en-US" dirty="0"/>
          </a:p>
        </p:txBody>
      </p:sp>
    </p:spTree>
    <p:extLst>
      <p:ext uri="{BB962C8B-B14F-4D97-AF65-F5344CB8AC3E}">
        <p14:creationId xmlns:p14="http://schemas.microsoft.com/office/powerpoint/2010/main" val="2647093952"/>
      </p:ext>
    </p:extLst>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 calcmode="lin" valueType="num">
                                      <p:cBhvr additive="base">
                                        <p:cTn id="7" dur="500" fill="hold"/>
                                        <p:tgtEl>
                                          <p:spTgt spid="7">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7">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nodePh="1">
                                  <p:stCondLst>
                                    <p:cond delay="0"/>
                                  </p:stCondLst>
                                  <p:endCondLst>
                                    <p:cond evt="begin" delay="0">
                                      <p:tn val="9"/>
                                    </p:cond>
                                  </p:endCondLst>
                                  <p:childTnLst>
                                    <p:set>
                                      <p:cBhvr>
                                        <p:cTn id="10" dur="1" fill="hold">
                                          <p:stCondLst>
                                            <p:cond delay="0"/>
                                          </p:stCondLst>
                                        </p:cTn>
                                        <p:tgtEl>
                                          <p:spTgt spid="11"/>
                                        </p:tgtEl>
                                        <p:attrNameLst>
                                          <p:attrName>style.visibility</p:attrName>
                                        </p:attrNameLst>
                                      </p:cBhvr>
                                      <p:to>
                                        <p:strVal val="visible"/>
                                      </p:to>
                                    </p:set>
                                    <p:anim calcmode="lin" valueType="num">
                                      <p:cBhvr additive="base">
                                        <p:cTn id="11" dur="500" fill="hold"/>
                                        <p:tgtEl>
                                          <p:spTgt spid="11"/>
                                        </p:tgtEl>
                                        <p:attrNameLst>
                                          <p:attrName>ppt_x</p:attrName>
                                        </p:attrNameLst>
                                      </p:cBhvr>
                                      <p:tavLst>
                                        <p:tav tm="0">
                                          <p:val>
                                            <p:strVal val="1+#ppt_w/2"/>
                                          </p:val>
                                        </p:tav>
                                        <p:tav tm="100000">
                                          <p:val>
                                            <p:strVal val="#ppt_x"/>
                                          </p:val>
                                        </p:tav>
                                      </p:tavLst>
                                    </p:anim>
                                    <p:anim calcmode="lin" valueType="num">
                                      <p:cBhvr additive="base">
                                        <p:cTn id="12" dur="500" fill="hold"/>
                                        <p:tgtEl>
                                          <p:spTgt spid="11"/>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nodePh="1">
                                  <p:stCondLst>
                                    <p:cond delay="0"/>
                                  </p:stCondLst>
                                  <p:endCondLst>
                                    <p:cond evt="begin" delay="0">
                                      <p:tn val="13"/>
                                    </p:cond>
                                  </p:endCondLst>
                                  <p:childTnLst>
                                    <p:set>
                                      <p:cBhvr>
                                        <p:cTn id="14" dur="1" fill="hold">
                                          <p:stCondLst>
                                            <p:cond delay="0"/>
                                          </p:stCondLst>
                                        </p:cTn>
                                        <p:tgtEl>
                                          <p:spTgt spid="13"/>
                                        </p:tgtEl>
                                        <p:attrNameLst>
                                          <p:attrName>style.visibility</p:attrName>
                                        </p:attrNameLst>
                                      </p:cBhvr>
                                      <p:to>
                                        <p:strVal val="visible"/>
                                      </p:to>
                                    </p:set>
                                    <p:anim calcmode="lin" valueType="num">
                                      <p:cBhvr additive="base">
                                        <p:cTn id="15" dur="500" fill="hold"/>
                                        <p:tgtEl>
                                          <p:spTgt spid="13"/>
                                        </p:tgtEl>
                                        <p:attrNameLst>
                                          <p:attrName>ppt_x</p:attrName>
                                        </p:attrNameLst>
                                      </p:cBhvr>
                                      <p:tavLst>
                                        <p:tav tm="0">
                                          <p:val>
                                            <p:strVal val="1+#ppt_w/2"/>
                                          </p:val>
                                        </p:tav>
                                        <p:tav tm="100000">
                                          <p:val>
                                            <p:strVal val="#ppt_x"/>
                                          </p:val>
                                        </p:tav>
                                      </p:tavLst>
                                    </p:anim>
                                    <p:anim calcmode="lin" valueType="num">
                                      <p:cBhvr additive="base">
                                        <p:cTn id="16" dur="500" fill="hold"/>
                                        <p:tgtEl>
                                          <p:spTgt spid="13"/>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nodePh="1">
                                  <p:stCondLst>
                                    <p:cond delay="0"/>
                                  </p:stCondLst>
                                  <p:endCondLst>
                                    <p:cond evt="begin" delay="0">
                                      <p:tn val="17"/>
                                    </p:cond>
                                  </p:endCondLst>
                                  <p:childTnLst>
                                    <p:set>
                                      <p:cBhvr>
                                        <p:cTn id="18" dur="1" fill="hold">
                                          <p:stCondLst>
                                            <p:cond delay="0"/>
                                          </p:stCondLst>
                                        </p:cTn>
                                        <p:tgtEl>
                                          <p:spTgt spid="14"/>
                                        </p:tgtEl>
                                        <p:attrNameLst>
                                          <p:attrName>style.visibility</p:attrName>
                                        </p:attrNameLst>
                                      </p:cBhvr>
                                      <p:to>
                                        <p:strVal val="visible"/>
                                      </p:to>
                                    </p:set>
                                    <p:anim calcmode="lin" valueType="num">
                                      <p:cBhvr additive="base">
                                        <p:cTn id="19" dur="500" fill="hold"/>
                                        <p:tgtEl>
                                          <p:spTgt spid="14"/>
                                        </p:tgtEl>
                                        <p:attrNameLst>
                                          <p:attrName>ppt_x</p:attrName>
                                        </p:attrNameLst>
                                      </p:cBhvr>
                                      <p:tavLst>
                                        <p:tav tm="0">
                                          <p:val>
                                            <p:strVal val="1+#ppt_w/2"/>
                                          </p:val>
                                        </p:tav>
                                        <p:tav tm="100000">
                                          <p:val>
                                            <p:strVal val="#ppt_x"/>
                                          </p:val>
                                        </p:tav>
                                      </p:tavLst>
                                    </p:anim>
                                    <p:anim calcmode="lin" valueType="num">
                                      <p:cBhvr additive="base">
                                        <p:cTn id="20" dur="500" fill="hold"/>
                                        <p:tgtEl>
                                          <p:spTgt spid="14"/>
                                        </p:tgtEl>
                                        <p:attrNameLst>
                                          <p:attrName>ppt_y</p:attrName>
                                        </p:attrNameLst>
                                      </p:cBhvr>
                                      <p:tavLst>
                                        <p:tav tm="0">
                                          <p:val>
                                            <p:strVal val="#ppt_y"/>
                                          </p:val>
                                        </p:tav>
                                        <p:tav tm="100000">
                                          <p:val>
                                            <p:strVal val="#ppt_y"/>
                                          </p:val>
                                        </p:tav>
                                      </p:tavLst>
                                    </p:anim>
                                  </p:childTnLst>
                                </p:cTn>
                              </p:par>
                              <p:par>
                                <p:cTn id="21" presetID="2" presetClass="entr" presetSubtype="2" fill="hold" grpId="0" nodeType="withEffect" nodePh="1">
                                  <p:stCondLst>
                                    <p:cond delay="0"/>
                                  </p:stCondLst>
                                  <p:endCondLst>
                                    <p:cond evt="begin" delay="0">
                                      <p:tn val="21"/>
                                    </p:cond>
                                  </p:endCondLst>
                                  <p:childTnLst>
                                    <p:set>
                                      <p:cBhvr>
                                        <p:cTn id="22" dur="1" fill="hold">
                                          <p:stCondLst>
                                            <p:cond delay="0"/>
                                          </p:stCondLst>
                                        </p:cTn>
                                        <p:tgtEl>
                                          <p:spTgt spid="15"/>
                                        </p:tgtEl>
                                        <p:attrNameLst>
                                          <p:attrName>style.visibility</p:attrName>
                                        </p:attrNameLst>
                                      </p:cBhvr>
                                      <p:to>
                                        <p:strVal val="visible"/>
                                      </p:to>
                                    </p:set>
                                    <p:anim calcmode="lin" valueType="num">
                                      <p:cBhvr additive="base">
                                        <p:cTn id="23" dur="500" fill="hold"/>
                                        <p:tgtEl>
                                          <p:spTgt spid="15"/>
                                        </p:tgtEl>
                                        <p:attrNameLst>
                                          <p:attrName>ppt_x</p:attrName>
                                        </p:attrNameLst>
                                      </p:cBhvr>
                                      <p:tavLst>
                                        <p:tav tm="0">
                                          <p:val>
                                            <p:strVal val="1+#ppt_w/2"/>
                                          </p:val>
                                        </p:tav>
                                        <p:tav tm="100000">
                                          <p:val>
                                            <p:strVal val="#ppt_x"/>
                                          </p:val>
                                        </p:tav>
                                      </p:tavLst>
                                    </p:anim>
                                    <p:anim calcmode="lin" valueType="num">
                                      <p:cBhvr additive="base">
                                        <p:cTn id="24" dur="500" fill="hold"/>
                                        <p:tgtEl>
                                          <p:spTgt spid="15"/>
                                        </p:tgtEl>
                                        <p:attrNameLst>
                                          <p:attrName>ppt_y</p:attrName>
                                        </p:attrNameLst>
                                      </p:cBhvr>
                                      <p:tavLst>
                                        <p:tav tm="0">
                                          <p:val>
                                            <p:strVal val="#ppt_y"/>
                                          </p:val>
                                        </p:tav>
                                        <p:tav tm="100000">
                                          <p:val>
                                            <p:strVal val="#ppt_y"/>
                                          </p:val>
                                        </p:tav>
                                      </p:tavLst>
                                    </p:anim>
                                  </p:childTnLst>
                                </p:cTn>
                              </p:par>
                              <p:par>
                                <p:cTn id="25" presetID="2" presetClass="entr" presetSubtype="2" fill="hold" grpId="0" nodeType="withEffect" nodePh="1">
                                  <p:stCondLst>
                                    <p:cond delay="0"/>
                                  </p:stCondLst>
                                  <p:endCondLst>
                                    <p:cond evt="begin" delay="0">
                                      <p:tn val="25"/>
                                    </p:cond>
                                  </p:endCondLst>
                                  <p:childTnLst>
                                    <p:set>
                                      <p:cBhvr>
                                        <p:cTn id="26" dur="1" fill="hold">
                                          <p:stCondLst>
                                            <p:cond delay="0"/>
                                          </p:stCondLst>
                                        </p:cTn>
                                        <p:tgtEl>
                                          <p:spTgt spid="16"/>
                                        </p:tgtEl>
                                        <p:attrNameLst>
                                          <p:attrName>style.visibility</p:attrName>
                                        </p:attrNameLst>
                                      </p:cBhvr>
                                      <p:to>
                                        <p:strVal val="visible"/>
                                      </p:to>
                                    </p:set>
                                    <p:anim calcmode="lin" valueType="num">
                                      <p:cBhvr additive="base">
                                        <p:cTn id="27" dur="500" fill="hold"/>
                                        <p:tgtEl>
                                          <p:spTgt spid="16"/>
                                        </p:tgtEl>
                                        <p:attrNameLst>
                                          <p:attrName>ppt_x</p:attrName>
                                        </p:attrNameLst>
                                      </p:cBhvr>
                                      <p:tavLst>
                                        <p:tav tm="0">
                                          <p:val>
                                            <p:strVal val="1+#ppt_w/2"/>
                                          </p:val>
                                        </p:tav>
                                        <p:tav tm="100000">
                                          <p:val>
                                            <p:strVal val="#ppt_x"/>
                                          </p:val>
                                        </p:tav>
                                      </p:tavLst>
                                    </p:anim>
                                    <p:anim calcmode="lin" valueType="num">
                                      <p:cBhvr additive="base">
                                        <p:cTn id="28" dur="500" fill="hold"/>
                                        <p:tgtEl>
                                          <p:spTgt spid="16"/>
                                        </p:tgtEl>
                                        <p:attrNameLst>
                                          <p:attrName>ppt_y</p:attrName>
                                        </p:attrNameLst>
                                      </p:cBhvr>
                                      <p:tavLst>
                                        <p:tav tm="0">
                                          <p:val>
                                            <p:strVal val="#ppt_y"/>
                                          </p:val>
                                        </p:tav>
                                        <p:tav tm="100000">
                                          <p:val>
                                            <p:strVal val="#ppt_y"/>
                                          </p:val>
                                        </p:tav>
                                      </p:tavLst>
                                    </p:anim>
                                  </p:childTnLst>
                                </p:cTn>
                              </p:par>
                              <p:par>
                                <p:cTn id="29" presetID="2" presetClass="entr" presetSubtype="2" fill="hold" grpId="0" nodeType="withEffect" nodePh="1">
                                  <p:stCondLst>
                                    <p:cond delay="0"/>
                                  </p:stCondLst>
                                  <p:endCondLst>
                                    <p:cond evt="begin" delay="0">
                                      <p:tn val="29"/>
                                    </p:cond>
                                  </p:endCondLst>
                                  <p:childTnLst>
                                    <p:set>
                                      <p:cBhvr>
                                        <p:cTn id="30" dur="1" fill="hold">
                                          <p:stCondLst>
                                            <p:cond delay="0"/>
                                          </p:stCondLst>
                                        </p:cTn>
                                        <p:tgtEl>
                                          <p:spTgt spid="17"/>
                                        </p:tgtEl>
                                        <p:attrNameLst>
                                          <p:attrName>style.visibility</p:attrName>
                                        </p:attrNameLst>
                                      </p:cBhvr>
                                      <p:to>
                                        <p:strVal val="visible"/>
                                      </p:to>
                                    </p:set>
                                    <p:anim calcmode="lin" valueType="num">
                                      <p:cBhvr additive="base">
                                        <p:cTn id="31" dur="500" fill="hold"/>
                                        <p:tgtEl>
                                          <p:spTgt spid="17"/>
                                        </p:tgtEl>
                                        <p:attrNameLst>
                                          <p:attrName>ppt_x</p:attrName>
                                        </p:attrNameLst>
                                      </p:cBhvr>
                                      <p:tavLst>
                                        <p:tav tm="0">
                                          <p:val>
                                            <p:strVal val="1+#ppt_w/2"/>
                                          </p:val>
                                        </p:tav>
                                        <p:tav tm="100000">
                                          <p:val>
                                            <p:strVal val="#ppt_x"/>
                                          </p:val>
                                        </p:tav>
                                      </p:tavLst>
                                    </p:anim>
                                    <p:anim calcmode="lin" valueType="num">
                                      <p:cBhvr additive="base">
                                        <p:cTn id="32" dur="500" fill="hold"/>
                                        <p:tgtEl>
                                          <p:spTgt spid="17"/>
                                        </p:tgtEl>
                                        <p:attrNameLst>
                                          <p:attrName>ppt_y</p:attrName>
                                        </p:attrNameLst>
                                      </p:cBhvr>
                                      <p:tavLst>
                                        <p:tav tm="0">
                                          <p:val>
                                            <p:strVal val="#ppt_y"/>
                                          </p:val>
                                        </p:tav>
                                        <p:tav tm="100000">
                                          <p:val>
                                            <p:strVal val="#ppt_y"/>
                                          </p:val>
                                        </p:tav>
                                      </p:tavLst>
                                    </p:anim>
                                  </p:childTnLst>
                                </p:cTn>
                              </p:par>
                              <p:par>
                                <p:cTn id="33" presetID="2" presetClass="entr" presetSubtype="2" fill="hold" grpId="0" nodeType="withEffect" nodePh="1">
                                  <p:stCondLst>
                                    <p:cond delay="0"/>
                                  </p:stCondLst>
                                  <p:endCondLst>
                                    <p:cond evt="begin" delay="0">
                                      <p:tn val="33"/>
                                    </p:cond>
                                  </p:endCondLst>
                                  <p:childTnLst>
                                    <p:set>
                                      <p:cBhvr>
                                        <p:cTn id="34" dur="1" fill="hold">
                                          <p:stCondLst>
                                            <p:cond delay="0"/>
                                          </p:stCondLst>
                                        </p:cTn>
                                        <p:tgtEl>
                                          <p:spTgt spid="18"/>
                                        </p:tgtEl>
                                        <p:attrNameLst>
                                          <p:attrName>style.visibility</p:attrName>
                                        </p:attrNameLst>
                                      </p:cBhvr>
                                      <p:to>
                                        <p:strVal val="visible"/>
                                      </p:to>
                                    </p:set>
                                    <p:anim calcmode="lin" valueType="num">
                                      <p:cBhvr additive="base">
                                        <p:cTn id="35" dur="500" fill="hold"/>
                                        <p:tgtEl>
                                          <p:spTgt spid="18"/>
                                        </p:tgtEl>
                                        <p:attrNameLst>
                                          <p:attrName>ppt_x</p:attrName>
                                        </p:attrNameLst>
                                      </p:cBhvr>
                                      <p:tavLst>
                                        <p:tav tm="0">
                                          <p:val>
                                            <p:strVal val="1+#ppt_w/2"/>
                                          </p:val>
                                        </p:tav>
                                        <p:tav tm="100000">
                                          <p:val>
                                            <p:strVal val="#ppt_x"/>
                                          </p:val>
                                        </p:tav>
                                      </p:tavLst>
                                    </p:anim>
                                    <p:anim calcmode="lin" valueType="num">
                                      <p:cBhvr additive="base">
                                        <p:cTn id="36" dur="500" fill="hold"/>
                                        <p:tgtEl>
                                          <p:spTgt spid="18"/>
                                        </p:tgtEl>
                                        <p:attrNameLst>
                                          <p:attrName>ppt_y</p:attrName>
                                        </p:attrNameLst>
                                      </p:cBhvr>
                                      <p:tavLst>
                                        <p:tav tm="0">
                                          <p:val>
                                            <p:strVal val="#ppt_y"/>
                                          </p:val>
                                        </p:tav>
                                        <p:tav tm="100000">
                                          <p:val>
                                            <p:strVal val="#ppt_y"/>
                                          </p:val>
                                        </p:tav>
                                      </p:tavLst>
                                    </p:anim>
                                  </p:childTnLst>
                                </p:cTn>
                              </p:par>
                              <p:par>
                                <p:cTn id="37" presetID="2" presetClass="entr" presetSubtype="2" fill="hold" grpId="0" nodeType="withEffect" nodePh="1">
                                  <p:stCondLst>
                                    <p:cond delay="0"/>
                                  </p:stCondLst>
                                  <p:endCondLst>
                                    <p:cond evt="begin" delay="0">
                                      <p:tn val="37"/>
                                    </p:cond>
                                  </p:endCondLst>
                                  <p:childTnLst>
                                    <p:set>
                                      <p:cBhvr>
                                        <p:cTn id="38" dur="1" fill="hold">
                                          <p:stCondLst>
                                            <p:cond delay="0"/>
                                          </p:stCondLst>
                                        </p:cTn>
                                        <p:tgtEl>
                                          <p:spTgt spid="19"/>
                                        </p:tgtEl>
                                        <p:attrNameLst>
                                          <p:attrName>style.visibility</p:attrName>
                                        </p:attrNameLst>
                                      </p:cBhvr>
                                      <p:to>
                                        <p:strVal val="visible"/>
                                      </p:to>
                                    </p:set>
                                    <p:anim calcmode="lin" valueType="num">
                                      <p:cBhvr additive="base">
                                        <p:cTn id="39" dur="500" fill="hold"/>
                                        <p:tgtEl>
                                          <p:spTgt spid="19"/>
                                        </p:tgtEl>
                                        <p:attrNameLst>
                                          <p:attrName>ppt_x</p:attrName>
                                        </p:attrNameLst>
                                      </p:cBhvr>
                                      <p:tavLst>
                                        <p:tav tm="0">
                                          <p:val>
                                            <p:strVal val="1+#ppt_w/2"/>
                                          </p:val>
                                        </p:tav>
                                        <p:tav tm="100000">
                                          <p:val>
                                            <p:strVal val="#ppt_x"/>
                                          </p:val>
                                        </p:tav>
                                      </p:tavLst>
                                    </p:anim>
                                    <p:anim calcmode="lin" valueType="num">
                                      <p:cBhvr additive="base">
                                        <p:cTn id="40" dur="500" fill="hold"/>
                                        <p:tgtEl>
                                          <p:spTgt spid="19"/>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uild="p">
        <p:tmplLst>
          <p:tmpl lvl="1">
            <p:tnLst>
              <p:par>
                <p:cTn presetID="2" presetClass="entr" presetSubtype="2" fill="hold" nodeType="withEffect">
                  <p:stCondLst>
                    <p:cond delay="0"/>
                  </p:stCondLst>
                  <p:childTnLst>
                    <p:set>
                      <p:cBhvr>
                        <p:cTn dur="1" fill="hold">
                          <p:stCondLst>
                            <p:cond delay="0"/>
                          </p:stCondLst>
                        </p:cTn>
                        <p:tgtEl>
                          <p:spTgt spid="7"/>
                        </p:tgtEl>
                        <p:attrNameLst>
                          <p:attrName>style.visibility</p:attrName>
                        </p:attrNameLst>
                      </p:cBhvr>
                      <p:to>
                        <p:strVal val="visible"/>
                      </p:to>
                    </p:set>
                    <p:anim calcmode="lin" valueType="num">
                      <p:cBhvr additive="base">
                        <p:cTn dur="500" fill="hold"/>
                        <p:tgtEl>
                          <p:spTgt spid="7"/>
                        </p:tgtEl>
                        <p:attrNameLst>
                          <p:attrName>ppt_x</p:attrName>
                        </p:attrNameLst>
                      </p:cBhvr>
                      <p:tavLst>
                        <p:tav tm="0">
                          <p:val>
                            <p:strVal val="1+#ppt_w/2"/>
                          </p:val>
                        </p:tav>
                        <p:tav tm="100000">
                          <p:val>
                            <p:strVal val="#ppt_x"/>
                          </p:val>
                        </p:tav>
                      </p:tavLst>
                    </p:anim>
                    <p:anim calcmode="lin" valueType="num">
                      <p:cBhvr additive="base">
                        <p:cTn dur="500" fill="hold"/>
                        <p:tgtEl>
                          <p:spTgt spid="7"/>
                        </p:tgtEl>
                        <p:attrNameLst>
                          <p:attrName>ppt_y</p:attrName>
                        </p:attrNameLst>
                      </p:cBhvr>
                      <p:tavLst>
                        <p:tav tm="0">
                          <p:val>
                            <p:strVal val="#ppt_y"/>
                          </p:val>
                        </p:tav>
                        <p:tav tm="100000">
                          <p:val>
                            <p:strVal val="#ppt_y"/>
                          </p:val>
                        </p:tav>
                      </p:tavLst>
                    </p:anim>
                  </p:childTnLst>
                </p:cTn>
              </p:par>
            </p:tnLst>
          </p:tmpl>
        </p:tmplLst>
      </p:bldP>
      <p:bldP spid="11" grpId="0"/>
      <p:bldP spid="13" grpId="0"/>
      <p:bldP spid="14" grpId="0"/>
      <p:bldP spid="15" grpId="0"/>
      <p:bldP spid="16" grpId="0"/>
      <p:bldP spid="17" grpId="0"/>
      <p:bldP spid="18" grpId="0"/>
      <p:bldP spid="19" grpId="0"/>
    </p:bldLst>
  </p:timing>
</p:sldLayout>
</file>

<file path=ppt/slideLayouts/slideLayout130.xml><?xml version="1.0" encoding="utf-8"?>
<p:sldLayout xmlns:a="http://schemas.openxmlformats.org/drawingml/2006/main" xmlns:r="http://schemas.openxmlformats.org/officeDocument/2006/relationships" xmlns:p="http://schemas.openxmlformats.org/presentationml/2006/main" preserve="1">
  <p:cSld name="Large Picture and Description">
    <p:spTree>
      <p:nvGrpSpPr>
        <p:cNvPr id="1" name=""/>
        <p:cNvGrpSpPr/>
        <p:nvPr/>
      </p:nvGrpSpPr>
      <p:grpSpPr>
        <a:xfrm>
          <a:off x="0" y="0"/>
          <a:ext cx="0" cy="0"/>
          <a:chOff x="0" y="0"/>
          <a:chExt cx="0" cy="0"/>
        </a:xfrm>
      </p:grpSpPr>
      <p:sp>
        <p:nvSpPr>
          <p:cNvPr id="5"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6"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7"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tx1"/>
                </a:solidFill>
              </a:defRPr>
            </a:lvl1pPr>
          </a:lstStyle>
          <a:p>
            <a:pPr lvl="0"/>
            <a:r>
              <a:rPr lang="en-US" dirty="0" smtClean="0"/>
              <a:t>title 2</a:t>
            </a:r>
            <a:endParaRPr lang="en-US" dirty="0"/>
          </a:p>
        </p:txBody>
      </p:sp>
      <p:sp>
        <p:nvSpPr>
          <p:cNvPr id="17" name="Text Placeholder 7"/>
          <p:cNvSpPr>
            <a:spLocks noGrp="1"/>
          </p:cNvSpPr>
          <p:nvPr>
            <p:ph type="body" sz="quarter" idx="24" hasCustomPrompt="1"/>
          </p:nvPr>
        </p:nvSpPr>
        <p:spPr>
          <a:xfrm>
            <a:off x="6858000" y="1965960"/>
            <a:ext cx="2286000" cy="457200"/>
          </a:xfrm>
        </p:spPr>
        <p:txBody>
          <a:bodyPr anchor="ctr">
            <a:normAutofit/>
          </a:bodyPr>
          <a:lstStyle>
            <a:lvl1pPr>
              <a:defRPr sz="2400" b="1" baseline="0">
                <a:solidFill>
                  <a:schemeClr val="tx1"/>
                </a:solidFill>
                <a:latin typeface="+mj-lt"/>
              </a:defRPr>
            </a:lvl1pPr>
          </a:lstStyle>
          <a:p>
            <a:pPr lvl="0"/>
            <a:r>
              <a:rPr lang="en-US" dirty="0" smtClean="0"/>
              <a:t>Picture Name</a:t>
            </a:r>
          </a:p>
        </p:txBody>
      </p:sp>
      <p:sp>
        <p:nvSpPr>
          <p:cNvPr id="19" name="Text Placeholder 7"/>
          <p:cNvSpPr>
            <a:spLocks noGrp="1"/>
          </p:cNvSpPr>
          <p:nvPr>
            <p:ph type="body" sz="quarter" idx="26" hasCustomPrompt="1"/>
          </p:nvPr>
        </p:nvSpPr>
        <p:spPr>
          <a:xfrm>
            <a:off x="6934200" y="2590800"/>
            <a:ext cx="2209800" cy="4114800"/>
          </a:xfrm>
        </p:spPr>
        <p:txBody>
          <a:bodyPr anchor="t">
            <a:normAutofit/>
          </a:bodyPr>
          <a:lstStyle>
            <a:lvl1pPr marL="0" indent="0">
              <a:lnSpc>
                <a:spcPct val="80000"/>
              </a:lnSpc>
              <a:defRPr sz="2000" b="1" baseline="0">
                <a:solidFill>
                  <a:schemeClr val="tx1">
                    <a:lumMod val="65000"/>
                  </a:schemeClr>
                </a:solidFill>
                <a:latin typeface="+mj-lt"/>
              </a:defRPr>
            </a:lvl1pPr>
          </a:lstStyle>
          <a:p>
            <a:pPr lvl="0"/>
            <a:r>
              <a:rPr lang="en-US" dirty="0" smtClean="0"/>
              <a:t>Explanation of picture</a:t>
            </a:r>
          </a:p>
        </p:txBody>
      </p:sp>
      <p:sp>
        <p:nvSpPr>
          <p:cNvPr id="27" name="Picture Placeholder 26"/>
          <p:cNvSpPr>
            <a:spLocks noGrp="1"/>
          </p:cNvSpPr>
          <p:nvPr>
            <p:ph type="pic" sz="quarter" idx="33" hasCustomPrompt="1"/>
          </p:nvPr>
        </p:nvSpPr>
        <p:spPr>
          <a:xfrm>
            <a:off x="45720" y="1981200"/>
            <a:ext cx="6736080" cy="4648200"/>
          </a:xfrm>
        </p:spPr>
        <p:txBody>
          <a:bodyPr/>
          <a:lstStyle>
            <a:lvl1pPr>
              <a:defRPr baseline="0"/>
            </a:lvl1pPr>
          </a:lstStyle>
          <a:p>
            <a:r>
              <a:rPr lang="en-US" dirty="0" smtClean="0"/>
              <a:t>Square picture works best</a:t>
            </a:r>
            <a:endParaRPr lang="en-US" dirty="0"/>
          </a:p>
        </p:txBody>
      </p:sp>
    </p:spTree>
    <p:extLst>
      <p:ext uri="{BB962C8B-B14F-4D97-AF65-F5344CB8AC3E}">
        <p14:creationId xmlns:p14="http://schemas.microsoft.com/office/powerpoint/2010/main" val="3316274485"/>
      </p:ext>
    </p:extLst>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17">
                                            <p:txEl>
                                              <p:pRg st="0" end="0"/>
                                            </p:txEl>
                                          </p:spTgt>
                                        </p:tgtEl>
                                        <p:attrNameLst>
                                          <p:attrName>style.visibility</p:attrName>
                                        </p:attrNameLst>
                                      </p:cBhvr>
                                      <p:to>
                                        <p:strVal val="visible"/>
                                      </p:to>
                                    </p:set>
                                    <p:anim calcmode="lin" valueType="num">
                                      <p:cBhvr additive="base">
                                        <p:cTn id="11" dur="500" fill="hold"/>
                                        <p:tgtEl>
                                          <p:spTgt spid="17">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17">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19">
                                            <p:txEl>
                                              <p:pRg st="0" end="0"/>
                                            </p:txEl>
                                          </p:spTgt>
                                        </p:tgtEl>
                                        <p:attrNameLst>
                                          <p:attrName>style.visibility</p:attrName>
                                        </p:attrNameLst>
                                      </p:cBhvr>
                                      <p:to>
                                        <p:strVal val="visible"/>
                                      </p:to>
                                    </p:set>
                                    <p:anim calcmode="lin" valueType="num">
                                      <p:cBhvr additive="base">
                                        <p:cTn id="15" dur="500" fill="hold"/>
                                        <p:tgtEl>
                                          <p:spTgt spid="19">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19">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p:stCondLst>
                                    <p:cond delay="0"/>
                                  </p:stCondLst>
                                  <p:childTnLst>
                                    <p:set>
                                      <p:cBhvr>
                                        <p:cTn id="18" dur="1" fill="hold">
                                          <p:stCondLst>
                                            <p:cond delay="0"/>
                                          </p:stCondLst>
                                        </p:cTn>
                                        <p:tgtEl>
                                          <p:spTgt spid="27">
                                            <p:txEl>
                                              <p:pRg st="0" end="0"/>
                                            </p:txEl>
                                          </p:spTgt>
                                        </p:tgtEl>
                                        <p:attrNameLst>
                                          <p:attrName>style.visibility</p:attrName>
                                        </p:attrNameLst>
                                      </p:cBhvr>
                                      <p:to>
                                        <p:strVal val="visible"/>
                                      </p:to>
                                    </p:set>
                                    <p:anim calcmode="lin" valueType="num">
                                      <p:cBhvr additive="base">
                                        <p:cTn id="19" dur="500" fill="hold"/>
                                        <p:tgtEl>
                                          <p:spTgt spid="27">
                                            <p:txEl>
                                              <p:pRg st="0" end="0"/>
                                            </p:txEl>
                                          </p:spTgt>
                                        </p:tgtEl>
                                        <p:attrNameLst>
                                          <p:attrName>ppt_x</p:attrName>
                                        </p:attrNameLst>
                                      </p:cBhvr>
                                      <p:tavLst>
                                        <p:tav tm="0">
                                          <p:val>
                                            <p:strVal val="1+#ppt_w/2"/>
                                          </p:val>
                                        </p:tav>
                                        <p:tav tm="100000">
                                          <p:val>
                                            <p:strVal val="#ppt_x"/>
                                          </p:val>
                                        </p:tav>
                                      </p:tavLst>
                                    </p:anim>
                                    <p:anim calcmode="lin" valueType="num">
                                      <p:cBhvr additive="base">
                                        <p:cTn id="20" dur="500" fill="hold"/>
                                        <p:tgtEl>
                                          <p:spTgt spid="27">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build="p">
        <p:tmplLst>
          <p:tmpl lvl="1">
            <p:tnLst>
              <p:par>
                <p:cTn presetID="2" presetClass="entr" presetSubtype="2" fill="hold" nodeType="withEffect">
                  <p:stCondLst>
                    <p:cond delay="0"/>
                  </p:stCondLst>
                  <p:childTnLst>
                    <p:set>
                      <p:cBhvr>
                        <p:cTn dur="1" fill="hold">
                          <p:stCondLst>
                            <p:cond delay="0"/>
                          </p:stCondLst>
                        </p:cTn>
                        <p:tgtEl>
                          <p:spTgt spid="6"/>
                        </p:tgtEl>
                        <p:attrNameLst>
                          <p:attrName>style.visibility</p:attrName>
                        </p:attrNameLst>
                      </p:cBhvr>
                      <p:to>
                        <p:strVal val="visible"/>
                      </p:to>
                    </p:set>
                    <p:anim calcmode="lin" valueType="num">
                      <p:cBhvr additive="base">
                        <p:cTn dur="500" fill="hold"/>
                        <p:tgtEl>
                          <p:spTgt spid="6"/>
                        </p:tgtEl>
                        <p:attrNameLst>
                          <p:attrName>ppt_x</p:attrName>
                        </p:attrNameLst>
                      </p:cBhvr>
                      <p:tavLst>
                        <p:tav tm="0">
                          <p:val>
                            <p:strVal val="1+#ppt_w/2"/>
                          </p:val>
                        </p:tav>
                        <p:tav tm="100000">
                          <p:val>
                            <p:strVal val="#ppt_x"/>
                          </p:val>
                        </p:tav>
                      </p:tavLst>
                    </p:anim>
                    <p:anim calcmode="lin" valueType="num">
                      <p:cBhvr additive="base">
                        <p:cTn dur="500" fill="hold"/>
                        <p:tgtEl>
                          <p:spTgt spid="6"/>
                        </p:tgtEl>
                        <p:attrNameLst>
                          <p:attrName>ppt_y</p:attrName>
                        </p:attrNameLst>
                      </p:cBhvr>
                      <p:tavLst>
                        <p:tav tm="0">
                          <p:val>
                            <p:strVal val="#ppt_y"/>
                          </p:val>
                        </p:tav>
                        <p:tav tm="100000">
                          <p:val>
                            <p:strVal val="#ppt_y"/>
                          </p:val>
                        </p:tav>
                      </p:tavLst>
                    </p:anim>
                  </p:childTnLst>
                </p:cTn>
              </p:par>
            </p:tnLst>
          </p:tmpl>
        </p:tmplLst>
      </p:bldP>
      <p:bldP spid="17" grpId="0" build="p">
        <p:tmplLst>
          <p:tmpl lvl="1">
            <p:tnLst>
              <p:par>
                <p:cTn presetID="2" presetClass="entr" presetSubtype="2" fill="hold" nodeType="withEffect">
                  <p:stCondLst>
                    <p:cond delay="0"/>
                  </p:stCondLst>
                  <p:childTnLst>
                    <p:set>
                      <p:cBhvr>
                        <p:cTn dur="1" fill="hold">
                          <p:stCondLst>
                            <p:cond delay="0"/>
                          </p:stCondLst>
                        </p:cTn>
                        <p:tgtEl>
                          <p:spTgt spid="17"/>
                        </p:tgtEl>
                        <p:attrNameLst>
                          <p:attrName>style.visibility</p:attrName>
                        </p:attrNameLst>
                      </p:cBhvr>
                      <p:to>
                        <p:strVal val="visible"/>
                      </p:to>
                    </p:set>
                    <p:anim calcmode="lin" valueType="num">
                      <p:cBhvr additive="base">
                        <p:cTn dur="500" fill="hold"/>
                        <p:tgtEl>
                          <p:spTgt spid="17"/>
                        </p:tgtEl>
                        <p:attrNameLst>
                          <p:attrName>ppt_x</p:attrName>
                        </p:attrNameLst>
                      </p:cBhvr>
                      <p:tavLst>
                        <p:tav tm="0">
                          <p:val>
                            <p:strVal val="1+#ppt_w/2"/>
                          </p:val>
                        </p:tav>
                        <p:tav tm="100000">
                          <p:val>
                            <p:strVal val="#ppt_x"/>
                          </p:val>
                        </p:tav>
                      </p:tavLst>
                    </p:anim>
                    <p:anim calcmode="lin" valueType="num">
                      <p:cBhvr additive="base">
                        <p:cTn dur="500" fill="hold"/>
                        <p:tgtEl>
                          <p:spTgt spid="17"/>
                        </p:tgtEl>
                        <p:attrNameLst>
                          <p:attrName>ppt_y</p:attrName>
                        </p:attrNameLst>
                      </p:cBhvr>
                      <p:tavLst>
                        <p:tav tm="0">
                          <p:val>
                            <p:strVal val="#ppt_y"/>
                          </p:val>
                        </p:tav>
                        <p:tav tm="100000">
                          <p:val>
                            <p:strVal val="#ppt_y"/>
                          </p:val>
                        </p:tav>
                      </p:tavLst>
                    </p:anim>
                  </p:childTnLst>
                </p:cTn>
              </p:par>
            </p:tnLst>
          </p:tmpl>
        </p:tmplLst>
      </p:bldP>
      <p:bldP spid="19" grpId="0" build="p">
        <p:tmplLst>
          <p:tmpl lvl="1">
            <p:tnLst>
              <p:par>
                <p:cTn presetID="2" presetClass="entr" presetSubtype="2" fill="hold" nodeType="withEffect">
                  <p:stCondLst>
                    <p:cond delay="0"/>
                  </p:stCondLst>
                  <p:childTnLst>
                    <p:set>
                      <p:cBhvr>
                        <p:cTn dur="1" fill="hold">
                          <p:stCondLst>
                            <p:cond delay="0"/>
                          </p:stCondLst>
                        </p:cTn>
                        <p:tgtEl>
                          <p:spTgt spid="19"/>
                        </p:tgtEl>
                        <p:attrNameLst>
                          <p:attrName>style.visibility</p:attrName>
                        </p:attrNameLst>
                      </p:cBhvr>
                      <p:to>
                        <p:strVal val="visible"/>
                      </p:to>
                    </p:set>
                    <p:anim calcmode="lin" valueType="num">
                      <p:cBhvr additive="base">
                        <p:cTn dur="500" fill="hold"/>
                        <p:tgtEl>
                          <p:spTgt spid="19"/>
                        </p:tgtEl>
                        <p:attrNameLst>
                          <p:attrName>ppt_x</p:attrName>
                        </p:attrNameLst>
                      </p:cBhvr>
                      <p:tavLst>
                        <p:tav tm="0">
                          <p:val>
                            <p:strVal val="1+#ppt_w/2"/>
                          </p:val>
                        </p:tav>
                        <p:tav tm="100000">
                          <p:val>
                            <p:strVal val="#ppt_x"/>
                          </p:val>
                        </p:tav>
                      </p:tavLst>
                    </p:anim>
                    <p:anim calcmode="lin" valueType="num">
                      <p:cBhvr additive="base">
                        <p:cTn dur="500" fill="hold"/>
                        <p:tgtEl>
                          <p:spTgt spid="19"/>
                        </p:tgtEl>
                        <p:attrNameLst>
                          <p:attrName>ppt_y</p:attrName>
                        </p:attrNameLst>
                      </p:cBhvr>
                      <p:tavLst>
                        <p:tav tm="0">
                          <p:val>
                            <p:strVal val="#ppt_y"/>
                          </p:val>
                        </p:tav>
                        <p:tav tm="100000">
                          <p:val>
                            <p:strVal val="#ppt_y"/>
                          </p:val>
                        </p:tav>
                      </p:tavLst>
                    </p:anim>
                  </p:childTnLst>
                </p:cTn>
              </p:par>
            </p:tnLst>
          </p:tmpl>
        </p:tmplLst>
      </p:bldP>
      <p:bldP spid="27" grpId="0" build="p"/>
    </p:bldLst>
  </p:timing>
</p:sldLayout>
</file>

<file path=ppt/slideLayouts/slideLayout131.xml><?xml version="1.0" encoding="utf-8"?>
<p:sldLayout xmlns:a="http://schemas.openxmlformats.org/drawingml/2006/main" xmlns:r="http://schemas.openxmlformats.org/officeDocument/2006/relationships" xmlns:p="http://schemas.openxmlformats.org/presentationml/2006/main" preserve="1">
  <p:cSld name="Chart and Description">
    <p:spTree>
      <p:nvGrpSpPr>
        <p:cNvPr id="1" name=""/>
        <p:cNvGrpSpPr/>
        <p:nvPr/>
      </p:nvGrpSpPr>
      <p:grpSpPr>
        <a:xfrm>
          <a:off x="0" y="0"/>
          <a:ext cx="0" cy="0"/>
          <a:chOff x="0" y="0"/>
          <a:chExt cx="0" cy="0"/>
        </a:xfrm>
      </p:grpSpPr>
      <p:sp>
        <p:nvSpPr>
          <p:cNvPr id="5" name="Title 1"/>
          <p:cNvSpPr>
            <a:spLocks noGrp="1"/>
          </p:cNvSpPr>
          <p:nvPr>
            <p:ph type="title" hasCustomPrompt="1"/>
          </p:nvPr>
        </p:nvSpPr>
        <p:spPr>
          <a:xfrm>
            <a:off x="-45720" y="-274320"/>
            <a:ext cx="9189720" cy="1280160"/>
          </a:xfrm>
        </p:spPr>
        <p:txBody>
          <a:bodyPr/>
          <a:lstStyle>
            <a:lvl1pPr>
              <a:defRPr cap="small" baseline="0">
                <a:solidFill>
                  <a:schemeClr val="bg1">
                    <a:lumMod val="50000"/>
                    <a:lumOff val="50000"/>
                  </a:schemeClr>
                </a:solidFill>
                <a:latin typeface="Segoe UI Light" pitchFamily="34" charset="0"/>
              </a:defRPr>
            </a:lvl1pPr>
          </a:lstStyle>
          <a:p>
            <a:r>
              <a:rPr lang="en-US" dirty="0" smtClean="0"/>
              <a:t>title</a:t>
            </a:r>
            <a:endParaRPr lang="en-US" dirty="0"/>
          </a:p>
        </p:txBody>
      </p:sp>
      <p:sp>
        <p:nvSpPr>
          <p:cNvPr id="6" name="Subtitle 2"/>
          <p:cNvSpPr>
            <a:spLocks noGrp="1"/>
          </p:cNvSpPr>
          <p:nvPr>
            <p:ph type="subTitle" idx="13" hasCustomPrompt="1"/>
          </p:nvPr>
        </p:nvSpPr>
        <p:spPr>
          <a:xfrm>
            <a:off x="-45720" y="1097280"/>
            <a:ext cx="6400800" cy="640080"/>
          </a:xfrm>
        </p:spPr>
        <p:txBody>
          <a:bodyPr/>
          <a:lstStyle>
            <a:lvl1pPr marL="0" indent="0" algn="l">
              <a:buNone/>
              <a:defRPr b="1">
                <a:solidFill>
                  <a:schemeClr val="accent3"/>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subtitle</a:t>
            </a:r>
            <a:endParaRPr lang="en-US" dirty="0"/>
          </a:p>
        </p:txBody>
      </p:sp>
      <p:sp>
        <p:nvSpPr>
          <p:cNvPr id="7" name="Text Placeholder 20"/>
          <p:cNvSpPr>
            <a:spLocks noGrp="1"/>
          </p:cNvSpPr>
          <p:nvPr>
            <p:ph type="body" sz="quarter" idx="15" hasCustomPrompt="1"/>
          </p:nvPr>
        </p:nvSpPr>
        <p:spPr>
          <a:xfrm>
            <a:off x="4572000" y="-274320"/>
            <a:ext cx="5943600" cy="1280160"/>
          </a:xfrm>
        </p:spPr>
        <p:txBody>
          <a:bodyPr>
            <a:noAutofit/>
          </a:bodyPr>
          <a:lstStyle>
            <a:lvl1pPr>
              <a:defRPr sz="8000" baseline="0">
                <a:solidFill>
                  <a:schemeClr val="accent1"/>
                </a:solidFill>
              </a:defRPr>
            </a:lvl1pPr>
          </a:lstStyle>
          <a:p>
            <a:pPr lvl="0"/>
            <a:r>
              <a:rPr lang="en-US" dirty="0" smtClean="0"/>
              <a:t>title 2</a:t>
            </a:r>
            <a:endParaRPr lang="en-US" dirty="0"/>
          </a:p>
        </p:txBody>
      </p:sp>
      <p:sp>
        <p:nvSpPr>
          <p:cNvPr id="17" name="Text Placeholder 7"/>
          <p:cNvSpPr>
            <a:spLocks noGrp="1"/>
          </p:cNvSpPr>
          <p:nvPr>
            <p:ph type="body" sz="quarter" idx="24" hasCustomPrompt="1"/>
          </p:nvPr>
        </p:nvSpPr>
        <p:spPr>
          <a:xfrm>
            <a:off x="-45720" y="1965960"/>
            <a:ext cx="4572000" cy="457200"/>
          </a:xfrm>
        </p:spPr>
        <p:txBody>
          <a:bodyPr anchor="ctr">
            <a:normAutofit/>
          </a:bodyPr>
          <a:lstStyle>
            <a:lvl1pPr>
              <a:defRPr sz="2400" b="1" baseline="0">
                <a:solidFill>
                  <a:schemeClr val="bg1">
                    <a:lumMod val="50000"/>
                    <a:lumOff val="50000"/>
                  </a:schemeClr>
                </a:solidFill>
                <a:latin typeface="+mj-lt"/>
              </a:defRPr>
            </a:lvl1pPr>
          </a:lstStyle>
          <a:p>
            <a:pPr lvl="0"/>
            <a:r>
              <a:rPr lang="en-US" dirty="0" smtClean="0"/>
              <a:t>Chart Title</a:t>
            </a:r>
          </a:p>
        </p:txBody>
      </p:sp>
      <p:sp>
        <p:nvSpPr>
          <p:cNvPr id="19" name="Text Placeholder 7"/>
          <p:cNvSpPr>
            <a:spLocks noGrp="1"/>
          </p:cNvSpPr>
          <p:nvPr>
            <p:ph type="body" sz="quarter" idx="26" hasCustomPrompt="1"/>
          </p:nvPr>
        </p:nvSpPr>
        <p:spPr>
          <a:xfrm>
            <a:off x="-45720" y="2377440"/>
            <a:ext cx="4572000" cy="4328160"/>
          </a:xfrm>
        </p:spPr>
        <p:txBody>
          <a:bodyPr anchor="t">
            <a:normAutofit/>
          </a:bodyPr>
          <a:lstStyle>
            <a:lvl1pPr marL="0" indent="0">
              <a:lnSpc>
                <a:spcPct val="80000"/>
              </a:lnSpc>
              <a:defRPr sz="2000" b="1" baseline="0">
                <a:solidFill>
                  <a:schemeClr val="accent1"/>
                </a:solidFill>
                <a:latin typeface="+mj-lt"/>
              </a:defRPr>
            </a:lvl1pPr>
          </a:lstStyle>
          <a:p>
            <a:pPr lvl="0"/>
            <a:r>
              <a:rPr lang="en-US" dirty="0" smtClean="0"/>
              <a:t>Chart description</a:t>
            </a:r>
          </a:p>
        </p:txBody>
      </p:sp>
      <p:sp>
        <p:nvSpPr>
          <p:cNvPr id="9" name="Chart Placeholder 8"/>
          <p:cNvSpPr>
            <a:spLocks noGrp="1"/>
          </p:cNvSpPr>
          <p:nvPr>
            <p:ph type="chart" sz="quarter" idx="27"/>
          </p:nvPr>
        </p:nvSpPr>
        <p:spPr>
          <a:xfrm>
            <a:off x="4572000" y="2057400"/>
            <a:ext cx="4572000" cy="4572000"/>
          </a:xfrm>
        </p:spPr>
        <p:txBody>
          <a:bodyPr/>
          <a:lstStyle/>
          <a:p>
            <a:r>
              <a:rPr lang="en-US" dirty="0" smtClean="0"/>
              <a:t>Click icon to add chart</a:t>
            </a:r>
            <a:endParaRPr lang="en-US" dirty="0"/>
          </a:p>
        </p:txBody>
      </p:sp>
    </p:spTree>
    <p:extLst>
      <p:ext uri="{BB962C8B-B14F-4D97-AF65-F5344CB8AC3E}">
        <p14:creationId xmlns:p14="http://schemas.microsoft.com/office/powerpoint/2010/main" val="761869090"/>
      </p:ext>
    </p:extLst>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2" fill="hold" grpId="0" nodeType="withEffect">
                                  <p:stCondLst>
                                    <p:cond delay="0"/>
                                  </p:stCondLst>
                                  <p:childTnLst>
                                    <p:set>
                                      <p:cBhvr>
                                        <p:cTn id="10" dur="1" fill="hold">
                                          <p:stCondLst>
                                            <p:cond delay="0"/>
                                          </p:stCondLst>
                                        </p:cTn>
                                        <p:tgtEl>
                                          <p:spTgt spid="17">
                                            <p:txEl>
                                              <p:pRg st="0" end="0"/>
                                            </p:txEl>
                                          </p:spTgt>
                                        </p:tgtEl>
                                        <p:attrNameLst>
                                          <p:attrName>style.visibility</p:attrName>
                                        </p:attrNameLst>
                                      </p:cBhvr>
                                      <p:to>
                                        <p:strVal val="visible"/>
                                      </p:to>
                                    </p:set>
                                    <p:anim calcmode="lin" valueType="num">
                                      <p:cBhvr additive="base">
                                        <p:cTn id="11" dur="500" fill="hold"/>
                                        <p:tgtEl>
                                          <p:spTgt spid="17">
                                            <p:txEl>
                                              <p:pRg st="0" end="0"/>
                                            </p:txEl>
                                          </p:spTgt>
                                        </p:tgtEl>
                                        <p:attrNameLst>
                                          <p:attrName>ppt_x</p:attrName>
                                        </p:attrNameLst>
                                      </p:cBhvr>
                                      <p:tavLst>
                                        <p:tav tm="0">
                                          <p:val>
                                            <p:strVal val="1+#ppt_w/2"/>
                                          </p:val>
                                        </p:tav>
                                        <p:tav tm="100000">
                                          <p:val>
                                            <p:strVal val="#ppt_x"/>
                                          </p:val>
                                        </p:tav>
                                      </p:tavLst>
                                    </p:anim>
                                    <p:anim calcmode="lin" valueType="num">
                                      <p:cBhvr additive="base">
                                        <p:cTn id="12" dur="500" fill="hold"/>
                                        <p:tgtEl>
                                          <p:spTgt spid="17">
                                            <p:txEl>
                                              <p:pRg st="0" end="0"/>
                                            </p:txEl>
                                          </p:spTgt>
                                        </p:tgtEl>
                                        <p:attrNameLst>
                                          <p:attrName>ppt_y</p:attrName>
                                        </p:attrNameLst>
                                      </p:cBhvr>
                                      <p:tavLst>
                                        <p:tav tm="0">
                                          <p:val>
                                            <p:strVal val="#ppt_y"/>
                                          </p:val>
                                        </p:tav>
                                        <p:tav tm="100000">
                                          <p:val>
                                            <p:strVal val="#ppt_y"/>
                                          </p:val>
                                        </p:tav>
                                      </p:tavLst>
                                    </p:anim>
                                  </p:childTnLst>
                                </p:cTn>
                              </p:par>
                              <p:par>
                                <p:cTn id="13" presetID="2" presetClass="entr" presetSubtype="2" fill="hold" grpId="0" nodeType="withEffect">
                                  <p:stCondLst>
                                    <p:cond delay="0"/>
                                  </p:stCondLst>
                                  <p:childTnLst>
                                    <p:set>
                                      <p:cBhvr>
                                        <p:cTn id="14" dur="1" fill="hold">
                                          <p:stCondLst>
                                            <p:cond delay="0"/>
                                          </p:stCondLst>
                                        </p:cTn>
                                        <p:tgtEl>
                                          <p:spTgt spid="19">
                                            <p:txEl>
                                              <p:pRg st="0" end="0"/>
                                            </p:txEl>
                                          </p:spTgt>
                                        </p:tgtEl>
                                        <p:attrNameLst>
                                          <p:attrName>style.visibility</p:attrName>
                                        </p:attrNameLst>
                                      </p:cBhvr>
                                      <p:to>
                                        <p:strVal val="visible"/>
                                      </p:to>
                                    </p:set>
                                    <p:anim calcmode="lin" valueType="num">
                                      <p:cBhvr additive="base">
                                        <p:cTn id="15" dur="500" fill="hold"/>
                                        <p:tgtEl>
                                          <p:spTgt spid="19">
                                            <p:txEl>
                                              <p:pRg st="0" end="0"/>
                                            </p:txEl>
                                          </p:spTgt>
                                        </p:tgtEl>
                                        <p:attrNameLst>
                                          <p:attrName>ppt_x</p:attrName>
                                        </p:attrNameLst>
                                      </p:cBhvr>
                                      <p:tavLst>
                                        <p:tav tm="0">
                                          <p:val>
                                            <p:strVal val="1+#ppt_w/2"/>
                                          </p:val>
                                        </p:tav>
                                        <p:tav tm="100000">
                                          <p:val>
                                            <p:strVal val="#ppt_x"/>
                                          </p:val>
                                        </p:tav>
                                      </p:tavLst>
                                    </p:anim>
                                    <p:anim calcmode="lin" valueType="num">
                                      <p:cBhvr additive="base">
                                        <p:cTn id="16" dur="500" fill="hold"/>
                                        <p:tgtEl>
                                          <p:spTgt spid="19">
                                            <p:txEl>
                                              <p:pRg st="0" end="0"/>
                                            </p:txEl>
                                          </p:spTgt>
                                        </p:tgtEl>
                                        <p:attrNameLst>
                                          <p:attrName>ppt_y</p:attrName>
                                        </p:attrNameLst>
                                      </p:cBhvr>
                                      <p:tavLst>
                                        <p:tav tm="0">
                                          <p:val>
                                            <p:strVal val="#ppt_y"/>
                                          </p:val>
                                        </p:tav>
                                        <p:tav tm="100000">
                                          <p:val>
                                            <p:strVal val="#ppt_y"/>
                                          </p:val>
                                        </p:tav>
                                      </p:tavLst>
                                    </p:anim>
                                  </p:childTnLst>
                                </p:cTn>
                              </p:par>
                              <p:par>
                                <p:cTn id="17" presetID="2" presetClass="entr" presetSubtype="2" fill="hold" grpId="0" nodeType="withEffect" nodePh="1">
                                  <p:stCondLst>
                                    <p:cond delay="0"/>
                                  </p:stCondLst>
                                  <p:endCondLst>
                                    <p:cond evt="begin" delay="0">
                                      <p:tn val="17"/>
                                    </p:cond>
                                  </p:endCondLst>
                                  <p:childTnLst>
                                    <p:set>
                                      <p:cBhvr>
                                        <p:cTn id="18" dur="1" fill="hold">
                                          <p:stCondLst>
                                            <p:cond delay="0"/>
                                          </p:stCondLst>
                                        </p:cTn>
                                        <p:tgtEl>
                                          <p:spTgt spid="9"/>
                                        </p:tgtEl>
                                        <p:attrNameLst>
                                          <p:attrName>style.visibility</p:attrName>
                                        </p:attrNameLst>
                                      </p:cBhvr>
                                      <p:to>
                                        <p:strVal val="visible"/>
                                      </p:to>
                                    </p:set>
                                    <p:anim calcmode="lin" valueType="num">
                                      <p:cBhvr additive="base">
                                        <p:cTn id="19" dur="500" fill="hold"/>
                                        <p:tgtEl>
                                          <p:spTgt spid="9"/>
                                        </p:tgtEl>
                                        <p:attrNameLst>
                                          <p:attrName>ppt_x</p:attrName>
                                        </p:attrNameLst>
                                      </p:cBhvr>
                                      <p:tavLst>
                                        <p:tav tm="0">
                                          <p:val>
                                            <p:strVal val="1+#ppt_w/2"/>
                                          </p:val>
                                        </p:tav>
                                        <p:tav tm="100000">
                                          <p:val>
                                            <p:strVal val="#ppt_x"/>
                                          </p:val>
                                        </p:tav>
                                      </p:tavLst>
                                    </p:anim>
                                    <p:anim calcmode="lin" valueType="num">
                                      <p:cBhvr additive="base">
                                        <p:cTn id="20" dur="500" fill="hold"/>
                                        <p:tgtEl>
                                          <p:spTgt spid="9"/>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build="p">
        <p:tmplLst>
          <p:tmpl lvl="1">
            <p:tnLst>
              <p:par>
                <p:cTn presetID="2" presetClass="entr" presetSubtype="2" fill="hold" nodeType="withEffect">
                  <p:stCondLst>
                    <p:cond delay="0"/>
                  </p:stCondLst>
                  <p:childTnLst>
                    <p:set>
                      <p:cBhvr>
                        <p:cTn dur="1" fill="hold">
                          <p:stCondLst>
                            <p:cond delay="0"/>
                          </p:stCondLst>
                        </p:cTn>
                        <p:tgtEl>
                          <p:spTgt spid="6"/>
                        </p:tgtEl>
                        <p:attrNameLst>
                          <p:attrName>style.visibility</p:attrName>
                        </p:attrNameLst>
                      </p:cBhvr>
                      <p:to>
                        <p:strVal val="visible"/>
                      </p:to>
                    </p:set>
                    <p:anim calcmode="lin" valueType="num">
                      <p:cBhvr additive="base">
                        <p:cTn dur="500" fill="hold"/>
                        <p:tgtEl>
                          <p:spTgt spid="6"/>
                        </p:tgtEl>
                        <p:attrNameLst>
                          <p:attrName>ppt_x</p:attrName>
                        </p:attrNameLst>
                      </p:cBhvr>
                      <p:tavLst>
                        <p:tav tm="0">
                          <p:val>
                            <p:strVal val="1+#ppt_w/2"/>
                          </p:val>
                        </p:tav>
                        <p:tav tm="100000">
                          <p:val>
                            <p:strVal val="#ppt_x"/>
                          </p:val>
                        </p:tav>
                      </p:tavLst>
                    </p:anim>
                    <p:anim calcmode="lin" valueType="num">
                      <p:cBhvr additive="base">
                        <p:cTn dur="500" fill="hold"/>
                        <p:tgtEl>
                          <p:spTgt spid="6"/>
                        </p:tgtEl>
                        <p:attrNameLst>
                          <p:attrName>ppt_y</p:attrName>
                        </p:attrNameLst>
                      </p:cBhvr>
                      <p:tavLst>
                        <p:tav tm="0">
                          <p:val>
                            <p:strVal val="#ppt_y"/>
                          </p:val>
                        </p:tav>
                        <p:tav tm="100000">
                          <p:val>
                            <p:strVal val="#ppt_y"/>
                          </p:val>
                        </p:tav>
                      </p:tavLst>
                    </p:anim>
                  </p:childTnLst>
                </p:cTn>
              </p:par>
            </p:tnLst>
          </p:tmpl>
        </p:tmplLst>
      </p:bldP>
      <p:bldP spid="17" grpId="0" build="p">
        <p:tmplLst>
          <p:tmpl lvl="1">
            <p:tnLst>
              <p:par>
                <p:cTn presetID="2" presetClass="entr" presetSubtype="2" fill="hold" nodeType="withEffect">
                  <p:stCondLst>
                    <p:cond delay="0"/>
                  </p:stCondLst>
                  <p:childTnLst>
                    <p:set>
                      <p:cBhvr>
                        <p:cTn dur="1" fill="hold">
                          <p:stCondLst>
                            <p:cond delay="0"/>
                          </p:stCondLst>
                        </p:cTn>
                        <p:tgtEl>
                          <p:spTgt spid="17"/>
                        </p:tgtEl>
                        <p:attrNameLst>
                          <p:attrName>style.visibility</p:attrName>
                        </p:attrNameLst>
                      </p:cBhvr>
                      <p:to>
                        <p:strVal val="visible"/>
                      </p:to>
                    </p:set>
                    <p:anim calcmode="lin" valueType="num">
                      <p:cBhvr additive="base">
                        <p:cTn dur="500" fill="hold"/>
                        <p:tgtEl>
                          <p:spTgt spid="17"/>
                        </p:tgtEl>
                        <p:attrNameLst>
                          <p:attrName>ppt_x</p:attrName>
                        </p:attrNameLst>
                      </p:cBhvr>
                      <p:tavLst>
                        <p:tav tm="0">
                          <p:val>
                            <p:strVal val="1+#ppt_w/2"/>
                          </p:val>
                        </p:tav>
                        <p:tav tm="100000">
                          <p:val>
                            <p:strVal val="#ppt_x"/>
                          </p:val>
                        </p:tav>
                      </p:tavLst>
                    </p:anim>
                    <p:anim calcmode="lin" valueType="num">
                      <p:cBhvr additive="base">
                        <p:cTn dur="500" fill="hold"/>
                        <p:tgtEl>
                          <p:spTgt spid="17"/>
                        </p:tgtEl>
                        <p:attrNameLst>
                          <p:attrName>ppt_y</p:attrName>
                        </p:attrNameLst>
                      </p:cBhvr>
                      <p:tavLst>
                        <p:tav tm="0">
                          <p:val>
                            <p:strVal val="#ppt_y"/>
                          </p:val>
                        </p:tav>
                        <p:tav tm="100000">
                          <p:val>
                            <p:strVal val="#ppt_y"/>
                          </p:val>
                        </p:tav>
                      </p:tavLst>
                    </p:anim>
                  </p:childTnLst>
                </p:cTn>
              </p:par>
            </p:tnLst>
          </p:tmpl>
        </p:tmplLst>
      </p:bldP>
      <p:bldP spid="19" grpId="0" build="p">
        <p:tmplLst>
          <p:tmpl lvl="1">
            <p:tnLst>
              <p:par>
                <p:cTn presetID="2" presetClass="entr" presetSubtype="2" fill="hold" nodeType="withEffect">
                  <p:stCondLst>
                    <p:cond delay="0"/>
                  </p:stCondLst>
                  <p:childTnLst>
                    <p:set>
                      <p:cBhvr>
                        <p:cTn dur="1" fill="hold">
                          <p:stCondLst>
                            <p:cond delay="0"/>
                          </p:stCondLst>
                        </p:cTn>
                        <p:tgtEl>
                          <p:spTgt spid="19"/>
                        </p:tgtEl>
                        <p:attrNameLst>
                          <p:attrName>style.visibility</p:attrName>
                        </p:attrNameLst>
                      </p:cBhvr>
                      <p:to>
                        <p:strVal val="visible"/>
                      </p:to>
                    </p:set>
                    <p:anim calcmode="lin" valueType="num">
                      <p:cBhvr additive="base">
                        <p:cTn dur="500" fill="hold"/>
                        <p:tgtEl>
                          <p:spTgt spid="19"/>
                        </p:tgtEl>
                        <p:attrNameLst>
                          <p:attrName>ppt_x</p:attrName>
                        </p:attrNameLst>
                      </p:cBhvr>
                      <p:tavLst>
                        <p:tav tm="0">
                          <p:val>
                            <p:strVal val="1+#ppt_w/2"/>
                          </p:val>
                        </p:tav>
                        <p:tav tm="100000">
                          <p:val>
                            <p:strVal val="#ppt_x"/>
                          </p:val>
                        </p:tav>
                      </p:tavLst>
                    </p:anim>
                    <p:anim calcmode="lin" valueType="num">
                      <p:cBhvr additive="base">
                        <p:cTn dur="500" fill="hold"/>
                        <p:tgtEl>
                          <p:spTgt spid="19"/>
                        </p:tgtEl>
                        <p:attrNameLst>
                          <p:attrName>ppt_y</p:attrName>
                        </p:attrNameLst>
                      </p:cBhvr>
                      <p:tavLst>
                        <p:tav tm="0">
                          <p:val>
                            <p:strVal val="#ppt_y"/>
                          </p:val>
                        </p:tav>
                        <p:tav tm="100000">
                          <p:val>
                            <p:strVal val="#ppt_y"/>
                          </p:val>
                        </p:tav>
                      </p:tavLst>
                    </p:anim>
                  </p:childTnLst>
                </p:cTn>
              </p:par>
            </p:tnLst>
          </p:tmpl>
        </p:tmplLst>
      </p:bldP>
      <p:bldP spid="9" grpId="0"/>
    </p:bldLst>
  </p:timing>
</p:sldLayout>
</file>

<file path=ppt/slideLayouts/slideLayout132.xml><?xml version="1.0" encoding="utf-8"?>
<p:sldLayout xmlns:a="http://schemas.openxmlformats.org/drawingml/2006/main" xmlns:r="http://schemas.openxmlformats.org/officeDocument/2006/relationships" xmlns:p="http://schemas.openxmlformats.org/presentationml/2006/main" type="title">
  <p:cSld name="2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33"/>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a:xfrm>
            <a:off x="457200" y="6356352"/>
            <a:ext cx="2133600" cy="365125"/>
          </a:xfrm>
          <a:prstGeom prst="rect">
            <a:avLst/>
          </a:prstGeom>
        </p:spPr>
        <p:txBody>
          <a:bodyPr/>
          <a:lstStyle/>
          <a:p>
            <a:fld id="{32CE818C-33C5-49A2-A721-3DEBA7611745}" type="datetimeFigureOut">
              <a:rPr lang="en-US">
                <a:solidFill>
                  <a:srgbClr val="FFFFFF"/>
                </a:solidFill>
              </a:rPr>
              <a:pPr/>
              <a:t>12/3/2015</a:t>
            </a:fld>
            <a:endParaRPr lang="en-US" dirty="0">
              <a:solidFill>
                <a:srgbClr val="FFFFFF"/>
              </a:solidFill>
            </a:endParaRPr>
          </a:p>
        </p:txBody>
      </p:sp>
      <p:sp>
        <p:nvSpPr>
          <p:cNvPr id="5" name="Footer Placeholder 4"/>
          <p:cNvSpPr>
            <a:spLocks noGrp="1"/>
          </p:cNvSpPr>
          <p:nvPr>
            <p:ph type="ftr" sz="quarter" idx="11"/>
          </p:nvPr>
        </p:nvSpPr>
        <p:spPr>
          <a:xfrm>
            <a:off x="3124200" y="6356352"/>
            <a:ext cx="2895600" cy="365125"/>
          </a:xfrm>
          <a:prstGeom prst="rect">
            <a:avLst/>
          </a:prstGeom>
        </p:spPr>
        <p:txBody>
          <a:bodyPr/>
          <a:lstStyle/>
          <a:p>
            <a:endParaRPr lang="en-US" dirty="0">
              <a:solidFill>
                <a:srgbClr val="FFFFFF"/>
              </a:solidFill>
            </a:endParaRPr>
          </a:p>
        </p:txBody>
      </p:sp>
      <p:sp>
        <p:nvSpPr>
          <p:cNvPr id="6" name="Slide Number Placeholder 5"/>
          <p:cNvSpPr>
            <a:spLocks noGrp="1"/>
          </p:cNvSpPr>
          <p:nvPr>
            <p:ph type="sldNum" sz="quarter" idx="12"/>
          </p:nvPr>
        </p:nvSpPr>
        <p:spPr>
          <a:xfrm>
            <a:off x="6553200" y="6356352"/>
            <a:ext cx="2133600" cy="365125"/>
          </a:xfrm>
          <a:prstGeom prst="rect">
            <a:avLst/>
          </a:prstGeom>
        </p:spPr>
        <p:txBody>
          <a:bodyPr/>
          <a:lstStyle/>
          <a:p>
            <a:fld id="{5D66590A-0000-4F78-A566-B4B7EECEE5DE}" type="slidenum">
              <a:rPr lang="en-US">
                <a:solidFill>
                  <a:srgbClr val="FFFFFF"/>
                </a:solidFill>
              </a:rPr>
              <a:pPr/>
              <a:t>‹#›</a:t>
            </a:fld>
            <a:endParaRPr lang="en-US" dirty="0">
              <a:solidFill>
                <a:srgbClr val="FFFFFF"/>
              </a:solidFill>
            </a:endParaRPr>
          </a:p>
        </p:txBody>
      </p:sp>
    </p:spTree>
    <p:extLst>
      <p:ext uri="{BB962C8B-B14F-4D97-AF65-F5344CB8AC3E}">
        <p14:creationId xmlns:p14="http://schemas.microsoft.com/office/powerpoint/2010/main" val="725675604"/>
      </p:ext>
    </p:extLst>
  </p:cSld>
  <p:clrMapOvr>
    <a:masterClrMapping/>
  </p:clrMapOvr>
</p:sldLayout>
</file>

<file path=ppt/slideLayouts/slideLayout133.xml><?xml version="1.0" encoding="utf-8"?>
<p:sldLayout xmlns:a="http://schemas.openxmlformats.org/drawingml/2006/main" xmlns:r="http://schemas.openxmlformats.org/officeDocument/2006/relationships" xmlns:p="http://schemas.openxmlformats.org/presentationml/2006/main" type="twoObj">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1"/>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1"/>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a:xfrm>
            <a:off x="457200" y="6356352"/>
            <a:ext cx="2133600" cy="365125"/>
          </a:xfrm>
          <a:prstGeom prst="rect">
            <a:avLst/>
          </a:prstGeom>
        </p:spPr>
        <p:txBody>
          <a:bodyPr/>
          <a:lstStyle>
            <a:lvl1pPr>
              <a:defRPr/>
            </a:lvl1pPr>
          </a:lstStyle>
          <a:p>
            <a:pPr>
              <a:defRPr/>
            </a:pPr>
            <a:fld id="{C2846FE6-1AA1-4A3F-A195-A892770EA57A}" type="datetimeFigureOut">
              <a:rPr lang="en-US">
                <a:solidFill>
                  <a:srgbClr val="FFFFFF"/>
                </a:solidFill>
              </a:rPr>
              <a:pPr>
                <a:defRPr/>
              </a:pPr>
              <a:t>12/3/2015</a:t>
            </a:fld>
            <a:endParaRPr lang="en-US">
              <a:solidFill>
                <a:srgbClr val="FFFFFF"/>
              </a:solidFill>
            </a:endParaRPr>
          </a:p>
        </p:txBody>
      </p:sp>
      <p:sp>
        <p:nvSpPr>
          <p:cNvPr id="6" name="Footer Placeholder 4"/>
          <p:cNvSpPr>
            <a:spLocks noGrp="1"/>
          </p:cNvSpPr>
          <p:nvPr>
            <p:ph type="ftr" sz="quarter" idx="11"/>
          </p:nvPr>
        </p:nvSpPr>
        <p:spPr>
          <a:xfrm>
            <a:off x="3124200" y="6356352"/>
            <a:ext cx="2895600" cy="365125"/>
          </a:xfrm>
          <a:prstGeom prst="rect">
            <a:avLst/>
          </a:prstGeom>
        </p:spPr>
        <p:txBody>
          <a:bodyPr/>
          <a:lstStyle>
            <a:lvl1pPr>
              <a:defRPr/>
            </a:lvl1pPr>
          </a:lstStyle>
          <a:p>
            <a:pPr>
              <a:defRPr/>
            </a:pPr>
            <a:endParaRPr lang="en-US">
              <a:solidFill>
                <a:srgbClr val="FFFFFF"/>
              </a:solidFill>
            </a:endParaRPr>
          </a:p>
        </p:txBody>
      </p:sp>
      <p:sp>
        <p:nvSpPr>
          <p:cNvPr id="7" name="Slide Number Placeholder 5"/>
          <p:cNvSpPr>
            <a:spLocks noGrp="1"/>
          </p:cNvSpPr>
          <p:nvPr>
            <p:ph type="sldNum" sz="quarter" idx="12"/>
          </p:nvPr>
        </p:nvSpPr>
        <p:spPr>
          <a:xfrm>
            <a:off x="6553200" y="6356352"/>
            <a:ext cx="2133600" cy="365125"/>
          </a:xfrm>
          <a:prstGeom prst="rect">
            <a:avLst/>
          </a:prstGeom>
        </p:spPr>
        <p:txBody>
          <a:bodyPr/>
          <a:lstStyle>
            <a:lvl1pPr>
              <a:defRPr/>
            </a:lvl1pPr>
          </a:lstStyle>
          <a:p>
            <a:pPr>
              <a:defRPr/>
            </a:pPr>
            <a:fld id="{DAFC1BAF-26AD-4725-879A-9CC18AB4B40A}" type="slidenum">
              <a:rPr lang="en-US">
                <a:solidFill>
                  <a:srgbClr val="FFFFFF"/>
                </a:solidFill>
              </a:rPr>
              <a:pPr>
                <a:defRPr/>
              </a:pPr>
              <a:t>‹#›</a:t>
            </a:fld>
            <a:endParaRPr lang="en-US">
              <a:solidFill>
                <a:srgbClr val="FFFFFF"/>
              </a:solidFill>
            </a:endParaRPr>
          </a:p>
        </p:txBody>
      </p:sp>
    </p:spTree>
    <p:extLst>
      <p:ext uri="{BB962C8B-B14F-4D97-AF65-F5344CB8AC3E}">
        <p14:creationId xmlns:p14="http://schemas.microsoft.com/office/powerpoint/2010/main" val="3647962486"/>
      </p:ext>
    </p:extLst>
  </p:cSld>
  <p:clrMapOvr>
    <a:masterClrMapping/>
  </p:clrMapOvr>
</p:sldLayout>
</file>

<file path=ppt/slideLayouts/slideLayout134.xml><?xml version="1.0" encoding="utf-8"?>
<p:sldLayout xmlns:a="http://schemas.openxmlformats.org/drawingml/2006/main" xmlns:r="http://schemas.openxmlformats.org/officeDocument/2006/relationships" xmlns:p="http://schemas.openxmlformats.org/presentationml/2006/main" userDrawn="1">
  <p:cSld name="Section Title: Blue">
    <p:bg>
      <p:bgPr>
        <a:solidFill>
          <a:schemeClr val="accent1"/>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cstate="email">
            <a:alphaModFix amt="59000"/>
            <a:extLst>
              <a:ext uri="{28A0092B-C50C-407E-A947-70E740481C1C}">
                <a14:useLocalDpi xmlns:a14="http://schemas.microsoft.com/office/drawing/2010/main"/>
              </a:ext>
            </a:extLst>
          </a:blip>
          <a:stretch>
            <a:fillRect/>
          </a:stretch>
        </p:blipFill>
        <p:spPr>
          <a:xfrm>
            <a:off x="246139" y="6347456"/>
            <a:ext cx="1668732" cy="305161"/>
          </a:xfrm>
          <a:prstGeom prst="rect">
            <a:avLst/>
          </a:prstGeom>
        </p:spPr>
      </p:pic>
      <p:sp>
        <p:nvSpPr>
          <p:cNvPr id="8" name="Title 1"/>
          <p:cNvSpPr>
            <a:spLocks noGrp="1"/>
          </p:cNvSpPr>
          <p:nvPr>
            <p:ph type="title" hasCustomPrompt="1"/>
          </p:nvPr>
        </p:nvSpPr>
        <p:spPr>
          <a:xfrm>
            <a:off x="722313" y="2548887"/>
            <a:ext cx="7772400" cy="1115690"/>
          </a:xfrm>
          <a:prstGeom prst="rect">
            <a:avLst/>
          </a:prstGeom>
          <a:ln>
            <a:noFill/>
          </a:ln>
        </p:spPr>
        <p:txBody>
          <a:bodyPr lIns="91440" tIns="91440" rIns="91440" bIns="91440" anchor="t" anchorCtr="0">
            <a:noAutofit/>
          </a:bodyPr>
          <a:lstStyle>
            <a:lvl1pPr algn="l">
              <a:defRPr sz="6600" b="0" i="0" cap="none">
                <a:solidFill>
                  <a:schemeClr val="bg1"/>
                </a:solidFill>
                <a:latin typeface="Calibri Light"/>
                <a:cs typeface="Calibri Light"/>
              </a:defRPr>
            </a:lvl1pPr>
          </a:lstStyle>
          <a:p>
            <a:r>
              <a:rPr lang="en-US" dirty="0" smtClean="0"/>
              <a:t>SECTION TITLE</a:t>
            </a:r>
            <a:endParaRPr lang="en-US" dirty="0"/>
          </a:p>
        </p:txBody>
      </p:sp>
      <p:sp>
        <p:nvSpPr>
          <p:cNvPr id="10" name="Text Placeholder 9"/>
          <p:cNvSpPr>
            <a:spLocks noGrp="1"/>
          </p:cNvSpPr>
          <p:nvPr>
            <p:ph type="body" sz="quarter" idx="10" hasCustomPrompt="1"/>
          </p:nvPr>
        </p:nvSpPr>
        <p:spPr>
          <a:xfrm>
            <a:off x="746273" y="2120900"/>
            <a:ext cx="7772400" cy="781050"/>
          </a:xfrm>
          <a:prstGeom prst="rect">
            <a:avLst/>
          </a:prstGeom>
        </p:spPr>
        <p:txBody>
          <a:bodyPr vert="horz"/>
          <a:lstStyle>
            <a:lvl1pPr marL="0" indent="0">
              <a:buNone/>
              <a:defRPr sz="3200">
                <a:solidFill>
                  <a:schemeClr val="bg1">
                    <a:alpha val="65000"/>
                  </a:schemeClr>
                </a:solidFill>
                <a:latin typeface="+mn-lt"/>
              </a:defRPr>
            </a:lvl1pPr>
            <a:lvl2pPr marL="457200" indent="0">
              <a:buNone/>
              <a:defRPr sz="3200">
                <a:solidFill>
                  <a:schemeClr val="accent1">
                    <a:lumMod val="40000"/>
                    <a:lumOff val="60000"/>
                  </a:schemeClr>
                </a:solidFill>
                <a:latin typeface="+mn-lt"/>
              </a:defRPr>
            </a:lvl2pPr>
            <a:lvl3pPr marL="914400" indent="0">
              <a:buNone/>
              <a:defRPr sz="3200">
                <a:solidFill>
                  <a:schemeClr val="accent1">
                    <a:lumMod val="40000"/>
                    <a:lumOff val="60000"/>
                  </a:schemeClr>
                </a:solidFill>
                <a:latin typeface="+mn-lt"/>
              </a:defRPr>
            </a:lvl3pPr>
            <a:lvl4pPr marL="1371600" indent="0">
              <a:buNone/>
              <a:defRPr sz="3200">
                <a:solidFill>
                  <a:schemeClr val="accent1">
                    <a:lumMod val="40000"/>
                    <a:lumOff val="60000"/>
                  </a:schemeClr>
                </a:solidFill>
                <a:latin typeface="+mn-lt"/>
              </a:defRPr>
            </a:lvl4pPr>
            <a:lvl5pPr marL="1828800" indent="0">
              <a:buNone/>
              <a:defRPr sz="3200">
                <a:solidFill>
                  <a:schemeClr val="accent1">
                    <a:lumMod val="40000"/>
                    <a:lumOff val="60000"/>
                  </a:schemeClr>
                </a:solidFill>
                <a:latin typeface="+mn-lt"/>
              </a:defRPr>
            </a:lvl5pPr>
          </a:lstStyle>
          <a:p>
            <a:pPr lvl="0"/>
            <a:r>
              <a:rPr lang="en-US" dirty="0" smtClean="0"/>
              <a:t>Presentation Title</a:t>
            </a:r>
            <a:endParaRPr lang="en-US" dirty="0"/>
          </a:p>
        </p:txBody>
      </p:sp>
    </p:spTree>
    <p:extLst>
      <p:ext uri="{BB962C8B-B14F-4D97-AF65-F5344CB8AC3E}">
        <p14:creationId xmlns:p14="http://schemas.microsoft.com/office/powerpoint/2010/main" val="2426839483"/>
      </p:ext>
    </p:extLst>
  </p:cSld>
  <p:clrMapOvr>
    <a:masterClrMapping/>
  </p:clrMapOvr>
  <p:transition spd="slow">
    <p:push/>
  </p:transition>
  <p:timing>
    <p:tnLst>
      <p:par>
        <p:cTn id="1" dur="indefinite" restart="never" nodeType="tmRoot"/>
      </p:par>
    </p:tnLst>
  </p:timing>
</p:sldLayout>
</file>

<file path=ppt/slideLayouts/slideLayout135.xml><?xml version="1.0" encoding="utf-8"?>
<p:sldLayout xmlns:a="http://schemas.openxmlformats.org/drawingml/2006/main" xmlns:r="http://schemas.openxmlformats.org/officeDocument/2006/relationships" xmlns:p="http://schemas.openxmlformats.org/presentationml/2006/main" type="blank">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457200" y="6356352"/>
            <a:ext cx="2133600" cy="365125"/>
          </a:xfrm>
          <a:prstGeom prst="rect">
            <a:avLst/>
          </a:prstGeom>
        </p:spPr>
        <p:txBody>
          <a:bodyPr/>
          <a:lstStyle/>
          <a:p>
            <a:fld id="{B4622E77-E22A-4745-9D24-576861774773}" type="datetimeFigureOut">
              <a:rPr lang="en-US" smtClean="0">
                <a:solidFill>
                  <a:srgbClr val="FFFFFF"/>
                </a:solidFill>
              </a:rPr>
              <a:pPr/>
              <a:t>12/3/2015</a:t>
            </a:fld>
            <a:endParaRPr lang="en-US">
              <a:solidFill>
                <a:srgbClr val="FFFFFF"/>
              </a:solidFill>
            </a:endParaRPr>
          </a:p>
        </p:txBody>
      </p:sp>
      <p:sp>
        <p:nvSpPr>
          <p:cNvPr id="3" name="Footer Placeholder 2"/>
          <p:cNvSpPr>
            <a:spLocks noGrp="1"/>
          </p:cNvSpPr>
          <p:nvPr>
            <p:ph type="ftr" sz="quarter" idx="11"/>
          </p:nvPr>
        </p:nvSpPr>
        <p:spPr>
          <a:xfrm>
            <a:off x="3124200" y="6356352"/>
            <a:ext cx="2895600" cy="365125"/>
          </a:xfrm>
          <a:prstGeom prst="rect">
            <a:avLst/>
          </a:prstGeom>
        </p:spPr>
        <p:txBody>
          <a:bodyPr/>
          <a:lstStyle/>
          <a:p>
            <a:endParaRPr lang="en-US">
              <a:solidFill>
                <a:srgbClr val="FFFFFF"/>
              </a:solidFill>
            </a:endParaRPr>
          </a:p>
        </p:txBody>
      </p:sp>
      <p:sp>
        <p:nvSpPr>
          <p:cNvPr id="4" name="Slide Number Placeholder 3"/>
          <p:cNvSpPr>
            <a:spLocks noGrp="1"/>
          </p:cNvSpPr>
          <p:nvPr>
            <p:ph type="sldNum" sz="quarter" idx="12"/>
          </p:nvPr>
        </p:nvSpPr>
        <p:spPr>
          <a:xfrm>
            <a:off x="6553200" y="6356352"/>
            <a:ext cx="2133600" cy="365125"/>
          </a:xfrm>
          <a:prstGeom prst="rect">
            <a:avLst/>
          </a:prstGeom>
        </p:spPr>
        <p:txBody>
          <a:bodyPr/>
          <a:lstStyle/>
          <a:p>
            <a:fld id="{31B87300-A223-4A93-98F2-FBC58850BE26}" type="slidenum">
              <a:rPr lang="en-US" smtClean="0">
                <a:solidFill>
                  <a:srgbClr val="FFFFFF"/>
                </a:solidFill>
              </a:rPr>
              <a:pPr/>
              <a:t>‹#›</a:t>
            </a:fld>
            <a:endParaRPr lang="en-US">
              <a:solidFill>
                <a:srgbClr val="FFFFFF"/>
              </a:solidFill>
            </a:endParaRPr>
          </a:p>
        </p:txBody>
      </p:sp>
    </p:spTree>
    <p:extLst>
      <p:ext uri="{BB962C8B-B14F-4D97-AF65-F5344CB8AC3E}">
        <p14:creationId xmlns:p14="http://schemas.microsoft.com/office/powerpoint/2010/main" val="2063560657"/>
      </p:ext>
    </p:extLst>
  </p:cSld>
  <p:clrMapOvr>
    <a:masterClrMapping/>
  </p:clrMapOvr>
</p:sldLayout>
</file>

<file path=ppt/slideLayouts/slideLayout136.xml><?xml version="1.0" encoding="utf-8"?>
<p:sldLayout xmlns:a="http://schemas.openxmlformats.org/drawingml/2006/main" xmlns:r="http://schemas.openxmlformats.org/officeDocument/2006/relationships" xmlns:p="http://schemas.openxmlformats.org/presentationml/2006/main" preserve="1" userDrawn="1">
  <p:cSld name="Title Slide Color Logo">
    <p:spTree>
      <p:nvGrpSpPr>
        <p:cNvPr id="1" name=""/>
        <p:cNvGrpSpPr/>
        <p:nvPr/>
      </p:nvGrpSpPr>
      <p:grpSpPr>
        <a:xfrm>
          <a:off x="0" y="0"/>
          <a:ext cx="0" cy="0"/>
          <a:chOff x="0" y="0"/>
          <a:chExt cx="0" cy="0"/>
        </a:xfrm>
      </p:grpSpPr>
      <p:sp>
        <p:nvSpPr>
          <p:cNvPr id="3" name="Subtitle 2"/>
          <p:cNvSpPr>
            <a:spLocks noGrp="1"/>
          </p:cNvSpPr>
          <p:nvPr>
            <p:ph type="subTitle" idx="1" hasCustomPrompt="1"/>
          </p:nvPr>
        </p:nvSpPr>
        <p:spPr>
          <a:xfrm>
            <a:off x="914400" y="3657600"/>
            <a:ext cx="7772400" cy="457200"/>
          </a:xfrm>
        </p:spPr>
        <p:txBody>
          <a:bodyPr>
            <a:normAutofit/>
          </a:bodyPr>
          <a:lstStyle>
            <a:lvl1pPr marL="0" indent="0" algn="l">
              <a:buNone/>
              <a:defRPr sz="2000">
                <a:solidFill>
                  <a:srgbClr val="646464"/>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 – One Line</a:t>
            </a:r>
            <a:endParaRPr lang="en-US" dirty="0"/>
          </a:p>
        </p:txBody>
      </p:sp>
      <p:pic>
        <p:nvPicPr>
          <p:cNvPr id="7" name="Picture 2"/>
          <p:cNvPicPr>
            <a:picLocks noChangeAspect="1" noChangeArrowheads="1"/>
          </p:cNvPicPr>
          <p:nvPr userDrawn="1"/>
        </p:nvPicPr>
        <p:blipFill>
          <a:blip r:embed="rId2" cstate="print"/>
          <a:srcRect/>
          <a:stretch>
            <a:fillRect/>
          </a:stretch>
        </p:blipFill>
        <p:spPr bwMode="auto">
          <a:xfrm>
            <a:off x="805456" y="533400"/>
            <a:ext cx="1632944" cy="1752600"/>
          </a:xfrm>
          <a:prstGeom prst="rect">
            <a:avLst/>
          </a:prstGeom>
          <a:noFill/>
          <a:ln w="9525">
            <a:noFill/>
            <a:miter lim="800000"/>
            <a:headEnd/>
            <a:tailEnd/>
          </a:ln>
          <a:effectLst/>
        </p:spPr>
      </p:pic>
      <p:sp>
        <p:nvSpPr>
          <p:cNvPr id="16" name="Text Placeholder 15"/>
          <p:cNvSpPr>
            <a:spLocks noGrp="1"/>
          </p:cNvSpPr>
          <p:nvPr>
            <p:ph type="body" sz="quarter" idx="13" hasCustomPrompt="1"/>
          </p:nvPr>
        </p:nvSpPr>
        <p:spPr>
          <a:xfrm>
            <a:off x="914400" y="4419600"/>
            <a:ext cx="4343400" cy="381000"/>
          </a:xfrm>
        </p:spPr>
        <p:txBody>
          <a:bodyPr>
            <a:normAutofit/>
          </a:bodyPr>
          <a:lstStyle>
            <a:lvl1pPr>
              <a:buNone/>
              <a:defRPr sz="1800" baseline="0"/>
            </a:lvl1pPr>
          </a:lstStyle>
          <a:p>
            <a:pPr lvl="0"/>
            <a:r>
              <a:rPr lang="en-US" dirty="0" smtClean="0"/>
              <a:t>First Name Last Name</a:t>
            </a:r>
          </a:p>
        </p:txBody>
      </p:sp>
      <p:sp>
        <p:nvSpPr>
          <p:cNvPr id="22" name="Text Placeholder 15"/>
          <p:cNvSpPr>
            <a:spLocks noGrp="1"/>
          </p:cNvSpPr>
          <p:nvPr>
            <p:ph type="body" sz="quarter" idx="15" hasCustomPrompt="1"/>
          </p:nvPr>
        </p:nvSpPr>
        <p:spPr>
          <a:xfrm>
            <a:off x="914400" y="4800600"/>
            <a:ext cx="4343400" cy="381000"/>
          </a:xfrm>
        </p:spPr>
        <p:txBody>
          <a:bodyPr>
            <a:normAutofit/>
          </a:bodyPr>
          <a:lstStyle>
            <a:lvl1pPr>
              <a:buNone/>
              <a:defRPr sz="1800" baseline="0"/>
            </a:lvl1pPr>
          </a:lstStyle>
          <a:p>
            <a:pPr lvl="0"/>
            <a:r>
              <a:rPr lang="en-US" dirty="0" smtClean="0"/>
              <a:t>Job Title, OCLC Research</a:t>
            </a:r>
            <a:endParaRPr lang="en-US" dirty="0"/>
          </a:p>
        </p:txBody>
      </p:sp>
      <p:sp>
        <p:nvSpPr>
          <p:cNvPr id="25" name="Text Placeholder 15"/>
          <p:cNvSpPr>
            <a:spLocks noGrp="1"/>
          </p:cNvSpPr>
          <p:nvPr>
            <p:ph type="body" sz="quarter" idx="17" hasCustomPrompt="1"/>
          </p:nvPr>
        </p:nvSpPr>
        <p:spPr>
          <a:xfrm>
            <a:off x="914400" y="5410200"/>
            <a:ext cx="4343400" cy="304800"/>
          </a:xfrm>
        </p:spPr>
        <p:txBody>
          <a:bodyPr>
            <a:normAutofit/>
          </a:bodyPr>
          <a:lstStyle>
            <a:lvl1pPr>
              <a:buNone/>
              <a:defRPr sz="1200" baseline="0"/>
            </a:lvl1pPr>
          </a:lstStyle>
          <a:p>
            <a:pPr lvl="0"/>
            <a:r>
              <a:rPr lang="en-US" dirty="0" smtClean="0"/>
              <a:t>Date</a:t>
            </a:r>
            <a:endParaRPr lang="en-US" dirty="0"/>
          </a:p>
        </p:txBody>
      </p:sp>
      <p:sp>
        <p:nvSpPr>
          <p:cNvPr id="26" name="Text Placeholder 15"/>
          <p:cNvSpPr>
            <a:spLocks noGrp="1"/>
          </p:cNvSpPr>
          <p:nvPr>
            <p:ph type="body" sz="quarter" idx="18" hasCustomPrompt="1"/>
          </p:nvPr>
        </p:nvSpPr>
        <p:spPr>
          <a:xfrm>
            <a:off x="914400" y="5715000"/>
            <a:ext cx="4343400" cy="304800"/>
          </a:xfrm>
        </p:spPr>
        <p:txBody>
          <a:bodyPr>
            <a:normAutofit/>
          </a:bodyPr>
          <a:lstStyle>
            <a:lvl1pPr>
              <a:buNone/>
              <a:defRPr sz="1200" baseline="0"/>
            </a:lvl1pPr>
          </a:lstStyle>
          <a:p>
            <a:pPr lvl="0"/>
            <a:r>
              <a:rPr lang="en-US" dirty="0" smtClean="0"/>
              <a:t>Conference Title</a:t>
            </a:r>
            <a:endParaRPr lang="en-US" dirty="0"/>
          </a:p>
        </p:txBody>
      </p:sp>
      <p:sp>
        <p:nvSpPr>
          <p:cNvPr id="27" name="Text Placeholder 15"/>
          <p:cNvSpPr>
            <a:spLocks noGrp="1"/>
          </p:cNvSpPr>
          <p:nvPr>
            <p:ph type="body" sz="quarter" idx="19" hasCustomPrompt="1"/>
          </p:nvPr>
        </p:nvSpPr>
        <p:spPr>
          <a:xfrm>
            <a:off x="914400" y="6019800"/>
            <a:ext cx="4343400" cy="304800"/>
          </a:xfrm>
        </p:spPr>
        <p:txBody>
          <a:bodyPr>
            <a:normAutofit/>
          </a:bodyPr>
          <a:lstStyle>
            <a:lvl1pPr>
              <a:buNone/>
              <a:defRPr sz="1200" baseline="0"/>
            </a:lvl1pPr>
          </a:lstStyle>
          <a:p>
            <a:pPr lvl="0"/>
            <a:r>
              <a:rPr lang="en-US" dirty="0" smtClean="0"/>
              <a:t>#</a:t>
            </a:r>
            <a:r>
              <a:rPr lang="en-US" dirty="0" err="1" smtClean="0"/>
              <a:t>hashtag</a:t>
            </a:r>
            <a:endParaRPr lang="en-US" dirty="0"/>
          </a:p>
        </p:txBody>
      </p:sp>
      <p:sp>
        <p:nvSpPr>
          <p:cNvPr id="28" name="Title 27"/>
          <p:cNvSpPr>
            <a:spLocks noGrp="1"/>
          </p:cNvSpPr>
          <p:nvPr>
            <p:ph type="title" hasCustomPrompt="1"/>
          </p:nvPr>
        </p:nvSpPr>
        <p:spPr>
          <a:xfrm>
            <a:off x="914400" y="2514600"/>
            <a:ext cx="7772400" cy="1143000"/>
          </a:xfrm>
        </p:spPr>
        <p:txBody>
          <a:bodyPr/>
          <a:lstStyle>
            <a:lvl1pPr>
              <a:defRPr/>
            </a:lvl1pPr>
          </a:lstStyle>
          <a:p>
            <a:r>
              <a:rPr lang="en-US" dirty="0" smtClean="0"/>
              <a:t>Click to edit Master title style</a:t>
            </a:r>
            <a:br>
              <a:rPr lang="en-US" dirty="0" smtClean="0"/>
            </a:br>
            <a:r>
              <a:rPr lang="en-US" dirty="0" smtClean="0"/>
              <a:t>Up to two Lines</a:t>
            </a:r>
            <a:endParaRPr lang="en-US" dirty="0"/>
          </a:p>
        </p:txBody>
      </p:sp>
    </p:spTree>
    <p:extLst>
      <p:ext uri="{BB962C8B-B14F-4D97-AF65-F5344CB8AC3E}">
        <p14:creationId xmlns:p14="http://schemas.microsoft.com/office/powerpoint/2010/main" val="2220706073"/>
      </p:ext>
    </p:extLst>
  </p:cSld>
  <p:clrMapOvr>
    <a:masterClrMapping/>
  </p:clrMapOvr>
</p:sldLayout>
</file>

<file path=ppt/slideLayouts/slideLayout137.xml><?xml version="1.0" encoding="utf-8"?>
<p:sldLayout xmlns:a="http://schemas.openxmlformats.org/drawingml/2006/main" xmlns:r="http://schemas.openxmlformats.org/officeDocument/2006/relationships" xmlns:p="http://schemas.openxmlformats.org/presentationml/2006/main" preserve="1" userDrawn="1">
  <p:cSld name="Title Slide Grey Logo">
    <p:spTree>
      <p:nvGrpSpPr>
        <p:cNvPr id="1" name=""/>
        <p:cNvGrpSpPr/>
        <p:nvPr/>
      </p:nvGrpSpPr>
      <p:grpSpPr>
        <a:xfrm>
          <a:off x="0" y="0"/>
          <a:ext cx="0" cy="0"/>
          <a:chOff x="0" y="0"/>
          <a:chExt cx="0" cy="0"/>
        </a:xfrm>
      </p:grpSpPr>
      <p:sp>
        <p:nvSpPr>
          <p:cNvPr id="3" name="Subtitle 2"/>
          <p:cNvSpPr>
            <a:spLocks noGrp="1"/>
          </p:cNvSpPr>
          <p:nvPr>
            <p:ph type="subTitle" idx="1" hasCustomPrompt="1"/>
          </p:nvPr>
        </p:nvSpPr>
        <p:spPr>
          <a:xfrm>
            <a:off x="914400" y="3657600"/>
            <a:ext cx="7772400" cy="457200"/>
          </a:xfrm>
        </p:spPr>
        <p:txBody>
          <a:bodyPr>
            <a:normAutofit/>
          </a:bodyPr>
          <a:lstStyle>
            <a:lvl1pPr marL="0" indent="0" algn="l">
              <a:buNone/>
              <a:defRPr sz="2000">
                <a:solidFill>
                  <a:srgbClr val="646464"/>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 – One Line</a:t>
            </a:r>
            <a:endParaRPr lang="en-US" dirty="0"/>
          </a:p>
        </p:txBody>
      </p:sp>
      <p:sp>
        <p:nvSpPr>
          <p:cNvPr id="16" name="Text Placeholder 15"/>
          <p:cNvSpPr>
            <a:spLocks noGrp="1"/>
          </p:cNvSpPr>
          <p:nvPr>
            <p:ph type="body" sz="quarter" idx="13" hasCustomPrompt="1"/>
          </p:nvPr>
        </p:nvSpPr>
        <p:spPr>
          <a:xfrm>
            <a:off x="914400" y="4419600"/>
            <a:ext cx="4343400" cy="381000"/>
          </a:xfrm>
        </p:spPr>
        <p:txBody>
          <a:bodyPr>
            <a:normAutofit/>
          </a:bodyPr>
          <a:lstStyle>
            <a:lvl1pPr>
              <a:buNone/>
              <a:defRPr sz="1800" baseline="0"/>
            </a:lvl1pPr>
          </a:lstStyle>
          <a:p>
            <a:pPr lvl="0"/>
            <a:r>
              <a:rPr lang="en-US" dirty="0" smtClean="0"/>
              <a:t>First Name Last Name</a:t>
            </a:r>
          </a:p>
        </p:txBody>
      </p:sp>
      <p:sp>
        <p:nvSpPr>
          <p:cNvPr id="22" name="Text Placeholder 15"/>
          <p:cNvSpPr>
            <a:spLocks noGrp="1"/>
          </p:cNvSpPr>
          <p:nvPr>
            <p:ph type="body" sz="quarter" idx="15" hasCustomPrompt="1"/>
          </p:nvPr>
        </p:nvSpPr>
        <p:spPr>
          <a:xfrm>
            <a:off x="914400" y="4800600"/>
            <a:ext cx="4343400" cy="381000"/>
          </a:xfrm>
        </p:spPr>
        <p:txBody>
          <a:bodyPr>
            <a:normAutofit/>
          </a:bodyPr>
          <a:lstStyle>
            <a:lvl1pPr>
              <a:buNone/>
              <a:defRPr sz="1800" baseline="0"/>
            </a:lvl1pPr>
          </a:lstStyle>
          <a:p>
            <a:pPr lvl="0"/>
            <a:r>
              <a:rPr lang="en-US" dirty="0" smtClean="0"/>
              <a:t>Job Title, OCLC Research</a:t>
            </a:r>
            <a:endParaRPr lang="en-US" dirty="0"/>
          </a:p>
        </p:txBody>
      </p:sp>
      <p:sp>
        <p:nvSpPr>
          <p:cNvPr id="25" name="Text Placeholder 15"/>
          <p:cNvSpPr>
            <a:spLocks noGrp="1"/>
          </p:cNvSpPr>
          <p:nvPr>
            <p:ph type="body" sz="quarter" idx="17" hasCustomPrompt="1"/>
          </p:nvPr>
        </p:nvSpPr>
        <p:spPr>
          <a:xfrm>
            <a:off x="914400" y="5410200"/>
            <a:ext cx="4343400" cy="304800"/>
          </a:xfrm>
        </p:spPr>
        <p:txBody>
          <a:bodyPr>
            <a:normAutofit/>
          </a:bodyPr>
          <a:lstStyle>
            <a:lvl1pPr>
              <a:buNone/>
              <a:defRPr sz="1200" baseline="0"/>
            </a:lvl1pPr>
          </a:lstStyle>
          <a:p>
            <a:pPr lvl="0"/>
            <a:r>
              <a:rPr lang="en-US" dirty="0" smtClean="0"/>
              <a:t>Date</a:t>
            </a:r>
            <a:endParaRPr lang="en-US" dirty="0"/>
          </a:p>
        </p:txBody>
      </p:sp>
      <p:sp>
        <p:nvSpPr>
          <p:cNvPr id="26" name="Text Placeholder 15"/>
          <p:cNvSpPr>
            <a:spLocks noGrp="1"/>
          </p:cNvSpPr>
          <p:nvPr>
            <p:ph type="body" sz="quarter" idx="18" hasCustomPrompt="1"/>
          </p:nvPr>
        </p:nvSpPr>
        <p:spPr>
          <a:xfrm>
            <a:off x="914400" y="5715000"/>
            <a:ext cx="4343400" cy="304800"/>
          </a:xfrm>
        </p:spPr>
        <p:txBody>
          <a:bodyPr>
            <a:normAutofit/>
          </a:bodyPr>
          <a:lstStyle>
            <a:lvl1pPr>
              <a:buNone/>
              <a:defRPr sz="1200" baseline="0"/>
            </a:lvl1pPr>
          </a:lstStyle>
          <a:p>
            <a:pPr lvl="0"/>
            <a:r>
              <a:rPr lang="en-US" dirty="0" smtClean="0"/>
              <a:t>Conference Title</a:t>
            </a:r>
            <a:endParaRPr lang="en-US" dirty="0"/>
          </a:p>
        </p:txBody>
      </p:sp>
      <p:sp>
        <p:nvSpPr>
          <p:cNvPr id="27" name="Text Placeholder 15"/>
          <p:cNvSpPr>
            <a:spLocks noGrp="1"/>
          </p:cNvSpPr>
          <p:nvPr>
            <p:ph type="body" sz="quarter" idx="19" hasCustomPrompt="1"/>
          </p:nvPr>
        </p:nvSpPr>
        <p:spPr>
          <a:xfrm>
            <a:off x="914400" y="6019800"/>
            <a:ext cx="4343400" cy="304800"/>
          </a:xfrm>
        </p:spPr>
        <p:txBody>
          <a:bodyPr>
            <a:normAutofit/>
          </a:bodyPr>
          <a:lstStyle>
            <a:lvl1pPr>
              <a:buNone/>
              <a:defRPr sz="1200" baseline="0"/>
            </a:lvl1pPr>
          </a:lstStyle>
          <a:p>
            <a:pPr lvl="0"/>
            <a:r>
              <a:rPr lang="en-US" dirty="0" smtClean="0"/>
              <a:t>#</a:t>
            </a:r>
            <a:r>
              <a:rPr lang="en-US" dirty="0" err="1" smtClean="0"/>
              <a:t>hashtag</a:t>
            </a:r>
            <a:endParaRPr lang="en-US" dirty="0"/>
          </a:p>
        </p:txBody>
      </p:sp>
      <p:sp>
        <p:nvSpPr>
          <p:cNvPr id="28" name="Title 27"/>
          <p:cNvSpPr>
            <a:spLocks noGrp="1"/>
          </p:cNvSpPr>
          <p:nvPr>
            <p:ph type="title" hasCustomPrompt="1"/>
          </p:nvPr>
        </p:nvSpPr>
        <p:spPr>
          <a:xfrm>
            <a:off x="914400" y="2514600"/>
            <a:ext cx="7772400" cy="1143000"/>
          </a:xfrm>
        </p:spPr>
        <p:txBody>
          <a:bodyPr/>
          <a:lstStyle>
            <a:lvl1pPr>
              <a:defRPr/>
            </a:lvl1pPr>
          </a:lstStyle>
          <a:p>
            <a:r>
              <a:rPr lang="en-US" dirty="0" smtClean="0"/>
              <a:t>Click to edit Master title style</a:t>
            </a:r>
            <a:br>
              <a:rPr lang="en-US" dirty="0" smtClean="0"/>
            </a:br>
            <a:r>
              <a:rPr lang="en-US" dirty="0" smtClean="0"/>
              <a:t>Up to two Lines</a:t>
            </a:r>
            <a:endParaRPr lang="en-US" dirty="0"/>
          </a:p>
        </p:txBody>
      </p:sp>
      <p:pic>
        <p:nvPicPr>
          <p:cNvPr id="10" name="Picture 9"/>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97857" y="735779"/>
            <a:ext cx="1248228" cy="1368796"/>
          </a:xfrm>
          <a:prstGeom prst="rect">
            <a:avLst/>
          </a:prstGeom>
        </p:spPr>
      </p:pic>
    </p:spTree>
    <p:extLst>
      <p:ext uri="{BB962C8B-B14F-4D97-AF65-F5344CB8AC3E}">
        <p14:creationId xmlns:p14="http://schemas.microsoft.com/office/powerpoint/2010/main" val="2502150772"/>
      </p:ext>
    </p:extLst>
  </p:cSld>
  <p:clrMapOvr>
    <a:masterClrMapping/>
  </p:clrMapOvr>
</p:sldLayout>
</file>

<file path=ppt/slideLayouts/slideLayout138.xml><?xml version="1.0" encoding="utf-8"?>
<p:sldLayout xmlns:a="http://schemas.openxmlformats.org/drawingml/2006/main" xmlns:r="http://schemas.openxmlformats.org/officeDocument/2006/relationships" xmlns:p="http://schemas.openxmlformats.org/presentationml/2006/main" preserve="1" userDrawn="1">
  <p:cSld name="1_Title Slide Grey Logo">
    <p:spTree>
      <p:nvGrpSpPr>
        <p:cNvPr id="1" name=""/>
        <p:cNvGrpSpPr/>
        <p:nvPr/>
      </p:nvGrpSpPr>
      <p:grpSpPr>
        <a:xfrm>
          <a:off x="0" y="0"/>
          <a:ext cx="0" cy="0"/>
          <a:chOff x="0" y="0"/>
          <a:chExt cx="0" cy="0"/>
        </a:xfrm>
      </p:grpSpPr>
      <p:sp>
        <p:nvSpPr>
          <p:cNvPr id="3" name="Subtitle 2"/>
          <p:cNvSpPr>
            <a:spLocks noGrp="1"/>
          </p:cNvSpPr>
          <p:nvPr>
            <p:ph type="subTitle" idx="1" hasCustomPrompt="1"/>
          </p:nvPr>
        </p:nvSpPr>
        <p:spPr>
          <a:xfrm>
            <a:off x="914400" y="3276600"/>
            <a:ext cx="7772400" cy="457200"/>
          </a:xfrm>
        </p:spPr>
        <p:txBody>
          <a:bodyPr>
            <a:noAutofit/>
          </a:bodyPr>
          <a:lstStyle>
            <a:lvl1pPr marL="0" indent="0" algn="l">
              <a:buNone/>
              <a:defRPr sz="3200">
                <a:solidFill>
                  <a:srgbClr val="646464"/>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 – One Line</a:t>
            </a:r>
            <a:endParaRPr lang="en-US" dirty="0"/>
          </a:p>
        </p:txBody>
      </p:sp>
      <p:sp>
        <p:nvSpPr>
          <p:cNvPr id="16" name="Text Placeholder 15"/>
          <p:cNvSpPr>
            <a:spLocks noGrp="1"/>
          </p:cNvSpPr>
          <p:nvPr>
            <p:ph type="body" sz="quarter" idx="13" hasCustomPrompt="1"/>
          </p:nvPr>
        </p:nvSpPr>
        <p:spPr>
          <a:xfrm>
            <a:off x="914400" y="4419600"/>
            <a:ext cx="4343400" cy="381000"/>
          </a:xfrm>
        </p:spPr>
        <p:txBody>
          <a:bodyPr>
            <a:normAutofit/>
          </a:bodyPr>
          <a:lstStyle>
            <a:lvl1pPr>
              <a:buNone/>
              <a:defRPr sz="1800" baseline="0"/>
            </a:lvl1pPr>
          </a:lstStyle>
          <a:p>
            <a:pPr lvl="0"/>
            <a:r>
              <a:rPr lang="en-US" dirty="0" smtClean="0"/>
              <a:t>First Name Last Name</a:t>
            </a:r>
          </a:p>
        </p:txBody>
      </p:sp>
      <p:sp>
        <p:nvSpPr>
          <p:cNvPr id="22" name="Text Placeholder 15"/>
          <p:cNvSpPr>
            <a:spLocks noGrp="1"/>
          </p:cNvSpPr>
          <p:nvPr>
            <p:ph type="body" sz="quarter" idx="15" hasCustomPrompt="1"/>
          </p:nvPr>
        </p:nvSpPr>
        <p:spPr>
          <a:xfrm>
            <a:off x="914400" y="4800600"/>
            <a:ext cx="4343400" cy="381000"/>
          </a:xfrm>
        </p:spPr>
        <p:txBody>
          <a:bodyPr>
            <a:normAutofit/>
          </a:bodyPr>
          <a:lstStyle>
            <a:lvl1pPr>
              <a:buNone/>
              <a:defRPr sz="1800" baseline="0"/>
            </a:lvl1pPr>
          </a:lstStyle>
          <a:p>
            <a:pPr lvl="0"/>
            <a:r>
              <a:rPr lang="en-US" dirty="0" smtClean="0"/>
              <a:t>Job Title, OCLC Research</a:t>
            </a:r>
            <a:endParaRPr lang="en-US" dirty="0"/>
          </a:p>
        </p:txBody>
      </p:sp>
      <p:sp>
        <p:nvSpPr>
          <p:cNvPr id="25" name="Text Placeholder 15"/>
          <p:cNvSpPr>
            <a:spLocks noGrp="1"/>
          </p:cNvSpPr>
          <p:nvPr>
            <p:ph type="body" sz="quarter" idx="17" hasCustomPrompt="1"/>
          </p:nvPr>
        </p:nvSpPr>
        <p:spPr>
          <a:xfrm>
            <a:off x="914400" y="5410200"/>
            <a:ext cx="4343400" cy="304800"/>
          </a:xfrm>
        </p:spPr>
        <p:txBody>
          <a:bodyPr>
            <a:normAutofit/>
          </a:bodyPr>
          <a:lstStyle>
            <a:lvl1pPr>
              <a:buNone/>
              <a:defRPr sz="1200" baseline="0"/>
            </a:lvl1pPr>
          </a:lstStyle>
          <a:p>
            <a:pPr lvl="0"/>
            <a:r>
              <a:rPr lang="en-US" dirty="0" smtClean="0"/>
              <a:t>Date</a:t>
            </a:r>
            <a:endParaRPr lang="en-US" dirty="0"/>
          </a:p>
        </p:txBody>
      </p:sp>
      <p:sp>
        <p:nvSpPr>
          <p:cNvPr id="26" name="Text Placeholder 15"/>
          <p:cNvSpPr>
            <a:spLocks noGrp="1"/>
          </p:cNvSpPr>
          <p:nvPr>
            <p:ph type="body" sz="quarter" idx="18" hasCustomPrompt="1"/>
          </p:nvPr>
        </p:nvSpPr>
        <p:spPr>
          <a:xfrm>
            <a:off x="914400" y="5715000"/>
            <a:ext cx="4343400" cy="304800"/>
          </a:xfrm>
        </p:spPr>
        <p:txBody>
          <a:bodyPr>
            <a:normAutofit/>
          </a:bodyPr>
          <a:lstStyle>
            <a:lvl1pPr>
              <a:buNone/>
              <a:defRPr sz="1200" baseline="0"/>
            </a:lvl1pPr>
          </a:lstStyle>
          <a:p>
            <a:pPr lvl="0"/>
            <a:r>
              <a:rPr lang="en-US" dirty="0" smtClean="0"/>
              <a:t>Conference Title</a:t>
            </a:r>
            <a:endParaRPr lang="en-US" dirty="0"/>
          </a:p>
        </p:txBody>
      </p:sp>
      <p:sp>
        <p:nvSpPr>
          <p:cNvPr id="27" name="Text Placeholder 15"/>
          <p:cNvSpPr>
            <a:spLocks noGrp="1"/>
          </p:cNvSpPr>
          <p:nvPr>
            <p:ph type="body" sz="quarter" idx="19" hasCustomPrompt="1"/>
          </p:nvPr>
        </p:nvSpPr>
        <p:spPr>
          <a:xfrm>
            <a:off x="914400" y="6019800"/>
            <a:ext cx="4343400" cy="304800"/>
          </a:xfrm>
        </p:spPr>
        <p:txBody>
          <a:bodyPr>
            <a:normAutofit/>
          </a:bodyPr>
          <a:lstStyle>
            <a:lvl1pPr>
              <a:buNone/>
              <a:defRPr sz="1200" baseline="0"/>
            </a:lvl1pPr>
          </a:lstStyle>
          <a:p>
            <a:pPr lvl="0"/>
            <a:r>
              <a:rPr lang="en-US" dirty="0" smtClean="0"/>
              <a:t>#</a:t>
            </a:r>
            <a:r>
              <a:rPr lang="en-US" dirty="0" err="1" smtClean="0"/>
              <a:t>hashtag</a:t>
            </a:r>
            <a:endParaRPr lang="en-US" dirty="0"/>
          </a:p>
        </p:txBody>
      </p:sp>
      <p:sp>
        <p:nvSpPr>
          <p:cNvPr id="28" name="Title 27"/>
          <p:cNvSpPr>
            <a:spLocks noGrp="1"/>
          </p:cNvSpPr>
          <p:nvPr>
            <p:ph type="title" hasCustomPrompt="1"/>
          </p:nvPr>
        </p:nvSpPr>
        <p:spPr>
          <a:xfrm>
            <a:off x="914400" y="1143000"/>
            <a:ext cx="7772400" cy="1143000"/>
          </a:xfrm>
        </p:spPr>
        <p:txBody>
          <a:bodyPr>
            <a:noAutofit/>
          </a:bodyPr>
          <a:lstStyle>
            <a:lvl1pPr>
              <a:defRPr sz="6000"/>
            </a:lvl1pPr>
          </a:lstStyle>
          <a:p>
            <a:r>
              <a:rPr lang="en-US" dirty="0" smtClean="0"/>
              <a:t>Click to edit Master title style</a:t>
            </a:r>
            <a:br>
              <a:rPr lang="en-US" dirty="0" smtClean="0"/>
            </a:br>
            <a:r>
              <a:rPr lang="en-US" dirty="0" smtClean="0"/>
              <a:t>Up to two Lines</a:t>
            </a:r>
            <a:endParaRPr lang="en-US" dirty="0"/>
          </a:p>
        </p:txBody>
      </p:sp>
      <p:pic>
        <p:nvPicPr>
          <p:cNvPr id="10" name="Picture 9"/>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696200" y="533400"/>
            <a:ext cx="1066800" cy="1169844"/>
          </a:xfrm>
          <a:prstGeom prst="rect">
            <a:avLst/>
          </a:prstGeom>
        </p:spPr>
      </p:pic>
    </p:spTree>
    <p:extLst>
      <p:ext uri="{BB962C8B-B14F-4D97-AF65-F5344CB8AC3E}">
        <p14:creationId xmlns:p14="http://schemas.microsoft.com/office/powerpoint/2010/main" val="2829556310"/>
      </p:ext>
    </p:extLst>
  </p:cSld>
  <p:clrMapOvr>
    <a:masterClrMapping/>
  </p:clrMapOvr>
</p:sldLayout>
</file>

<file path=ppt/slideLayouts/slideLayout139.xml><?xml version="1.0" encoding="utf-8"?>
<p:sldLayout xmlns:a="http://schemas.openxmlformats.org/drawingml/2006/main" xmlns:r="http://schemas.openxmlformats.org/officeDocument/2006/relationships" xmlns:p="http://schemas.openxmlformats.org/presentationml/2006/main" preserve="1" userDrawn="1">
  <p:cSld name="Blank Page Color Logo">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B3AA010-7757-41E0-A212-D41514C97AA5}" type="slidenum">
              <a:rPr lang="en-US" smtClean="0"/>
              <a:pPr/>
              <a:t>‹#›</a:t>
            </a:fld>
            <a:endParaRPr lang="en-US"/>
          </a:p>
        </p:txBody>
      </p:sp>
      <p:pic>
        <p:nvPicPr>
          <p:cNvPr id="5" name="Picture 4"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extLst>
      <p:ext uri="{BB962C8B-B14F-4D97-AF65-F5344CB8AC3E}">
        <p14:creationId xmlns:p14="http://schemas.microsoft.com/office/powerpoint/2010/main" val="2464415680"/>
      </p:ext>
    </p:extLst>
  </p:cSld>
  <p:clrMapOvr>
    <a:masterClrMapping/>
  </p:clrMapOvr>
</p:sldLayout>
</file>

<file path=ppt/slideLayouts/slideLayout140.xml><?xml version="1.0" encoding="utf-8"?>
<p:sldLayout xmlns:a="http://schemas.openxmlformats.org/drawingml/2006/main" xmlns:r="http://schemas.openxmlformats.org/officeDocument/2006/relationships" xmlns:p="http://schemas.openxmlformats.org/presentationml/2006/main" preserve="1" userDrawn="1">
  <p:cSld name="Blank Page Grey Logo">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B3AA010-7757-41E0-A212-D41514C97AA5}" type="slidenum">
              <a:rPr lang="en-US" smtClean="0"/>
              <a:pPr/>
              <a:t>‹#›</a:t>
            </a:fld>
            <a:endParaRPr lang="en-US"/>
          </a:p>
        </p:txBody>
      </p:sp>
      <p:pic>
        <p:nvPicPr>
          <p:cNvPr id="6" name="Picture 5"/>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57200" y="6358485"/>
            <a:ext cx="1676400" cy="346275"/>
          </a:xfrm>
          <a:prstGeom prst="rect">
            <a:avLst/>
          </a:prstGeom>
        </p:spPr>
      </p:pic>
    </p:spTree>
    <p:extLst>
      <p:ext uri="{BB962C8B-B14F-4D97-AF65-F5344CB8AC3E}">
        <p14:creationId xmlns:p14="http://schemas.microsoft.com/office/powerpoint/2010/main" val="1163089879"/>
      </p:ext>
    </p:extLst>
  </p:cSld>
  <p:clrMapOvr>
    <a:masterClrMapping/>
  </p:clrMapOvr>
</p:sldLayout>
</file>

<file path=ppt/slideLayouts/slideLayout141.xml><?xml version="1.0" encoding="utf-8"?>
<p:sldLayout xmlns:a="http://schemas.openxmlformats.org/drawingml/2006/main" xmlns:r="http://schemas.openxmlformats.org/officeDocument/2006/relationships" xmlns:p="http://schemas.openxmlformats.org/presentationml/2006/main" preserve="1" userDrawn="1">
  <p:cSld name="1_Blank Page Grey Logo">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B3AA010-7757-41E0-A212-D41514C97AA5}" type="slidenum">
              <a:rPr lang="en-US" smtClean="0"/>
              <a:pPr/>
              <a:t>‹#›</a:t>
            </a:fld>
            <a:endParaRPr lang="en-US"/>
          </a:p>
        </p:txBody>
      </p:sp>
    </p:spTree>
    <p:extLst>
      <p:ext uri="{BB962C8B-B14F-4D97-AF65-F5344CB8AC3E}">
        <p14:creationId xmlns:p14="http://schemas.microsoft.com/office/powerpoint/2010/main" val="10678306"/>
      </p:ext>
    </p:extLst>
  </p:cSld>
  <p:clrMapOvr>
    <a:masterClrMapping/>
  </p:clrMapOvr>
</p:sldLayout>
</file>

<file path=ppt/slideLayouts/slideLayout142.xml><?xml version="1.0" encoding="utf-8"?>
<p:sldLayout xmlns:a="http://schemas.openxmlformats.org/drawingml/2006/main" xmlns:r="http://schemas.openxmlformats.org/officeDocument/2006/relationships" xmlns:p="http://schemas.openxmlformats.org/presentationml/2006/main" type="titleOnly" preserve="1">
  <p:cSld name="Blank with Title Color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a:lvl1pPr>
          </a:lstStyle>
          <a:p>
            <a:r>
              <a:rPr lang="en-US" smtClean="0"/>
              <a:t>Click to edit Master title style</a:t>
            </a:r>
            <a:endParaRPr lang="en-US" dirty="0"/>
          </a:p>
        </p:txBody>
      </p:sp>
      <p:sp>
        <p:nvSpPr>
          <p:cNvPr id="5" name="Slide Number Placeholder 4"/>
          <p:cNvSpPr>
            <a:spLocks noGrp="1"/>
          </p:cNvSpPr>
          <p:nvPr>
            <p:ph type="sldNum" sz="quarter" idx="12"/>
          </p:nvPr>
        </p:nvSpPr>
        <p:spPr/>
        <p:txBody>
          <a:bodyPr/>
          <a:lstStyle/>
          <a:p>
            <a:fld id="{6B3AA010-7757-41E0-A212-D41514C97AA5}" type="slidenum">
              <a:rPr lang="en-US" smtClean="0"/>
              <a:pPr/>
              <a:t>‹#›</a:t>
            </a:fld>
            <a:endParaRPr lang="en-US"/>
          </a:p>
        </p:txBody>
      </p:sp>
      <p:pic>
        <p:nvPicPr>
          <p:cNvPr id="6" name="Picture 5"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extLst>
      <p:ext uri="{BB962C8B-B14F-4D97-AF65-F5344CB8AC3E}">
        <p14:creationId xmlns:p14="http://schemas.microsoft.com/office/powerpoint/2010/main" val="894741325"/>
      </p:ext>
    </p:extLst>
  </p:cSld>
  <p:clrMapOvr>
    <a:masterClrMapping/>
  </p:clrMapOvr>
</p:sldLayout>
</file>

<file path=ppt/slideLayouts/slideLayout143.xml><?xml version="1.0" encoding="utf-8"?>
<p:sldLayout xmlns:a="http://schemas.openxmlformats.org/drawingml/2006/main" xmlns:r="http://schemas.openxmlformats.org/officeDocument/2006/relationships" xmlns:p="http://schemas.openxmlformats.org/presentationml/2006/main" type="titleOnly" preserve="1">
  <p:cSld name="Blank with Title Grey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a:lvl1pPr>
          </a:lstStyle>
          <a:p>
            <a:r>
              <a:rPr lang="en-US" smtClean="0"/>
              <a:t>Click to edit Master title style</a:t>
            </a:r>
            <a:endParaRPr lang="en-US" dirty="0"/>
          </a:p>
        </p:txBody>
      </p:sp>
      <p:sp>
        <p:nvSpPr>
          <p:cNvPr id="5" name="Slide Number Placeholder 4"/>
          <p:cNvSpPr>
            <a:spLocks noGrp="1"/>
          </p:cNvSpPr>
          <p:nvPr>
            <p:ph type="sldNum" sz="quarter" idx="12"/>
          </p:nvPr>
        </p:nvSpPr>
        <p:spPr/>
        <p:txBody>
          <a:bodyPr/>
          <a:lstStyle/>
          <a:p>
            <a:fld id="{6B3AA010-7757-41E0-A212-D41514C97AA5}" type="slidenum">
              <a:rPr lang="en-US" smtClean="0"/>
              <a:pPr/>
              <a:t>‹#›</a:t>
            </a:fld>
            <a:endParaRPr lang="en-US"/>
          </a:p>
        </p:txBody>
      </p:sp>
      <p:pic>
        <p:nvPicPr>
          <p:cNvPr id="6" name="Picture 5"/>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57200" y="6358485"/>
            <a:ext cx="1676400" cy="346275"/>
          </a:xfrm>
          <a:prstGeom prst="rect">
            <a:avLst/>
          </a:prstGeom>
        </p:spPr>
      </p:pic>
    </p:spTree>
    <p:extLst>
      <p:ext uri="{BB962C8B-B14F-4D97-AF65-F5344CB8AC3E}">
        <p14:creationId xmlns:p14="http://schemas.microsoft.com/office/powerpoint/2010/main" val="1706308068"/>
      </p:ext>
    </p:extLst>
  </p:cSld>
  <p:clrMapOvr>
    <a:masterClrMapping/>
  </p:clrMapOvr>
</p:sldLayout>
</file>

<file path=ppt/slideLayouts/slideLayout144.xml><?xml version="1.0" encoding="utf-8"?>
<p:sldLayout xmlns:a="http://schemas.openxmlformats.org/drawingml/2006/main" xmlns:r="http://schemas.openxmlformats.org/officeDocument/2006/relationships" xmlns:p="http://schemas.openxmlformats.org/presentationml/2006/main" type="titleOnly" preserve="1">
  <p:cSld name="1_Blank with Title Grey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a:lvl1pPr>
          </a:lstStyle>
          <a:p>
            <a:r>
              <a:rPr lang="en-US" smtClean="0"/>
              <a:t>Click to edit Master title style</a:t>
            </a:r>
            <a:endParaRPr lang="en-US" dirty="0"/>
          </a:p>
        </p:txBody>
      </p:sp>
      <p:sp>
        <p:nvSpPr>
          <p:cNvPr id="5" name="Slide Number Placeholder 4"/>
          <p:cNvSpPr>
            <a:spLocks noGrp="1"/>
          </p:cNvSpPr>
          <p:nvPr>
            <p:ph type="sldNum" sz="quarter" idx="12"/>
          </p:nvPr>
        </p:nvSpPr>
        <p:spPr/>
        <p:txBody>
          <a:bodyPr/>
          <a:lstStyle/>
          <a:p>
            <a:fld id="{6B3AA010-7757-41E0-A212-D41514C97AA5}" type="slidenum">
              <a:rPr lang="en-US" smtClean="0"/>
              <a:pPr/>
              <a:t>‹#›</a:t>
            </a:fld>
            <a:endParaRPr lang="en-US"/>
          </a:p>
        </p:txBody>
      </p:sp>
    </p:spTree>
    <p:extLst>
      <p:ext uri="{BB962C8B-B14F-4D97-AF65-F5344CB8AC3E}">
        <p14:creationId xmlns:p14="http://schemas.microsoft.com/office/powerpoint/2010/main" val="2222910197"/>
      </p:ext>
    </p:extLst>
  </p:cSld>
  <p:clrMapOvr>
    <a:masterClrMapping/>
  </p:clrMapOvr>
</p:sldLayout>
</file>

<file path=ppt/slideLayouts/slideLayout145.xml><?xml version="1.0" encoding="utf-8"?>
<p:sldLayout xmlns:a="http://schemas.openxmlformats.org/drawingml/2006/main" xmlns:r="http://schemas.openxmlformats.org/officeDocument/2006/relationships" xmlns:p="http://schemas.openxmlformats.org/presentationml/2006/main" preserve="1" userDrawn="1">
  <p:cSld name="Segue Dark">
    <p:bg>
      <p:bgPr>
        <a:solidFill>
          <a:srgbClr val="646464"/>
        </a:solidFill>
        <a:effectLst/>
      </p:bgPr>
    </p:bg>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914400" y="2514600"/>
            <a:ext cx="7467600" cy="1143000"/>
          </a:xfrm>
        </p:spPr>
        <p:txBody>
          <a:bodyPr/>
          <a:lstStyle>
            <a:lvl1pPr>
              <a:defRPr>
                <a:solidFill>
                  <a:schemeClr val="bg1">
                    <a:lumMod val="85000"/>
                  </a:schemeClr>
                </a:solidFill>
              </a:defRPr>
            </a:lvl1pPr>
          </a:lstStyle>
          <a:p>
            <a:r>
              <a:rPr lang="en-US" dirty="0" smtClean="0"/>
              <a:t>Segue Slide Dark – Add Title</a:t>
            </a:r>
            <a:endParaRPr lang="en-US" dirty="0"/>
          </a:p>
        </p:txBody>
      </p:sp>
      <p:sp>
        <p:nvSpPr>
          <p:cNvPr id="3" name="Slide Number Placeholder 2"/>
          <p:cNvSpPr>
            <a:spLocks noGrp="1"/>
          </p:cNvSpPr>
          <p:nvPr>
            <p:ph type="sldNum" sz="quarter" idx="10"/>
          </p:nvPr>
        </p:nvSpPr>
        <p:spPr/>
        <p:txBody>
          <a:bodyPr/>
          <a:lstStyle>
            <a:lvl1pPr>
              <a:defRPr>
                <a:solidFill>
                  <a:schemeClr val="bg1">
                    <a:lumMod val="85000"/>
                  </a:schemeClr>
                </a:solidFill>
              </a:defRPr>
            </a:lvl1pPr>
          </a:lstStyle>
          <a:p>
            <a:fld id="{6B3AA010-7757-41E0-A212-D41514C97AA5}" type="slidenum">
              <a:rPr lang="en-US" smtClean="0">
                <a:solidFill>
                  <a:srgbClr val="FFFFFF">
                    <a:lumMod val="85000"/>
                  </a:srgbClr>
                </a:solidFill>
              </a:rPr>
              <a:pPr/>
              <a:t>‹#›</a:t>
            </a:fld>
            <a:endParaRPr lang="en-US">
              <a:solidFill>
                <a:srgbClr val="FFFFFF">
                  <a:lumMod val="85000"/>
                </a:srgbClr>
              </a:solidFill>
            </a:endParaRPr>
          </a:p>
        </p:txBody>
      </p:sp>
      <p:pic>
        <p:nvPicPr>
          <p:cNvPr id="5" name="Picture 4" descr="OCLC-R-white-square.png"/>
          <p:cNvPicPr>
            <a:picLocks noChangeAspect="1"/>
          </p:cNvPicPr>
          <p:nvPr userDrawn="1"/>
        </p:nvPicPr>
        <p:blipFill>
          <a:blip r:embed="rId2" cstate="print"/>
          <a:stretch>
            <a:fillRect/>
          </a:stretch>
        </p:blipFill>
        <p:spPr>
          <a:xfrm>
            <a:off x="990600" y="762007"/>
            <a:ext cx="1219200" cy="1408671"/>
          </a:xfrm>
          <a:prstGeom prst="rect">
            <a:avLst/>
          </a:prstGeom>
        </p:spPr>
      </p:pic>
    </p:spTree>
    <p:extLst>
      <p:ext uri="{BB962C8B-B14F-4D97-AF65-F5344CB8AC3E}">
        <p14:creationId xmlns:p14="http://schemas.microsoft.com/office/powerpoint/2010/main" val="3199659535"/>
      </p:ext>
    </p:extLst>
  </p:cSld>
  <p:clrMapOvr>
    <a:masterClrMapping/>
  </p:clrMapOvr>
</p:sldLayout>
</file>

<file path=ppt/slideLayouts/slideLayout146.xml><?xml version="1.0" encoding="utf-8"?>
<p:sldLayout xmlns:a="http://schemas.openxmlformats.org/drawingml/2006/main" xmlns:r="http://schemas.openxmlformats.org/officeDocument/2006/relationships" xmlns:p="http://schemas.openxmlformats.org/presentationml/2006/main" preserve="1" userDrawn="1">
  <p:cSld name="1_Segue Dark">
    <p:bg>
      <p:bgPr>
        <a:solidFill>
          <a:srgbClr val="646464"/>
        </a:solidFill>
        <a:effectLst/>
      </p:bgPr>
    </p:bg>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914400" y="2514600"/>
            <a:ext cx="7467600" cy="1143000"/>
          </a:xfrm>
        </p:spPr>
        <p:txBody>
          <a:bodyPr/>
          <a:lstStyle>
            <a:lvl1pPr>
              <a:defRPr>
                <a:solidFill>
                  <a:schemeClr val="bg1">
                    <a:lumMod val="85000"/>
                  </a:schemeClr>
                </a:solidFill>
              </a:defRPr>
            </a:lvl1pPr>
          </a:lstStyle>
          <a:p>
            <a:r>
              <a:rPr lang="en-US" dirty="0" smtClean="0"/>
              <a:t>Segue Slide Dark – Add Title</a:t>
            </a:r>
            <a:endParaRPr lang="en-US" dirty="0"/>
          </a:p>
        </p:txBody>
      </p:sp>
      <p:sp>
        <p:nvSpPr>
          <p:cNvPr id="3" name="Slide Number Placeholder 2"/>
          <p:cNvSpPr>
            <a:spLocks noGrp="1"/>
          </p:cNvSpPr>
          <p:nvPr>
            <p:ph type="sldNum" sz="quarter" idx="10"/>
          </p:nvPr>
        </p:nvSpPr>
        <p:spPr/>
        <p:txBody>
          <a:bodyPr/>
          <a:lstStyle>
            <a:lvl1pPr>
              <a:defRPr>
                <a:solidFill>
                  <a:schemeClr val="bg1">
                    <a:lumMod val="85000"/>
                  </a:schemeClr>
                </a:solidFill>
              </a:defRPr>
            </a:lvl1pPr>
          </a:lstStyle>
          <a:p>
            <a:fld id="{6B3AA010-7757-41E0-A212-D41514C97AA5}" type="slidenum">
              <a:rPr lang="en-US" smtClean="0">
                <a:solidFill>
                  <a:srgbClr val="FFFFFF">
                    <a:lumMod val="85000"/>
                  </a:srgbClr>
                </a:solidFill>
              </a:rPr>
              <a:pPr/>
              <a:t>‹#›</a:t>
            </a:fld>
            <a:endParaRPr lang="en-US">
              <a:solidFill>
                <a:srgbClr val="FFFFFF">
                  <a:lumMod val="85000"/>
                </a:srgbClr>
              </a:solidFill>
            </a:endParaRPr>
          </a:p>
        </p:txBody>
      </p:sp>
    </p:spTree>
    <p:extLst>
      <p:ext uri="{BB962C8B-B14F-4D97-AF65-F5344CB8AC3E}">
        <p14:creationId xmlns:p14="http://schemas.microsoft.com/office/powerpoint/2010/main" val="2671497264"/>
      </p:ext>
    </p:extLst>
  </p:cSld>
  <p:clrMapOvr>
    <a:masterClrMapping/>
  </p:clrMapOvr>
</p:sldLayout>
</file>

<file path=ppt/slideLayouts/slideLayout147.xml><?xml version="1.0" encoding="utf-8"?>
<p:sldLayout xmlns:a="http://schemas.openxmlformats.org/drawingml/2006/main" xmlns:r="http://schemas.openxmlformats.org/officeDocument/2006/relationships" xmlns:p="http://schemas.openxmlformats.org/presentationml/2006/main" preserve="1" userDrawn="1">
  <p:cSld name="Seque White Color Logo">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914400" y="2514600"/>
            <a:ext cx="8229600" cy="1143000"/>
          </a:xfrm>
        </p:spPr>
        <p:txBody>
          <a:bodyPr/>
          <a:lstStyle>
            <a:lvl1pPr>
              <a:defRPr baseline="0"/>
            </a:lvl1pPr>
          </a:lstStyle>
          <a:p>
            <a:r>
              <a:rPr lang="en-US" dirty="0" smtClean="0"/>
              <a:t>Segue Slide – White- Add Title</a:t>
            </a:r>
            <a:endParaRPr lang="en-US" dirty="0"/>
          </a:p>
        </p:txBody>
      </p:sp>
      <p:sp>
        <p:nvSpPr>
          <p:cNvPr id="3" name="Slide Number Placeholder 2"/>
          <p:cNvSpPr>
            <a:spLocks noGrp="1"/>
          </p:cNvSpPr>
          <p:nvPr>
            <p:ph type="sldNum" sz="quarter" idx="10"/>
          </p:nvPr>
        </p:nvSpPr>
        <p:spPr/>
        <p:txBody>
          <a:bodyPr/>
          <a:lstStyle/>
          <a:p>
            <a:fld id="{6B3AA010-7757-41E0-A212-D41514C97AA5}" type="slidenum">
              <a:rPr lang="en-US" smtClean="0"/>
              <a:pPr/>
              <a:t>‹#›</a:t>
            </a:fld>
            <a:endParaRPr lang="en-US"/>
          </a:p>
        </p:txBody>
      </p:sp>
      <p:pic>
        <p:nvPicPr>
          <p:cNvPr id="4" name="Picture 2"/>
          <p:cNvPicPr>
            <a:picLocks noChangeAspect="1" noChangeArrowheads="1"/>
          </p:cNvPicPr>
          <p:nvPr userDrawn="1"/>
        </p:nvPicPr>
        <p:blipFill>
          <a:blip r:embed="rId2" cstate="print"/>
          <a:srcRect/>
          <a:stretch>
            <a:fillRect/>
          </a:stretch>
        </p:blipFill>
        <p:spPr bwMode="auto">
          <a:xfrm>
            <a:off x="805456" y="533400"/>
            <a:ext cx="1632944" cy="1752600"/>
          </a:xfrm>
          <a:prstGeom prst="rect">
            <a:avLst/>
          </a:prstGeom>
          <a:noFill/>
          <a:ln w="9525">
            <a:noFill/>
            <a:miter lim="800000"/>
            <a:headEnd/>
            <a:tailEnd/>
          </a:ln>
          <a:effectLst/>
        </p:spPr>
      </p:pic>
    </p:spTree>
    <p:extLst>
      <p:ext uri="{BB962C8B-B14F-4D97-AF65-F5344CB8AC3E}">
        <p14:creationId xmlns:p14="http://schemas.microsoft.com/office/powerpoint/2010/main" val="3095804312"/>
      </p:ext>
    </p:extLst>
  </p:cSld>
  <p:clrMapOvr>
    <a:masterClrMapping/>
  </p:clrMapOvr>
</p:sldLayout>
</file>

<file path=ppt/slideLayouts/slideLayout148.xml><?xml version="1.0" encoding="utf-8"?>
<p:sldLayout xmlns:a="http://schemas.openxmlformats.org/drawingml/2006/main" xmlns:r="http://schemas.openxmlformats.org/officeDocument/2006/relationships" xmlns:p="http://schemas.openxmlformats.org/presentationml/2006/main" preserve="1" userDrawn="1">
  <p:cSld name="Seque White Grey Logo">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914400" y="2514600"/>
            <a:ext cx="8229600" cy="1143000"/>
          </a:xfrm>
        </p:spPr>
        <p:txBody>
          <a:bodyPr/>
          <a:lstStyle>
            <a:lvl1pPr>
              <a:defRPr baseline="0"/>
            </a:lvl1pPr>
          </a:lstStyle>
          <a:p>
            <a:r>
              <a:rPr lang="en-US" dirty="0" smtClean="0"/>
              <a:t>Segue Slide – White- Add Title</a:t>
            </a:r>
            <a:endParaRPr lang="en-US" dirty="0"/>
          </a:p>
        </p:txBody>
      </p:sp>
      <p:sp>
        <p:nvSpPr>
          <p:cNvPr id="3" name="Slide Number Placeholder 2"/>
          <p:cNvSpPr>
            <a:spLocks noGrp="1"/>
          </p:cNvSpPr>
          <p:nvPr>
            <p:ph type="sldNum" sz="quarter" idx="10"/>
          </p:nvPr>
        </p:nvSpPr>
        <p:spPr/>
        <p:txBody>
          <a:bodyPr/>
          <a:lstStyle/>
          <a:p>
            <a:fld id="{6B3AA010-7757-41E0-A212-D41514C97AA5}" type="slidenum">
              <a:rPr lang="en-US" smtClean="0"/>
              <a:pPr/>
              <a:t>‹#›</a:t>
            </a:fld>
            <a:endParaRPr lang="en-US"/>
          </a:p>
        </p:txBody>
      </p:sp>
      <p:pic>
        <p:nvPicPr>
          <p:cNvPr id="5" name="Picture 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90600" y="762003"/>
            <a:ext cx="1219200" cy="1336964"/>
          </a:xfrm>
          <a:prstGeom prst="rect">
            <a:avLst/>
          </a:prstGeom>
        </p:spPr>
      </p:pic>
    </p:spTree>
    <p:extLst>
      <p:ext uri="{BB962C8B-B14F-4D97-AF65-F5344CB8AC3E}">
        <p14:creationId xmlns:p14="http://schemas.microsoft.com/office/powerpoint/2010/main" val="2213750826"/>
      </p:ext>
    </p:extLst>
  </p:cSld>
  <p:clrMapOvr>
    <a:masterClrMapping/>
  </p:clrMapOvr>
</p:sldLayout>
</file>

<file path=ppt/slideLayouts/slideLayout149.xml><?xml version="1.0" encoding="utf-8"?>
<p:sldLayout xmlns:a="http://schemas.openxmlformats.org/drawingml/2006/main" xmlns:r="http://schemas.openxmlformats.org/officeDocument/2006/relationships" xmlns:p="http://schemas.openxmlformats.org/presentationml/2006/main" preserve="1" userDrawn="1">
  <p:cSld name="1_Seque White Grey Logo">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914400" y="2514600"/>
            <a:ext cx="8229600" cy="1143000"/>
          </a:xfrm>
        </p:spPr>
        <p:txBody>
          <a:bodyPr/>
          <a:lstStyle>
            <a:lvl1pPr>
              <a:defRPr baseline="0"/>
            </a:lvl1pPr>
          </a:lstStyle>
          <a:p>
            <a:r>
              <a:rPr lang="en-US" dirty="0" smtClean="0"/>
              <a:t>Segue Slide – White- Add Title</a:t>
            </a:r>
            <a:endParaRPr lang="en-US" dirty="0"/>
          </a:p>
        </p:txBody>
      </p:sp>
      <p:sp>
        <p:nvSpPr>
          <p:cNvPr id="3" name="Slide Number Placeholder 2"/>
          <p:cNvSpPr>
            <a:spLocks noGrp="1"/>
          </p:cNvSpPr>
          <p:nvPr>
            <p:ph type="sldNum" sz="quarter" idx="10"/>
          </p:nvPr>
        </p:nvSpPr>
        <p:spPr/>
        <p:txBody>
          <a:bodyPr/>
          <a:lstStyle/>
          <a:p>
            <a:fld id="{6B3AA010-7757-41E0-A212-D41514C97AA5}" type="slidenum">
              <a:rPr lang="en-US" smtClean="0"/>
              <a:pPr/>
              <a:t>‹#›</a:t>
            </a:fld>
            <a:endParaRPr lang="en-US"/>
          </a:p>
        </p:txBody>
      </p:sp>
    </p:spTree>
    <p:extLst>
      <p:ext uri="{BB962C8B-B14F-4D97-AF65-F5344CB8AC3E}">
        <p14:creationId xmlns:p14="http://schemas.microsoft.com/office/powerpoint/2010/main" val="1867039598"/>
      </p:ext>
    </p:extLst>
  </p:cSld>
  <p:clrMapOvr>
    <a:masterClrMapping/>
  </p:clrMapOvr>
</p:sldLayout>
</file>

<file path=ppt/slideLayouts/slideLayout150.xml><?xml version="1.0" encoding="utf-8"?>
<p:sldLayout xmlns:a="http://schemas.openxmlformats.org/drawingml/2006/main" xmlns:r="http://schemas.openxmlformats.org/officeDocument/2006/relationships" xmlns:p="http://schemas.openxmlformats.org/presentationml/2006/main" preserve="1" userDrawn="1">
  <p:cSld name="Blank with Content Box Color Logo">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04801"/>
            <a:ext cx="8229600" cy="58213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pic>
        <p:nvPicPr>
          <p:cNvPr id="7" name="Picture 6"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extLst>
      <p:ext uri="{BB962C8B-B14F-4D97-AF65-F5344CB8AC3E}">
        <p14:creationId xmlns:p14="http://schemas.microsoft.com/office/powerpoint/2010/main" val="4124510972"/>
      </p:ext>
    </p:extLst>
  </p:cSld>
  <p:clrMapOvr>
    <a:masterClrMapping/>
  </p:clrMapOvr>
</p:sldLayout>
</file>

<file path=ppt/slideLayouts/slideLayout151.xml><?xml version="1.0" encoding="utf-8"?>
<p:sldLayout xmlns:a="http://schemas.openxmlformats.org/drawingml/2006/main" xmlns:r="http://schemas.openxmlformats.org/officeDocument/2006/relationships" xmlns:p="http://schemas.openxmlformats.org/presentationml/2006/main" preserve="1" userDrawn="1">
  <p:cSld name="Blank with Content Box Grey Logo">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04801"/>
            <a:ext cx="8229600" cy="58213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pic>
        <p:nvPicPr>
          <p:cNvPr id="7" name="Picture 6"/>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57200" y="6358485"/>
            <a:ext cx="1676400" cy="346275"/>
          </a:xfrm>
          <a:prstGeom prst="rect">
            <a:avLst/>
          </a:prstGeom>
        </p:spPr>
      </p:pic>
    </p:spTree>
    <p:extLst>
      <p:ext uri="{BB962C8B-B14F-4D97-AF65-F5344CB8AC3E}">
        <p14:creationId xmlns:p14="http://schemas.microsoft.com/office/powerpoint/2010/main" val="3735467924"/>
      </p:ext>
    </p:extLst>
  </p:cSld>
  <p:clrMapOvr>
    <a:masterClrMapping/>
  </p:clrMapOvr>
</p:sldLayout>
</file>

<file path=ppt/slideLayouts/slideLayout152.xml><?xml version="1.0" encoding="utf-8"?>
<p:sldLayout xmlns:a="http://schemas.openxmlformats.org/drawingml/2006/main" xmlns:r="http://schemas.openxmlformats.org/officeDocument/2006/relationships" xmlns:p="http://schemas.openxmlformats.org/presentationml/2006/main" preserve="1" userDrawn="1">
  <p:cSld name="1_Blank with Content Box Grey Logo">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04801"/>
            <a:ext cx="8229600" cy="58213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spTree>
    <p:extLst>
      <p:ext uri="{BB962C8B-B14F-4D97-AF65-F5344CB8AC3E}">
        <p14:creationId xmlns:p14="http://schemas.microsoft.com/office/powerpoint/2010/main" val="1395306440"/>
      </p:ext>
    </p:extLst>
  </p:cSld>
  <p:clrMapOvr>
    <a:masterClrMapping/>
  </p:clrMapOvr>
</p:sldLayout>
</file>

<file path=ppt/slideLayouts/slideLayout153.xml><?xml version="1.0" encoding="utf-8"?>
<p:sldLayout xmlns:a="http://schemas.openxmlformats.org/drawingml/2006/main" xmlns:r="http://schemas.openxmlformats.org/officeDocument/2006/relationships" xmlns:p="http://schemas.openxmlformats.org/presentationml/2006/main" type="obj" preserve="1">
  <p:cSld name="Title and Content Color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pic>
        <p:nvPicPr>
          <p:cNvPr id="7" name="Picture 6"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extLst>
      <p:ext uri="{BB962C8B-B14F-4D97-AF65-F5344CB8AC3E}">
        <p14:creationId xmlns:p14="http://schemas.microsoft.com/office/powerpoint/2010/main" val="3581243211"/>
      </p:ext>
    </p:extLst>
  </p:cSld>
  <p:clrMapOvr>
    <a:masterClrMapping/>
  </p:clrMapOvr>
</p:sldLayout>
</file>

<file path=ppt/slideLayouts/slideLayout154.xml><?xml version="1.0" encoding="utf-8"?>
<p:sldLayout xmlns:a="http://schemas.openxmlformats.org/drawingml/2006/main" xmlns:r="http://schemas.openxmlformats.org/officeDocument/2006/relationships" xmlns:p="http://schemas.openxmlformats.org/presentationml/2006/main" type="obj" preserve="1">
  <p:cSld name="Title and Content Grey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pic>
        <p:nvPicPr>
          <p:cNvPr id="7" name="Picture 6"/>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57200" y="6358485"/>
            <a:ext cx="1676400" cy="346275"/>
          </a:xfrm>
          <a:prstGeom prst="rect">
            <a:avLst/>
          </a:prstGeom>
        </p:spPr>
      </p:pic>
    </p:spTree>
    <p:extLst>
      <p:ext uri="{BB962C8B-B14F-4D97-AF65-F5344CB8AC3E}">
        <p14:creationId xmlns:p14="http://schemas.microsoft.com/office/powerpoint/2010/main" val="2116019915"/>
      </p:ext>
    </p:extLst>
  </p:cSld>
  <p:clrMapOvr>
    <a:masterClrMapping/>
  </p:clrMapOvr>
</p:sldLayout>
</file>

<file path=ppt/slideLayouts/slideLayout155.xml><?xml version="1.0" encoding="utf-8"?>
<p:sldLayout xmlns:a="http://schemas.openxmlformats.org/drawingml/2006/main" xmlns:r="http://schemas.openxmlformats.org/officeDocument/2006/relationships" xmlns:p="http://schemas.openxmlformats.org/presentationml/2006/main" type="obj" preserve="1">
  <p:cSld name="1_Title and Content Grey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12"/>
          </p:nvPr>
        </p:nvSpPr>
        <p:spPr/>
        <p:txBody>
          <a:bodyPr/>
          <a:lstStyle/>
          <a:p>
            <a:fld id="{6B3AA010-7757-41E0-A212-D41514C97AA5}" type="slidenum">
              <a:rPr lang="en-US" smtClean="0"/>
              <a:pPr/>
              <a:t>‹#›</a:t>
            </a:fld>
            <a:endParaRPr lang="en-US"/>
          </a:p>
        </p:txBody>
      </p:sp>
    </p:spTree>
    <p:extLst>
      <p:ext uri="{BB962C8B-B14F-4D97-AF65-F5344CB8AC3E}">
        <p14:creationId xmlns:p14="http://schemas.microsoft.com/office/powerpoint/2010/main" val="4254931948"/>
      </p:ext>
    </p:extLst>
  </p:cSld>
  <p:clrMapOvr>
    <a:masterClrMapping/>
  </p:clrMapOvr>
</p:sldLayout>
</file>

<file path=ppt/slideLayouts/slideLayout156.xml><?xml version="1.0" encoding="utf-8"?>
<p:sldLayout xmlns:a="http://schemas.openxmlformats.org/drawingml/2006/main" xmlns:r="http://schemas.openxmlformats.org/officeDocument/2006/relationships" xmlns:p="http://schemas.openxmlformats.org/presentationml/2006/main" type="twoObj" preserve="1">
  <p:cSld name="Two Content Color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1"/>
            <a:ext cx="4038600" cy="4525963"/>
          </a:xfrm>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600201"/>
            <a:ext cx="4038600" cy="4525963"/>
          </a:xfrm>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Slide Number Placeholder 6"/>
          <p:cNvSpPr>
            <a:spLocks noGrp="1"/>
          </p:cNvSpPr>
          <p:nvPr>
            <p:ph type="sldNum" sz="quarter" idx="12"/>
          </p:nvPr>
        </p:nvSpPr>
        <p:spPr/>
        <p:txBody>
          <a:bodyPr/>
          <a:lstStyle/>
          <a:p>
            <a:fld id="{6B3AA010-7757-41E0-A212-D41514C97AA5}" type="slidenum">
              <a:rPr lang="en-US" smtClean="0"/>
              <a:pPr/>
              <a:t>‹#›</a:t>
            </a:fld>
            <a:endParaRPr lang="en-US"/>
          </a:p>
        </p:txBody>
      </p:sp>
      <p:pic>
        <p:nvPicPr>
          <p:cNvPr id="8" name="Picture 7" descr="OCLC-RESEARCH_H_MD.png"/>
          <p:cNvPicPr>
            <a:picLocks noChangeAspect="1"/>
          </p:cNvPicPr>
          <p:nvPr userDrawn="1"/>
        </p:nvPicPr>
        <p:blipFill>
          <a:blip r:embed="rId2" cstate="print"/>
          <a:stretch>
            <a:fillRect/>
          </a:stretch>
        </p:blipFill>
        <p:spPr>
          <a:xfrm>
            <a:off x="457200" y="6359328"/>
            <a:ext cx="1676400" cy="346272"/>
          </a:xfrm>
          <a:prstGeom prst="rect">
            <a:avLst/>
          </a:prstGeom>
        </p:spPr>
      </p:pic>
    </p:spTree>
    <p:extLst>
      <p:ext uri="{BB962C8B-B14F-4D97-AF65-F5344CB8AC3E}">
        <p14:creationId xmlns:p14="http://schemas.microsoft.com/office/powerpoint/2010/main" val="3002576723"/>
      </p:ext>
    </p:extLst>
  </p:cSld>
  <p:clrMapOvr>
    <a:masterClrMapping/>
  </p:clrMapOvr>
</p:sldLayout>
</file>

<file path=ppt/slideLayouts/slideLayout157.xml><?xml version="1.0" encoding="utf-8"?>
<p:sldLayout xmlns:a="http://schemas.openxmlformats.org/drawingml/2006/main" xmlns:r="http://schemas.openxmlformats.org/officeDocument/2006/relationships" xmlns:p="http://schemas.openxmlformats.org/presentationml/2006/main" type="twoObj" preserve="1">
  <p:cSld name="Two Content Grey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1"/>
            <a:ext cx="4038600" cy="4525963"/>
          </a:xfrm>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600201"/>
            <a:ext cx="4038600" cy="4525963"/>
          </a:xfrm>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Slide Number Placeholder 6"/>
          <p:cNvSpPr>
            <a:spLocks noGrp="1"/>
          </p:cNvSpPr>
          <p:nvPr>
            <p:ph type="sldNum" sz="quarter" idx="12"/>
          </p:nvPr>
        </p:nvSpPr>
        <p:spPr/>
        <p:txBody>
          <a:bodyPr/>
          <a:lstStyle/>
          <a:p>
            <a:fld id="{6B3AA010-7757-41E0-A212-D41514C97AA5}" type="slidenum">
              <a:rPr lang="en-US" smtClean="0"/>
              <a:pPr/>
              <a:t>‹#›</a:t>
            </a:fld>
            <a:endParaRPr lang="en-US"/>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57200" y="6358485"/>
            <a:ext cx="1676400" cy="346275"/>
          </a:xfrm>
          <a:prstGeom prst="rect">
            <a:avLst/>
          </a:prstGeom>
        </p:spPr>
      </p:pic>
    </p:spTree>
    <p:extLst>
      <p:ext uri="{BB962C8B-B14F-4D97-AF65-F5344CB8AC3E}">
        <p14:creationId xmlns:p14="http://schemas.microsoft.com/office/powerpoint/2010/main" val="1734079181"/>
      </p:ext>
    </p:extLst>
  </p:cSld>
  <p:clrMapOvr>
    <a:masterClrMapping/>
  </p:clrMapOvr>
</p:sldLayout>
</file>

<file path=ppt/slideLayouts/slideLayout158.xml><?xml version="1.0" encoding="utf-8"?>
<p:sldLayout xmlns:a="http://schemas.openxmlformats.org/drawingml/2006/main" xmlns:r="http://schemas.openxmlformats.org/officeDocument/2006/relationships" xmlns:p="http://schemas.openxmlformats.org/presentationml/2006/main" type="twoObj" preserve="1">
  <p:cSld name="1_Two Content Grey Log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1"/>
            <a:ext cx="4038600" cy="4525963"/>
          </a:xfrm>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600201"/>
            <a:ext cx="4038600" cy="4525963"/>
          </a:xfrm>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Slide Number Placeholder 6"/>
          <p:cNvSpPr>
            <a:spLocks noGrp="1"/>
          </p:cNvSpPr>
          <p:nvPr>
            <p:ph type="sldNum" sz="quarter" idx="12"/>
          </p:nvPr>
        </p:nvSpPr>
        <p:spPr/>
        <p:txBody>
          <a:bodyPr/>
          <a:lstStyle/>
          <a:p>
            <a:fld id="{6B3AA010-7757-41E0-A212-D41514C97AA5}" type="slidenum">
              <a:rPr lang="en-US" smtClean="0"/>
              <a:pPr/>
              <a:t>‹#›</a:t>
            </a:fld>
            <a:endParaRPr lang="en-US"/>
          </a:p>
        </p:txBody>
      </p:sp>
    </p:spTree>
    <p:extLst>
      <p:ext uri="{BB962C8B-B14F-4D97-AF65-F5344CB8AC3E}">
        <p14:creationId xmlns:p14="http://schemas.microsoft.com/office/powerpoint/2010/main" val="758891470"/>
      </p:ext>
    </p:extLst>
  </p:cSld>
  <p:clrMapOvr>
    <a:masterClrMapping/>
  </p:clrMapOvr>
</p:sldLayout>
</file>

<file path=ppt/slideLayouts/slideLayout159.xml><?xml version="1.0" encoding="utf-8"?>
<p:sldLayout xmlns:a="http://schemas.openxmlformats.org/drawingml/2006/main" xmlns:r="http://schemas.openxmlformats.org/officeDocument/2006/relationships" xmlns:p="http://schemas.openxmlformats.org/presentationml/2006/main" preserve="1" userDrawn="1">
  <p:cSld name="Thank You- Dark">
    <p:bg>
      <p:bgPr>
        <a:solidFill>
          <a:srgbClr val="646464"/>
        </a:solidFill>
        <a:effectLst/>
      </p:bgPr>
    </p:bg>
    <p:spTree>
      <p:nvGrpSpPr>
        <p:cNvPr id="1" name=""/>
        <p:cNvGrpSpPr/>
        <p:nvPr/>
      </p:nvGrpSpPr>
      <p:grpSpPr>
        <a:xfrm>
          <a:off x="0" y="0"/>
          <a:ext cx="0" cy="0"/>
          <a:chOff x="0" y="0"/>
          <a:chExt cx="0" cy="0"/>
        </a:xfrm>
      </p:grpSpPr>
      <p:pic>
        <p:nvPicPr>
          <p:cNvPr id="6" name="Picture 5" descr="OCLC-R-white-square.png"/>
          <p:cNvPicPr>
            <a:picLocks noChangeAspect="1"/>
          </p:cNvPicPr>
          <p:nvPr userDrawn="1"/>
        </p:nvPicPr>
        <p:blipFill>
          <a:blip r:embed="rId2" cstate="print"/>
          <a:stretch>
            <a:fillRect/>
          </a:stretch>
        </p:blipFill>
        <p:spPr>
          <a:xfrm>
            <a:off x="990600" y="762007"/>
            <a:ext cx="1219200" cy="1408671"/>
          </a:xfrm>
          <a:prstGeom prst="rect">
            <a:avLst/>
          </a:prstGeom>
        </p:spPr>
      </p:pic>
      <p:pic>
        <p:nvPicPr>
          <p:cNvPr id="13" name="Picture 1" descr="image003"/>
          <p:cNvPicPr>
            <a:picLocks noChangeAspect="1" noChangeArrowheads="1"/>
          </p:cNvPicPr>
          <p:nvPr userDrawn="1"/>
        </p:nvPicPr>
        <p:blipFill>
          <a:blip r:embed="rId3" cstate="print"/>
          <a:srcRect/>
          <a:stretch>
            <a:fillRect/>
          </a:stretch>
        </p:blipFill>
        <p:spPr bwMode="auto">
          <a:xfrm>
            <a:off x="7391400" y="6400808"/>
            <a:ext cx="914400" cy="318977"/>
          </a:xfrm>
          <a:prstGeom prst="rect">
            <a:avLst/>
          </a:prstGeom>
          <a:noFill/>
          <a:ln w="9525">
            <a:noFill/>
            <a:miter lim="800000"/>
            <a:headEnd/>
            <a:tailEnd/>
          </a:ln>
        </p:spPr>
      </p:pic>
      <p:sp>
        <p:nvSpPr>
          <p:cNvPr id="14" name="TextBox 13"/>
          <p:cNvSpPr txBox="1"/>
          <p:nvPr userDrawn="1"/>
        </p:nvSpPr>
        <p:spPr>
          <a:xfrm>
            <a:off x="914400" y="6349433"/>
            <a:ext cx="6019800" cy="461665"/>
          </a:xfrm>
          <a:prstGeom prst="rect">
            <a:avLst/>
          </a:prstGeom>
          <a:noFill/>
        </p:spPr>
        <p:txBody>
          <a:bodyPr wrap="square" rtlCol="0">
            <a:spAutoFit/>
          </a:bodyPr>
          <a:lstStyle/>
          <a:p>
            <a:pPr>
              <a:defRPr/>
            </a:pPr>
            <a:r>
              <a:rPr lang="en-US" sz="800" dirty="0" smtClean="0">
                <a:solidFill>
                  <a:prstClr val="black"/>
                </a:solidFill>
                <a:latin typeface="Open Sans" pitchFamily="34" charset="0"/>
                <a:ea typeface="Open Sans" pitchFamily="34" charset="0"/>
                <a:cs typeface="Open Sans" pitchFamily="34" charset="0"/>
              </a:rPr>
              <a:t>©2013 OCLC. This work is licensed under a Creative Commons Attribution 3.0 </a:t>
            </a:r>
            <a:r>
              <a:rPr lang="en-US" sz="800" dirty="0" err="1" smtClean="0">
                <a:solidFill>
                  <a:prstClr val="black"/>
                </a:solidFill>
                <a:latin typeface="Open Sans" pitchFamily="34" charset="0"/>
                <a:ea typeface="Open Sans" pitchFamily="34" charset="0"/>
                <a:cs typeface="Open Sans" pitchFamily="34" charset="0"/>
              </a:rPr>
              <a:t>Unported</a:t>
            </a:r>
            <a:r>
              <a:rPr lang="en-US" sz="800" dirty="0" smtClean="0">
                <a:solidFill>
                  <a:prstClr val="black"/>
                </a:solidFill>
                <a:latin typeface="Open Sans" pitchFamily="34" charset="0"/>
                <a:ea typeface="Open Sans" pitchFamily="34" charset="0"/>
                <a:cs typeface="Open Sans" pitchFamily="34" charset="0"/>
              </a:rPr>
              <a:t> License. </a:t>
            </a:r>
            <a:r>
              <a:rPr lang="en-US" sz="800" dirty="0" smtClean="0">
                <a:solidFill>
                  <a:prstClr val="black"/>
                </a:solidFill>
                <a:latin typeface="Open Sans" charset="0"/>
                <a:ea typeface="Open Sans" charset="0"/>
                <a:cs typeface="Open Sans" charset="0"/>
              </a:rPr>
              <a:t>Suggested attribution: “This work uses content from [presentation title] © OCLC, used under a Creative Commons Attribution license:  </a:t>
            </a:r>
            <a:r>
              <a:rPr lang="en-US" sz="800" u="sng" dirty="0" smtClean="0">
                <a:solidFill>
                  <a:prstClr val="black"/>
                </a:solidFill>
                <a:latin typeface="Open Sans" charset="0"/>
                <a:ea typeface="Open Sans" charset="0"/>
                <a:cs typeface="Open Sans" charset="0"/>
                <a:hlinkClick r:id="rId4"/>
              </a:rPr>
              <a:t>http</a:t>
            </a:r>
            <a:r>
              <a:rPr lang="en-US" sz="800" u="sng" dirty="0" smtClean="0">
                <a:solidFill>
                  <a:srgbClr val="FFFFFF"/>
                </a:solidFill>
                <a:latin typeface="Open Sans" charset="0"/>
                <a:ea typeface="Open Sans" charset="0"/>
                <a:cs typeface="Open Sans" charset="0"/>
                <a:hlinkClick r:id="rId4"/>
              </a:rPr>
              <a:t>://</a:t>
            </a:r>
            <a:r>
              <a:rPr lang="en-US" sz="800" u="sng" dirty="0" smtClean="0">
                <a:solidFill>
                  <a:prstClr val="black"/>
                </a:solidFill>
                <a:latin typeface="Open Sans" charset="0"/>
                <a:ea typeface="Open Sans" charset="0"/>
                <a:cs typeface="Open Sans" charset="0"/>
                <a:hlinkClick r:id="rId4"/>
              </a:rPr>
              <a:t>creativecommons.org/licenses/by/3.0/</a:t>
            </a:r>
            <a:r>
              <a:rPr lang="en-US" sz="800" dirty="0" smtClean="0">
                <a:solidFill>
                  <a:prstClr val="black"/>
                </a:solidFill>
                <a:latin typeface="Open Sans" charset="0"/>
                <a:ea typeface="Open Sans" charset="0"/>
                <a:cs typeface="Open Sans" charset="0"/>
                <a:hlinkClick r:id="rId4"/>
              </a:rPr>
              <a:t>” </a:t>
            </a:r>
            <a:endParaRPr lang="en-US" sz="800" dirty="0" smtClean="0">
              <a:solidFill>
                <a:prstClr val="black"/>
              </a:solidFill>
              <a:latin typeface="Open Sans" pitchFamily="34" charset="0"/>
              <a:ea typeface="Open Sans" pitchFamily="34" charset="0"/>
              <a:cs typeface="Open Sans" pitchFamily="34" charset="0"/>
            </a:endParaRPr>
          </a:p>
        </p:txBody>
      </p:sp>
      <p:sp>
        <p:nvSpPr>
          <p:cNvPr id="22" name="TextBox 21"/>
          <p:cNvSpPr txBox="1"/>
          <p:nvPr userDrawn="1"/>
        </p:nvSpPr>
        <p:spPr>
          <a:xfrm>
            <a:off x="3581400" y="1143009"/>
            <a:ext cx="5334000" cy="4508927"/>
          </a:xfrm>
          <a:prstGeom prst="rect">
            <a:avLst/>
          </a:prstGeom>
          <a:noFill/>
        </p:spPr>
        <p:txBody>
          <a:bodyPr wrap="square" rtlCol="0">
            <a:spAutoFit/>
          </a:bodyPr>
          <a:lstStyle/>
          <a:p>
            <a:r>
              <a:rPr lang="en-US" sz="28700" dirty="0" smtClean="0">
                <a:solidFill>
                  <a:srgbClr val="FFFFFF">
                    <a:lumMod val="85000"/>
                  </a:srgbClr>
                </a:solidFill>
                <a:latin typeface="Open Sans Semibold" pitchFamily="34" charset="0"/>
                <a:ea typeface="Open Sans Semibold" pitchFamily="34" charset="0"/>
                <a:cs typeface="Open Sans Semibold" pitchFamily="34" charset="0"/>
              </a:rPr>
              <a:t>Q</a:t>
            </a:r>
            <a:endParaRPr lang="en-US" sz="28700" dirty="0">
              <a:solidFill>
                <a:srgbClr val="FFFFFF">
                  <a:lumMod val="85000"/>
                </a:srgbClr>
              </a:solidFill>
              <a:latin typeface="Open Sans Semibold" pitchFamily="34" charset="0"/>
              <a:ea typeface="Open Sans Semibold" pitchFamily="34" charset="0"/>
              <a:cs typeface="Open Sans Semibold" pitchFamily="34" charset="0"/>
            </a:endParaRPr>
          </a:p>
        </p:txBody>
      </p:sp>
      <p:sp>
        <p:nvSpPr>
          <p:cNvPr id="24" name="Text Placeholder 23"/>
          <p:cNvSpPr>
            <a:spLocks noGrp="1"/>
          </p:cNvSpPr>
          <p:nvPr>
            <p:ph type="body" sz="quarter" idx="12" hasCustomPrompt="1"/>
          </p:nvPr>
        </p:nvSpPr>
        <p:spPr>
          <a:xfrm>
            <a:off x="990600" y="3505200"/>
            <a:ext cx="5410200" cy="2438400"/>
          </a:xfrm>
        </p:spPr>
        <p:txBody>
          <a:bodyPr>
            <a:normAutofit/>
          </a:bodyPr>
          <a:lstStyle>
            <a:lvl1pPr>
              <a:buNone/>
              <a:defRPr sz="1400" baseline="0">
                <a:solidFill>
                  <a:schemeClr val="bg1">
                    <a:lumMod val="85000"/>
                  </a:schemeClr>
                </a:solidFill>
              </a:defRPr>
            </a:lvl1pPr>
          </a:lstStyle>
          <a:p>
            <a:pPr lvl="0"/>
            <a:r>
              <a:rPr lang="en-US" dirty="0" smtClean="0">
                <a:solidFill>
                  <a:schemeClr val="bg1">
                    <a:lumMod val="85000"/>
                  </a:schemeClr>
                </a:solidFill>
              </a:rPr>
              <a:t>Parting slide contact info; name, twitter, email, etc… </a:t>
            </a:r>
            <a:endParaRPr lang="en-US" dirty="0"/>
          </a:p>
        </p:txBody>
      </p:sp>
    </p:spTree>
    <p:extLst>
      <p:ext uri="{BB962C8B-B14F-4D97-AF65-F5344CB8AC3E}">
        <p14:creationId xmlns:p14="http://schemas.microsoft.com/office/powerpoint/2010/main" val="2342396465"/>
      </p:ext>
    </p:extLst>
  </p:cSld>
  <p:clrMapOvr>
    <a:masterClrMapping/>
  </p:clrMapOvr>
</p:sldLayout>
</file>

<file path=ppt/slideLayouts/slideLayout160.xml><?xml version="1.0" encoding="utf-8"?>
<p:sldLayout xmlns:a="http://schemas.openxmlformats.org/drawingml/2006/main" xmlns:r="http://schemas.openxmlformats.org/officeDocument/2006/relationships" xmlns:p="http://schemas.openxmlformats.org/presentationml/2006/main" preserve="1" userDrawn="1">
  <p:cSld name="Thank You White Color Logo">
    <p:spTree>
      <p:nvGrpSpPr>
        <p:cNvPr id="1" name=""/>
        <p:cNvGrpSpPr/>
        <p:nvPr/>
      </p:nvGrpSpPr>
      <p:grpSpPr>
        <a:xfrm>
          <a:off x="0" y="0"/>
          <a:ext cx="0" cy="0"/>
          <a:chOff x="0" y="0"/>
          <a:chExt cx="0" cy="0"/>
        </a:xfrm>
      </p:grpSpPr>
      <p:pic>
        <p:nvPicPr>
          <p:cNvPr id="5" name="Picture 1" descr="image003"/>
          <p:cNvPicPr>
            <a:picLocks noChangeAspect="1" noChangeArrowheads="1"/>
          </p:cNvPicPr>
          <p:nvPr userDrawn="1"/>
        </p:nvPicPr>
        <p:blipFill>
          <a:blip r:embed="rId2" cstate="print"/>
          <a:srcRect/>
          <a:stretch>
            <a:fillRect/>
          </a:stretch>
        </p:blipFill>
        <p:spPr bwMode="auto">
          <a:xfrm>
            <a:off x="7239000" y="6324600"/>
            <a:ext cx="1310640" cy="457200"/>
          </a:xfrm>
          <a:prstGeom prst="rect">
            <a:avLst/>
          </a:prstGeom>
          <a:noFill/>
          <a:ln w="9525">
            <a:noFill/>
            <a:miter lim="800000"/>
            <a:headEnd/>
            <a:tailEnd/>
          </a:ln>
        </p:spPr>
      </p:pic>
      <p:sp>
        <p:nvSpPr>
          <p:cNvPr id="7" name="TextBox 6"/>
          <p:cNvSpPr txBox="1"/>
          <p:nvPr userDrawn="1"/>
        </p:nvSpPr>
        <p:spPr>
          <a:xfrm>
            <a:off x="914400" y="2590807"/>
            <a:ext cx="5334000" cy="830997"/>
          </a:xfrm>
          <a:prstGeom prst="rect">
            <a:avLst/>
          </a:prstGeom>
          <a:noFill/>
        </p:spPr>
        <p:txBody>
          <a:bodyPr wrap="square" rtlCol="0">
            <a:spAutoFit/>
          </a:bodyPr>
          <a:lstStyle/>
          <a:p>
            <a:r>
              <a:rPr lang="en-US" sz="4800" dirty="0" smtClean="0">
                <a:solidFill>
                  <a:srgbClr val="646464"/>
                </a:solidFill>
                <a:latin typeface="Open Sans Semibold" pitchFamily="34" charset="0"/>
                <a:ea typeface="Open Sans Semibold" pitchFamily="34" charset="0"/>
                <a:cs typeface="Open Sans Semibold" pitchFamily="34" charset="0"/>
              </a:rPr>
              <a:t>Thank You!</a:t>
            </a:r>
            <a:endParaRPr lang="en-US" sz="4800" dirty="0">
              <a:solidFill>
                <a:srgbClr val="646464"/>
              </a:solidFill>
              <a:latin typeface="Open Sans Semibold" pitchFamily="34" charset="0"/>
              <a:ea typeface="Open Sans Semibold" pitchFamily="34" charset="0"/>
              <a:cs typeface="Open Sans Semibold" pitchFamily="34" charset="0"/>
            </a:endParaRPr>
          </a:p>
        </p:txBody>
      </p:sp>
      <p:pic>
        <p:nvPicPr>
          <p:cNvPr id="9" name="Picture 2"/>
          <p:cNvPicPr>
            <a:picLocks noChangeAspect="1" noChangeArrowheads="1"/>
          </p:cNvPicPr>
          <p:nvPr userDrawn="1"/>
        </p:nvPicPr>
        <p:blipFill>
          <a:blip r:embed="rId3" cstate="print"/>
          <a:srcRect/>
          <a:stretch>
            <a:fillRect/>
          </a:stretch>
        </p:blipFill>
        <p:spPr bwMode="auto">
          <a:xfrm>
            <a:off x="805456" y="533400"/>
            <a:ext cx="1632944" cy="1752600"/>
          </a:xfrm>
          <a:prstGeom prst="rect">
            <a:avLst/>
          </a:prstGeom>
          <a:noFill/>
          <a:ln w="9525">
            <a:noFill/>
            <a:miter lim="800000"/>
            <a:headEnd/>
            <a:tailEnd/>
          </a:ln>
          <a:effectLst/>
        </p:spPr>
      </p:pic>
      <p:sp>
        <p:nvSpPr>
          <p:cNvPr id="11" name="Text Placeholder 10"/>
          <p:cNvSpPr>
            <a:spLocks noGrp="1"/>
          </p:cNvSpPr>
          <p:nvPr>
            <p:ph type="body" sz="quarter" idx="11" hasCustomPrompt="1"/>
          </p:nvPr>
        </p:nvSpPr>
        <p:spPr>
          <a:xfrm>
            <a:off x="914400" y="3429000"/>
            <a:ext cx="5181600" cy="1981200"/>
          </a:xfrm>
        </p:spPr>
        <p:txBody>
          <a:bodyPr>
            <a:normAutofit/>
          </a:bodyPr>
          <a:lstStyle>
            <a:lvl1pPr>
              <a:buNone/>
              <a:defRPr sz="1400" baseline="0"/>
            </a:lvl1pPr>
          </a:lstStyle>
          <a:p>
            <a:pPr lvl="0"/>
            <a:r>
              <a:rPr lang="en-US" dirty="0" smtClean="0"/>
              <a:t>Name, Email, Twitter, other closing contact info here…. </a:t>
            </a:r>
            <a:endParaRPr lang="en-US" dirty="0"/>
          </a:p>
        </p:txBody>
      </p:sp>
      <p:sp>
        <p:nvSpPr>
          <p:cNvPr id="10" name="TextBox 9"/>
          <p:cNvSpPr txBox="1"/>
          <p:nvPr userDrawn="1"/>
        </p:nvSpPr>
        <p:spPr>
          <a:xfrm>
            <a:off x="914400" y="6349433"/>
            <a:ext cx="6019800" cy="461665"/>
          </a:xfrm>
          <a:prstGeom prst="rect">
            <a:avLst/>
          </a:prstGeom>
          <a:noFill/>
        </p:spPr>
        <p:txBody>
          <a:bodyPr wrap="square" rtlCol="0">
            <a:spAutoFit/>
          </a:bodyPr>
          <a:lstStyle/>
          <a:p>
            <a:pPr>
              <a:defRPr/>
            </a:pPr>
            <a:r>
              <a:rPr lang="en-US" sz="800" dirty="0" smtClean="0">
                <a:solidFill>
                  <a:prstClr val="black"/>
                </a:solidFill>
                <a:latin typeface="Open Sans" pitchFamily="34" charset="0"/>
                <a:ea typeface="Open Sans" pitchFamily="34" charset="0"/>
                <a:cs typeface="Open Sans" pitchFamily="34" charset="0"/>
              </a:rPr>
              <a:t>©2013 OCLC. This work is licensed under a Creative Commons Attribution 3.0 </a:t>
            </a:r>
            <a:r>
              <a:rPr lang="en-US" sz="800" dirty="0" err="1" smtClean="0">
                <a:solidFill>
                  <a:prstClr val="black"/>
                </a:solidFill>
                <a:latin typeface="Open Sans" pitchFamily="34" charset="0"/>
                <a:ea typeface="Open Sans" pitchFamily="34" charset="0"/>
                <a:cs typeface="Open Sans" pitchFamily="34" charset="0"/>
              </a:rPr>
              <a:t>Unported</a:t>
            </a:r>
            <a:r>
              <a:rPr lang="en-US" sz="800" dirty="0" smtClean="0">
                <a:solidFill>
                  <a:prstClr val="black"/>
                </a:solidFill>
                <a:latin typeface="Open Sans" pitchFamily="34" charset="0"/>
                <a:ea typeface="Open Sans" pitchFamily="34" charset="0"/>
                <a:cs typeface="Open Sans" pitchFamily="34" charset="0"/>
              </a:rPr>
              <a:t> License. </a:t>
            </a:r>
            <a:r>
              <a:rPr lang="en-US" sz="800" dirty="0" smtClean="0">
                <a:solidFill>
                  <a:prstClr val="black"/>
                </a:solidFill>
                <a:latin typeface="Open Sans" charset="0"/>
                <a:ea typeface="Open Sans" charset="0"/>
                <a:cs typeface="Open Sans" charset="0"/>
              </a:rPr>
              <a:t>Suggested attribution: “This work uses content from [presentation title] © OCLC, used under a Creative Commons Attribution license:  </a:t>
            </a:r>
            <a:r>
              <a:rPr lang="en-US" sz="800" u="sng" dirty="0" smtClean="0">
                <a:solidFill>
                  <a:prstClr val="black"/>
                </a:solidFill>
                <a:latin typeface="Open Sans" charset="0"/>
                <a:ea typeface="Open Sans" charset="0"/>
                <a:cs typeface="Open Sans" charset="0"/>
                <a:hlinkClick r:id="rId4"/>
              </a:rPr>
              <a:t>http</a:t>
            </a:r>
            <a:r>
              <a:rPr lang="en-US" sz="800" u="sng" dirty="0" smtClean="0">
                <a:solidFill>
                  <a:srgbClr val="FFFFFF"/>
                </a:solidFill>
                <a:latin typeface="Open Sans" charset="0"/>
                <a:ea typeface="Open Sans" charset="0"/>
                <a:cs typeface="Open Sans" charset="0"/>
                <a:hlinkClick r:id="rId4"/>
              </a:rPr>
              <a:t>://</a:t>
            </a:r>
            <a:r>
              <a:rPr lang="en-US" sz="800" u="sng" dirty="0" smtClean="0">
                <a:solidFill>
                  <a:prstClr val="black"/>
                </a:solidFill>
                <a:latin typeface="Open Sans" charset="0"/>
                <a:ea typeface="Open Sans" charset="0"/>
                <a:cs typeface="Open Sans" charset="0"/>
                <a:hlinkClick r:id="rId4"/>
              </a:rPr>
              <a:t>creativecommons.org/licenses/by/3.0/</a:t>
            </a:r>
            <a:r>
              <a:rPr lang="en-US" sz="800" dirty="0" smtClean="0">
                <a:solidFill>
                  <a:prstClr val="black"/>
                </a:solidFill>
                <a:latin typeface="Open Sans" charset="0"/>
                <a:ea typeface="Open Sans" charset="0"/>
                <a:cs typeface="Open Sans" charset="0"/>
                <a:hlinkClick r:id="rId4"/>
              </a:rPr>
              <a:t>” </a:t>
            </a:r>
            <a:endParaRPr lang="en-US" sz="800" dirty="0" smtClean="0">
              <a:solidFill>
                <a:prstClr val="black"/>
              </a:solidFill>
              <a:latin typeface="Open Sans" pitchFamily="34" charset="0"/>
              <a:ea typeface="Open Sans" pitchFamily="34" charset="0"/>
              <a:cs typeface="Open Sans" pitchFamily="34" charset="0"/>
            </a:endParaRPr>
          </a:p>
        </p:txBody>
      </p:sp>
    </p:spTree>
    <p:extLst>
      <p:ext uri="{BB962C8B-B14F-4D97-AF65-F5344CB8AC3E}">
        <p14:creationId xmlns:p14="http://schemas.microsoft.com/office/powerpoint/2010/main" val="4246371664"/>
      </p:ext>
    </p:extLst>
  </p:cSld>
  <p:clrMapOvr>
    <a:masterClrMapping/>
  </p:clrMapOvr>
</p:sldLayout>
</file>

<file path=ppt/slideLayouts/slideLayout161.xml><?xml version="1.0" encoding="utf-8"?>
<p:sldLayout xmlns:a="http://schemas.openxmlformats.org/drawingml/2006/main" xmlns:r="http://schemas.openxmlformats.org/officeDocument/2006/relationships" xmlns:p="http://schemas.openxmlformats.org/presentationml/2006/main" preserve="1" userDrawn="1">
  <p:cSld name="Thank You White Grey Logo">
    <p:spTree>
      <p:nvGrpSpPr>
        <p:cNvPr id="1" name=""/>
        <p:cNvGrpSpPr/>
        <p:nvPr/>
      </p:nvGrpSpPr>
      <p:grpSpPr>
        <a:xfrm>
          <a:off x="0" y="0"/>
          <a:ext cx="0" cy="0"/>
          <a:chOff x="0" y="0"/>
          <a:chExt cx="0" cy="0"/>
        </a:xfrm>
      </p:grpSpPr>
      <p:pic>
        <p:nvPicPr>
          <p:cNvPr id="5" name="Picture 1" descr="image003"/>
          <p:cNvPicPr>
            <a:picLocks noChangeAspect="1" noChangeArrowheads="1"/>
          </p:cNvPicPr>
          <p:nvPr userDrawn="1"/>
        </p:nvPicPr>
        <p:blipFill>
          <a:blip r:embed="rId2" cstate="print"/>
          <a:srcRect/>
          <a:stretch>
            <a:fillRect/>
          </a:stretch>
        </p:blipFill>
        <p:spPr bwMode="auto">
          <a:xfrm>
            <a:off x="7239000" y="6324600"/>
            <a:ext cx="1310640" cy="457200"/>
          </a:xfrm>
          <a:prstGeom prst="rect">
            <a:avLst/>
          </a:prstGeom>
          <a:noFill/>
          <a:ln w="9525">
            <a:noFill/>
            <a:miter lim="800000"/>
            <a:headEnd/>
            <a:tailEnd/>
          </a:ln>
        </p:spPr>
      </p:pic>
      <p:sp>
        <p:nvSpPr>
          <p:cNvPr id="7" name="TextBox 6"/>
          <p:cNvSpPr txBox="1"/>
          <p:nvPr userDrawn="1"/>
        </p:nvSpPr>
        <p:spPr>
          <a:xfrm>
            <a:off x="914400" y="2590807"/>
            <a:ext cx="5334000" cy="830997"/>
          </a:xfrm>
          <a:prstGeom prst="rect">
            <a:avLst/>
          </a:prstGeom>
          <a:noFill/>
        </p:spPr>
        <p:txBody>
          <a:bodyPr wrap="square" rtlCol="0">
            <a:spAutoFit/>
          </a:bodyPr>
          <a:lstStyle/>
          <a:p>
            <a:r>
              <a:rPr lang="en-US" sz="4800" dirty="0" smtClean="0">
                <a:solidFill>
                  <a:srgbClr val="646464"/>
                </a:solidFill>
                <a:latin typeface="Open Sans Semibold" pitchFamily="34" charset="0"/>
                <a:ea typeface="Open Sans Semibold" pitchFamily="34" charset="0"/>
                <a:cs typeface="Open Sans Semibold" pitchFamily="34" charset="0"/>
              </a:rPr>
              <a:t>Thank You!</a:t>
            </a:r>
            <a:endParaRPr lang="en-US" sz="4800" dirty="0">
              <a:solidFill>
                <a:srgbClr val="646464"/>
              </a:solidFill>
              <a:latin typeface="Open Sans Semibold" pitchFamily="34" charset="0"/>
              <a:ea typeface="Open Sans Semibold" pitchFamily="34" charset="0"/>
              <a:cs typeface="Open Sans Semibold" pitchFamily="34" charset="0"/>
            </a:endParaRPr>
          </a:p>
        </p:txBody>
      </p:sp>
      <p:sp>
        <p:nvSpPr>
          <p:cNvPr id="11" name="Text Placeholder 10"/>
          <p:cNvSpPr>
            <a:spLocks noGrp="1"/>
          </p:cNvSpPr>
          <p:nvPr>
            <p:ph type="body" sz="quarter" idx="11" hasCustomPrompt="1"/>
          </p:nvPr>
        </p:nvSpPr>
        <p:spPr>
          <a:xfrm>
            <a:off x="914400" y="3429000"/>
            <a:ext cx="5181600" cy="1981200"/>
          </a:xfrm>
        </p:spPr>
        <p:txBody>
          <a:bodyPr>
            <a:normAutofit/>
          </a:bodyPr>
          <a:lstStyle>
            <a:lvl1pPr>
              <a:buNone/>
              <a:defRPr sz="1400" baseline="0"/>
            </a:lvl1pPr>
          </a:lstStyle>
          <a:p>
            <a:pPr lvl="0"/>
            <a:r>
              <a:rPr lang="en-US" dirty="0" smtClean="0"/>
              <a:t>Name, Email, Twitter, other closing contact info here…. </a:t>
            </a:r>
            <a:endParaRPr lang="en-US" dirty="0"/>
          </a:p>
        </p:txBody>
      </p:sp>
      <p:sp>
        <p:nvSpPr>
          <p:cNvPr id="10" name="TextBox 9"/>
          <p:cNvSpPr txBox="1"/>
          <p:nvPr userDrawn="1"/>
        </p:nvSpPr>
        <p:spPr>
          <a:xfrm>
            <a:off x="914400" y="6349433"/>
            <a:ext cx="6019800" cy="461665"/>
          </a:xfrm>
          <a:prstGeom prst="rect">
            <a:avLst/>
          </a:prstGeom>
          <a:noFill/>
        </p:spPr>
        <p:txBody>
          <a:bodyPr wrap="square" rtlCol="0">
            <a:spAutoFit/>
          </a:bodyPr>
          <a:lstStyle/>
          <a:p>
            <a:pPr>
              <a:defRPr/>
            </a:pPr>
            <a:r>
              <a:rPr lang="en-US" sz="800" dirty="0" smtClean="0">
                <a:solidFill>
                  <a:prstClr val="black"/>
                </a:solidFill>
                <a:latin typeface="Open Sans" pitchFamily="34" charset="0"/>
                <a:ea typeface="Open Sans" pitchFamily="34" charset="0"/>
                <a:cs typeface="Open Sans" pitchFamily="34" charset="0"/>
              </a:rPr>
              <a:t>©2013 OCLC. This work is licensed under a Creative Commons Attribution 3.0 </a:t>
            </a:r>
            <a:r>
              <a:rPr lang="en-US" sz="800" dirty="0" err="1" smtClean="0">
                <a:solidFill>
                  <a:prstClr val="black"/>
                </a:solidFill>
                <a:latin typeface="Open Sans" pitchFamily="34" charset="0"/>
                <a:ea typeface="Open Sans" pitchFamily="34" charset="0"/>
                <a:cs typeface="Open Sans" pitchFamily="34" charset="0"/>
              </a:rPr>
              <a:t>Unported</a:t>
            </a:r>
            <a:r>
              <a:rPr lang="en-US" sz="800" dirty="0" smtClean="0">
                <a:solidFill>
                  <a:prstClr val="black"/>
                </a:solidFill>
                <a:latin typeface="Open Sans" pitchFamily="34" charset="0"/>
                <a:ea typeface="Open Sans" pitchFamily="34" charset="0"/>
                <a:cs typeface="Open Sans" pitchFamily="34" charset="0"/>
              </a:rPr>
              <a:t> License. </a:t>
            </a:r>
            <a:r>
              <a:rPr lang="en-US" sz="800" dirty="0" smtClean="0">
                <a:solidFill>
                  <a:prstClr val="black"/>
                </a:solidFill>
                <a:latin typeface="Open Sans" charset="0"/>
                <a:ea typeface="Open Sans" charset="0"/>
                <a:cs typeface="Open Sans" charset="0"/>
              </a:rPr>
              <a:t>Suggested attribution: “This work uses content from [presentation title] © OCLC, used under a Creative Commons Attribution license:  </a:t>
            </a:r>
            <a:r>
              <a:rPr lang="en-US" sz="800" u="sng" dirty="0" smtClean="0">
                <a:solidFill>
                  <a:prstClr val="black"/>
                </a:solidFill>
                <a:latin typeface="Open Sans" charset="0"/>
                <a:ea typeface="Open Sans" charset="0"/>
                <a:cs typeface="Open Sans" charset="0"/>
                <a:hlinkClick r:id="rId3"/>
              </a:rPr>
              <a:t>http</a:t>
            </a:r>
            <a:r>
              <a:rPr lang="en-US" sz="800" u="sng" dirty="0" smtClean="0">
                <a:solidFill>
                  <a:srgbClr val="FFFFFF"/>
                </a:solidFill>
                <a:latin typeface="Open Sans" charset="0"/>
                <a:ea typeface="Open Sans" charset="0"/>
                <a:cs typeface="Open Sans" charset="0"/>
                <a:hlinkClick r:id="rId3"/>
              </a:rPr>
              <a:t>://</a:t>
            </a:r>
            <a:r>
              <a:rPr lang="en-US" sz="800" u="sng" dirty="0" smtClean="0">
                <a:solidFill>
                  <a:prstClr val="black"/>
                </a:solidFill>
                <a:latin typeface="Open Sans" charset="0"/>
                <a:ea typeface="Open Sans" charset="0"/>
                <a:cs typeface="Open Sans" charset="0"/>
                <a:hlinkClick r:id="rId3"/>
              </a:rPr>
              <a:t>creativecommons.org/licenses/by/3.0/</a:t>
            </a:r>
            <a:r>
              <a:rPr lang="en-US" sz="800" dirty="0" smtClean="0">
                <a:solidFill>
                  <a:prstClr val="black"/>
                </a:solidFill>
                <a:latin typeface="Open Sans" charset="0"/>
                <a:ea typeface="Open Sans" charset="0"/>
                <a:cs typeface="Open Sans" charset="0"/>
                <a:hlinkClick r:id="rId3"/>
              </a:rPr>
              <a:t>” </a:t>
            </a:r>
            <a:endParaRPr lang="en-US" sz="800" dirty="0" smtClean="0">
              <a:solidFill>
                <a:prstClr val="black"/>
              </a:solidFill>
              <a:latin typeface="Open Sans" pitchFamily="34" charset="0"/>
              <a:ea typeface="Open Sans" pitchFamily="34" charset="0"/>
              <a:cs typeface="Open Sans" pitchFamily="34" charset="0"/>
            </a:endParaRPr>
          </a:p>
        </p:txBody>
      </p:sp>
      <p:pic>
        <p:nvPicPr>
          <p:cNvPr id="9" name="Picture 8"/>
          <p:cNvPicPr>
            <a:picLocks noChangeAspect="1"/>
          </p:cNvPicPr>
          <p:nvPr userDrawn="1"/>
        </p:nvPicPr>
        <p:blipFill>
          <a:blip r:embed="rId4" cstate="print">
            <a:extLst>
              <a:ext uri="{28A0092B-C50C-407E-A947-70E740481C1C}">
                <a14:useLocalDpi xmlns:a14="http://schemas.microsoft.com/office/drawing/2010/main" val="0"/>
              </a:ext>
            </a:extLst>
          </a:blip>
          <a:stretch>
            <a:fillRect/>
          </a:stretch>
        </p:blipFill>
        <p:spPr>
          <a:xfrm>
            <a:off x="1019628" y="740231"/>
            <a:ext cx="1219200" cy="1336964"/>
          </a:xfrm>
          <a:prstGeom prst="rect">
            <a:avLst/>
          </a:prstGeom>
        </p:spPr>
      </p:pic>
    </p:spTree>
    <p:extLst>
      <p:ext uri="{BB962C8B-B14F-4D97-AF65-F5344CB8AC3E}">
        <p14:creationId xmlns:p14="http://schemas.microsoft.com/office/powerpoint/2010/main" val="2955020461"/>
      </p:ext>
    </p:extLst>
  </p:cSld>
  <p:clrMapOvr>
    <a:masterClrMapping/>
  </p:clrMapOvr>
</p:sldLayout>
</file>

<file path=ppt/slideLayouts/slideLayout162.xml><?xml version="1.0" encoding="utf-8"?>
<p:sldLayout xmlns:a="http://schemas.openxmlformats.org/drawingml/2006/main" xmlns:r="http://schemas.openxmlformats.org/officeDocument/2006/relationships" xmlns:p="http://schemas.openxmlformats.org/presentationml/2006/main">
  <p:cSld name="Blank Page ">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31B87300-A223-4A93-98F2-FBC58850BE26}" type="slidenum">
              <a:rPr lang="en-US" smtClean="0"/>
              <a:pPr/>
              <a:t>‹#›</a:t>
            </a:fld>
            <a:endParaRPr lang="en-US" dirty="0"/>
          </a:p>
        </p:txBody>
      </p:sp>
    </p:spTree>
    <p:extLst>
      <p:ext uri="{BB962C8B-B14F-4D97-AF65-F5344CB8AC3E}">
        <p14:creationId xmlns:p14="http://schemas.microsoft.com/office/powerpoint/2010/main" val="4052861589"/>
      </p:ext>
    </p:extLst>
  </p:cSld>
  <p:clrMapOvr>
    <a:masterClrMapping/>
  </p:clrMapOvr>
</p:sldLayout>
</file>

<file path=ppt/slideLayouts/slideLayout163.xml><?xml version="1.0" encoding="utf-8"?>
<p:sldLayout xmlns:a="http://schemas.openxmlformats.org/drawingml/2006/main" xmlns:r="http://schemas.openxmlformats.org/officeDocument/2006/relationships" xmlns:p="http://schemas.openxmlformats.org/presentationml/2006/main" type="blank">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457200" y="6356352"/>
            <a:ext cx="2133600" cy="365125"/>
          </a:xfrm>
          <a:prstGeom prst="rect">
            <a:avLst/>
          </a:prstGeom>
        </p:spPr>
        <p:txBody>
          <a:bodyPr/>
          <a:lstStyle/>
          <a:p>
            <a:fld id="{B4622E77-E22A-4745-9D24-576861774773}" type="datetimeFigureOut">
              <a:rPr lang="en-US" smtClean="0">
                <a:solidFill>
                  <a:prstClr val="white"/>
                </a:solidFill>
              </a:rPr>
              <a:pPr/>
              <a:t>12/3/2015</a:t>
            </a:fld>
            <a:endParaRPr lang="en-US">
              <a:solidFill>
                <a:prstClr val="white"/>
              </a:solidFill>
            </a:endParaRPr>
          </a:p>
        </p:txBody>
      </p:sp>
      <p:sp>
        <p:nvSpPr>
          <p:cNvPr id="3" name="Footer Placeholder 2"/>
          <p:cNvSpPr>
            <a:spLocks noGrp="1"/>
          </p:cNvSpPr>
          <p:nvPr>
            <p:ph type="ftr" sz="quarter" idx="11"/>
          </p:nvPr>
        </p:nvSpPr>
        <p:spPr>
          <a:xfrm>
            <a:off x="3124200" y="6356352"/>
            <a:ext cx="2895600" cy="365125"/>
          </a:xfrm>
          <a:prstGeom prst="rect">
            <a:avLst/>
          </a:prstGeom>
        </p:spPr>
        <p:txBody>
          <a:bodyPr/>
          <a:lstStyle/>
          <a:p>
            <a:endParaRPr lang="en-US">
              <a:solidFill>
                <a:prstClr val="white">
                  <a:tint val="75000"/>
                </a:prstClr>
              </a:solidFill>
            </a:endParaRPr>
          </a:p>
        </p:txBody>
      </p:sp>
      <p:sp>
        <p:nvSpPr>
          <p:cNvPr id="4" name="Slide Number Placeholder 3"/>
          <p:cNvSpPr>
            <a:spLocks noGrp="1"/>
          </p:cNvSpPr>
          <p:nvPr>
            <p:ph type="sldNum" sz="quarter" idx="12"/>
          </p:nvPr>
        </p:nvSpPr>
        <p:spPr/>
        <p:txBody>
          <a:bodyPr/>
          <a:lstStyle/>
          <a:p>
            <a:fld id="{31B87300-A223-4A93-98F2-FBC58850BE26}" type="slidenum">
              <a:rPr lang="en-US" smtClean="0">
                <a:solidFill>
                  <a:prstClr val="white">
                    <a:tint val="75000"/>
                  </a:prstClr>
                </a:solidFill>
              </a:rPr>
              <a:pPr/>
              <a:t>‹#›</a:t>
            </a:fld>
            <a:endParaRPr lang="en-US">
              <a:solidFill>
                <a:prstClr val="white">
                  <a:tint val="75000"/>
                </a:prstClr>
              </a:solidFill>
            </a:endParaRPr>
          </a:p>
        </p:txBody>
      </p:sp>
    </p:spTree>
    <p:extLst>
      <p:ext uri="{BB962C8B-B14F-4D97-AF65-F5344CB8AC3E}">
        <p14:creationId xmlns:p14="http://schemas.microsoft.com/office/powerpoint/2010/main" val="2148552608"/>
      </p:ext>
    </p:extLst>
  </p:cSld>
  <p:clrMapOvr>
    <a:masterClrMapping/>
  </p:clrMapOvr>
</p:sldLayout>
</file>

<file path=ppt/slideLayouts/slideLayout164.xml><?xml version="1.0" encoding="utf-8"?>
<p:sldLayout xmlns:a="http://schemas.openxmlformats.org/drawingml/2006/main" xmlns:r="http://schemas.openxmlformats.org/officeDocument/2006/relationships" xmlns:p="http://schemas.openxmlformats.org/presentationml/2006/main" type="title">
  <p:cSld name="1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7"/>
            <a:ext cx="7772400" cy="1470025"/>
          </a:xfrm>
        </p:spPr>
        <p:txBody>
          <a:bodyPr/>
          <a:lstStyle/>
          <a:p>
            <a:r>
              <a:rPr lang="en-US" dirty="0" smtClean="0"/>
              <a:t>Click to edit Master title style</a:t>
            </a:r>
            <a:endParaRPr lang="en-US" dirty="0"/>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sp>
        <p:nvSpPr>
          <p:cNvPr id="5" name="Footer Placeholder 4"/>
          <p:cNvSpPr>
            <a:spLocks noGrp="1"/>
          </p:cNvSpPr>
          <p:nvPr>
            <p:ph type="ftr" sz="quarter" idx="11"/>
          </p:nvPr>
        </p:nvSpPr>
        <p:spPr>
          <a:xfrm>
            <a:off x="3124200" y="6356352"/>
            <a:ext cx="2895600" cy="365125"/>
          </a:xfrm>
          <a:prstGeom prst="rect">
            <a:avLst/>
          </a:prstGeom>
        </p:spPr>
        <p:txBody>
          <a:bodyPr/>
          <a:lstStyle/>
          <a:p>
            <a:endParaRPr lang="en-US">
              <a:solidFill>
                <a:prstClr val="black"/>
              </a:solidFill>
            </a:endParaRPr>
          </a:p>
        </p:txBody>
      </p:sp>
      <p:sp>
        <p:nvSpPr>
          <p:cNvPr id="6" name="Slide Number Placeholder 5"/>
          <p:cNvSpPr>
            <a:spLocks noGrp="1"/>
          </p:cNvSpPr>
          <p:nvPr>
            <p:ph type="sldNum" sz="quarter" idx="12"/>
          </p:nvPr>
        </p:nvSpPr>
        <p:spPr/>
        <p:txBody>
          <a:bodyPr/>
          <a:lstStyle/>
          <a:p>
            <a:fld id="{31B87300-A223-4A93-98F2-FBC58850BE26}" type="slidenum">
              <a:rPr lang="en-US" smtClean="0"/>
              <a:pPr/>
              <a:t>‹#›</a:t>
            </a:fld>
            <a:endParaRPr lang="en-US"/>
          </a:p>
        </p:txBody>
      </p:sp>
    </p:spTree>
    <p:extLst>
      <p:ext uri="{BB962C8B-B14F-4D97-AF65-F5344CB8AC3E}">
        <p14:creationId xmlns:p14="http://schemas.microsoft.com/office/powerpoint/2010/main" val="64880161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4.xml"/><Relationship Id="rId13" Type="http://schemas.openxmlformats.org/officeDocument/2006/relationships/slideLayout" Target="../slideLayouts/slideLayout29.xml"/><Relationship Id="rId18" Type="http://schemas.openxmlformats.org/officeDocument/2006/relationships/slideLayout" Target="../slideLayouts/slideLayout34.xml"/><Relationship Id="rId26" Type="http://schemas.openxmlformats.org/officeDocument/2006/relationships/slideLayout" Target="../slideLayouts/slideLayout42.xml"/><Relationship Id="rId3" Type="http://schemas.openxmlformats.org/officeDocument/2006/relationships/slideLayout" Target="../slideLayouts/slideLayout19.xml"/><Relationship Id="rId21" Type="http://schemas.openxmlformats.org/officeDocument/2006/relationships/slideLayout" Target="../slideLayouts/slideLayout37.xml"/><Relationship Id="rId7" Type="http://schemas.openxmlformats.org/officeDocument/2006/relationships/slideLayout" Target="../slideLayouts/slideLayout23.xml"/><Relationship Id="rId12" Type="http://schemas.openxmlformats.org/officeDocument/2006/relationships/slideLayout" Target="../slideLayouts/slideLayout28.xml"/><Relationship Id="rId17" Type="http://schemas.openxmlformats.org/officeDocument/2006/relationships/slideLayout" Target="../slideLayouts/slideLayout33.xml"/><Relationship Id="rId25" Type="http://schemas.openxmlformats.org/officeDocument/2006/relationships/slideLayout" Target="../slideLayouts/slideLayout41.xml"/><Relationship Id="rId2" Type="http://schemas.openxmlformats.org/officeDocument/2006/relationships/slideLayout" Target="../slideLayouts/slideLayout18.xml"/><Relationship Id="rId16" Type="http://schemas.openxmlformats.org/officeDocument/2006/relationships/slideLayout" Target="../slideLayouts/slideLayout32.xml"/><Relationship Id="rId20" Type="http://schemas.openxmlformats.org/officeDocument/2006/relationships/slideLayout" Target="../slideLayouts/slideLayout36.xml"/><Relationship Id="rId1" Type="http://schemas.openxmlformats.org/officeDocument/2006/relationships/slideLayout" Target="../slideLayouts/slideLayout17.xml"/><Relationship Id="rId6" Type="http://schemas.openxmlformats.org/officeDocument/2006/relationships/slideLayout" Target="../slideLayouts/slideLayout22.xml"/><Relationship Id="rId11" Type="http://schemas.openxmlformats.org/officeDocument/2006/relationships/slideLayout" Target="../slideLayouts/slideLayout27.xml"/><Relationship Id="rId24" Type="http://schemas.openxmlformats.org/officeDocument/2006/relationships/slideLayout" Target="../slideLayouts/slideLayout40.xml"/><Relationship Id="rId5" Type="http://schemas.openxmlformats.org/officeDocument/2006/relationships/slideLayout" Target="../slideLayouts/slideLayout21.xml"/><Relationship Id="rId15" Type="http://schemas.openxmlformats.org/officeDocument/2006/relationships/slideLayout" Target="../slideLayouts/slideLayout31.xml"/><Relationship Id="rId23" Type="http://schemas.openxmlformats.org/officeDocument/2006/relationships/slideLayout" Target="../slideLayouts/slideLayout39.xml"/><Relationship Id="rId10" Type="http://schemas.openxmlformats.org/officeDocument/2006/relationships/slideLayout" Target="../slideLayouts/slideLayout26.xml"/><Relationship Id="rId19" Type="http://schemas.openxmlformats.org/officeDocument/2006/relationships/slideLayout" Target="../slideLayouts/slideLayout35.xml"/><Relationship Id="rId4" Type="http://schemas.openxmlformats.org/officeDocument/2006/relationships/slideLayout" Target="../slideLayouts/slideLayout20.xml"/><Relationship Id="rId9" Type="http://schemas.openxmlformats.org/officeDocument/2006/relationships/slideLayout" Target="../slideLayouts/slideLayout25.xml"/><Relationship Id="rId14" Type="http://schemas.openxmlformats.org/officeDocument/2006/relationships/slideLayout" Target="../slideLayouts/slideLayout30.xml"/><Relationship Id="rId22" Type="http://schemas.openxmlformats.org/officeDocument/2006/relationships/slideLayout" Target="../slideLayouts/slideLayout38.xml"/><Relationship Id="rId27" Type="http://schemas.openxmlformats.org/officeDocument/2006/relationships/theme" Target="../theme/theme2.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50.xml"/><Relationship Id="rId3" Type="http://schemas.openxmlformats.org/officeDocument/2006/relationships/slideLayout" Target="../slideLayouts/slideLayout45.xml"/><Relationship Id="rId7" Type="http://schemas.openxmlformats.org/officeDocument/2006/relationships/slideLayout" Target="../slideLayouts/slideLayout49.xml"/><Relationship Id="rId2" Type="http://schemas.openxmlformats.org/officeDocument/2006/relationships/slideLayout" Target="../slideLayouts/slideLayout44.xml"/><Relationship Id="rId1" Type="http://schemas.openxmlformats.org/officeDocument/2006/relationships/slideLayout" Target="../slideLayouts/slideLayout43.xml"/><Relationship Id="rId6" Type="http://schemas.openxmlformats.org/officeDocument/2006/relationships/slideLayout" Target="../slideLayouts/slideLayout48.xml"/><Relationship Id="rId11" Type="http://schemas.openxmlformats.org/officeDocument/2006/relationships/theme" Target="../theme/theme3.xml"/><Relationship Id="rId5" Type="http://schemas.openxmlformats.org/officeDocument/2006/relationships/slideLayout" Target="../slideLayouts/slideLayout47.xml"/><Relationship Id="rId10" Type="http://schemas.openxmlformats.org/officeDocument/2006/relationships/slideLayout" Target="../slideLayouts/slideLayout52.xml"/><Relationship Id="rId4" Type="http://schemas.openxmlformats.org/officeDocument/2006/relationships/slideLayout" Target="../slideLayouts/slideLayout46.xml"/><Relationship Id="rId9" Type="http://schemas.openxmlformats.org/officeDocument/2006/relationships/slideLayout" Target="../slideLayouts/slideLayout51.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60.xml"/><Relationship Id="rId13" Type="http://schemas.openxmlformats.org/officeDocument/2006/relationships/theme" Target="../theme/theme4.xml"/><Relationship Id="rId3" Type="http://schemas.openxmlformats.org/officeDocument/2006/relationships/slideLayout" Target="../slideLayouts/slideLayout55.xml"/><Relationship Id="rId7" Type="http://schemas.openxmlformats.org/officeDocument/2006/relationships/slideLayout" Target="../slideLayouts/slideLayout59.xml"/><Relationship Id="rId12" Type="http://schemas.openxmlformats.org/officeDocument/2006/relationships/slideLayout" Target="../slideLayouts/slideLayout64.xml"/><Relationship Id="rId2" Type="http://schemas.openxmlformats.org/officeDocument/2006/relationships/slideLayout" Target="../slideLayouts/slideLayout54.xml"/><Relationship Id="rId1" Type="http://schemas.openxmlformats.org/officeDocument/2006/relationships/slideLayout" Target="../slideLayouts/slideLayout53.xml"/><Relationship Id="rId6" Type="http://schemas.openxmlformats.org/officeDocument/2006/relationships/slideLayout" Target="../slideLayouts/slideLayout58.xml"/><Relationship Id="rId11" Type="http://schemas.openxmlformats.org/officeDocument/2006/relationships/slideLayout" Target="../slideLayouts/slideLayout63.xml"/><Relationship Id="rId5" Type="http://schemas.openxmlformats.org/officeDocument/2006/relationships/slideLayout" Target="../slideLayouts/slideLayout57.xml"/><Relationship Id="rId10" Type="http://schemas.openxmlformats.org/officeDocument/2006/relationships/slideLayout" Target="../slideLayouts/slideLayout62.xml"/><Relationship Id="rId4" Type="http://schemas.openxmlformats.org/officeDocument/2006/relationships/slideLayout" Target="../slideLayouts/slideLayout56.xml"/><Relationship Id="rId9" Type="http://schemas.openxmlformats.org/officeDocument/2006/relationships/slideLayout" Target="../slideLayouts/slideLayout61.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72.xml"/><Relationship Id="rId3" Type="http://schemas.openxmlformats.org/officeDocument/2006/relationships/slideLayout" Target="../slideLayouts/slideLayout67.xml"/><Relationship Id="rId7" Type="http://schemas.openxmlformats.org/officeDocument/2006/relationships/slideLayout" Target="../slideLayouts/slideLayout71.xml"/><Relationship Id="rId12" Type="http://schemas.openxmlformats.org/officeDocument/2006/relationships/theme" Target="../theme/theme5.xml"/><Relationship Id="rId2" Type="http://schemas.openxmlformats.org/officeDocument/2006/relationships/slideLayout" Target="../slideLayouts/slideLayout66.xml"/><Relationship Id="rId1" Type="http://schemas.openxmlformats.org/officeDocument/2006/relationships/slideLayout" Target="../slideLayouts/slideLayout65.xml"/><Relationship Id="rId6" Type="http://schemas.openxmlformats.org/officeDocument/2006/relationships/slideLayout" Target="../slideLayouts/slideLayout70.xml"/><Relationship Id="rId11" Type="http://schemas.openxmlformats.org/officeDocument/2006/relationships/slideLayout" Target="../slideLayouts/slideLayout75.xml"/><Relationship Id="rId5" Type="http://schemas.openxmlformats.org/officeDocument/2006/relationships/slideLayout" Target="../slideLayouts/slideLayout69.xml"/><Relationship Id="rId10" Type="http://schemas.openxmlformats.org/officeDocument/2006/relationships/slideLayout" Target="../slideLayouts/slideLayout74.xml"/><Relationship Id="rId4" Type="http://schemas.openxmlformats.org/officeDocument/2006/relationships/slideLayout" Target="../slideLayouts/slideLayout68.xml"/><Relationship Id="rId9" Type="http://schemas.openxmlformats.org/officeDocument/2006/relationships/slideLayout" Target="../slideLayouts/slideLayout73.xml"/></Relationships>
</file>

<file path=ppt/slideMasters/_rels/slideMaster6.xml.rels><?xml version="1.0" encoding="UTF-8" standalone="yes"?>
<Relationships xmlns="http://schemas.openxmlformats.org/package/2006/relationships"><Relationship Id="rId8" Type="http://schemas.openxmlformats.org/officeDocument/2006/relationships/slideLayout" Target="../slideLayouts/slideLayout83.xml"/><Relationship Id="rId13" Type="http://schemas.openxmlformats.org/officeDocument/2006/relationships/image" Target="../media/image9.jpeg"/><Relationship Id="rId18" Type="http://schemas.openxmlformats.org/officeDocument/2006/relationships/image" Target="../media/image14.png"/><Relationship Id="rId3" Type="http://schemas.openxmlformats.org/officeDocument/2006/relationships/slideLayout" Target="../slideLayouts/slideLayout78.xml"/><Relationship Id="rId7" Type="http://schemas.openxmlformats.org/officeDocument/2006/relationships/slideLayout" Target="../slideLayouts/slideLayout82.xml"/><Relationship Id="rId12" Type="http://schemas.openxmlformats.org/officeDocument/2006/relationships/theme" Target="../theme/theme6.xml"/><Relationship Id="rId17" Type="http://schemas.openxmlformats.org/officeDocument/2006/relationships/image" Target="../media/image13.png"/><Relationship Id="rId2" Type="http://schemas.openxmlformats.org/officeDocument/2006/relationships/slideLayout" Target="../slideLayouts/slideLayout77.xml"/><Relationship Id="rId16" Type="http://schemas.openxmlformats.org/officeDocument/2006/relationships/image" Target="../media/image12.png"/><Relationship Id="rId1" Type="http://schemas.openxmlformats.org/officeDocument/2006/relationships/slideLayout" Target="../slideLayouts/slideLayout76.xml"/><Relationship Id="rId6" Type="http://schemas.openxmlformats.org/officeDocument/2006/relationships/slideLayout" Target="../slideLayouts/slideLayout81.xml"/><Relationship Id="rId11" Type="http://schemas.openxmlformats.org/officeDocument/2006/relationships/slideLayout" Target="../slideLayouts/slideLayout86.xml"/><Relationship Id="rId5" Type="http://schemas.openxmlformats.org/officeDocument/2006/relationships/slideLayout" Target="../slideLayouts/slideLayout80.xml"/><Relationship Id="rId15" Type="http://schemas.openxmlformats.org/officeDocument/2006/relationships/image" Target="../media/image11.png"/><Relationship Id="rId10" Type="http://schemas.openxmlformats.org/officeDocument/2006/relationships/slideLayout" Target="../slideLayouts/slideLayout85.xml"/><Relationship Id="rId4" Type="http://schemas.openxmlformats.org/officeDocument/2006/relationships/slideLayout" Target="../slideLayouts/slideLayout79.xml"/><Relationship Id="rId9" Type="http://schemas.openxmlformats.org/officeDocument/2006/relationships/slideLayout" Target="../slideLayouts/slideLayout84.xml"/><Relationship Id="rId14" Type="http://schemas.openxmlformats.org/officeDocument/2006/relationships/image" Target="../media/image10.png"/></Relationships>
</file>

<file path=ppt/slideMasters/_rels/slideMaster7.xml.rels><?xml version="1.0" encoding="UTF-8" standalone="yes"?>
<Relationships xmlns="http://schemas.openxmlformats.org/package/2006/relationships"><Relationship Id="rId3" Type="http://schemas.openxmlformats.org/officeDocument/2006/relationships/slideLayout" Target="../slideLayouts/slideLayout89.xml"/><Relationship Id="rId2" Type="http://schemas.openxmlformats.org/officeDocument/2006/relationships/slideLayout" Target="../slideLayouts/slideLayout88.xml"/><Relationship Id="rId1" Type="http://schemas.openxmlformats.org/officeDocument/2006/relationships/slideLayout" Target="../slideLayouts/slideLayout87.xml"/><Relationship Id="rId6" Type="http://schemas.openxmlformats.org/officeDocument/2006/relationships/theme" Target="../theme/theme7.xml"/><Relationship Id="rId5" Type="http://schemas.openxmlformats.org/officeDocument/2006/relationships/slideLayout" Target="../slideLayouts/slideLayout91.xml"/><Relationship Id="rId4" Type="http://schemas.openxmlformats.org/officeDocument/2006/relationships/slideLayout" Target="../slideLayouts/slideLayout90.xml"/></Relationships>
</file>

<file path=ppt/slideMasters/_rels/slideMaster8.xml.rels><?xml version="1.0" encoding="UTF-8" standalone="yes"?>
<Relationships xmlns="http://schemas.openxmlformats.org/package/2006/relationships"><Relationship Id="rId8" Type="http://schemas.openxmlformats.org/officeDocument/2006/relationships/image" Target="../media/image24.png"/><Relationship Id="rId3" Type="http://schemas.openxmlformats.org/officeDocument/2006/relationships/slideLayout" Target="../slideLayouts/slideLayout94.xml"/><Relationship Id="rId7" Type="http://schemas.openxmlformats.org/officeDocument/2006/relationships/theme" Target="../theme/theme8.xml"/><Relationship Id="rId2" Type="http://schemas.openxmlformats.org/officeDocument/2006/relationships/slideLayout" Target="../slideLayouts/slideLayout93.xml"/><Relationship Id="rId1" Type="http://schemas.openxmlformats.org/officeDocument/2006/relationships/slideLayout" Target="../slideLayouts/slideLayout92.xml"/><Relationship Id="rId6" Type="http://schemas.openxmlformats.org/officeDocument/2006/relationships/slideLayout" Target="../slideLayouts/slideLayout97.xml"/><Relationship Id="rId5" Type="http://schemas.openxmlformats.org/officeDocument/2006/relationships/slideLayout" Target="../slideLayouts/slideLayout96.xml"/><Relationship Id="rId4" Type="http://schemas.openxmlformats.org/officeDocument/2006/relationships/slideLayout" Target="../slideLayouts/slideLayout95.xml"/><Relationship Id="rId9" Type="http://schemas.openxmlformats.org/officeDocument/2006/relationships/image" Target="../media/image17.emf"/></Relationships>
</file>

<file path=ppt/slideMasters/_rels/slideMaster9.xml.rels><?xml version="1.0" encoding="UTF-8" standalone="yes"?>
<Relationships xmlns="http://schemas.openxmlformats.org/package/2006/relationships"><Relationship Id="rId8" Type="http://schemas.openxmlformats.org/officeDocument/2006/relationships/slideLayout" Target="../slideLayouts/slideLayout105.xml"/><Relationship Id="rId3" Type="http://schemas.openxmlformats.org/officeDocument/2006/relationships/slideLayout" Target="../slideLayouts/slideLayout100.xml"/><Relationship Id="rId7" Type="http://schemas.openxmlformats.org/officeDocument/2006/relationships/slideLayout" Target="../slideLayouts/slideLayout104.xml"/><Relationship Id="rId2" Type="http://schemas.openxmlformats.org/officeDocument/2006/relationships/slideLayout" Target="../slideLayouts/slideLayout99.xml"/><Relationship Id="rId1" Type="http://schemas.openxmlformats.org/officeDocument/2006/relationships/slideLayout" Target="../slideLayouts/slideLayout98.xml"/><Relationship Id="rId6" Type="http://schemas.openxmlformats.org/officeDocument/2006/relationships/slideLayout" Target="../slideLayouts/slideLayout103.xml"/><Relationship Id="rId5" Type="http://schemas.openxmlformats.org/officeDocument/2006/relationships/slideLayout" Target="../slideLayouts/slideLayout102.xml"/><Relationship Id="rId10" Type="http://schemas.openxmlformats.org/officeDocument/2006/relationships/theme" Target="../theme/theme9.xml"/><Relationship Id="rId4" Type="http://schemas.openxmlformats.org/officeDocument/2006/relationships/slideLayout" Target="../slideLayouts/slideLayout101.xml"/><Relationship Id="rId9" Type="http://schemas.openxmlformats.org/officeDocument/2006/relationships/slideLayout" Target="../slideLayouts/slideLayout106.xml"/></Relationships>
</file>

<file path=ppt/slideMasters/_rels/slideMaster10.xml.rels><?xml version="1.0" encoding="UTF-8" standalone="yes"?>
<Relationships xmlns="http://schemas.openxmlformats.org/package/2006/relationships"><Relationship Id="rId8" Type="http://schemas.openxmlformats.org/officeDocument/2006/relationships/slideLayout" Target="../slideLayouts/slideLayout114.xml"/><Relationship Id="rId13" Type="http://schemas.openxmlformats.org/officeDocument/2006/relationships/slideLayout" Target="../slideLayouts/slideLayout119.xml"/><Relationship Id="rId3" Type="http://schemas.openxmlformats.org/officeDocument/2006/relationships/slideLayout" Target="../slideLayouts/slideLayout109.xml"/><Relationship Id="rId7" Type="http://schemas.openxmlformats.org/officeDocument/2006/relationships/slideLayout" Target="../slideLayouts/slideLayout113.xml"/><Relationship Id="rId12" Type="http://schemas.openxmlformats.org/officeDocument/2006/relationships/slideLayout" Target="../slideLayouts/slideLayout118.xml"/><Relationship Id="rId17" Type="http://schemas.openxmlformats.org/officeDocument/2006/relationships/theme" Target="../theme/theme10.xml"/><Relationship Id="rId2" Type="http://schemas.openxmlformats.org/officeDocument/2006/relationships/slideLayout" Target="../slideLayouts/slideLayout108.xml"/><Relationship Id="rId16" Type="http://schemas.openxmlformats.org/officeDocument/2006/relationships/slideLayout" Target="../slideLayouts/slideLayout122.xml"/><Relationship Id="rId1" Type="http://schemas.openxmlformats.org/officeDocument/2006/relationships/slideLayout" Target="../slideLayouts/slideLayout107.xml"/><Relationship Id="rId6" Type="http://schemas.openxmlformats.org/officeDocument/2006/relationships/slideLayout" Target="../slideLayouts/slideLayout112.xml"/><Relationship Id="rId11" Type="http://schemas.openxmlformats.org/officeDocument/2006/relationships/slideLayout" Target="../slideLayouts/slideLayout117.xml"/><Relationship Id="rId5" Type="http://schemas.openxmlformats.org/officeDocument/2006/relationships/slideLayout" Target="../slideLayouts/slideLayout111.xml"/><Relationship Id="rId15" Type="http://schemas.openxmlformats.org/officeDocument/2006/relationships/slideLayout" Target="../slideLayouts/slideLayout121.xml"/><Relationship Id="rId10" Type="http://schemas.openxmlformats.org/officeDocument/2006/relationships/slideLayout" Target="../slideLayouts/slideLayout116.xml"/><Relationship Id="rId4" Type="http://schemas.openxmlformats.org/officeDocument/2006/relationships/slideLayout" Target="../slideLayouts/slideLayout110.xml"/><Relationship Id="rId9" Type="http://schemas.openxmlformats.org/officeDocument/2006/relationships/slideLayout" Target="../slideLayouts/slideLayout115.xml"/><Relationship Id="rId14" Type="http://schemas.openxmlformats.org/officeDocument/2006/relationships/slideLayout" Target="../slideLayouts/slideLayout120.xml"/></Relationships>
</file>

<file path=ppt/slideMasters/_rels/slideMaster11.xml.rels><?xml version="1.0" encoding="UTF-8" standalone="yes"?>
<Relationships xmlns="http://schemas.openxmlformats.org/package/2006/relationships"><Relationship Id="rId8" Type="http://schemas.openxmlformats.org/officeDocument/2006/relationships/slideLayout" Target="../slideLayouts/slideLayout130.xml"/><Relationship Id="rId13" Type="http://schemas.openxmlformats.org/officeDocument/2006/relationships/slideLayout" Target="../slideLayouts/slideLayout135.xml"/><Relationship Id="rId3" Type="http://schemas.openxmlformats.org/officeDocument/2006/relationships/slideLayout" Target="../slideLayouts/slideLayout125.xml"/><Relationship Id="rId7" Type="http://schemas.openxmlformats.org/officeDocument/2006/relationships/slideLayout" Target="../slideLayouts/slideLayout129.xml"/><Relationship Id="rId12" Type="http://schemas.openxmlformats.org/officeDocument/2006/relationships/slideLayout" Target="../slideLayouts/slideLayout134.xml"/><Relationship Id="rId2" Type="http://schemas.openxmlformats.org/officeDocument/2006/relationships/slideLayout" Target="../slideLayouts/slideLayout124.xml"/><Relationship Id="rId1" Type="http://schemas.openxmlformats.org/officeDocument/2006/relationships/slideLayout" Target="../slideLayouts/slideLayout123.xml"/><Relationship Id="rId6" Type="http://schemas.openxmlformats.org/officeDocument/2006/relationships/slideLayout" Target="../slideLayouts/slideLayout128.xml"/><Relationship Id="rId11" Type="http://schemas.openxmlformats.org/officeDocument/2006/relationships/slideLayout" Target="../slideLayouts/slideLayout133.xml"/><Relationship Id="rId5" Type="http://schemas.openxmlformats.org/officeDocument/2006/relationships/slideLayout" Target="../slideLayouts/slideLayout127.xml"/><Relationship Id="rId10" Type="http://schemas.openxmlformats.org/officeDocument/2006/relationships/slideLayout" Target="../slideLayouts/slideLayout132.xml"/><Relationship Id="rId4" Type="http://schemas.openxmlformats.org/officeDocument/2006/relationships/slideLayout" Target="../slideLayouts/slideLayout126.xml"/><Relationship Id="rId9" Type="http://schemas.openxmlformats.org/officeDocument/2006/relationships/slideLayout" Target="../slideLayouts/slideLayout131.xml"/><Relationship Id="rId14" Type="http://schemas.openxmlformats.org/officeDocument/2006/relationships/theme" Target="../theme/theme11.xml"/></Relationships>
</file>

<file path=ppt/slideMasters/_rels/slideMaster12.xml.rels><?xml version="1.0" encoding="UTF-8" standalone="yes"?>
<Relationships xmlns="http://schemas.openxmlformats.org/package/2006/relationships"><Relationship Id="rId8" Type="http://schemas.openxmlformats.org/officeDocument/2006/relationships/slideLayout" Target="../slideLayouts/slideLayout143.xml"/><Relationship Id="rId13" Type="http://schemas.openxmlformats.org/officeDocument/2006/relationships/slideLayout" Target="../slideLayouts/slideLayout148.xml"/><Relationship Id="rId18" Type="http://schemas.openxmlformats.org/officeDocument/2006/relationships/slideLayout" Target="../slideLayouts/slideLayout153.xml"/><Relationship Id="rId26" Type="http://schemas.openxmlformats.org/officeDocument/2006/relationships/slideLayout" Target="../slideLayouts/slideLayout161.xml"/><Relationship Id="rId3" Type="http://schemas.openxmlformats.org/officeDocument/2006/relationships/slideLayout" Target="../slideLayouts/slideLayout138.xml"/><Relationship Id="rId21" Type="http://schemas.openxmlformats.org/officeDocument/2006/relationships/slideLayout" Target="../slideLayouts/slideLayout156.xml"/><Relationship Id="rId7" Type="http://schemas.openxmlformats.org/officeDocument/2006/relationships/slideLayout" Target="../slideLayouts/slideLayout142.xml"/><Relationship Id="rId12" Type="http://schemas.openxmlformats.org/officeDocument/2006/relationships/slideLayout" Target="../slideLayouts/slideLayout147.xml"/><Relationship Id="rId17" Type="http://schemas.openxmlformats.org/officeDocument/2006/relationships/slideLayout" Target="../slideLayouts/slideLayout152.xml"/><Relationship Id="rId25" Type="http://schemas.openxmlformats.org/officeDocument/2006/relationships/slideLayout" Target="../slideLayouts/slideLayout160.xml"/><Relationship Id="rId2" Type="http://schemas.openxmlformats.org/officeDocument/2006/relationships/slideLayout" Target="../slideLayouts/slideLayout137.xml"/><Relationship Id="rId16" Type="http://schemas.openxmlformats.org/officeDocument/2006/relationships/slideLayout" Target="../slideLayouts/slideLayout151.xml"/><Relationship Id="rId20" Type="http://schemas.openxmlformats.org/officeDocument/2006/relationships/slideLayout" Target="../slideLayouts/slideLayout155.xml"/><Relationship Id="rId29" Type="http://schemas.openxmlformats.org/officeDocument/2006/relationships/slideLayout" Target="../slideLayouts/slideLayout164.xml"/><Relationship Id="rId1" Type="http://schemas.openxmlformats.org/officeDocument/2006/relationships/slideLayout" Target="../slideLayouts/slideLayout136.xml"/><Relationship Id="rId6" Type="http://schemas.openxmlformats.org/officeDocument/2006/relationships/slideLayout" Target="../slideLayouts/slideLayout141.xml"/><Relationship Id="rId11" Type="http://schemas.openxmlformats.org/officeDocument/2006/relationships/slideLayout" Target="../slideLayouts/slideLayout146.xml"/><Relationship Id="rId24" Type="http://schemas.openxmlformats.org/officeDocument/2006/relationships/slideLayout" Target="../slideLayouts/slideLayout159.xml"/><Relationship Id="rId5" Type="http://schemas.openxmlformats.org/officeDocument/2006/relationships/slideLayout" Target="../slideLayouts/slideLayout140.xml"/><Relationship Id="rId15" Type="http://schemas.openxmlformats.org/officeDocument/2006/relationships/slideLayout" Target="../slideLayouts/slideLayout150.xml"/><Relationship Id="rId23" Type="http://schemas.openxmlformats.org/officeDocument/2006/relationships/slideLayout" Target="../slideLayouts/slideLayout158.xml"/><Relationship Id="rId28" Type="http://schemas.openxmlformats.org/officeDocument/2006/relationships/slideLayout" Target="../slideLayouts/slideLayout163.xml"/><Relationship Id="rId10" Type="http://schemas.openxmlformats.org/officeDocument/2006/relationships/slideLayout" Target="../slideLayouts/slideLayout145.xml"/><Relationship Id="rId19" Type="http://schemas.openxmlformats.org/officeDocument/2006/relationships/slideLayout" Target="../slideLayouts/slideLayout154.xml"/><Relationship Id="rId4" Type="http://schemas.openxmlformats.org/officeDocument/2006/relationships/slideLayout" Target="../slideLayouts/slideLayout139.xml"/><Relationship Id="rId9" Type="http://schemas.openxmlformats.org/officeDocument/2006/relationships/slideLayout" Target="../slideLayouts/slideLayout144.xml"/><Relationship Id="rId14" Type="http://schemas.openxmlformats.org/officeDocument/2006/relationships/slideLayout" Target="../slideLayouts/slideLayout149.xml"/><Relationship Id="rId22" Type="http://schemas.openxmlformats.org/officeDocument/2006/relationships/slideLayout" Target="../slideLayouts/slideLayout157.xml"/><Relationship Id="rId27" Type="http://schemas.openxmlformats.org/officeDocument/2006/relationships/slideLayout" Target="../slideLayouts/slideLayout162.xml"/><Relationship Id="rId30" Type="http://schemas.openxmlformats.org/officeDocument/2006/relationships/theme" Target="../theme/theme12.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4B0CA01-27B1-4D8E-8DC2-C8099C818E0A}" type="datetimeFigureOut">
              <a:rPr lang="en-US" smtClean="0"/>
              <a:pPr/>
              <a:t>12/3/2015</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F5982A4-0657-4F8A-8F8B-B3F1657D88C0}"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912" r:id="rId12"/>
    <p:sldLayoutId id="2147483914" r:id="rId13"/>
    <p:sldLayoutId id="2147483962" r:id="rId14"/>
    <p:sldLayoutId id="2147483963" r:id="rId15"/>
    <p:sldLayoutId id="2147483964" r:id="rId16"/>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000">
                <a:solidFill>
                  <a:srgbClr val="646464"/>
                </a:solidFill>
                <a:latin typeface="Segoe UI" pitchFamily="34" charset="0"/>
                <a:ea typeface="Segoe UI" pitchFamily="34" charset="0"/>
                <a:cs typeface="Segoe UI" pitchFamily="34" charset="0"/>
              </a:defRPr>
            </a:lvl1pPr>
          </a:lstStyle>
          <a:p>
            <a:fld id="{6B3AA010-7757-41E0-A212-D41514C97AA5}" type="slidenum">
              <a:rPr lang="en-US" smtClean="0"/>
              <a:pPr/>
              <a:t>‹#›</a:t>
            </a:fld>
            <a:endParaRPr lang="en-US" dirty="0"/>
          </a:p>
        </p:txBody>
      </p:sp>
    </p:spTree>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 id="2147483684" r:id="rId12"/>
    <p:sldLayoutId id="2147483685" r:id="rId13"/>
    <p:sldLayoutId id="2147483686" r:id="rId14"/>
    <p:sldLayoutId id="2147483687" r:id="rId15"/>
    <p:sldLayoutId id="2147483688" r:id="rId16"/>
    <p:sldLayoutId id="2147483689" r:id="rId17"/>
    <p:sldLayoutId id="2147483690" r:id="rId18"/>
    <p:sldLayoutId id="2147483691" r:id="rId19"/>
    <p:sldLayoutId id="2147483692" r:id="rId20"/>
    <p:sldLayoutId id="2147483693" r:id="rId21"/>
    <p:sldLayoutId id="2147483694" r:id="rId22"/>
    <p:sldLayoutId id="2147483695" r:id="rId23"/>
    <p:sldLayoutId id="2147483696" r:id="rId24"/>
    <p:sldLayoutId id="2147483697" r:id="rId25"/>
    <p:sldLayoutId id="2147483698" r:id="rId26"/>
  </p:sldLayoutIdLst>
  <p:hf hdr="0" ftr="0" dt="0"/>
  <p:txStyles>
    <p:titleStyle>
      <a:lvl1pPr algn="l" defTabSz="914400" rtl="0" eaLnBrk="1" latinLnBrk="0" hangingPunct="1">
        <a:spcBef>
          <a:spcPct val="0"/>
        </a:spcBef>
        <a:buNone/>
        <a:defRPr sz="4000" kern="1200">
          <a:solidFill>
            <a:schemeClr val="tx1"/>
          </a:solidFill>
          <a:latin typeface="Segoe UI Semibold" pitchFamily="34" charset="0"/>
          <a:ea typeface="Segoe UI" pitchFamily="34" charset="0"/>
          <a:cs typeface="Segoe UI" pitchFamily="34" charset="0"/>
        </a:defRPr>
      </a:lvl1pPr>
    </p:titleStyle>
    <p:bodyStyle>
      <a:lvl1pPr marL="342900" indent="-342900" algn="l" defTabSz="914400" rtl="0" eaLnBrk="1" latinLnBrk="0" hangingPunct="1">
        <a:spcBef>
          <a:spcPct val="20000"/>
        </a:spcBef>
        <a:buFont typeface="Arial" pitchFamily="34" charset="0"/>
        <a:buChar char="•"/>
        <a:defRPr sz="2800" kern="1200">
          <a:solidFill>
            <a:schemeClr val="tx1">
              <a:lumMod val="65000"/>
              <a:lumOff val="35000"/>
            </a:schemeClr>
          </a:solidFill>
          <a:latin typeface="Segoe UI" pitchFamily="34" charset="0"/>
          <a:ea typeface="Segoe UI" pitchFamily="34" charset="0"/>
          <a:cs typeface="Segoe UI" pitchFamily="34" charset="0"/>
        </a:defRPr>
      </a:lvl1pPr>
      <a:lvl2pPr marL="742950" indent="-285750" algn="l" defTabSz="914400" rtl="0" eaLnBrk="1" latinLnBrk="0" hangingPunct="1">
        <a:spcBef>
          <a:spcPct val="20000"/>
        </a:spcBef>
        <a:buFont typeface="Arial" pitchFamily="34" charset="0"/>
        <a:buChar char="–"/>
        <a:defRPr sz="2400" kern="1200">
          <a:solidFill>
            <a:schemeClr val="tx1">
              <a:lumMod val="65000"/>
              <a:lumOff val="35000"/>
            </a:schemeClr>
          </a:solidFill>
          <a:latin typeface="Segoe UI" pitchFamily="34" charset="0"/>
          <a:ea typeface="Segoe UI" pitchFamily="34" charset="0"/>
          <a:cs typeface="Segoe UI" pitchFamily="34" charset="0"/>
        </a:defRPr>
      </a:lvl2pPr>
      <a:lvl3pPr marL="1143000" indent="-228600" algn="l" defTabSz="914400" rtl="0" eaLnBrk="1" latinLnBrk="0" hangingPunct="1">
        <a:spcBef>
          <a:spcPct val="20000"/>
        </a:spcBef>
        <a:buFont typeface="Arial" pitchFamily="34" charset="0"/>
        <a:buChar char="•"/>
        <a:defRPr sz="2000" kern="1200">
          <a:solidFill>
            <a:schemeClr val="tx1">
              <a:lumMod val="65000"/>
              <a:lumOff val="35000"/>
            </a:schemeClr>
          </a:solidFill>
          <a:latin typeface="Segoe UI" pitchFamily="34" charset="0"/>
          <a:ea typeface="Segoe UI" pitchFamily="34" charset="0"/>
          <a:cs typeface="Segoe UI" pitchFamily="34" charset="0"/>
        </a:defRPr>
      </a:lvl3pPr>
      <a:lvl4pPr marL="1600200" indent="-228600" algn="l" defTabSz="914400" rtl="0" eaLnBrk="1" latinLnBrk="0" hangingPunct="1">
        <a:spcBef>
          <a:spcPct val="20000"/>
        </a:spcBef>
        <a:buFont typeface="Arial" pitchFamily="34" charset="0"/>
        <a:buChar char="–"/>
        <a:defRPr sz="1800" kern="1200">
          <a:solidFill>
            <a:schemeClr val="tx1">
              <a:lumMod val="65000"/>
              <a:lumOff val="35000"/>
            </a:schemeClr>
          </a:solidFill>
          <a:latin typeface="Segoe UI" pitchFamily="34" charset="0"/>
          <a:ea typeface="Segoe UI" pitchFamily="34" charset="0"/>
          <a:cs typeface="Segoe UI" pitchFamily="34" charset="0"/>
        </a:defRPr>
      </a:lvl4pPr>
      <a:lvl5pPr marL="2057400" indent="-228600" algn="l" defTabSz="914400" rtl="0" eaLnBrk="1" latinLnBrk="0" hangingPunct="1">
        <a:spcBef>
          <a:spcPct val="20000"/>
        </a:spcBef>
        <a:buFont typeface="Arial" pitchFamily="34" charset="0"/>
        <a:buChar char="»"/>
        <a:defRPr sz="1800" kern="1200">
          <a:solidFill>
            <a:schemeClr val="tx1">
              <a:lumMod val="65000"/>
              <a:lumOff val="35000"/>
            </a:schemeClr>
          </a:solidFill>
          <a:latin typeface="Segoe UI" pitchFamily="34" charset="0"/>
          <a:ea typeface="Segoe UI" pitchFamily="34" charset="0"/>
          <a:cs typeface="Segoe UI"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Pr>
        <a:solidFill>
          <a:srgbClr val="FFFFFF"/>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 y="-274320"/>
            <a:ext cx="9144000" cy="1280160"/>
          </a:xfrm>
          <a:prstGeom prst="rect">
            <a:avLst/>
          </a:prstGeom>
        </p:spPr>
        <p:txBody>
          <a:bodyPr vert="horz" lIns="91440" tIns="45720" rIns="91440" bIns="45720" rtlCol="0" anchor="t">
            <a:noAutofit/>
          </a:bodyPr>
          <a:lstStyle/>
          <a:p>
            <a:r>
              <a:rPr lang="en-US" dirty="0" smtClean="0"/>
              <a:t>title</a:t>
            </a:r>
            <a:endParaRPr lang="en-US" dirty="0"/>
          </a:p>
        </p:txBody>
      </p:sp>
      <p:sp>
        <p:nvSpPr>
          <p:cNvPr id="3" name="Text Placeholder 2"/>
          <p:cNvSpPr>
            <a:spLocks noGrp="1"/>
          </p:cNvSpPr>
          <p:nvPr>
            <p:ph type="body" idx="1"/>
          </p:nvPr>
        </p:nvSpPr>
        <p:spPr>
          <a:xfrm>
            <a:off x="457200" y="1600201"/>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cSld>
  <p:clrMap bg1="lt1" tx1="dk1" bg2="lt2" tx2="dk2" accent1="accent1" accent2="accent2" accent3="accent3" accent4="accent4" accent5="accent5" accent6="accent6" hlink="hlink" folHlink="folHlink"/>
  <p:sldLayoutIdLst>
    <p:sldLayoutId id="2147483719" r:id="rId1"/>
    <p:sldLayoutId id="2147483720" r:id="rId2"/>
    <p:sldLayoutId id="2147483721" r:id="rId3"/>
    <p:sldLayoutId id="2147483722" r:id="rId4"/>
    <p:sldLayoutId id="2147483723" r:id="rId5"/>
    <p:sldLayoutId id="2147483724" r:id="rId6"/>
    <p:sldLayoutId id="2147483725" r:id="rId7"/>
    <p:sldLayoutId id="2147483726" r:id="rId8"/>
    <p:sldLayoutId id="2147483727" r:id="rId9"/>
    <p:sldLayoutId id="2147483731" r:id="rId10"/>
  </p:sldLayoutIdLst>
  <p:transition>
    <p:push/>
  </p:transition>
  <p:txStyles>
    <p:titleStyle>
      <a:lvl1pPr algn="l" defTabSz="914400" rtl="0" eaLnBrk="1" latinLnBrk="0" hangingPunct="1">
        <a:spcBef>
          <a:spcPct val="0"/>
        </a:spcBef>
        <a:buNone/>
        <a:defRPr sz="8000" kern="1200">
          <a:solidFill>
            <a:schemeClr val="bg1">
              <a:lumMod val="65000"/>
              <a:lumOff val="35000"/>
            </a:schemeClr>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None/>
        <a:defRPr sz="3200" kern="1200">
          <a:solidFill>
            <a:schemeClr val="tx1">
              <a:lumMod val="50000"/>
            </a:schemeClr>
          </a:solidFill>
          <a:latin typeface="+mn-lt"/>
          <a:ea typeface="+mn-ea"/>
          <a:cs typeface="+mn-cs"/>
        </a:defRPr>
      </a:lvl1pPr>
      <a:lvl2pPr marL="742950" indent="-285750" algn="l" defTabSz="914400" rtl="0" eaLnBrk="1" latinLnBrk="0" hangingPunct="1">
        <a:spcBef>
          <a:spcPct val="20000"/>
        </a:spcBef>
        <a:buSzPct val="80000"/>
        <a:buFont typeface="Wingdings" pitchFamily="2" charset="2"/>
        <a:buChar char="§"/>
        <a:defRPr sz="2800" kern="1200">
          <a:solidFill>
            <a:schemeClr val="tx1">
              <a:lumMod val="65000"/>
            </a:schemeClr>
          </a:solidFill>
          <a:latin typeface="+mn-lt"/>
          <a:ea typeface="+mn-ea"/>
          <a:cs typeface="+mn-cs"/>
        </a:defRPr>
      </a:lvl2pPr>
      <a:lvl3pPr marL="1143000" indent="-228600" algn="l" defTabSz="914400" rtl="0" eaLnBrk="1" latinLnBrk="0" hangingPunct="1">
        <a:spcBef>
          <a:spcPct val="20000"/>
        </a:spcBef>
        <a:buSzPct val="70000"/>
        <a:buFont typeface="Wingdings" pitchFamily="2" charset="2"/>
        <a:buChar char="§"/>
        <a:defRPr sz="2400" kern="1200">
          <a:solidFill>
            <a:schemeClr val="tx1">
              <a:lumMod val="65000"/>
            </a:schemeClr>
          </a:solidFill>
          <a:latin typeface="+mn-lt"/>
          <a:ea typeface="+mn-ea"/>
          <a:cs typeface="+mn-cs"/>
        </a:defRPr>
      </a:lvl3pPr>
      <a:lvl4pPr marL="1600200" indent="-228600" algn="l" defTabSz="914400" rtl="0" eaLnBrk="1" latinLnBrk="0" hangingPunct="1">
        <a:spcBef>
          <a:spcPct val="20000"/>
        </a:spcBef>
        <a:buSzPct val="60000"/>
        <a:buFont typeface="Wingdings" pitchFamily="2" charset="2"/>
        <a:buChar char="§"/>
        <a:defRPr sz="2000" kern="1200">
          <a:solidFill>
            <a:schemeClr val="tx1">
              <a:lumMod val="65000"/>
            </a:schemeClr>
          </a:solidFill>
          <a:latin typeface="+mn-lt"/>
          <a:ea typeface="+mn-ea"/>
          <a:cs typeface="+mn-cs"/>
        </a:defRPr>
      </a:lvl4pPr>
      <a:lvl5pPr marL="2057400" indent="-228600" algn="l" defTabSz="914400" rtl="0" eaLnBrk="1" latinLnBrk="0" hangingPunct="1">
        <a:spcBef>
          <a:spcPct val="20000"/>
        </a:spcBef>
        <a:buSzPct val="50000"/>
        <a:buFont typeface="Wingdings" pitchFamily="2" charset="2"/>
        <a:buChar char="§"/>
        <a:defRPr sz="2000" kern="1200">
          <a:solidFill>
            <a:schemeClr val="tx1">
              <a:lumMod val="65000"/>
            </a:schemeClr>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reserve="1">
  <p:cSld>
    <p:bg>
      <p:bgPr>
        <a:solidFill>
          <a:srgbClr val="FFFFFF"/>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 y="-274320"/>
            <a:ext cx="9144000" cy="1280160"/>
          </a:xfrm>
          <a:prstGeom prst="rect">
            <a:avLst/>
          </a:prstGeom>
        </p:spPr>
        <p:txBody>
          <a:bodyPr vert="horz" lIns="91440" tIns="45720" rIns="91440" bIns="45720" rtlCol="0" anchor="t">
            <a:noAutofit/>
          </a:bodyPr>
          <a:lstStyle/>
          <a:p>
            <a:r>
              <a:rPr lang="en-US" dirty="0" smtClean="0"/>
              <a:t>title</a:t>
            </a:r>
            <a:endParaRPr lang="en-US" dirty="0"/>
          </a:p>
        </p:txBody>
      </p:sp>
      <p:sp>
        <p:nvSpPr>
          <p:cNvPr id="3" name="Text Placeholder 2"/>
          <p:cNvSpPr>
            <a:spLocks noGrp="1"/>
          </p:cNvSpPr>
          <p:nvPr>
            <p:ph type="body" idx="1"/>
          </p:nvPr>
        </p:nvSpPr>
        <p:spPr>
          <a:xfrm>
            <a:off x="457200" y="1600201"/>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cSld>
  <p:clrMap bg1="lt1" tx1="dk1" bg2="lt2" tx2="dk2" accent1="accent1" accent2="accent2" accent3="accent3" accent4="accent4" accent5="accent5" accent6="accent6" hlink="hlink" folHlink="folHlink"/>
  <p:sldLayoutIdLst>
    <p:sldLayoutId id="2147483763" r:id="rId1"/>
    <p:sldLayoutId id="2147483764" r:id="rId2"/>
    <p:sldLayoutId id="2147483765" r:id="rId3"/>
    <p:sldLayoutId id="2147483766" r:id="rId4"/>
    <p:sldLayoutId id="2147483767" r:id="rId5"/>
    <p:sldLayoutId id="2147483768" r:id="rId6"/>
    <p:sldLayoutId id="2147483769" r:id="rId7"/>
    <p:sldLayoutId id="2147483770" r:id="rId8"/>
    <p:sldLayoutId id="2147483771" r:id="rId9"/>
    <p:sldLayoutId id="2147483773" r:id="rId10"/>
    <p:sldLayoutId id="2147483774" r:id="rId11"/>
    <p:sldLayoutId id="2147483775" r:id="rId12"/>
  </p:sldLayoutIdLst>
  <p:transition>
    <p:push/>
  </p:transition>
  <p:txStyles>
    <p:titleStyle>
      <a:lvl1pPr algn="l" defTabSz="914400" rtl="0" eaLnBrk="1" latinLnBrk="0" hangingPunct="1">
        <a:spcBef>
          <a:spcPct val="0"/>
        </a:spcBef>
        <a:buNone/>
        <a:defRPr sz="8000" kern="1200">
          <a:solidFill>
            <a:schemeClr val="bg1">
              <a:lumMod val="65000"/>
              <a:lumOff val="35000"/>
            </a:schemeClr>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None/>
        <a:defRPr sz="3200" kern="1200">
          <a:solidFill>
            <a:schemeClr val="tx1">
              <a:lumMod val="50000"/>
            </a:schemeClr>
          </a:solidFill>
          <a:latin typeface="+mn-lt"/>
          <a:ea typeface="+mn-ea"/>
          <a:cs typeface="+mn-cs"/>
        </a:defRPr>
      </a:lvl1pPr>
      <a:lvl2pPr marL="742950" indent="-285750" algn="l" defTabSz="914400" rtl="0" eaLnBrk="1" latinLnBrk="0" hangingPunct="1">
        <a:spcBef>
          <a:spcPct val="20000"/>
        </a:spcBef>
        <a:buSzPct val="80000"/>
        <a:buFont typeface="Wingdings" pitchFamily="2" charset="2"/>
        <a:buChar char="§"/>
        <a:defRPr sz="2800" kern="1200">
          <a:solidFill>
            <a:schemeClr val="tx1">
              <a:lumMod val="65000"/>
            </a:schemeClr>
          </a:solidFill>
          <a:latin typeface="+mn-lt"/>
          <a:ea typeface="+mn-ea"/>
          <a:cs typeface="+mn-cs"/>
        </a:defRPr>
      </a:lvl2pPr>
      <a:lvl3pPr marL="1143000" indent="-228600" algn="l" defTabSz="914400" rtl="0" eaLnBrk="1" latinLnBrk="0" hangingPunct="1">
        <a:spcBef>
          <a:spcPct val="20000"/>
        </a:spcBef>
        <a:buSzPct val="70000"/>
        <a:buFont typeface="Wingdings" pitchFamily="2" charset="2"/>
        <a:buChar char="§"/>
        <a:defRPr sz="2400" kern="1200">
          <a:solidFill>
            <a:schemeClr val="tx1">
              <a:lumMod val="65000"/>
            </a:schemeClr>
          </a:solidFill>
          <a:latin typeface="+mn-lt"/>
          <a:ea typeface="+mn-ea"/>
          <a:cs typeface="+mn-cs"/>
        </a:defRPr>
      </a:lvl3pPr>
      <a:lvl4pPr marL="1600200" indent="-228600" algn="l" defTabSz="914400" rtl="0" eaLnBrk="1" latinLnBrk="0" hangingPunct="1">
        <a:spcBef>
          <a:spcPct val="20000"/>
        </a:spcBef>
        <a:buSzPct val="60000"/>
        <a:buFont typeface="Wingdings" pitchFamily="2" charset="2"/>
        <a:buChar char="§"/>
        <a:defRPr sz="2000" kern="1200">
          <a:solidFill>
            <a:schemeClr val="tx1">
              <a:lumMod val="65000"/>
            </a:schemeClr>
          </a:solidFill>
          <a:latin typeface="+mn-lt"/>
          <a:ea typeface="+mn-ea"/>
          <a:cs typeface="+mn-cs"/>
        </a:defRPr>
      </a:lvl4pPr>
      <a:lvl5pPr marL="2057400" indent="-228600" algn="l" defTabSz="914400" rtl="0" eaLnBrk="1" latinLnBrk="0" hangingPunct="1">
        <a:spcBef>
          <a:spcPct val="20000"/>
        </a:spcBef>
        <a:buSzPct val="50000"/>
        <a:buFont typeface="Wingdings" pitchFamily="2" charset="2"/>
        <a:buChar char="§"/>
        <a:defRPr sz="2000" kern="1200">
          <a:solidFill>
            <a:schemeClr val="tx1">
              <a:lumMod val="65000"/>
            </a:schemeClr>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reserve="1">
  <p:cSld>
    <p:bg>
      <p:bgPr>
        <a:solidFill>
          <a:srgbClr val="FFFFFF"/>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 y="-274320"/>
            <a:ext cx="9144000" cy="1280160"/>
          </a:xfrm>
          <a:prstGeom prst="rect">
            <a:avLst/>
          </a:prstGeom>
        </p:spPr>
        <p:txBody>
          <a:bodyPr vert="horz" lIns="91440" tIns="45720" rIns="91440" bIns="45720" rtlCol="0" anchor="t">
            <a:noAutofit/>
          </a:bodyPr>
          <a:lstStyle/>
          <a:p>
            <a:r>
              <a:rPr lang="en-US" dirty="0" smtClean="0"/>
              <a:t>title</a:t>
            </a:r>
            <a:endParaRPr lang="en-US" dirty="0"/>
          </a:p>
        </p:txBody>
      </p:sp>
      <p:sp>
        <p:nvSpPr>
          <p:cNvPr id="3" name="Text Placeholder 2"/>
          <p:cNvSpPr>
            <a:spLocks noGrp="1"/>
          </p:cNvSpPr>
          <p:nvPr>
            <p:ph type="body" idx="1"/>
          </p:nvPr>
        </p:nvSpPr>
        <p:spPr>
          <a:xfrm>
            <a:off x="457200" y="1600201"/>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cSld>
  <p:clrMap bg1="lt1" tx1="dk1" bg2="lt2" tx2="dk2" accent1="accent1" accent2="accent2" accent3="accent3" accent4="accent4" accent5="accent5" accent6="accent6" hlink="hlink" folHlink="folHlink"/>
  <p:sldLayoutIdLst>
    <p:sldLayoutId id="2147483827" r:id="rId1"/>
    <p:sldLayoutId id="2147483828" r:id="rId2"/>
    <p:sldLayoutId id="2147483829" r:id="rId3"/>
    <p:sldLayoutId id="2147483830" r:id="rId4"/>
    <p:sldLayoutId id="2147483831" r:id="rId5"/>
    <p:sldLayoutId id="2147483832" r:id="rId6"/>
    <p:sldLayoutId id="2147483833" r:id="rId7"/>
    <p:sldLayoutId id="2147483834" r:id="rId8"/>
    <p:sldLayoutId id="2147483835" r:id="rId9"/>
    <p:sldLayoutId id="2147483838" r:id="rId10"/>
    <p:sldLayoutId id="2147483839" r:id="rId11"/>
  </p:sldLayoutIdLst>
  <p:transition>
    <p:push/>
  </p:transition>
  <p:txStyles>
    <p:titleStyle>
      <a:lvl1pPr algn="l" defTabSz="914400" rtl="0" eaLnBrk="1" latinLnBrk="0" hangingPunct="1">
        <a:spcBef>
          <a:spcPct val="0"/>
        </a:spcBef>
        <a:buNone/>
        <a:defRPr sz="8000" kern="1200">
          <a:solidFill>
            <a:schemeClr val="bg1">
              <a:lumMod val="65000"/>
              <a:lumOff val="35000"/>
            </a:schemeClr>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None/>
        <a:defRPr sz="3200" kern="1200">
          <a:solidFill>
            <a:schemeClr val="tx1">
              <a:lumMod val="50000"/>
            </a:schemeClr>
          </a:solidFill>
          <a:latin typeface="+mn-lt"/>
          <a:ea typeface="+mn-ea"/>
          <a:cs typeface="+mn-cs"/>
        </a:defRPr>
      </a:lvl1pPr>
      <a:lvl2pPr marL="742950" indent="-285750" algn="l" defTabSz="914400" rtl="0" eaLnBrk="1" latinLnBrk="0" hangingPunct="1">
        <a:spcBef>
          <a:spcPct val="20000"/>
        </a:spcBef>
        <a:buSzPct val="80000"/>
        <a:buFont typeface="Wingdings" pitchFamily="2" charset="2"/>
        <a:buChar char="§"/>
        <a:defRPr sz="2800" kern="1200">
          <a:solidFill>
            <a:schemeClr val="tx1">
              <a:lumMod val="65000"/>
            </a:schemeClr>
          </a:solidFill>
          <a:latin typeface="+mn-lt"/>
          <a:ea typeface="+mn-ea"/>
          <a:cs typeface="+mn-cs"/>
        </a:defRPr>
      </a:lvl2pPr>
      <a:lvl3pPr marL="1143000" indent="-228600" algn="l" defTabSz="914400" rtl="0" eaLnBrk="1" latinLnBrk="0" hangingPunct="1">
        <a:spcBef>
          <a:spcPct val="20000"/>
        </a:spcBef>
        <a:buSzPct val="70000"/>
        <a:buFont typeface="Wingdings" pitchFamily="2" charset="2"/>
        <a:buChar char="§"/>
        <a:defRPr sz="2400" kern="1200">
          <a:solidFill>
            <a:schemeClr val="tx1">
              <a:lumMod val="65000"/>
            </a:schemeClr>
          </a:solidFill>
          <a:latin typeface="+mn-lt"/>
          <a:ea typeface="+mn-ea"/>
          <a:cs typeface="+mn-cs"/>
        </a:defRPr>
      </a:lvl3pPr>
      <a:lvl4pPr marL="1600200" indent="-228600" algn="l" defTabSz="914400" rtl="0" eaLnBrk="1" latinLnBrk="0" hangingPunct="1">
        <a:spcBef>
          <a:spcPct val="20000"/>
        </a:spcBef>
        <a:buSzPct val="60000"/>
        <a:buFont typeface="Wingdings" pitchFamily="2" charset="2"/>
        <a:buChar char="§"/>
        <a:defRPr sz="2000" kern="1200">
          <a:solidFill>
            <a:schemeClr val="tx1">
              <a:lumMod val="65000"/>
            </a:schemeClr>
          </a:solidFill>
          <a:latin typeface="+mn-lt"/>
          <a:ea typeface="+mn-ea"/>
          <a:cs typeface="+mn-cs"/>
        </a:defRPr>
      </a:lvl4pPr>
      <a:lvl5pPr marL="2057400" indent="-228600" algn="l" defTabSz="914400" rtl="0" eaLnBrk="1" latinLnBrk="0" hangingPunct="1">
        <a:spcBef>
          <a:spcPct val="20000"/>
        </a:spcBef>
        <a:buSzPct val="50000"/>
        <a:buFont typeface="Wingdings" pitchFamily="2" charset="2"/>
        <a:buChar char="§"/>
        <a:defRPr sz="2000" kern="1200">
          <a:solidFill>
            <a:schemeClr val="tx1">
              <a:lumMod val="65000"/>
            </a:schemeClr>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pic>
        <p:nvPicPr>
          <p:cNvPr id="1026" name="Picture 14" descr="ppt-blue.jpg"/>
          <p:cNvPicPr>
            <a:picLocks noChangeAspect="1"/>
          </p:cNvPicPr>
          <p:nvPr userDrawn="1"/>
        </p:nvPicPr>
        <p:blipFill>
          <a:blip r:embed="rId13" cstate="print"/>
          <a:srcRect t="23331" b="17316"/>
          <a:stretch>
            <a:fillRect/>
          </a:stretch>
        </p:blipFill>
        <p:spPr bwMode="auto">
          <a:xfrm>
            <a:off x="9530" y="57151"/>
            <a:ext cx="9134475" cy="2160588"/>
          </a:xfrm>
          <a:prstGeom prst="rect">
            <a:avLst/>
          </a:prstGeom>
          <a:noFill/>
          <a:ln w="9525">
            <a:noFill/>
            <a:miter lim="800000"/>
            <a:headEnd/>
            <a:tailEnd/>
          </a:ln>
        </p:spPr>
      </p:pic>
      <p:pic>
        <p:nvPicPr>
          <p:cNvPr id="1027" name="Picture 17" descr="lite border top"/>
          <p:cNvPicPr>
            <a:picLocks noChangeAspect="1" noChangeArrowheads="1"/>
          </p:cNvPicPr>
          <p:nvPr/>
        </p:nvPicPr>
        <p:blipFill>
          <a:blip r:embed="rId14" cstate="print"/>
          <a:srcRect/>
          <a:stretch>
            <a:fillRect/>
          </a:stretch>
        </p:blipFill>
        <p:spPr bwMode="auto">
          <a:xfrm>
            <a:off x="0" y="1"/>
            <a:ext cx="9144000" cy="142875"/>
          </a:xfrm>
          <a:prstGeom prst="rect">
            <a:avLst/>
          </a:prstGeom>
          <a:noFill/>
          <a:ln w="9525">
            <a:noFill/>
            <a:miter lim="800000"/>
            <a:headEnd/>
            <a:tailEnd/>
          </a:ln>
        </p:spPr>
      </p:pic>
      <p:pic>
        <p:nvPicPr>
          <p:cNvPr id="1028" name="Picture 18" descr="lite border bottom"/>
          <p:cNvPicPr>
            <a:picLocks noChangeAspect="1" noChangeArrowheads="1"/>
          </p:cNvPicPr>
          <p:nvPr/>
        </p:nvPicPr>
        <p:blipFill>
          <a:blip r:embed="rId15" cstate="print"/>
          <a:srcRect/>
          <a:stretch>
            <a:fillRect/>
          </a:stretch>
        </p:blipFill>
        <p:spPr bwMode="auto">
          <a:xfrm>
            <a:off x="0" y="6715125"/>
            <a:ext cx="9144000" cy="142875"/>
          </a:xfrm>
          <a:prstGeom prst="rect">
            <a:avLst/>
          </a:prstGeom>
          <a:noFill/>
          <a:ln w="9525">
            <a:noFill/>
            <a:miter lim="800000"/>
            <a:headEnd/>
            <a:tailEnd/>
          </a:ln>
        </p:spPr>
      </p:pic>
      <p:sp>
        <p:nvSpPr>
          <p:cNvPr id="1029" name="Rectangle 2"/>
          <p:cNvSpPr>
            <a:spLocks noGrp="1" noChangeArrowheads="1"/>
          </p:cNvSpPr>
          <p:nvPr>
            <p:ph type="title"/>
          </p:nvPr>
        </p:nvSpPr>
        <p:spPr bwMode="auto">
          <a:xfrm>
            <a:off x="401638" y="914400"/>
            <a:ext cx="6989762" cy="1284288"/>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pic>
        <p:nvPicPr>
          <p:cNvPr id="1030" name="Picture 19" descr="lite border left"/>
          <p:cNvPicPr>
            <a:picLocks noChangeAspect="1" noChangeArrowheads="1"/>
          </p:cNvPicPr>
          <p:nvPr userDrawn="1"/>
        </p:nvPicPr>
        <p:blipFill>
          <a:blip r:embed="rId16" cstate="print"/>
          <a:srcRect/>
          <a:stretch>
            <a:fillRect/>
          </a:stretch>
        </p:blipFill>
        <p:spPr bwMode="auto">
          <a:xfrm>
            <a:off x="0" y="0"/>
            <a:ext cx="446088" cy="6858000"/>
          </a:xfrm>
          <a:prstGeom prst="rect">
            <a:avLst/>
          </a:prstGeom>
          <a:noFill/>
          <a:ln w="9525">
            <a:noFill/>
            <a:miter lim="800000"/>
            <a:headEnd/>
            <a:tailEnd/>
          </a:ln>
        </p:spPr>
      </p:pic>
      <p:pic>
        <p:nvPicPr>
          <p:cNvPr id="1031" name="Picture 20" descr="lite border right"/>
          <p:cNvPicPr>
            <a:picLocks noChangeAspect="1" noChangeArrowheads="1"/>
          </p:cNvPicPr>
          <p:nvPr userDrawn="1"/>
        </p:nvPicPr>
        <p:blipFill>
          <a:blip r:embed="rId17" cstate="print"/>
          <a:srcRect/>
          <a:stretch>
            <a:fillRect/>
          </a:stretch>
        </p:blipFill>
        <p:spPr bwMode="auto">
          <a:xfrm>
            <a:off x="8697925" y="0"/>
            <a:ext cx="446087" cy="6858000"/>
          </a:xfrm>
          <a:prstGeom prst="rect">
            <a:avLst/>
          </a:prstGeom>
          <a:noFill/>
          <a:ln w="9525">
            <a:noFill/>
            <a:miter lim="800000"/>
            <a:headEnd/>
            <a:tailEnd/>
          </a:ln>
        </p:spPr>
      </p:pic>
      <p:pic>
        <p:nvPicPr>
          <p:cNvPr id="1032" name="Picture 12" descr="EMEA-Regional-Council.png"/>
          <p:cNvPicPr>
            <a:picLocks noChangeAspect="1"/>
          </p:cNvPicPr>
          <p:nvPr userDrawn="1"/>
        </p:nvPicPr>
        <p:blipFill>
          <a:blip r:embed="rId18" cstate="print"/>
          <a:srcRect/>
          <a:stretch>
            <a:fillRect/>
          </a:stretch>
        </p:blipFill>
        <p:spPr bwMode="auto">
          <a:xfrm>
            <a:off x="390525" y="5367341"/>
            <a:ext cx="4762500" cy="981075"/>
          </a:xfrm>
          <a:prstGeom prst="rect">
            <a:avLst/>
          </a:prstGeom>
          <a:noFill/>
          <a:ln w="9525">
            <a:noFill/>
            <a:miter lim="800000"/>
            <a:headEnd/>
            <a:tailEnd/>
          </a:ln>
        </p:spPr>
      </p:pic>
    </p:spTree>
  </p:cSld>
  <p:clrMap bg1="lt1" tx1="dk1" bg2="lt2" tx2="dk2" accent1="accent1" accent2="accent2" accent3="accent3" accent4="accent4" accent5="accent5" accent6="accent6" hlink="hlink" folHlink="folHlink"/>
  <p:sldLayoutIdLst>
    <p:sldLayoutId id="2147483841" r:id="rId1"/>
    <p:sldLayoutId id="2147483842" r:id="rId2"/>
    <p:sldLayoutId id="2147483843" r:id="rId3"/>
    <p:sldLayoutId id="2147483844" r:id="rId4"/>
    <p:sldLayoutId id="2147483845" r:id="rId5"/>
    <p:sldLayoutId id="2147483846" r:id="rId6"/>
    <p:sldLayoutId id="2147483847" r:id="rId7"/>
    <p:sldLayoutId id="2147483848" r:id="rId8"/>
    <p:sldLayoutId id="2147483849" r:id="rId9"/>
    <p:sldLayoutId id="2147483850" r:id="rId10"/>
    <p:sldLayoutId id="2147483851" r:id="rId11"/>
  </p:sldLayoutIdLst>
  <p:txStyles>
    <p:titleStyle>
      <a:lvl1pPr algn="l" rtl="0" eaLnBrk="0" fontAlgn="base" hangingPunct="0">
        <a:spcBef>
          <a:spcPct val="0"/>
        </a:spcBef>
        <a:spcAft>
          <a:spcPct val="0"/>
        </a:spcAft>
        <a:defRPr sz="2800" b="1">
          <a:solidFill>
            <a:schemeClr val="bg1"/>
          </a:solidFill>
          <a:latin typeface="Arial" pitchFamily="34" charset="0"/>
          <a:ea typeface="+mj-ea"/>
          <a:cs typeface="Arial" pitchFamily="34" charset="0"/>
        </a:defRPr>
      </a:lvl1pPr>
      <a:lvl2pPr algn="l" rtl="0" eaLnBrk="0" fontAlgn="base" hangingPunct="0">
        <a:spcBef>
          <a:spcPct val="0"/>
        </a:spcBef>
        <a:spcAft>
          <a:spcPct val="0"/>
        </a:spcAft>
        <a:defRPr sz="2800" b="1">
          <a:solidFill>
            <a:schemeClr val="bg1"/>
          </a:solidFill>
          <a:latin typeface="Arial" charset="0"/>
          <a:cs typeface="Arial" charset="0"/>
        </a:defRPr>
      </a:lvl2pPr>
      <a:lvl3pPr algn="l" rtl="0" eaLnBrk="0" fontAlgn="base" hangingPunct="0">
        <a:spcBef>
          <a:spcPct val="0"/>
        </a:spcBef>
        <a:spcAft>
          <a:spcPct val="0"/>
        </a:spcAft>
        <a:defRPr sz="2800" b="1">
          <a:solidFill>
            <a:schemeClr val="bg1"/>
          </a:solidFill>
          <a:latin typeface="Arial" charset="0"/>
          <a:cs typeface="Arial" charset="0"/>
        </a:defRPr>
      </a:lvl3pPr>
      <a:lvl4pPr algn="l" rtl="0" eaLnBrk="0" fontAlgn="base" hangingPunct="0">
        <a:spcBef>
          <a:spcPct val="0"/>
        </a:spcBef>
        <a:spcAft>
          <a:spcPct val="0"/>
        </a:spcAft>
        <a:defRPr sz="2800" b="1">
          <a:solidFill>
            <a:schemeClr val="bg1"/>
          </a:solidFill>
          <a:latin typeface="Arial" charset="0"/>
          <a:cs typeface="Arial" charset="0"/>
        </a:defRPr>
      </a:lvl4pPr>
      <a:lvl5pPr algn="l" rtl="0" eaLnBrk="0" fontAlgn="base" hangingPunct="0">
        <a:spcBef>
          <a:spcPct val="0"/>
        </a:spcBef>
        <a:spcAft>
          <a:spcPct val="0"/>
        </a:spcAft>
        <a:defRPr sz="2800" b="1">
          <a:solidFill>
            <a:schemeClr val="bg1"/>
          </a:solidFill>
          <a:latin typeface="Arial" charset="0"/>
          <a:cs typeface="Arial" charset="0"/>
        </a:defRPr>
      </a:lvl5pPr>
      <a:lvl6pPr marL="457200" algn="l" rtl="0" eaLnBrk="0" fontAlgn="base" hangingPunct="0">
        <a:spcBef>
          <a:spcPct val="0"/>
        </a:spcBef>
        <a:spcAft>
          <a:spcPct val="0"/>
        </a:spcAft>
        <a:defRPr sz="2500" b="1">
          <a:solidFill>
            <a:schemeClr val="bg1"/>
          </a:solidFill>
          <a:latin typeface="Trebuchet MS" pitchFamily="34" charset="0"/>
        </a:defRPr>
      </a:lvl6pPr>
      <a:lvl7pPr marL="914400" algn="l" rtl="0" eaLnBrk="0" fontAlgn="base" hangingPunct="0">
        <a:spcBef>
          <a:spcPct val="0"/>
        </a:spcBef>
        <a:spcAft>
          <a:spcPct val="0"/>
        </a:spcAft>
        <a:defRPr sz="2500" b="1">
          <a:solidFill>
            <a:schemeClr val="bg1"/>
          </a:solidFill>
          <a:latin typeface="Trebuchet MS" pitchFamily="34" charset="0"/>
        </a:defRPr>
      </a:lvl7pPr>
      <a:lvl8pPr marL="1371600" algn="l" rtl="0" eaLnBrk="0" fontAlgn="base" hangingPunct="0">
        <a:spcBef>
          <a:spcPct val="0"/>
        </a:spcBef>
        <a:spcAft>
          <a:spcPct val="0"/>
        </a:spcAft>
        <a:defRPr sz="2500" b="1">
          <a:solidFill>
            <a:schemeClr val="bg1"/>
          </a:solidFill>
          <a:latin typeface="Trebuchet MS" pitchFamily="34" charset="0"/>
        </a:defRPr>
      </a:lvl8pPr>
      <a:lvl9pPr marL="1828800" algn="l" rtl="0" eaLnBrk="0" fontAlgn="base" hangingPunct="0">
        <a:spcBef>
          <a:spcPct val="0"/>
        </a:spcBef>
        <a:spcAft>
          <a:spcPct val="0"/>
        </a:spcAft>
        <a:defRPr sz="2500" b="1">
          <a:solidFill>
            <a:schemeClr val="bg1"/>
          </a:solidFill>
          <a:latin typeface="Trebuchet MS" pitchFamily="34" charset="0"/>
        </a:defRPr>
      </a:lvl9pPr>
    </p:titleStyle>
    <p:bodyStyle>
      <a:lvl1pPr marL="238125" indent="-225425" algn="l" rtl="0" eaLnBrk="0" fontAlgn="base" hangingPunct="0">
        <a:lnSpc>
          <a:spcPct val="120000"/>
        </a:lnSpc>
        <a:spcBef>
          <a:spcPct val="50000"/>
        </a:spcBef>
        <a:spcAft>
          <a:spcPct val="0"/>
        </a:spcAft>
        <a:buClr>
          <a:srgbClr val="FF7600"/>
        </a:buClr>
        <a:buChar char="•"/>
        <a:defRPr sz="2100" b="1">
          <a:solidFill>
            <a:schemeClr val="tx1"/>
          </a:solidFill>
          <a:latin typeface="+mn-lt"/>
          <a:ea typeface="+mn-ea"/>
          <a:cs typeface="+mn-cs"/>
        </a:defRPr>
      </a:lvl1pPr>
      <a:lvl2pPr marL="692150" indent="-222250" algn="l" rtl="0" eaLnBrk="0" fontAlgn="base" hangingPunct="0">
        <a:lnSpc>
          <a:spcPct val="120000"/>
        </a:lnSpc>
        <a:spcBef>
          <a:spcPct val="50000"/>
        </a:spcBef>
        <a:spcAft>
          <a:spcPct val="0"/>
        </a:spcAft>
        <a:buClr>
          <a:srgbClr val="FF7600"/>
        </a:buClr>
        <a:buChar char="•"/>
        <a:defRPr sz="1900" b="1">
          <a:solidFill>
            <a:schemeClr val="tx1"/>
          </a:solidFill>
          <a:latin typeface="+mn-lt"/>
        </a:defRPr>
      </a:lvl2pPr>
      <a:lvl3pPr marL="1150938" indent="-223838" algn="l" rtl="0" eaLnBrk="0" fontAlgn="base" hangingPunct="0">
        <a:lnSpc>
          <a:spcPct val="120000"/>
        </a:lnSpc>
        <a:spcBef>
          <a:spcPct val="50000"/>
        </a:spcBef>
        <a:spcAft>
          <a:spcPct val="0"/>
        </a:spcAft>
        <a:buClr>
          <a:srgbClr val="FF7600"/>
        </a:buClr>
        <a:buChar char="•"/>
        <a:defRPr sz="1700" b="1">
          <a:solidFill>
            <a:schemeClr val="tx1"/>
          </a:solidFill>
          <a:latin typeface="+mn-lt"/>
        </a:defRPr>
      </a:lvl3pPr>
      <a:lvl4pPr marL="1608138" indent="-223838" algn="l" rtl="0" eaLnBrk="0" fontAlgn="base" hangingPunct="0">
        <a:lnSpc>
          <a:spcPct val="120000"/>
        </a:lnSpc>
        <a:spcBef>
          <a:spcPct val="50000"/>
        </a:spcBef>
        <a:spcAft>
          <a:spcPct val="0"/>
        </a:spcAft>
        <a:buClr>
          <a:srgbClr val="FF7600"/>
        </a:buClr>
        <a:buChar char="•"/>
        <a:defRPr sz="1500" b="1">
          <a:solidFill>
            <a:schemeClr val="tx1"/>
          </a:solidFill>
          <a:latin typeface="+mn-lt"/>
        </a:defRPr>
      </a:lvl4pPr>
      <a:lvl5pPr marL="2063750" indent="-222250" algn="l" rtl="0" eaLnBrk="0" fontAlgn="base" hangingPunct="0">
        <a:lnSpc>
          <a:spcPct val="120000"/>
        </a:lnSpc>
        <a:spcBef>
          <a:spcPct val="50000"/>
        </a:spcBef>
        <a:spcAft>
          <a:spcPct val="0"/>
        </a:spcAft>
        <a:buClr>
          <a:srgbClr val="FF7600"/>
        </a:buClr>
        <a:buChar char="•"/>
        <a:defRPr sz="1300" b="1">
          <a:solidFill>
            <a:schemeClr val="tx1"/>
          </a:solidFill>
          <a:latin typeface="+mn-lt"/>
        </a:defRPr>
      </a:lvl5pPr>
      <a:lvl6pPr marL="2520950" indent="-222250" algn="l" rtl="0" eaLnBrk="0" fontAlgn="base" hangingPunct="0">
        <a:lnSpc>
          <a:spcPct val="120000"/>
        </a:lnSpc>
        <a:spcBef>
          <a:spcPct val="50000"/>
        </a:spcBef>
        <a:spcAft>
          <a:spcPct val="0"/>
        </a:spcAft>
        <a:buClr>
          <a:srgbClr val="FF7600"/>
        </a:buClr>
        <a:buChar char="•"/>
        <a:defRPr sz="1300" b="1">
          <a:solidFill>
            <a:schemeClr val="tx1"/>
          </a:solidFill>
          <a:latin typeface="+mn-lt"/>
        </a:defRPr>
      </a:lvl6pPr>
      <a:lvl7pPr marL="2978150" indent="-222250" algn="l" rtl="0" eaLnBrk="0" fontAlgn="base" hangingPunct="0">
        <a:lnSpc>
          <a:spcPct val="120000"/>
        </a:lnSpc>
        <a:spcBef>
          <a:spcPct val="50000"/>
        </a:spcBef>
        <a:spcAft>
          <a:spcPct val="0"/>
        </a:spcAft>
        <a:buClr>
          <a:srgbClr val="FF7600"/>
        </a:buClr>
        <a:buChar char="•"/>
        <a:defRPr sz="1300" b="1">
          <a:solidFill>
            <a:schemeClr val="tx1"/>
          </a:solidFill>
          <a:latin typeface="+mn-lt"/>
        </a:defRPr>
      </a:lvl7pPr>
      <a:lvl8pPr marL="3435350" indent="-222250" algn="l" rtl="0" eaLnBrk="0" fontAlgn="base" hangingPunct="0">
        <a:lnSpc>
          <a:spcPct val="120000"/>
        </a:lnSpc>
        <a:spcBef>
          <a:spcPct val="50000"/>
        </a:spcBef>
        <a:spcAft>
          <a:spcPct val="0"/>
        </a:spcAft>
        <a:buClr>
          <a:srgbClr val="FF7600"/>
        </a:buClr>
        <a:buChar char="•"/>
        <a:defRPr sz="1300" b="1">
          <a:solidFill>
            <a:schemeClr val="tx1"/>
          </a:solidFill>
          <a:latin typeface="+mn-lt"/>
        </a:defRPr>
      </a:lvl8pPr>
      <a:lvl9pPr marL="3892550" indent="-222250" algn="l" rtl="0" eaLnBrk="0" fontAlgn="base" hangingPunct="0">
        <a:lnSpc>
          <a:spcPct val="120000"/>
        </a:lnSpc>
        <a:spcBef>
          <a:spcPct val="50000"/>
        </a:spcBef>
        <a:spcAft>
          <a:spcPct val="0"/>
        </a:spcAft>
        <a:buClr>
          <a:srgbClr val="FF7600"/>
        </a:buClr>
        <a:buChar char="•"/>
        <a:defRPr sz="1300" b="1">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419611869"/>
      </p:ext>
    </p:extLst>
  </p:cSld>
  <p:clrMap bg1="lt1" tx1="dk1" bg2="lt2" tx2="dk2" accent1="accent1" accent2="accent2" accent3="accent3" accent4="accent4" accent5="accent5" accent6="accent6" hlink="hlink" folHlink="folHlink"/>
  <p:sldLayoutIdLst>
    <p:sldLayoutId id="2147483853" r:id="rId1"/>
    <p:sldLayoutId id="2147483854" r:id="rId2"/>
    <p:sldLayoutId id="2147483855" r:id="rId3"/>
    <p:sldLayoutId id="2147483856" r:id="rId4"/>
    <p:sldLayoutId id="2147483857" r:id="rId5"/>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txStyles>
    <p:titleStyle>
      <a:lvl1pPr algn="ctr" defTabSz="457200" rtl="0" eaLnBrk="1" latinLnBrk="0" hangingPunct="1">
        <a:lnSpc>
          <a:spcPct val="90000"/>
        </a:lnSpc>
        <a:spcBef>
          <a:spcPct val="0"/>
        </a:spcBef>
        <a:buNone/>
        <a:defRPr sz="4400" b="0" i="0" kern="1200">
          <a:solidFill>
            <a:schemeClr val="accent1"/>
          </a:solidFill>
          <a:latin typeface="Calibri Light"/>
          <a:ea typeface="+mj-ea"/>
          <a:cs typeface="Calibri Light"/>
        </a:defRPr>
      </a:lvl1pPr>
    </p:titleStyle>
    <p:bodyStyle>
      <a:lvl1pPr marL="342900" indent="-342900" algn="l" defTabSz="457200" rtl="0" eaLnBrk="1" latinLnBrk="0" hangingPunct="1">
        <a:spcBef>
          <a:spcPct val="20000"/>
        </a:spcBef>
        <a:buFont typeface="Arial"/>
        <a:buChar char="•"/>
        <a:defRPr sz="3200" b="0" i="0" kern="1200">
          <a:solidFill>
            <a:schemeClr val="tx1"/>
          </a:solidFill>
          <a:latin typeface="Calibri Light"/>
          <a:ea typeface="+mn-ea"/>
          <a:cs typeface="Calibri Light"/>
        </a:defRPr>
      </a:lvl1pPr>
      <a:lvl2pPr marL="742950" indent="-285750" algn="l" defTabSz="457200" rtl="0" eaLnBrk="1" latinLnBrk="0" hangingPunct="1">
        <a:spcBef>
          <a:spcPct val="20000"/>
        </a:spcBef>
        <a:buFont typeface="Arial"/>
        <a:buChar char="–"/>
        <a:defRPr sz="2800" b="0" i="0" kern="1200">
          <a:solidFill>
            <a:schemeClr val="tx1"/>
          </a:solidFill>
          <a:latin typeface="Calibri Light"/>
          <a:ea typeface="+mn-ea"/>
          <a:cs typeface="Calibri Light"/>
        </a:defRPr>
      </a:lvl2pPr>
      <a:lvl3pPr marL="1143000" indent="-228600" algn="l" defTabSz="457200" rtl="0" eaLnBrk="1" latinLnBrk="0" hangingPunct="1">
        <a:spcBef>
          <a:spcPct val="20000"/>
        </a:spcBef>
        <a:buFont typeface="Arial"/>
        <a:buChar char="•"/>
        <a:defRPr sz="2400" b="0" i="0" kern="1200">
          <a:solidFill>
            <a:schemeClr val="tx1"/>
          </a:solidFill>
          <a:latin typeface="Calibri Light"/>
          <a:ea typeface="+mn-ea"/>
          <a:cs typeface="Calibri Light"/>
        </a:defRPr>
      </a:lvl3pPr>
      <a:lvl4pPr marL="1600200" indent="-228600" algn="l" defTabSz="457200" rtl="0" eaLnBrk="1" latinLnBrk="0" hangingPunct="1">
        <a:spcBef>
          <a:spcPct val="20000"/>
        </a:spcBef>
        <a:buFont typeface="Arial"/>
        <a:buChar char="–"/>
        <a:defRPr sz="2000" b="0" i="0" kern="1200">
          <a:solidFill>
            <a:schemeClr val="tx1"/>
          </a:solidFill>
          <a:latin typeface="Calibri Light"/>
          <a:ea typeface="+mn-ea"/>
          <a:cs typeface="Calibri Light"/>
        </a:defRPr>
      </a:lvl4pPr>
      <a:lvl5pPr marL="2057400" indent="-228600" algn="l" defTabSz="457200" rtl="0" eaLnBrk="1" latinLnBrk="0" hangingPunct="1">
        <a:spcBef>
          <a:spcPct val="20000"/>
        </a:spcBef>
        <a:buFont typeface="Arial"/>
        <a:buChar char="»"/>
        <a:defRPr sz="2000" b="0" i="0" kern="1200">
          <a:solidFill>
            <a:schemeClr val="tx1"/>
          </a:solidFill>
          <a:latin typeface="Calibri Light"/>
          <a:ea typeface="+mn-ea"/>
          <a:cs typeface="Calibri Light"/>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8.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8">
            <a:alphaModFix/>
            <a:extLst>
              <a:ext uri="{28A0092B-C50C-407E-A947-70E740481C1C}">
                <a14:useLocalDpi xmlns:a14="http://schemas.microsoft.com/office/drawing/2010/main"/>
              </a:ext>
            </a:extLst>
          </a:blip>
          <a:stretch>
            <a:fillRect/>
          </a:stretch>
        </p:blipFill>
        <p:spPr>
          <a:xfrm>
            <a:off x="0" y="0"/>
            <a:ext cx="9144000" cy="6858000"/>
          </a:xfrm>
          <a:prstGeom prst="rect">
            <a:avLst/>
          </a:prstGeom>
        </p:spPr>
      </p:pic>
      <p:sp>
        <p:nvSpPr>
          <p:cNvPr id="6" name="Rectangle 5"/>
          <p:cNvSpPr/>
          <p:nvPr userDrawn="1"/>
        </p:nvSpPr>
        <p:spPr>
          <a:xfrm>
            <a:off x="0" y="0"/>
            <a:ext cx="9144000" cy="6858000"/>
          </a:xfrm>
          <a:prstGeom prst="rect">
            <a:avLst/>
          </a:prstGeom>
          <a:solidFill>
            <a:schemeClr val="bg1">
              <a:alpha val="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457200"/>
            <a:endParaRPr lang="en-US">
              <a:solidFill>
                <a:prstClr val="white"/>
              </a:solidFill>
            </a:endParaRPr>
          </a:p>
        </p:txBody>
      </p:sp>
      <p:pic>
        <p:nvPicPr>
          <p:cNvPr id="11" name="Picture 10"/>
          <p:cNvPicPr>
            <a:picLocks noChangeAspect="1"/>
          </p:cNvPicPr>
          <p:nvPr userDrawn="1"/>
        </p:nvPicPr>
        <p:blipFill>
          <a:blip r:embed="rId9" cstate="email">
            <a:extLst>
              <a:ext uri="{28A0092B-C50C-407E-A947-70E740481C1C}">
                <a14:useLocalDpi xmlns:a14="http://schemas.microsoft.com/office/drawing/2010/main"/>
              </a:ext>
            </a:extLst>
          </a:blip>
          <a:stretch>
            <a:fillRect/>
          </a:stretch>
        </p:blipFill>
        <p:spPr>
          <a:xfrm>
            <a:off x="247939" y="6376137"/>
            <a:ext cx="1450118" cy="265184"/>
          </a:xfrm>
          <a:prstGeom prst="rect">
            <a:avLst/>
          </a:prstGeom>
        </p:spPr>
      </p:pic>
      <p:sp>
        <p:nvSpPr>
          <p:cNvPr id="2" name="Title Placeholder 1"/>
          <p:cNvSpPr>
            <a:spLocks noGrp="1"/>
          </p:cNvSpPr>
          <p:nvPr>
            <p:ph type="title"/>
          </p:nvPr>
        </p:nvSpPr>
        <p:spPr>
          <a:xfrm>
            <a:off x="-115448" y="-94465"/>
            <a:ext cx="9382767" cy="1313180"/>
          </a:xfrm>
          <a:prstGeom prst="rect">
            <a:avLst/>
          </a:prstGeom>
          <a:ln w="12700" cap="rnd" cmpd="sng">
            <a:gradFill flip="none" rotWithShape="1">
              <a:gsLst>
                <a:gs pos="0">
                  <a:schemeClr val="accent1"/>
                </a:gs>
                <a:gs pos="50000">
                  <a:schemeClr val="accent1">
                    <a:alpha val="0"/>
                  </a:schemeClr>
                </a:gs>
              </a:gsLst>
              <a:lin ang="0" scaled="1"/>
              <a:tileRect/>
            </a:gradFill>
            <a:prstDash val="solid"/>
          </a:ln>
        </p:spPr>
        <p:txBody>
          <a:bodyPr vert="horz" wrap="square" lIns="457200" tIns="365760" rIns="457200" bIns="320040" rtlCol="0" anchor="t" anchorCtr="1">
            <a:sp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Tree>
    <p:extLst>
      <p:ext uri="{BB962C8B-B14F-4D97-AF65-F5344CB8AC3E}">
        <p14:creationId xmlns:p14="http://schemas.microsoft.com/office/powerpoint/2010/main" val="1617443251"/>
      </p:ext>
    </p:extLst>
  </p:cSld>
  <p:clrMap bg1="lt1" tx1="dk1" bg2="lt2" tx2="dk2" accent1="accent1" accent2="accent2" accent3="accent3" accent4="accent4" accent5="accent5" accent6="accent6" hlink="hlink" folHlink="folHlink"/>
  <p:sldLayoutIdLst>
    <p:sldLayoutId id="2147483864" r:id="rId1"/>
    <p:sldLayoutId id="2147483865" r:id="rId2"/>
    <p:sldLayoutId id="2147483866" r:id="rId3"/>
    <p:sldLayoutId id="2147483867" r:id="rId4"/>
    <p:sldLayoutId id="2147483868" r:id="rId5"/>
    <p:sldLayoutId id="2147483870" r:id="rId6"/>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txStyles>
    <p:titleStyle>
      <a:lvl1pPr algn="ctr" defTabSz="457200" rtl="0" eaLnBrk="1" latinLnBrk="0" hangingPunct="1">
        <a:lnSpc>
          <a:spcPct val="90000"/>
        </a:lnSpc>
        <a:spcBef>
          <a:spcPct val="0"/>
        </a:spcBef>
        <a:buNone/>
        <a:defRPr sz="4400" b="0" i="0" kern="1200">
          <a:solidFill>
            <a:schemeClr val="accent1"/>
          </a:solidFill>
          <a:latin typeface="+mj-lt"/>
          <a:ea typeface="+mj-ea"/>
          <a:cs typeface="Calibri Light"/>
        </a:defRPr>
      </a:lvl1pPr>
    </p:titleStyle>
    <p:bodyStyle>
      <a:lvl1pPr marL="342900" indent="-342900" algn="l" defTabSz="457200" rtl="0" eaLnBrk="1" latinLnBrk="0" hangingPunct="1">
        <a:spcBef>
          <a:spcPct val="20000"/>
        </a:spcBef>
        <a:buFont typeface="Arial"/>
        <a:buChar char="•"/>
        <a:defRPr sz="3200" b="0" i="0" kern="1200">
          <a:solidFill>
            <a:schemeClr val="tx1"/>
          </a:solidFill>
          <a:latin typeface="+mn-lt"/>
          <a:ea typeface="+mn-ea"/>
          <a:cs typeface="Calibri Light"/>
        </a:defRPr>
      </a:lvl1pPr>
      <a:lvl2pPr marL="742950" indent="-285750" algn="l" defTabSz="457200" rtl="0" eaLnBrk="1" latinLnBrk="0" hangingPunct="1">
        <a:spcBef>
          <a:spcPct val="20000"/>
        </a:spcBef>
        <a:buFont typeface="Arial"/>
        <a:buChar char="–"/>
        <a:defRPr sz="2800" b="0" i="0" kern="1200">
          <a:solidFill>
            <a:schemeClr val="tx1"/>
          </a:solidFill>
          <a:latin typeface="+mn-lt"/>
          <a:ea typeface="+mn-ea"/>
          <a:cs typeface="Calibri Light"/>
        </a:defRPr>
      </a:lvl2pPr>
      <a:lvl3pPr marL="1143000" indent="-228600" algn="l" defTabSz="457200" rtl="0" eaLnBrk="1" latinLnBrk="0" hangingPunct="1">
        <a:spcBef>
          <a:spcPct val="20000"/>
        </a:spcBef>
        <a:buFont typeface="Arial"/>
        <a:buChar char="•"/>
        <a:defRPr sz="2400" b="0" i="0" kern="1200">
          <a:solidFill>
            <a:schemeClr val="tx1"/>
          </a:solidFill>
          <a:latin typeface="+mn-lt"/>
          <a:ea typeface="+mn-ea"/>
          <a:cs typeface="Calibri Light"/>
        </a:defRPr>
      </a:lvl3pPr>
      <a:lvl4pPr marL="1600200" indent="-228600" algn="l" defTabSz="457200" rtl="0" eaLnBrk="1" latinLnBrk="0" hangingPunct="1">
        <a:spcBef>
          <a:spcPct val="20000"/>
        </a:spcBef>
        <a:buFont typeface="Arial"/>
        <a:buChar char="–"/>
        <a:defRPr sz="2000" b="0" i="0" kern="1200">
          <a:solidFill>
            <a:schemeClr val="tx1"/>
          </a:solidFill>
          <a:latin typeface="+mn-lt"/>
          <a:ea typeface="+mn-ea"/>
          <a:cs typeface="Calibri Light"/>
        </a:defRPr>
      </a:lvl4pPr>
      <a:lvl5pPr marL="2057400" indent="-228600" algn="l" defTabSz="457200" rtl="0" eaLnBrk="1" latinLnBrk="0" hangingPunct="1">
        <a:spcBef>
          <a:spcPct val="20000"/>
        </a:spcBef>
        <a:buFont typeface="Arial"/>
        <a:buChar char="»"/>
        <a:defRPr sz="2000" b="0" i="0" kern="1200">
          <a:solidFill>
            <a:schemeClr val="tx1"/>
          </a:solidFill>
          <a:latin typeface="+mn-lt"/>
          <a:ea typeface="+mn-ea"/>
          <a:cs typeface="Calibri Light"/>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9.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2837091217"/>
      </p:ext>
    </p:extLst>
  </p:cSld>
  <p:clrMap bg1="lt1" tx1="dk1" bg2="lt2" tx2="dk2" accent1="accent1" accent2="accent2" accent3="accent3" accent4="accent4" accent5="accent5" accent6="accent6" hlink="hlink" folHlink="folHlink"/>
  <p:sldLayoutIdLst>
    <p:sldLayoutId id="2147483884" r:id="rId1"/>
    <p:sldLayoutId id="2147483885" r:id="rId2"/>
    <p:sldLayoutId id="2147483886" r:id="rId3"/>
    <p:sldLayoutId id="2147483887" r:id="rId4"/>
    <p:sldLayoutId id="2147483888" r:id="rId5"/>
    <p:sldLayoutId id="2147483889" r:id="rId6"/>
    <p:sldLayoutId id="2147483890" r:id="rId7"/>
    <p:sldLayoutId id="2147483891" r:id="rId8"/>
    <p:sldLayoutId id="2147483892" r:id="rId9"/>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txStyles>
    <p:titleStyle>
      <a:lvl1pPr algn="ctr" defTabSz="457200" rtl="0" eaLnBrk="1" latinLnBrk="0" hangingPunct="1">
        <a:lnSpc>
          <a:spcPct val="90000"/>
        </a:lnSpc>
        <a:spcBef>
          <a:spcPct val="0"/>
        </a:spcBef>
        <a:buNone/>
        <a:defRPr sz="4400" b="0" i="0" kern="1200">
          <a:solidFill>
            <a:schemeClr val="accent1"/>
          </a:solidFill>
          <a:latin typeface="Calibri Light"/>
          <a:ea typeface="+mj-ea"/>
          <a:cs typeface="Calibri Light"/>
        </a:defRPr>
      </a:lvl1pPr>
    </p:titleStyle>
    <p:bodyStyle>
      <a:lvl1pPr marL="342900" indent="-342900" algn="l" defTabSz="457200" rtl="0" eaLnBrk="1" latinLnBrk="0" hangingPunct="1">
        <a:spcBef>
          <a:spcPct val="20000"/>
        </a:spcBef>
        <a:buFont typeface="Arial"/>
        <a:buChar char="•"/>
        <a:defRPr sz="3200" b="0" i="0" kern="1200">
          <a:solidFill>
            <a:schemeClr val="tx1"/>
          </a:solidFill>
          <a:latin typeface="Calibri Light"/>
          <a:ea typeface="+mn-ea"/>
          <a:cs typeface="Calibri Light"/>
        </a:defRPr>
      </a:lvl1pPr>
      <a:lvl2pPr marL="742950" indent="-285750" algn="l" defTabSz="457200" rtl="0" eaLnBrk="1" latinLnBrk="0" hangingPunct="1">
        <a:spcBef>
          <a:spcPct val="20000"/>
        </a:spcBef>
        <a:buFont typeface="Arial"/>
        <a:buChar char="–"/>
        <a:defRPr sz="2800" b="0" i="0" kern="1200">
          <a:solidFill>
            <a:schemeClr val="tx1"/>
          </a:solidFill>
          <a:latin typeface="Calibri Light"/>
          <a:ea typeface="+mn-ea"/>
          <a:cs typeface="Calibri Light"/>
        </a:defRPr>
      </a:lvl2pPr>
      <a:lvl3pPr marL="1143000" indent="-228600" algn="l" defTabSz="457200" rtl="0" eaLnBrk="1" latinLnBrk="0" hangingPunct="1">
        <a:spcBef>
          <a:spcPct val="20000"/>
        </a:spcBef>
        <a:buFont typeface="Arial"/>
        <a:buChar char="•"/>
        <a:defRPr sz="2400" b="0" i="0" kern="1200">
          <a:solidFill>
            <a:schemeClr val="tx1"/>
          </a:solidFill>
          <a:latin typeface="Calibri Light"/>
          <a:ea typeface="+mn-ea"/>
          <a:cs typeface="Calibri Light"/>
        </a:defRPr>
      </a:lvl3pPr>
      <a:lvl4pPr marL="1600200" indent="-228600" algn="l" defTabSz="457200" rtl="0" eaLnBrk="1" latinLnBrk="0" hangingPunct="1">
        <a:spcBef>
          <a:spcPct val="20000"/>
        </a:spcBef>
        <a:buFont typeface="Arial"/>
        <a:buChar char="–"/>
        <a:defRPr sz="2000" b="0" i="0" kern="1200">
          <a:solidFill>
            <a:schemeClr val="tx1"/>
          </a:solidFill>
          <a:latin typeface="Calibri Light"/>
          <a:ea typeface="+mn-ea"/>
          <a:cs typeface="Calibri Light"/>
        </a:defRPr>
      </a:lvl4pPr>
      <a:lvl5pPr marL="2057400" indent="-228600" algn="l" defTabSz="457200" rtl="0" eaLnBrk="1" latinLnBrk="0" hangingPunct="1">
        <a:spcBef>
          <a:spcPct val="20000"/>
        </a:spcBef>
        <a:buFont typeface="Arial"/>
        <a:buChar char="»"/>
        <a:defRPr sz="2000" b="0" i="0" kern="1200">
          <a:solidFill>
            <a:schemeClr val="tx1"/>
          </a:solidFill>
          <a:latin typeface="Calibri Light"/>
          <a:ea typeface="+mn-ea"/>
          <a:cs typeface="Calibri Light"/>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10.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3777833765"/>
      </p:ext>
    </p:extLst>
  </p:cSld>
  <p:clrMap bg1="lt1" tx1="dk1" bg2="lt2" tx2="dk2" accent1="accent1" accent2="accent2" accent3="accent3" accent4="accent4" accent5="accent5" accent6="accent6" hlink="hlink" folHlink="folHlink"/>
  <p:sldLayoutIdLst>
    <p:sldLayoutId id="2147483894" r:id="rId1"/>
    <p:sldLayoutId id="2147483895" r:id="rId2"/>
    <p:sldLayoutId id="2147483896" r:id="rId3"/>
    <p:sldLayoutId id="2147483897" r:id="rId4"/>
    <p:sldLayoutId id="2147483898" r:id="rId5"/>
    <p:sldLayoutId id="2147483899" r:id="rId6"/>
    <p:sldLayoutId id="2147483900" r:id="rId7"/>
    <p:sldLayoutId id="2147483901" r:id="rId8"/>
    <p:sldLayoutId id="2147483902" r:id="rId9"/>
    <p:sldLayoutId id="2147483903" r:id="rId10"/>
    <p:sldLayoutId id="2147483904" r:id="rId11"/>
    <p:sldLayoutId id="2147483905" r:id="rId12"/>
    <p:sldLayoutId id="2147483907" r:id="rId13"/>
    <p:sldLayoutId id="2147483908" r:id="rId14"/>
    <p:sldLayoutId id="2147483915" r:id="rId15"/>
    <p:sldLayoutId id="2147483916" r:id="rId16"/>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txStyles>
    <p:titleStyle>
      <a:lvl1pPr algn="ctr" defTabSz="457200" rtl="0" eaLnBrk="1" latinLnBrk="0" hangingPunct="1">
        <a:lnSpc>
          <a:spcPct val="90000"/>
        </a:lnSpc>
        <a:spcBef>
          <a:spcPct val="0"/>
        </a:spcBef>
        <a:buNone/>
        <a:defRPr sz="4400" b="0" i="0" kern="1200">
          <a:solidFill>
            <a:schemeClr val="accent1"/>
          </a:solidFill>
          <a:latin typeface="Calibri Light"/>
          <a:ea typeface="+mj-ea"/>
          <a:cs typeface="Calibri Light"/>
        </a:defRPr>
      </a:lvl1pPr>
    </p:titleStyle>
    <p:bodyStyle>
      <a:lvl1pPr marL="342900" indent="-342900" algn="l" defTabSz="457200" rtl="0" eaLnBrk="1" latinLnBrk="0" hangingPunct="1">
        <a:spcBef>
          <a:spcPct val="20000"/>
        </a:spcBef>
        <a:buFont typeface="Arial"/>
        <a:buChar char="•"/>
        <a:defRPr sz="3200" b="0" i="0" kern="1200">
          <a:solidFill>
            <a:schemeClr val="tx1"/>
          </a:solidFill>
          <a:latin typeface="Calibri Light"/>
          <a:ea typeface="+mn-ea"/>
          <a:cs typeface="Calibri Light"/>
        </a:defRPr>
      </a:lvl1pPr>
      <a:lvl2pPr marL="742950" indent="-285750" algn="l" defTabSz="457200" rtl="0" eaLnBrk="1" latinLnBrk="0" hangingPunct="1">
        <a:spcBef>
          <a:spcPct val="20000"/>
        </a:spcBef>
        <a:buFont typeface="Arial"/>
        <a:buChar char="–"/>
        <a:defRPr sz="2800" b="0" i="0" kern="1200">
          <a:solidFill>
            <a:schemeClr val="tx1"/>
          </a:solidFill>
          <a:latin typeface="Calibri Light"/>
          <a:ea typeface="+mn-ea"/>
          <a:cs typeface="Calibri Light"/>
        </a:defRPr>
      </a:lvl2pPr>
      <a:lvl3pPr marL="1143000" indent="-228600" algn="l" defTabSz="457200" rtl="0" eaLnBrk="1" latinLnBrk="0" hangingPunct="1">
        <a:spcBef>
          <a:spcPct val="20000"/>
        </a:spcBef>
        <a:buFont typeface="Arial"/>
        <a:buChar char="•"/>
        <a:defRPr sz="2400" b="0" i="0" kern="1200">
          <a:solidFill>
            <a:schemeClr val="tx1"/>
          </a:solidFill>
          <a:latin typeface="Calibri Light"/>
          <a:ea typeface="+mn-ea"/>
          <a:cs typeface="Calibri Light"/>
        </a:defRPr>
      </a:lvl3pPr>
      <a:lvl4pPr marL="1600200" indent="-228600" algn="l" defTabSz="457200" rtl="0" eaLnBrk="1" latinLnBrk="0" hangingPunct="1">
        <a:spcBef>
          <a:spcPct val="20000"/>
        </a:spcBef>
        <a:buFont typeface="Arial"/>
        <a:buChar char="–"/>
        <a:defRPr sz="2000" b="0" i="0" kern="1200">
          <a:solidFill>
            <a:schemeClr val="tx1"/>
          </a:solidFill>
          <a:latin typeface="Calibri Light"/>
          <a:ea typeface="+mn-ea"/>
          <a:cs typeface="Calibri Light"/>
        </a:defRPr>
      </a:lvl4pPr>
      <a:lvl5pPr marL="2057400" indent="-228600" algn="l" defTabSz="457200" rtl="0" eaLnBrk="1" latinLnBrk="0" hangingPunct="1">
        <a:spcBef>
          <a:spcPct val="20000"/>
        </a:spcBef>
        <a:buFont typeface="Arial"/>
        <a:buChar char="»"/>
        <a:defRPr sz="2000" b="0" i="0" kern="1200">
          <a:solidFill>
            <a:schemeClr val="tx1"/>
          </a:solidFill>
          <a:latin typeface="Calibri Light"/>
          <a:ea typeface="+mn-ea"/>
          <a:cs typeface="Calibri Light"/>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11.xml><?xml version="1.0" encoding="utf-8"?>
<p:sldMaster xmlns:a="http://schemas.openxmlformats.org/drawingml/2006/main" xmlns:r="http://schemas.openxmlformats.org/officeDocument/2006/relationships" xmlns:p="http://schemas.openxmlformats.org/presentationml/2006/main" preserve="1">
  <p:cSld>
    <p:bg>
      <p:bgPr>
        <a:solidFill>
          <a:srgbClr val="FFFFFF"/>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 y="-274320"/>
            <a:ext cx="9144000" cy="1280160"/>
          </a:xfrm>
          <a:prstGeom prst="rect">
            <a:avLst/>
          </a:prstGeom>
        </p:spPr>
        <p:txBody>
          <a:bodyPr vert="horz" lIns="91440" tIns="45720" rIns="91440" bIns="45720" rtlCol="0" anchor="t">
            <a:noAutofit/>
          </a:bodyPr>
          <a:lstStyle/>
          <a:p>
            <a:r>
              <a:rPr lang="en-US" dirty="0" smtClean="0"/>
              <a:t>title</a:t>
            </a:r>
            <a:endParaRPr lang="en-US" dirty="0"/>
          </a:p>
        </p:txBody>
      </p:sp>
      <p:sp>
        <p:nvSpPr>
          <p:cNvPr id="3" name="Text Placeholder 2"/>
          <p:cNvSpPr>
            <a:spLocks noGrp="1"/>
          </p:cNvSpPr>
          <p:nvPr>
            <p:ph type="body" idx="1"/>
          </p:nvPr>
        </p:nvSpPr>
        <p:spPr>
          <a:xfrm>
            <a:off x="457200" y="1600201"/>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extLst>
      <p:ext uri="{BB962C8B-B14F-4D97-AF65-F5344CB8AC3E}">
        <p14:creationId xmlns:p14="http://schemas.microsoft.com/office/powerpoint/2010/main" val="3665123022"/>
      </p:ext>
    </p:extLst>
  </p:cSld>
  <p:clrMap bg1="lt1" tx1="dk1" bg2="lt2" tx2="dk2" accent1="accent1" accent2="accent2" accent3="accent3" accent4="accent4" accent5="accent5" accent6="accent6" hlink="hlink" folHlink="folHlink"/>
  <p:sldLayoutIdLst>
    <p:sldLayoutId id="2147483919" r:id="rId1"/>
    <p:sldLayoutId id="2147483920" r:id="rId2"/>
    <p:sldLayoutId id="2147483921" r:id="rId3"/>
    <p:sldLayoutId id="2147483922" r:id="rId4"/>
    <p:sldLayoutId id="2147483923" r:id="rId5"/>
    <p:sldLayoutId id="2147483924" r:id="rId6"/>
    <p:sldLayoutId id="2147483925" r:id="rId7"/>
    <p:sldLayoutId id="2147483926" r:id="rId8"/>
    <p:sldLayoutId id="2147483927" r:id="rId9"/>
    <p:sldLayoutId id="2147483928" r:id="rId10"/>
    <p:sldLayoutId id="2147483929" r:id="rId11"/>
    <p:sldLayoutId id="2147483930" r:id="rId12"/>
    <p:sldLayoutId id="2147483931" r:id="rId13"/>
  </p:sldLayoutIdLst>
  <p:transition>
    <p:push/>
  </p:transition>
  <p:txStyles>
    <p:titleStyle>
      <a:lvl1pPr algn="l" defTabSz="914400" rtl="0" eaLnBrk="1" latinLnBrk="0" hangingPunct="1">
        <a:spcBef>
          <a:spcPct val="0"/>
        </a:spcBef>
        <a:buNone/>
        <a:defRPr sz="8000" kern="1200">
          <a:solidFill>
            <a:schemeClr val="bg1">
              <a:lumMod val="65000"/>
              <a:lumOff val="35000"/>
            </a:schemeClr>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None/>
        <a:defRPr sz="3200" kern="1200">
          <a:solidFill>
            <a:schemeClr val="tx1">
              <a:lumMod val="50000"/>
            </a:schemeClr>
          </a:solidFill>
          <a:latin typeface="+mn-lt"/>
          <a:ea typeface="+mn-ea"/>
          <a:cs typeface="+mn-cs"/>
        </a:defRPr>
      </a:lvl1pPr>
      <a:lvl2pPr marL="742950" indent="-285750" algn="l" defTabSz="914400" rtl="0" eaLnBrk="1" latinLnBrk="0" hangingPunct="1">
        <a:spcBef>
          <a:spcPct val="20000"/>
        </a:spcBef>
        <a:buSzPct val="80000"/>
        <a:buFont typeface="Wingdings" pitchFamily="2" charset="2"/>
        <a:buChar char="§"/>
        <a:defRPr sz="2800" kern="1200">
          <a:solidFill>
            <a:schemeClr val="tx1">
              <a:lumMod val="65000"/>
            </a:schemeClr>
          </a:solidFill>
          <a:latin typeface="+mn-lt"/>
          <a:ea typeface="+mn-ea"/>
          <a:cs typeface="+mn-cs"/>
        </a:defRPr>
      </a:lvl2pPr>
      <a:lvl3pPr marL="1143000" indent="-228600" algn="l" defTabSz="914400" rtl="0" eaLnBrk="1" latinLnBrk="0" hangingPunct="1">
        <a:spcBef>
          <a:spcPct val="20000"/>
        </a:spcBef>
        <a:buSzPct val="70000"/>
        <a:buFont typeface="Wingdings" pitchFamily="2" charset="2"/>
        <a:buChar char="§"/>
        <a:defRPr sz="2400" kern="1200">
          <a:solidFill>
            <a:schemeClr val="tx1">
              <a:lumMod val="65000"/>
            </a:schemeClr>
          </a:solidFill>
          <a:latin typeface="+mn-lt"/>
          <a:ea typeface="+mn-ea"/>
          <a:cs typeface="+mn-cs"/>
        </a:defRPr>
      </a:lvl3pPr>
      <a:lvl4pPr marL="1600200" indent="-228600" algn="l" defTabSz="914400" rtl="0" eaLnBrk="1" latinLnBrk="0" hangingPunct="1">
        <a:spcBef>
          <a:spcPct val="20000"/>
        </a:spcBef>
        <a:buSzPct val="60000"/>
        <a:buFont typeface="Wingdings" pitchFamily="2" charset="2"/>
        <a:buChar char="§"/>
        <a:defRPr sz="2000" kern="1200">
          <a:solidFill>
            <a:schemeClr val="tx1">
              <a:lumMod val="65000"/>
            </a:schemeClr>
          </a:solidFill>
          <a:latin typeface="+mn-lt"/>
          <a:ea typeface="+mn-ea"/>
          <a:cs typeface="+mn-cs"/>
        </a:defRPr>
      </a:lvl4pPr>
      <a:lvl5pPr marL="2057400" indent="-228600" algn="l" defTabSz="914400" rtl="0" eaLnBrk="1" latinLnBrk="0" hangingPunct="1">
        <a:spcBef>
          <a:spcPct val="20000"/>
        </a:spcBef>
        <a:buSzPct val="50000"/>
        <a:buFont typeface="Wingdings" pitchFamily="2" charset="2"/>
        <a:buChar char="§"/>
        <a:defRPr sz="2000" kern="1200">
          <a:solidFill>
            <a:schemeClr val="tx1">
              <a:lumMod val="65000"/>
            </a:schemeClr>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9"/>
            <a:ext cx="8229600"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457200" y="1600201"/>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6" name="Slide Number Placeholder 5"/>
          <p:cNvSpPr>
            <a:spLocks noGrp="1"/>
          </p:cNvSpPr>
          <p:nvPr>
            <p:ph type="sldNum" sz="quarter" idx="4"/>
          </p:nvPr>
        </p:nvSpPr>
        <p:spPr>
          <a:xfrm>
            <a:off x="6553200" y="6356352"/>
            <a:ext cx="2133600" cy="365125"/>
          </a:xfrm>
          <a:prstGeom prst="rect">
            <a:avLst/>
          </a:prstGeom>
        </p:spPr>
        <p:txBody>
          <a:bodyPr vert="horz" lIns="91440" tIns="45720" rIns="91440" bIns="45720" rtlCol="0" anchor="ctr"/>
          <a:lstStyle>
            <a:lvl1pPr algn="r">
              <a:defRPr sz="1000">
                <a:solidFill>
                  <a:srgbClr val="646464"/>
                </a:solidFill>
                <a:latin typeface="Open Sans" pitchFamily="34" charset="0"/>
                <a:ea typeface="Open Sans" pitchFamily="34" charset="0"/>
                <a:cs typeface="Open Sans" pitchFamily="34" charset="0"/>
              </a:defRPr>
            </a:lvl1pPr>
          </a:lstStyle>
          <a:p>
            <a:fld id="{6B3AA010-7757-41E0-A212-D41514C97AA5}" type="slidenum">
              <a:rPr lang="en-US" smtClean="0"/>
              <a:pPr/>
              <a:t>‹#›</a:t>
            </a:fld>
            <a:endParaRPr lang="en-US" dirty="0"/>
          </a:p>
        </p:txBody>
      </p:sp>
    </p:spTree>
    <p:extLst>
      <p:ext uri="{BB962C8B-B14F-4D97-AF65-F5344CB8AC3E}">
        <p14:creationId xmlns:p14="http://schemas.microsoft.com/office/powerpoint/2010/main" val="2150580532"/>
      </p:ext>
    </p:extLst>
  </p:cSld>
  <p:clrMap bg1="lt1" tx1="dk1" bg2="lt2" tx2="dk2" accent1="accent1" accent2="accent2" accent3="accent3" accent4="accent4" accent5="accent5" accent6="accent6" hlink="hlink" folHlink="folHlink"/>
  <p:sldLayoutIdLst>
    <p:sldLayoutId id="2147483933" r:id="rId1"/>
    <p:sldLayoutId id="2147483934" r:id="rId2"/>
    <p:sldLayoutId id="2147483935" r:id="rId3"/>
    <p:sldLayoutId id="2147483936" r:id="rId4"/>
    <p:sldLayoutId id="2147483937" r:id="rId5"/>
    <p:sldLayoutId id="2147483938" r:id="rId6"/>
    <p:sldLayoutId id="2147483939" r:id="rId7"/>
    <p:sldLayoutId id="2147483940" r:id="rId8"/>
    <p:sldLayoutId id="2147483941" r:id="rId9"/>
    <p:sldLayoutId id="2147483942" r:id="rId10"/>
    <p:sldLayoutId id="2147483943" r:id="rId11"/>
    <p:sldLayoutId id="2147483944" r:id="rId12"/>
    <p:sldLayoutId id="2147483945" r:id="rId13"/>
    <p:sldLayoutId id="2147483946" r:id="rId14"/>
    <p:sldLayoutId id="2147483947" r:id="rId15"/>
    <p:sldLayoutId id="2147483948" r:id="rId16"/>
    <p:sldLayoutId id="2147483949" r:id="rId17"/>
    <p:sldLayoutId id="2147483950" r:id="rId18"/>
    <p:sldLayoutId id="2147483951" r:id="rId19"/>
    <p:sldLayoutId id="2147483952" r:id="rId20"/>
    <p:sldLayoutId id="2147483953" r:id="rId21"/>
    <p:sldLayoutId id="2147483954" r:id="rId22"/>
    <p:sldLayoutId id="2147483955" r:id="rId23"/>
    <p:sldLayoutId id="2147483956" r:id="rId24"/>
    <p:sldLayoutId id="2147483957" r:id="rId25"/>
    <p:sldLayoutId id="2147483958" r:id="rId26"/>
    <p:sldLayoutId id="2147483959" r:id="rId27"/>
    <p:sldLayoutId id="2147483960" r:id="rId28"/>
    <p:sldLayoutId id="2147483961" r:id="rId29"/>
  </p:sldLayoutIdLst>
  <p:hf hdr="0" ftr="0" dt="0"/>
  <p:txStyles>
    <p:titleStyle>
      <a:lvl1pPr algn="l" defTabSz="914400" rtl="0" eaLnBrk="1" latinLnBrk="0" hangingPunct="1">
        <a:spcBef>
          <a:spcPct val="0"/>
        </a:spcBef>
        <a:buNone/>
        <a:defRPr sz="4000" kern="1200">
          <a:solidFill>
            <a:schemeClr val="tx1"/>
          </a:solidFill>
          <a:latin typeface="Open Sans Semibold" pitchFamily="34" charset="0"/>
          <a:ea typeface="Open Sans Semibold" pitchFamily="34" charset="0"/>
          <a:cs typeface="Open Sans Semibold" pitchFamily="34" charset="0"/>
        </a:defRPr>
      </a:lvl1pPr>
    </p:titleStyle>
    <p:bodyStyle>
      <a:lvl1pPr marL="342900" indent="-342900" algn="l" defTabSz="914400" rtl="0" eaLnBrk="1" latinLnBrk="0" hangingPunct="1">
        <a:spcBef>
          <a:spcPct val="20000"/>
        </a:spcBef>
        <a:buFont typeface="Arial" pitchFamily="34" charset="0"/>
        <a:buChar char="•"/>
        <a:defRPr sz="2800" kern="1200">
          <a:solidFill>
            <a:srgbClr val="646464"/>
          </a:solidFill>
          <a:latin typeface="Open Sans" pitchFamily="34" charset="0"/>
          <a:ea typeface="Open Sans" pitchFamily="34" charset="0"/>
          <a:cs typeface="Open Sans" pitchFamily="34" charset="0"/>
        </a:defRPr>
      </a:lvl1pPr>
      <a:lvl2pPr marL="742950" indent="-285750" algn="l" defTabSz="914400" rtl="0" eaLnBrk="1" latinLnBrk="0" hangingPunct="1">
        <a:spcBef>
          <a:spcPct val="20000"/>
        </a:spcBef>
        <a:buFont typeface="Arial" pitchFamily="34" charset="0"/>
        <a:buChar char="–"/>
        <a:defRPr sz="2400" kern="1200">
          <a:solidFill>
            <a:srgbClr val="646464"/>
          </a:solidFill>
          <a:latin typeface="Open Sans" pitchFamily="34" charset="0"/>
          <a:ea typeface="Open Sans" pitchFamily="34" charset="0"/>
          <a:cs typeface="Open Sans" pitchFamily="34" charset="0"/>
        </a:defRPr>
      </a:lvl2pPr>
      <a:lvl3pPr marL="1143000" indent="-228600" algn="l" defTabSz="914400" rtl="0" eaLnBrk="1" latinLnBrk="0" hangingPunct="1">
        <a:spcBef>
          <a:spcPct val="20000"/>
        </a:spcBef>
        <a:buFont typeface="Arial" pitchFamily="34" charset="0"/>
        <a:buChar char="•"/>
        <a:defRPr sz="2000" kern="1200">
          <a:solidFill>
            <a:srgbClr val="646464"/>
          </a:solidFill>
          <a:latin typeface="Open Sans" pitchFamily="34" charset="0"/>
          <a:ea typeface="Open Sans" pitchFamily="34" charset="0"/>
          <a:cs typeface="Open Sans" pitchFamily="34" charset="0"/>
        </a:defRPr>
      </a:lvl3pPr>
      <a:lvl4pPr marL="1600200" indent="-228600" algn="l" defTabSz="914400" rtl="0" eaLnBrk="1" latinLnBrk="0" hangingPunct="1">
        <a:spcBef>
          <a:spcPct val="20000"/>
        </a:spcBef>
        <a:buFont typeface="Arial" pitchFamily="34" charset="0"/>
        <a:buChar char="–"/>
        <a:defRPr sz="1800" kern="1200">
          <a:solidFill>
            <a:srgbClr val="646464"/>
          </a:solidFill>
          <a:latin typeface="Open Sans" pitchFamily="34" charset="0"/>
          <a:ea typeface="Open Sans" pitchFamily="34" charset="0"/>
          <a:cs typeface="Open Sans" pitchFamily="34" charset="0"/>
        </a:defRPr>
      </a:lvl4pPr>
      <a:lvl5pPr marL="2057400" indent="-228600" algn="l" defTabSz="914400" rtl="0" eaLnBrk="1" latinLnBrk="0" hangingPunct="1">
        <a:spcBef>
          <a:spcPct val="20000"/>
        </a:spcBef>
        <a:buFont typeface="Arial" pitchFamily="34" charset="0"/>
        <a:buChar char="»"/>
        <a:defRPr sz="1800" kern="1200">
          <a:solidFill>
            <a:srgbClr val="646464"/>
          </a:solidFill>
          <a:latin typeface="Open Sans" pitchFamily="34" charset="0"/>
          <a:ea typeface="Open Sans" pitchFamily="34" charset="0"/>
          <a:cs typeface="Open Sans"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14.xml"/></Relationships>
</file>

<file path=ppt/slides/_rels/slide4.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image" Target="../media/image29.png"/><Relationship Id="rId1" Type="http://schemas.openxmlformats.org/officeDocument/2006/relationships/slideLayout" Target="../slideLayouts/slideLayout14.xml"/><Relationship Id="rId4" Type="http://schemas.openxmlformats.org/officeDocument/2006/relationships/image" Target="../media/image31.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6.xml.rels><?xml version="1.0" encoding="UTF-8" standalone="yes"?>
<Relationships xmlns="http://schemas.openxmlformats.org/package/2006/relationships"><Relationship Id="rId2" Type="http://schemas.openxmlformats.org/officeDocument/2006/relationships/image" Target="../media/image32.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8" Type="http://schemas.openxmlformats.org/officeDocument/2006/relationships/image" Target="../media/image37.png"/><Relationship Id="rId3" Type="http://schemas.openxmlformats.org/officeDocument/2006/relationships/image" Target="../media/image32.png"/><Relationship Id="rId7" Type="http://schemas.openxmlformats.org/officeDocument/2006/relationships/image" Target="../media/image36.png"/><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image" Target="../media/image35.jpeg"/><Relationship Id="rId11" Type="http://schemas.openxmlformats.org/officeDocument/2006/relationships/image" Target="../media/image40.png"/><Relationship Id="rId5" Type="http://schemas.openxmlformats.org/officeDocument/2006/relationships/image" Target="../media/image34.png"/><Relationship Id="rId10" Type="http://schemas.openxmlformats.org/officeDocument/2006/relationships/image" Target="../media/image39.png"/><Relationship Id="rId4" Type="http://schemas.openxmlformats.org/officeDocument/2006/relationships/image" Target="../media/image33.png"/><Relationship Id="rId9" Type="http://schemas.openxmlformats.org/officeDocument/2006/relationships/image" Target="../media/image38.jpe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9.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image" Target="../media/image41.png"/><Relationship Id="rId1" Type="http://schemas.openxmlformats.org/officeDocument/2006/relationships/slideLayout" Target="../slideLayouts/slideLayout7.xml"/><Relationship Id="rId5" Type="http://schemas.openxmlformats.org/officeDocument/2006/relationships/image" Target="../media/image44.png"/><Relationship Id="rId4" Type="http://schemas.openxmlformats.org/officeDocument/2006/relationships/image" Target="../media/image43.png"/></Relationships>
</file>

<file path=ppt/slides/_rels/slide10.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5.xml"/></Relationships>
</file>

<file path=ppt/slides/_rels/slide11.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image" Target="../media/image42.png"/><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2.xml"/></Relationships>
</file>

<file path=ppt/slides/_rels/slide13.xml.rels><?xml version="1.0" encoding="UTF-8" standalone="yes"?>
<Relationships xmlns="http://schemas.openxmlformats.org/package/2006/relationships"><Relationship Id="rId8" Type="http://schemas.openxmlformats.org/officeDocument/2006/relationships/image" Target="../media/image37.png"/><Relationship Id="rId3" Type="http://schemas.openxmlformats.org/officeDocument/2006/relationships/image" Target="../media/image32.png"/><Relationship Id="rId7" Type="http://schemas.openxmlformats.org/officeDocument/2006/relationships/image" Target="../media/image36.png"/><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35.jpeg"/><Relationship Id="rId11" Type="http://schemas.openxmlformats.org/officeDocument/2006/relationships/image" Target="../media/image40.png"/><Relationship Id="rId5" Type="http://schemas.openxmlformats.org/officeDocument/2006/relationships/image" Target="../media/image34.png"/><Relationship Id="rId10" Type="http://schemas.openxmlformats.org/officeDocument/2006/relationships/image" Target="../media/image39.png"/><Relationship Id="rId4" Type="http://schemas.openxmlformats.org/officeDocument/2006/relationships/image" Target="../media/image33.png"/><Relationship Id="rId9" Type="http://schemas.openxmlformats.org/officeDocument/2006/relationships/image" Target="../media/image38.jpeg"/></Relationships>
</file>

<file path=ppt/slides/_rels/slide14.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image" Target="../media/image45.png"/><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2" Type="http://schemas.openxmlformats.org/officeDocument/2006/relationships/image" Target="../media/image47.pn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18.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4.xml"/><Relationship Id="rId1" Type="http://schemas.openxmlformats.org/officeDocument/2006/relationships/slideLayout" Target="../slideLayouts/slideLayout7.xml"/><Relationship Id="rId6" Type="http://schemas.openxmlformats.org/officeDocument/2006/relationships/image" Target="../media/image41.png"/><Relationship Id="rId5" Type="http://schemas.openxmlformats.org/officeDocument/2006/relationships/image" Target="../media/image50.png"/><Relationship Id="rId4" Type="http://schemas.openxmlformats.org/officeDocument/2006/relationships/image" Target="../media/image49.png"/></Relationships>
</file>

<file path=ppt/slides/_rels/slide19.xml.rels><?xml version="1.0" encoding="UTF-8" standalone="yes"?>
<Relationships xmlns="http://schemas.openxmlformats.org/package/2006/relationships"><Relationship Id="rId2" Type="http://schemas.openxmlformats.org/officeDocument/2006/relationships/image" Target="../media/image51.png"/><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1.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image" Target="../media/image52.png"/><Relationship Id="rId1" Type="http://schemas.openxmlformats.org/officeDocument/2006/relationships/slideLayout" Target="../slideLayouts/slideLayout7.xml"/><Relationship Id="rId4" Type="http://schemas.openxmlformats.org/officeDocument/2006/relationships/image" Target="../media/image54.png"/></Relationships>
</file>

<file path=ppt/slides/_rels/slide22.xml.rels><?xml version="1.0" encoding="UTF-8" standalone="yes"?>
<Relationships xmlns="http://schemas.openxmlformats.org/package/2006/relationships"><Relationship Id="rId2" Type="http://schemas.openxmlformats.org/officeDocument/2006/relationships/image" Target="../media/image55.png"/><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2" Type="http://schemas.openxmlformats.org/officeDocument/2006/relationships/image" Target="../media/image56.png"/><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116.xml"/></Relationships>
</file>

<file path=ppt/slides/_rels/slide26.xml.rels><?xml version="1.0" encoding="UTF-8" standalone="yes"?>
<Relationships xmlns="http://schemas.openxmlformats.org/package/2006/relationships"><Relationship Id="rId3" Type="http://schemas.openxmlformats.org/officeDocument/2006/relationships/image" Target="../media/image57.jpeg"/><Relationship Id="rId2" Type="http://schemas.openxmlformats.org/officeDocument/2006/relationships/notesSlide" Target="../notesSlides/notesSlide5.xml"/><Relationship Id="rId1" Type="http://schemas.openxmlformats.org/officeDocument/2006/relationships/slideLayout" Target="../slideLayouts/slideLayout7.xml"/><Relationship Id="rId5" Type="http://schemas.openxmlformats.org/officeDocument/2006/relationships/image" Target="../media/image58.jpeg"/><Relationship Id="rId4" Type="http://schemas.openxmlformats.org/officeDocument/2006/relationships/hyperlink" Target="http://library.osu.edu/blogs/cartoons/2012/02/28/blog-launch-and-the-construction-of-our-new-home-in-sullivant-hall/" TargetMode="External"/></Relationships>
</file>

<file path=ppt/slides/_rels/slide27.xml.rels><?xml version="1.0" encoding="UTF-8" standalone="yes"?>
<Relationships xmlns="http://schemas.openxmlformats.org/package/2006/relationships"><Relationship Id="rId3" Type="http://schemas.openxmlformats.org/officeDocument/2006/relationships/hyperlink" Target="http://www.slideshare.net/malbooth/uts-future-library-more-than-spaces-technology" TargetMode="External"/><Relationship Id="rId2" Type="http://schemas.openxmlformats.org/officeDocument/2006/relationships/image" Target="../media/image59.png"/><Relationship Id="rId1" Type="http://schemas.openxmlformats.org/officeDocument/2006/relationships/slideLayout" Target="../slideLayouts/slideLayout15.xml"/></Relationships>
</file>

<file path=ppt/slides/_rels/slide28.xml.rels><?xml version="1.0" encoding="UTF-8" standalone="yes"?>
<Relationships xmlns="http://schemas.openxmlformats.org/package/2006/relationships"><Relationship Id="rId2" Type="http://schemas.openxmlformats.org/officeDocument/2006/relationships/image" Target="../media/image60.png"/><Relationship Id="rId1" Type="http://schemas.openxmlformats.org/officeDocument/2006/relationships/slideLayout" Target="../slideLayouts/slideLayout13.xml"/></Relationships>
</file>

<file path=ppt/slides/_rels/slide29.xml.rels><?xml version="1.0" encoding="UTF-8" standalone="yes"?>
<Relationships xmlns="http://schemas.openxmlformats.org/package/2006/relationships"><Relationship Id="rId3" Type="http://schemas.openxmlformats.org/officeDocument/2006/relationships/image" Target="../media/image61.png"/><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134.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135.xml"/></Relationships>
</file>

<file path=ppt/slides/_rels/slide35.xml.rels><?xml version="1.0" encoding="UTF-8" standalone="yes"?>
<Relationships xmlns="http://schemas.openxmlformats.org/package/2006/relationships"><Relationship Id="rId3" Type="http://schemas.openxmlformats.org/officeDocument/2006/relationships/oleObject" Target="../embeddings/oleObject1.bin"/><Relationship Id="rId2" Type="http://schemas.openxmlformats.org/officeDocument/2006/relationships/slideLayout" Target="../slideLayouts/slideLayout134.xml"/><Relationship Id="rId1" Type="http://schemas.openxmlformats.org/officeDocument/2006/relationships/vmlDrawing" Target="../drawings/vmlDrawing1.vml"/><Relationship Id="rId4" Type="http://schemas.openxmlformats.org/officeDocument/2006/relationships/image" Target="../media/image62.emf"/></Relationships>
</file>

<file path=ppt/slides/_rels/slide36.xml.rels><?xml version="1.0" encoding="UTF-8" standalone="yes"?>
<Relationships xmlns="http://schemas.openxmlformats.org/package/2006/relationships"><Relationship Id="rId3" Type="http://schemas.openxmlformats.org/officeDocument/2006/relationships/hyperlink" Target="http://oclc.org/research/publications/library/2013/2013-09r.html" TargetMode="External"/><Relationship Id="rId2" Type="http://schemas.openxmlformats.org/officeDocument/2006/relationships/hyperlink" Target="http://oclc.org/content/dam/research/publications/library/2014/oclcresearch-evolving-scholarly-record-2014.pdf" TargetMode="External"/><Relationship Id="rId1" Type="http://schemas.openxmlformats.org/officeDocument/2006/relationships/slideLayout" Target="../slideLayouts/slideLayout153.xml"/><Relationship Id="rId4" Type="http://schemas.openxmlformats.org/officeDocument/2006/relationships/hyperlink" Target="http://www.oclc.org/content/dam/research/publications/library/2014/oclcresearch-collection-directions-preprint-2014.pdf" TargetMode="Externa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dpi="0" rotWithShape="1">
          <a:blip r:embed="rId2">
            <a:lum/>
          </a:blip>
          <a:srcRect/>
          <a:stretch>
            <a:fillRect b="-39000"/>
          </a:stretch>
        </a:blipFill>
        <a:effectLst/>
      </p:bgPr>
    </p:bg>
    <p:spTree>
      <p:nvGrpSpPr>
        <p:cNvPr id="1" name=""/>
        <p:cNvGrpSpPr/>
        <p:nvPr/>
      </p:nvGrpSpPr>
      <p:grpSpPr>
        <a:xfrm>
          <a:off x="0" y="0"/>
          <a:ext cx="0" cy="0"/>
          <a:chOff x="0" y="0"/>
          <a:chExt cx="0" cy="0"/>
        </a:xfrm>
      </p:grpSpPr>
      <p:sp>
        <p:nvSpPr>
          <p:cNvPr id="4" name="Text Placeholder 5"/>
          <p:cNvSpPr txBox="1">
            <a:spLocks/>
          </p:cNvSpPr>
          <p:nvPr/>
        </p:nvSpPr>
        <p:spPr>
          <a:xfrm>
            <a:off x="-11575" y="4267200"/>
            <a:ext cx="2895600" cy="443637"/>
          </a:xfrm>
          <a:prstGeom prst="rect">
            <a:avLst/>
          </a:prstGeom>
          <a:solidFill>
            <a:schemeClr val="bg1">
              <a:lumMod val="50000"/>
              <a:alpha val="60000"/>
            </a:schemeClr>
          </a:solidFill>
        </p:spPr>
        <p:txBody>
          <a:bodyPr/>
          <a:lstStyle>
            <a:lvl1pPr marL="342900" indent="-342900" algn="l" defTabSz="914400" rtl="0" eaLnBrk="1" latinLnBrk="0" hangingPunct="1">
              <a:spcBef>
                <a:spcPct val="20000"/>
              </a:spcBef>
              <a:buFont typeface="Arial" pitchFamily="34" charset="0"/>
              <a:buChar char="•"/>
              <a:defRPr sz="2800" kern="1200">
                <a:solidFill>
                  <a:schemeClr val="tx1">
                    <a:lumMod val="65000"/>
                    <a:lumOff val="35000"/>
                  </a:schemeClr>
                </a:solidFill>
                <a:latin typeface="Segoe UI" pitchFamily="34" charset="0"/>
                <a:ea typeface="Segoe UI" pitchFamily="34" charset="0"/>
                <a:cs typeface="Segoe UI" pitchFamily="34" charset="0"/>
              </a:defRPr>
            </a:lvl1pPr>
            <a:lvl2pPr marL="742950" indent="-285750" algn="l" defTabSz="914400" rtl="0" eaLnBrk="1" latinLnBrk="0" hangingPunct="1">
              <a:spcBef>
                <a:spcPct val="20000"/>
              </a:spcBef>
              <a:buFont typeface="Arial" pitchFamily="34" charset="0"/>
              <a:buChar char="–"/>
              <a:defRPr sz="2400" kern="1200">
                <a:solidFill>
                  <a:schemeClr val="tx1">
                    <a:lumMod val="65000"/>
                    <a:lumOff val="35000"/>
                  </a:schemeClr>
                </a:solidFill>
                <a:latin typeface="Segoe UI" pitchFamily="34" charset="0"/>
                <a:ea typeface="Segoe UI" pitchFamily="34" charset="0"/>
                <a:cs typeface="Segoe UI" pitchFamily="34" charset="0"/>
              </a:defRPr>
            </a:lvl2pPr>
            <a:lvl3pPr marL="1143000" indent="-228600" algn="l" defTabSz="914400" rtl="0" eaLnBrk="1" latinLnBrk="0" hangingPunct="1">
              <a:spcBef>
                <a:spcPct val="20000"/>
              </a:spcBef>
              <a:buFont typeface="Arial" pitchFamily="34" charset="0"/>
              <a:buChar char="•"/>
              <a:defRPr sz="2000" kern="1200">
                <a:solidFill>
                  <a:schemeClr val="tx1">
                    <a:lumMod val="65000"/>
                    <a:lumOff val="35000"/>
                  </a:schemeClr>
                </a:solidFill>
                <a:latin typeface="Segoe UI" pitchFamily="34" charset="0"/>
                <a:ea typeface="Segoe UI" pitchFamily="34" charset="0"/>
                <a:cs typeface="Segoe UI" pitchFamily="34" charset="0"/>
              </a:defRPr>
            </a:lvl3pPr>
            <a:lvl4pPr marL="1600200" indent="-228600" algn="l" defTabSz="914400" rtl="0" eaLnBrk="1" latinLnBrk="0" hangingPunct="1">
              <a:spcBef>
                <a:spcPct val="20000"/>
              </a:spcBef>
              <a:buFont typeface="Arial" pitchFamily="34" charset="0"/>
              <a:buChar char="–"/>
              <a:defRPr sz="1800" kern="1200">
                <a:solidFill>
                  <a:schemeClr val="tx1">
                    <a:lumMod val="65000"/>
                    <a:lumOff val="35000"/>
                  </a:schemeClr>
                </a:solidFill>
                <a:latin typeface="Segoe UI" pitchFamily="34" charset="0"/>
                <a:ea typeface="Segoe UI" pitchFamily="34" charset="0"/>
                <a:cs typeface="Segoe UI" pitchFamily="34" charset="0"/>
              </a:defRPr>
            </a:lvl4pPr>
            <a:lvl5pPr marL="2057400" indent="-228600" algn="l" defTabSz="914400" rtl="0" eaLnBrk="1" latinLnBrk="0" hangingPunct="1">
              <a:spcBef>
                <a:spcPct val="20000"/>
              </a:spcBef>
              <a:buFont typeface="Arial" pitchFamily="34" charset="0"/>
              <a:buChar char="»"/>
              <a:defRPr sz="1800" kern="1200">
                <a:solidFill>
                  <a:schemeClr val="tx1">
                    <a:lumMod val="65000"/>
                    <a:lumOff val="35000"/>
                  </a:schemeClr>
                </a:solidFill>
                <a:latin typeface="Segoe UI" pitchFamily="34" charset="0"/>
                <a:ea typeface="Segoe UI" pitchFamily="34" charset="0"/>
                <a:cs typeface="Segoe UI"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2400" b="1" dirty="0" smtClean="0">
                <a:solidFill>
                  <a:schemeClr val="bg1"/>
                </a:solidFill>
              </a:rPr>
              <a:t>Lorcan Dempsey  </a:t>
            </a:r>
          </a:p>
        </p:txBody>
      </p:sp>
      <p:sp>
        <p:nvSpPr>
          <p:cNvPr id="5" name="Text Placeholder 6"/>
          <p:cNvSpPr txBox="1">
            <a:spLocks/>
          </p:cNvSpPr>
          <p:nvPr/>
        </p:nvSpPr>
        <p:spPr>
          <a:xfrm>
            <a:off x="-7717" y="4710837"/>
            <a:ext cx="2889786" cy="374360"/>
          </a:xfrm>
          <a:prstGeom prst="rect">
            <a:avLst/>
          </a:prstGeom>
          <a:solidFill>
            <a:schemeClr val="bg1">
              <a:lumMod val="50000"/>
              <a:alpha val="60000"/>
            </a:schemeClr>
          </a:solidFill>
        </p:spPr>
        <p:txBody>
          <a:bodyPr/>
          <a:lstStyle>
            <a:lvl1pPr marL="342900" indent="-342900" algn="l" defTabSz="914400" rtl="0" eaLnBrk="1" latinLnBrk="0" hangingPunct="1">
              <a:spcBef>
                <a:spcPct val="20000"/>
              </a:spcBef>
              <a:buFont typeface="Arial" pitchFamily="34" charset="0"/>
              <a:buChar char="•"/>
              <a:defRPr sz="2800" kern="1200">
                <a:solidFill>
                  <a:schemeClr val="tx1">
                    <a:lumMod val="65000"/>
                    <a:lumOff val="35000"/>
                  </a:schemeClr>
                </a:solidFill>
                <a:latin typeface="Segoe UI" pitchFamily="34" charset="0"/>
                <a:ea typeface="Segoe UI" pitchFamily="34" charset="0"/>
                <a:cs typeface="Segoe UI" pitchFamily="34" charset="0"/>
              </a:defRPr>
            </a:lvl1pPr>
            <a:lvl2pPr marL="742950" indent="-285750" algn="l" defTabSz="914400" rtl="0" eaLnBrk="1" latinLnBrk="0" hangingPunct="1">
              <a:spcBef>
                <a:spcPct val="20000"/>
              </a:spcBef>
              <a:buFont typeface="Arial" pitchFamily="34" charset="0"/>
              <a:buChar char="–"/>
              <a:defRPr sz="2400" kern="1200">
                <a:solidFill>
                  <a:schemeClr val="tx1">
                    <a:lumMod val="65000"/>
                    <a:lumOff val="35000"/>
                  </a:schemeClr>
                </a:solidFill>
                <a:latin typeface="Segoe UI" pitchFamily="34" charset="0"/>
                <a:ea typeface="Segoe UI" pitchFamily="34" charset="0"/>
                <a:cs typeface="Segoe UI" pitchFamily="34" charset="0"/>
              </a:defRPr>
            </a:lvl2pPr>
            <a:lvl3pPr marL="1143000" indent="-228600" algn="l" defTabSz="914400" rtl="0" eaLnBrk="1" latinLnBrk="0" hangingPunct="1">
              <a:spcBef>
                <a:spcPct val="20000"/>
              </a:spcBef>
              <a:buFont typeface="Arial" pitchFamily="34" charset="0"/>
              <a:buChar char="•"/>
              <a:defRPr sz="2000" kern="1200">
                <a:solidFill>
                  <a:schemeClr val="tx1">
                    <a:lumMod val="65000"/>
                    <a:lumOff val="35000"/>
                  </a:schemeClr>
                </a:solidFill>
                <a:latin typeface="Segoe UI" pitchFamily="34" charset="0"/>
                <a:ea typeface="Segoe UI" pitchFamily="34" charset="0"/>
                <a:cs typeface="Segoe UI" pitchFamily="34" charset="0"/>
              </a:defRPr>
            </a:lvl3pPr>
            <a:lvl4pPr marL="1600200" indent="-228600" algn="l" defTabSz="914400" rtl="0" eaLnBrk="1" latinLnBrk="0" hangingPunct="1">
              <a:spcBef>
                <a:spcPct val="20000"/>
              </a:spcBef>
              <a:buFont typeface="Arial" pitchFamily="34" charset="0"/>
              <a:buChar char="–"/>
              <a:defRPr sz="1800" kern="1200">
                <a:solidFill>
                  <a:schemeClr val="tx1">
                    <a:lumMod val="65000"/>
                    <a:lumOff val="35000"/>
                  </a:schemeClr>
                </a:solidFill>
                <a:latin typeface="Segoe UI" pitchFamily="34" charset="0"/>
                <a:ea typeface="Segoe UI" pitchFamily="34" charset="0"/>
                <a:cs typeface="Segoe UI" pitchFamily="34" charset="0"/>
              </a:defRPr>
            </a:lvl4pPr>
            <a:lvl5pPr marL="2057400" indent="-228600" algn="l" defTabSz="914400" rtl="0" eaLnBrk="1" latinLnBrk="0" hangingPunct="1">
              <a:spcBef>
                <a:spcPct val="20000"/>
              </a:spcBef>
              <a:buFont typeface="Arial" pitchFamily="34" charset="0"/>
              <a:buChar char="»"/>
              <a:defRPr sz="1800" kern="1200">
                <a:solidFill>
                  <a:schemeClr val="tx1">
                    <a:lumMod val="65000"/>
                    <a:lumOff val="35000"/>
                  </a:schemeClr>
                </a:solidFill>
                <a:latin typeface="Segoe UI" pitchFamily="34" charset="0"/>
                <a:ea typeface="Segoe UI" pitchFamily="34" charset="0"/>
                <a:cs typeface="Segoe UI"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2000" b="1" dirty="0" smtClean="0">
                <a:solidFill>
                  <a:schemeClr val="bg1"/>
                </a:solidFill>
              </a:rPr>
              <a:t>OCLC Research</a:t>
            </a:r>
            <a:endParaRPr lang="en-US" sz="2000" b="1" dirty="0">
              <a:solidFill>
                <a:schemeClr val="bg1"/>
              </a:solidFill>
            </a:endParaRPr>
          </a:p>
        </p:txBody>
      </p:sp>
      <p:sp>
        <p:nvSpPr>
          <p:cNvPr id="6" name="Text Placeholder 8"/>
          <p:cNvSpPr txBox="1">
            <a:spLocks/>
          </p:cNvSpPr>
          <p:nvPr/>
        </p:nvSpPr>
        <p:spPr>
          <a:xfrm>
            <a:off x="-6985" y="5458465"/>
            <a:ext cx="6102985" cy="1018535"/>
          </a:xfrm>
          <a:prstGeom prst="rect">
            <a:avLst/>
          </a:prstGeom>
          <a:solidFill>
            <a:schemeClr val="bg1">
              <a:lumMod val="50000"/>
              <a:alpha val="60000"/>
            </a:schemeClr>
          </a:solidFill>
        </p:spPr>
        <p:txBody>
          <a:bodyPr/>
          <a:lstStyle>
            <a:lvl1pPr marL="342900" indent="-342900" algn="l" defTabSz="914400" rtl="0" eaLnBrk="1" latinLnBrk="0" hangingPunct="1">
              <a:spcBef>
                <a:spcPct val="20000"/>
              </a:spcBef>
              <a:buFont typeface="Arial" pitchFamily="34" charset="0"/>
              <a:buChar char="•"/>
              <a:defRPr sz="2800" kern="1200">
                <a:solidFill>
                  <a:schemeClr val="tx1">
                    <a:lumMod val="65000"/>
                    <a:lumOff val="35000"/>
                  </a:schemeClr>
                </a:solidFill>
                <a:latin typeface="Segoe UI" pitchFamily="34" charset="0"/>
                <a:ea typeface="Segoe UI" pitchFamily="34" charset="0"/>
                <a:cs typeface="Segoe UI" pitchFamily="34" charset="0"/>
              </a:defRPr>
            </a:lvl1pPr>
            <a:lvl2pPr marL="742950" indent="-285750" algn="l" defTabSz="914400" rtl="0" eaLnBrk="1" latinLnBrk="0" hangingPunct="1">
              <a:spcBef>
                <a:spcPct val="20000"/>
              </a:spcBef>
              <a:buFont typeface="Arial" pitchFamily="34" charset="0"/>
              <a:buChar char="–"/>
              <a:defRPr sz="2400" kern="1200">
                <a:solidFill>
                  <a:schemeClr val="tx1">
                    <a:lumMod val="65000"/>
                    <a:lumOff val="35000"/>
                  </a:schemeClr>
                </a:solidFill>
                <a:latin typeface="Segoe UI" pitchFamily="34" charset="0"/>
                <a:ea typeface="Segoe UI" pitchFamily="34" charset="0"/>
                <a:cs typeface="Segoe UI" pitchFamily="34" charset="0"/>
              </a:defRPr>
            </a:lvl2pPr>
            <a:lvl3pPr marL="1143000" indent="-228600" algn="l" defTabSz="914400" rtl="0" eaLnBrk="1" latinLnBrk="0" hangingPunct="1">
              <a:spcBef>
                <a:spcPct val="20000"/>
              </a:spcBef>
              <a:buFont typeface="Arial" pitchFamily="34" charset="0"/>
              <a:buChar char="•"/>
              <a:defRPr sz="2000" kern="1200">
                <a:solidFill>
                  <a:schemeClr val="tx1">
                    <a:lumMod val="65000"/>
                    <a:lumOff val="35000"/>
                  </a:schemeClr>
                </a:solidFill>
                <a:latin typeface="Segoe UI" pitchFamily="34" charset="0"/>
                <a:ea typeface="Segoe UI" pitchFamily="34" charset="0"/>
                <a:cs typeface="Segoe UI" pitchFamily="34" charset="0"/>
              </a:defRPr>
            </a:lvl3pPr>
            <a:lvl4pPr marL="1600200" indent="-228600" algn="l" defTabSz="914400" rtl="0" eaLnBrk="1" latinLnBrk="0" hangingPunct="1">
              <a:spcBef>
                <a:spcPct val="20000"/>
              </a:spcBef>
              <a:buFont typeface="Arial" pitchFamily="34" charset="0"/>
              <a:buChar char="–"/>
              <a:defRPr sz="1800" kern="1200">
                <a:solidFill>
                  <a:schemeClr val="tx1">
                    <a:lumMod val="65000"/>
                    <a:lumOff val="35000"/>
                  </a:schemeClr>
                </a:solidFill>
                <a:latin typeface="Segoe UI" pitchFamily="34" charset="0"/>
                <a:ea typeface="Segoe UI" pitchFamily="34" charset="0"/>
                <a:cs typeface="Segoe UI" pitchFamily="34" charset="0"/>
              </a:defRPr>
            </a:lvl4pPr>
            <a:lvl5pPr marL="2057400" indent="-228600" algn="l" defTabSz="914400" rtl="0" eaLnBrk="1" latinLnBrk="0" hangingPunct="1">
              <a:spcBef>
                <a:spcPct val="20000"/>
              </a:spcBef>
              <a:buFont typeface="Arial" pitchFamily="34" charset="0"/>
              <a:buChar char="»"/>
              <a:defRPr sz="1800" kern="1200">
                <a:solidFill>
                  <a:schemeClr val="tx1">
                    <a:lumMod val="65000"/>
                    <a:lumOff val="35000"/>
                  </a:schemeClr>
                </a:solidFill>
                <a:latin typeface="Segoe UI" pitchFamily="34" charset="0"/>
                <a:ea typeface="Segoe UI" pitchFamily="34" charset="0"/>
                <a:cs typeface="Segoe UI"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600" b="1" dirty="0" smtClean="0">
                <a:solidFill>
                  <a:schemeClr val="bg1"/>
                </a:solidFill>
              </a:rPr>
              <a:t>Libraries Australia Forum 2015</a:t>
            </a:r>
          </a:p>
          <a:p>
            <a:pPr marL="0" indent="0">
              <a:buNone/>
            </a:pPr>
            <a:r>
              <a:rPr lang="en-US" sz="1600" b="1" dirty="0" smtClean="0">
                <a:solidFill>
                  <a:schemeClr val="bg1"/>
                </a:solidFill>
              </a:rPr>
              <a:t>Unique to ubiquitous: Library resources in a linked data world</a:t>
            </a:r>
            <a:endParaRPr lang="en-US" sz="1600" b="1" dirty="0">
              <a:solidFill>
                <a:schemeClr val="bg1"/>
              </a:solidFill>
            </a:endParaRPr>
          </a:p>
          <a:p>
            <a:pPr marL="0" indent="0">
              <a:buNone/>
            </a:pPr>
            <a:r>
              <a:rPr lang="en-US" sz="1600" b="1" dirty="0" smtClean="0">
                <a:solidFill>
                  <a:schemeClr val="bg1"/>
                </a:solidFill>
              </a:rPr>
              <a:t>State Library of Victoria, Melbourne, 1 December 2015</a:t>
            </a:r>
            <a:endParaRPr lang="en-US" sz="1600" b="1" dirty="0">
              <a:solidFill>
                <a:schemeClr val="bg1"/>
              </a:solidFill>
            </a:endParaRPr>
          </a:p>
          <a:p>
            <a:pPr marL="0" indent="0">
              <a:buNone/>
            </a:pPr>
            <a:endParaRPr lang="en-US" sz="1800" b="1" dirty="0">
              <a:solidFill>
                <a:schemeClr val="bg1"/>
              </a:solidFill>
            </a:endParaRPr>
          </a:p>
        </p:txBody>
      </p:sp>
      <p:sp>
        <p:nvSpPr>
          <p:cNvPr id="7" name="TextBox 6"/>
          <p:cNvSpPr txBox="1"/>
          <p:nvPr/>
        </p:nvSpPr>
        <p:spPr>
          <a:xfrm>
            <a:off x="-3312" y="3048000"/>
            <a:ext cx="2277737" cy="646331"/>
          </a:xfrm>
          <a:prstGeom prst="rect">
            <a:avLst/>
          </a:prstGeom>
          <a:solidFill>
            <a:schemeClr val="bg1">
              <a:lumMod val="50000"/>
              <a:alpha val="60000"/>
            </a:schemeClr>
          </a:solidFill>
        </p:spPr>
        <p:txBody>
          <a:bodyPr wrap="square" rtlCol="0">
            <a:spAutoFit/>
          </a:bodyPr>
          <a:lstStyle/>
          <a:p>
            <a:r>
              <a:rPr lang="en-US" sz="3600" b="1" dirty="0">
                <a:solidFill>
                  <a:schemeClr val="bg1"/>
                </a:solidFill>
              </a:rPr>
              <a:t>@</a:t>
            </a:r>
            <a:r>
              <a:rPr lang="en-US" sz="3600" b="1" dirty="0" err="1" smtClean="0">
                <a:solidFill>
                  <a:schemeClr val="bg1"/>
                </a:solidFill>
              </a:rPr>
              <a:t>LorcanD</a:t>
            </a:r>
            <a:endParaRPr lang="en-US" sz="3600" b="1" dirty="0">
              <a:solidFill>
                <a:schemeClr val="bg1"/>
              </a:solidFill>
            </a:endParaRPr>
          </a:p>
        </p:txBody>
      </p:sp>
      <p:sp>
        <p:nvSpPr>
          <p:cNvPr id="8" name="Text Placeholder 8"/>
          <p:cNvSpPr txBox="1">
            <a:spLocks/>
          </p:cNvSpPr>
          <p:nvPr/>
        </p:nvSpPr>
        <p:spPr>
          <a:xfrm>
            <a:off x="-18327" y="-21554"/>
            <a:ext cx="9162327" cy="1393154"/>
          </a:xfrm>
          <a:prstGeom prst="rect">
            <a:avLst/>
          </a:prstGeom>
          <a:solidFill>
            <a:schemeClr val="bg1">
              <a:lumMod val="50000"/>
              <a:alpha val="60000"/>
            </a:schemeClr>
          </a:solidFill>
        </p:spPr>
        <p:txBody>
          <a:bodyPr/>
          <a:lstStyle>
            <a:lvl1pPr marL="342900" indent="-342900" algn="l" defTabSz="914400" rtl="0" eaLnBrk="1" latinLnBrk="0" hangingPunct="1">
              <a:spcBef>
                <a:spcPct val="20000"/>
              </a:spcBef>
              <a:buFont typeface="Arial" pitchFamily="34" charset="0"/>
              <a:buChar char="•"/>
              <a:defRPr sz="2800" kern="1200">
                <a:solidFill>
                  <a:schemeClr val="tx1">
                    <a:lumMod val="65000"/>
                    <a:lumOff val="35000"/>
                  </a:schemeClr>
                </a:solidFill>
                <a:latin typeface="Segoe UI" pitchFamily="34" charset="0"/>
                <a:ea typeface="Segoe UI" pitchFamily="34" charset="0"/>
                <a:cs typeface="Segoe UI" pitchFamily="34" charset="0"/>
              </a:defRPr>
            </a:lvl1pPr>
            <a:lvl2pPr marL="742950" indent="-285750" algn="l" defTabSz="914400" rtl="0" eaLnBrk="1" latinLnBrk="0" hangingPunct="1">
              <a:spcBef>
                <a:spcPct val="20000"/>
              </a:spcBef>
              <a:buFont typeface="Arial" pitchFamily="34" charset="0"/>
              <a:buChar char="–"/>
              <a:defRPr sz="2400" kern="1200">
                <a:solidFill>
                  <a:schemeClr val="tx1">
                    <a:lumMod val="65000"/>
                    <a:lumOff val="35000"/>
                  </a:schemeClr>
                </a:solidFill>
                <a:latin typeface="Segoe UI" pitchFamily="34" charset="0"/>
                <a:ea typeface="Segoe UI" pitchFamily="34" charset="0"/>
                <a:cs typeface="Segoe UI" pitchFamily="34" charset="0"/>
              </a:defRPr>
            </a:lvl2pPr>
            <a:lvl3pPr marL="1143000" indent="-228600" algn="l" defTabSz="914400" rtl="0" eaLnBrk="1" latinLnBrk="0" hangingPunct="1">
              <a:spcBef>
                <a:spcPct val="20000"/>
              </a:spcBef>
              <a:buFont typeface="Arial" pitchFamily="34" charset="0"/>
              <a:buChar char="•"/>
              <a:defRPr sz="2000" kern="1200">
                <a:solidFill>
                  <a:schemeClr val="tx1">
                    <a:lumMod val="65000"/>
                    <a:lumOff val="35000"/>
                  </a:schemeClr>
                </a:solidFill>
                <a:latin typeface="Segoe UI" pitchFamily="34" charset="0"/>
                <a:ea typeface="Segoe UI" pitchFamily="34" charset="0"/>
                <a:cs typeface="Segoe UI" pitchFamily="34" charset="0"/>
              </a:defRPr>
            </a:lvl3pPr>
            <a:lvl4pPr marL="1600200" indent="-228600" algn="l" defTabSz="914400" rtl="0" eaLnBrk="1" latinLnBrk="0" hangingPunct="1">
              <a:spcBef>
                <a:spcPct val="20000"/>
              </a:spcBef>
              <a:buFont typeface="Arial" pitchFamily="34" charset="0"/>
              <a:buChar char="–"/>
              <a:defRPr sz="1800" kern="1200">
                <a:solidFill>
                  <a:schemeClr val="tx1">
                    <a:lumMod val="65000"/>
                    <a:lumOff val="35000"/>
                  </a:schemeClr>
                </a:solidFill>
                <a:latin typeface="Segoe UI" pitchFamily="34" charset="0"/>
                <a:ea typeface="Segoe UI" pitchFamily="34" charset="0"/>
                <a:cs typeface="Segoe UI" pitchFamily="34" charset="0"/>
              </a:defRPr>
            </a:lvl4pPr>
            <a:lvl5pPr marL="2057400" indent="-228600" algn="l" defTabSz="914400" rtl="0" eaLnBrk="1" latinLnBrk="0" hangingPunct="1">
              <a:spcBef>
                <a:spcPct val="20000"/>
              </a:spcBef>
              <a:buFont typeface="Arial" pitchFamily="34" charset="0"/>
              <a:buChar char="»"/>
              <a:defRPr sz="1800" kern="1200">
                <a:solidFill>
                  <a:schemeClr val="tx1">
                    <a:lumMod val="65000"/>
                    <a:lumOff val="35000"/>
                  </a:schemeClr>
                </a:solidFill>
                <a:latin typeface="Segoe UI" pitchFamily="34" charset="0"/>
                <a:ea typeface="Segoe UI" pitchFamily="34" charset="0"/>
                <a:cs typeface="Segoe UI"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4000" b="1" dirty="0">
                <a:solidFill>
                  <a:schemeClr val="bg1"/>
                </a:solidFill>
              </a:rPr>
              <a:t>The facilitated collection: </a:t>
            </a:r>
            <a:endParaRPr lang="en-US" sz="4000" b="1" dirty="0" smtClean="0">
              <a:solidFill>
                <a:schemeClr val="bg1"/>
              </a:solidFill>
            </a:endParaRPr>
          </a:p>
          <a:p>
            <a:pPr marL="0" indent="0">
              <a:buNone/>
            </a:pPr>
            <a:r>
              <a:rPr lang="en-US" b="1" dirty="0" smtClean="0">
                <a:solidFill>
                  <a:schemeClr val="bg1"/>
                </a:solidFill>
              </a:rPr>
              <a:t>collections </a:t>
            </a:r>
            <a:r>
              <a:rPr lang="en-US" b="1" dirty="0">
                <a:solidFill>
                  <a:schemeClr val="bg1"/>
                </a:solidFill>
              </a:rPr>
              <a:t>and collecting in a network environment</a:t>
            </a:r>
          </a:p>
        </p:txBody>
      </p:sp>
      <p:sp>
        <p:nvSpPr>
          <p:cNvPr id="9" name="Rectangle 8"/>
          <p:cNvSpPr/>
          <p:nvPr/>
        </p:nvSpPr>
        <p:spPr>
          <a:xfrm>
            <a:off x="2274425" y="6550316"/>
            <a:ext cx="10591800" cy="261610"/>
          </a:xfrm>
          <a:prstGeom prst="rect">
            <a:avLst/>
          </a:prstGeom>
        </p:spPr>
        <p:txBody>
          <a:bodyPr wrap="square">
            <a:spAutoFit/>
          </a:bodyPr>
          <a:lstStyle/>
          <a:p>
            <a:r>
              <a:rPr lang="en-US" sz="1100" dirty="0">
                <a:solidFill>
                  <a:schemeClr val="bg1"/>
                </a:solidFill>
              </a:rPr>
              <a:t>https://encrypted-tbn2.gstatic.com/images?q=tbn:ANd9GcRTBPVTSHlHjGvWjzyzdDhBn4</a:t>
            </a:r>
            <a:r>
              <a:rPr lang="en-US" sz="1100" dirty="0"/>
              <a:t>uoNxBLXjzCsY1-3LM5aB</a:t>
            </a:r>
            <a:r>
              <a:rPr lang="en-US" sz="1100" dirty="0">
                <a:solidFill>
                  <a:schemeClr val="bg1"/>
                </a:solidFill>
              </a:rPr>
              <a:t>rlkUB_</a:t>
            </a:r>
          </a:p>
        </p:txBody>
      </p:sp>
    </p:spTree>
    <p:extLst>
      <p:ext uri="{BB962C8B-B14F-4D97-AF65-F5344CB8AC3E}">
        <p14:creationId xmlns:p14="http://schemas.microsoft.com/office/powerpoint/2010/main" val="2567965249"/>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accent2"/>
        </a:solidFill>
        <a:effectLst/>
      </p:bgPr>
    </p:bg>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z="8000" dirty="0" smtClean="0">
                <a:latin typeface="Segoe UI Light" panose="020B0502040204020203" pitchFamily="34" charset="0"/>
              </a:rPr>
              <a:t>The new context of collections</a:t>
            </a:r>
            <a:endParaRPr lang="en-US" sz="8000" dirty="0">
              <a:latin typeface="Segoe UI Light" panose="020B0502040204020203" pitchFamily="34" charset="0"/>
            </a:endParaRPr>
          </a:p>
        </p:txBody>
      </p:sp>
    </p:spTree>
    <p:extLst>
      <p:ext uri="{BB962C8B-B14F-4D97-AF65-F5344CB8AC3E}">
        <p14:creationId xmlns:p14="http://schemas.microsoft.com/office/powerpoint/2010/main" val="2872547211"/>
      </p:ext>
    </p:extLst>
  </p:cSld>
  <p:clrMapOvr>
    <a:masterClrMapping/>
  </p:clrMapOvr>
  <p:transition spd="slow">
    <p:push/>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152400" y="1371600"/>
            <a:ext cx="8877300" cy="3934258"/>
          </a:xfrm>
          <a:prstGeom prst="rect">
            <a:avLst/>
          </a:prstGeom>
        </p:spPr>
      </p:pic>
      <p:sp>
        <p:nvSpPr>
          <p:cNvPr id="5" name="Oval 4"/>
          <p:cNvSpPr/>
          <p:nvPr/>
        </p:nvSpPr>
        <p:spPr>
          <a:xfrm>
            <a:off x="4114800" y="2743200"/>
            <a:ext cx="2362200" cy="381000"/>
          </a:xfrm>
          <a:prstGeom prst="ellipse">
            <a:avLst/>
          </a:prstGeom>
          <a:noFill/>
          <a:ln w="57150">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Oval 5"/>
          <p:cNvSpPr/>
          <p:nvPr/>
        </p:nvSpPr>
        <p:spPr>
          <a:xfrm>
            <a:off x="3935392" y="4343399"/>
            <a:ext cx="4751408" cy="304801"/>
          </a:xfrm>
          <a:prstGeom prst="ellipse">
            <a:avLst/>
          </a:prstGeom>
          <a:noFill/>
          <a:ln w="57150">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p:cNvSpPr/>
          <p:nvPr/>
        </p:nvSpPr>
        <p:spPr>
          <a:xfrm>
            <a:off x="1761281" y="4743603"/>
            <a:ext cx="4751408" cy="304801"/>
          </a:xfrm>
          <a:prstGeom prst="ellipse">
            <a:avLst/>
          </a:prstGeom>
          <a:noFill/>
          <a:ln w="57150">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TextBox 7"/>
          <p:cNvSpPr txBox="1"/>
          <p:nvPr/>
        </p:nvSpPr>
        <p:spPr>
          <a:xfrm>
            <a:off x="152400" y="5791200"/>
            <a:ext cx="4084580" cy="646331"/>
          </a:xfrm>
          <a:prstGeom prst="rect">
            <a:avLst/>
          </a:prstGeom>
          <a:solidFill>
            <a:schemeClr val="bg1">
              <a:lumMod val="65000"/>
            </a:schemeClr>
          </a:solidFill>
        </p:spPr>
        <p:txBody>
          <a:bodyPr wrap="none" rtlCol="0">
            <a:spAutoFit/>
          </a:bodyPr>
          <a:lstStyle/>
          <a:p>
            <a:r>
              <a:rPr lang="en-US" b="1" dirty="0" smtClean="0">
                <a:solidFill>
                  <a:schemeClr val="bg1"/>
                </a:solidFill>
                <a:latin typeface="Segoe UI" panose="020B0502040204020203" pitchFamily="34" charset="0"/>
                <a:ea typeface="Segoe UI" panose="020B0502040204020203" pitchFamily="34" charset="0"/>
                <a:cs typeface="Segoe UI" panose="020B0502040204020203" pitchFamily="34" charset="0"/>
              </a:rPr>
              <a:t>Shared</a:t>
            </a:r>
          </a:p>
          <a:p>
            <a:r>
              <a:rPr lang="en-US" b="1" dirty="0" smtClean="0">
                <a:solidFill>
                  <a:schemeClr val="bg1"/>
                </a:solidFill>
                <a:latin typeface="Segoe UI" panose="020B0502040204020203" pitchFamily="34" charset="0"/>
                <a:ea typeface="Segoe UI" panose="020B0502040204020203" pitchFamily="34" charset="0"/>
                <a:cs typeface="Segoe UI" panose="020B0502040204020203" pitchFamily="34" charset="0"/>
              </a:rPr>
              <a:t>Engagement with research practices</a:t>
            </a:r>
            <a:endParaRPr lang="en-US" b="1" dirty="0">
              <a:solidFill>
                <a:schemeClr val="bg1"/>
              </a:solidFill>
              <a:latin typeface="Segoe UI" panose="020B0502040204020203" pitchFamily="34" charset="0"/>
              <a:ea typeface="Segoe UI" panose="020B0502040204020203" pitchFamily="34" charset="0"/>
              <a:cs typeface="Segoe UI" panose="020B0502040204020203" pitchFamily="34" charset="0"/>
            </a:endParaRPr>
          </a:p>
        </p:txBody>
      </p:sp>
    </p:spTree>
    <p:extLst>
      <p:ext uri="{BB962C8B-B14F-4D97-AF65-F5344CB8AC3E}">
        <p14:creationId xmlns:p14="http://schemas.microsoft.com/office/powerpoint/2010/main" val="117824159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533400" y="2302277"/>
            <a:ext cx="5991225" cy="1200150"/>
          </a:xfrm>
          <a:prstGeom prst="rect">
            <a:avLst/>
          </a:prstGeom>
          <a:ln>
            <a:solidFill>
              <a:schemeClr val="accent6"/>
            </a:solidFill>
          </a:ln>
        </p:spPr>
      </p:pic>
      <p:pic>
        <p:nvPicPr>
          <p:cNvPr id="3" name="Picture 2"/>
          <p:cNvPicPr>
            <a:picLocks noChangeAspect="1"/>
          </p:cNvPicPr>
          <p:nvPr/>
        </p:nvPicPr>
        <p:blipFill>
          <a:blip r:embed="rId3"/>
          <a:stretch>
            <a:fillRect/>
          </a:stretch>
        </p:blipFill>
        <p:spPr>
          <a:xfrm>
            <a:off x="2743200" y="3502427"/>
            <a:ext cx="5972175" cy="2295525"/>
          </a:xfrm>
          <a:prstGeom prst="rect">
            <a:avLst/>
          </a:prstGeom>
          <a:ln>
            <a:solidFill>
              <a:schemeClr val="accent6"/>
            </a:solidFill>
          </a:ln>
        </p:spPr>
      </p:pic>
      <p:pic>
        <p:nvPicPr>
          <p:cNvPr id="4" name="Picture 3"/>
          <p:cNvPicPr>
            <a:picLocks noChangeAspect="1"/>
          </p:cNvPicPr>
          <p:nvPr/>
        </p:nvPicPr>
        <p:blipFill>
          <a:blip r:embed="rId4"/>
          <a:stretch>
            <a:fillRect/>
          </a:stretch>
        </p:blipFill>
        <p:spPr>
          <a:xfrm>
            <a:off x="762000" y="183750"/>
            <a:ext cx="6181725" cy="2085975"/>
          </a:xfrm>
          <a:prstGeom prst="rect">
            <a:avLst/>
          </a:prstGeom>
          <a:ln>
            <a:solidFill>
              <a:schemeClr val="accent6"/>
            </a:solidFill>
          </a:ln>
        </p:spPr>
      </p:pic>
      <p:sp>
        <p:nvSpPr>
          <p:cNvPr id="5" name="TextBox 4"/>
          <p:cNvSpPr txBox="1"/>
          <p:nvPr/>
        </p:nvSpPr>
        <p:spPr>
          <a:xfrm>
            <a:off x="152400" y="5791200"/>
            <a:ext cx="4084580" cy="646331"/>
          </a:xfrm>
          <a:prstGeom prst="rect">
            <a:avLst/>
          </a:prstGeom>
          <a:solidFill>
            <a:schemeClr val="bg1">
              <a:lumMod val="65000"/>
            </a:schemeClr>
          </a:solidFill>
        </p:spPr>
        <p:txBody>
          <a:bodyPr wrap="none" rtlCol="0">
            <a:spAutoFit/>
          </a:bodyPr>
          <a:lstStyle/>
          <a:p>
            <a:r>
              <a:rPr lang="en-US" b="1" dirty="0" smtClean="0">
                <a:solidFill>
                  <a:schemeClr val="bg1"/>
                </a:solidFill>
                <a:latin typeface="Segoe UI" panose="020B0502040204020203" pitchFamily="34" charset="0"/>
                <a:ea typeface="Segoe UI" panose="020B0502040204020203" pitchFamily="34" charset="0"/>
                <a:cs typeface="Segoe UI" panose="020B0502040204020203" pitchFamily="34" charset="0"/>
              </a:rPr>
              <a:t>Shared</a:t>
            </a:r>
          </a:p>
          <a:p>
            <a:r>
              <a:rPr lang="en-US" b="1" dirty="0" smtClean="0">
                <a:solidFill>
                  <a:schemeClr val="bg1"/>
                </a:solidFill>
                <a:latin typeface="Segoe UI" panose="020B0502040204020203" pitchFamily="34" charset="0"/>
                <a:ea typeface="Segoe UI" panose="020B0502040204020203" pitchFamily="34" charset="0"/>
                <a:cs typeface="Segoe UI" panose="020B0502040204020203" pitchFamily="34" charset="0"/>
              </a:rPr>
              <a:t>Engagement with research practices</a:t>
            </a:r>
            <a:endParaRPr lang="en-US" b="1" dirty="0">
              <a:solidFill>
                <a:schemeClr val="bg1"/>
              </a:solidFill>
              <a:latin typeface="Segoe UI" panose="020B0502040204020203" pitchFamily="34" charset="0"/>
              <a:ea typeface="Segoe UI" panose="020B0502040204020203" pitchFamily="34" charset="0"/>
              <a:cs typeface="Segoe UI" panose="020B0502040204020203" pitchFamily="34" charset="0"/>
            </a:endParaRPr>
          </a:p>
        </p:txBody>
      </p:sp>
      <p:sp>
        <p:nvSpPr>
          <p:cNvPr id="6" name="Oval 5"/>
          <p:cNvSpPr/>
          <p:nvPr/>
        </p:nvSpPr>
        <p:spPr>
          <a:xfrm>
            <a:off x="152399" y="2507848"/>
            <a:ext cx="6791325" cy="616352"/>
          </a:xfrm>
          <a:prstGeom prst="ellipse">
            <a:avLst/>
          </a:prstGeom>
          <a:noFill/>
          <a:ln w="57150">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p:cNvSpPr/>
          <p:nvPr/>
        </p:nvSpPr>
        <p:spPr>
          <a:xfrm>
            <a:off x="5181600" y="3971405"/>
            <a:ext cx="3682076" cy="295795"/>
          </a:xfrm>
          <a:prstGeom prst="ellipse">
            <a:avLst/>
          </a:prstGeom>
          <a:noFill/>
          <a:ln w="57150">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p:cNvSpPr/>
          <p:nvPr/>
        </p:nvSpPr>
        <p:spPr>
          <a:xfrm>
            <a:off x="2347912" y="4355260"/>
            <a:ext cx="2362200" cy="312674"/>
          </a:xfrm>
          <a:prstGeom prst="ellipse">
            <a:avLst/>
          </a:prstGeom>
          <a:noFill/>
          <a:ln w="57150">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p:cNvSpPr/>
          <p:nvPr/>
        </p:nvSpPr>
        <p:spPr>
          <a:xfrm>
            <a:off x="5320376" y="4373781"/>
            <a:ext cx="2452024" cy="271645"/>
          </a:xfrm>
          <a:prstGeom prst="ellipse">
            <a:avLst/>
          </a:prstGeom>
          <a:noFill/>
          <a:ln w="57150">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p:cNvSpPr/>
          <p:nvPr/>
        </p:nvSpPr>
        <p:spPr>
          <a:xfrm>
            <a:off x="4953000" y="5054480"/>
            <a:ext cx="2729576" cy="287038"/>
          </a:xfrm>
          <a:prstGeom prst="ellipse">
            <a:avLst/>
          </a:prstGeom>
          <a:noFill/>
          <a:ln w="57150">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p:cNvSpPr/>
          <p:nvPr/>
        </p:nvSpPr>
        <p:spPr>
          <a:xfrm>
            <a:off x="3810000" y="5390466"/>
            <a:ext cx="3798426" cy="329279"/>
          </a:xfrm>
          <a:prstGeom prst="ellipse">
            <a:avLst/>
          </a:prstGeom>
          <a:noFill/>
          <a:ln w="57150">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13129099"/>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accent1"/>
        </a:solidFill>
        <a:effectLst/>
      </p:bgPr>
    </p:bg>
    <p:spTree>
      <p:nvGrpSpPr>
        <p:cNvPr id="1" name=""/>
        <p:cNvGrpSpPr/>
        <p:nvPr/>
      </p:nvGrpSpPr>
      <p:grpSpPr>
        <a:xfrm>
          <a:off x="0" y="0"/>
          <a:ext cx="0" cy="0"/>
          <a:chOff x="0" y="0"/>
          <a:chExt cx="0" cy="0"/>
        </a:xfrm>
      </p:grpSpPr>
      <p:sp>
        <p:nvSpPr>
          <p:cNvPr id="6" name="Title 5"/>
          <p:cNvSpPr>
            <a:spLocks noGrp="1"/>
          </p:cNvSpPr>
          <p:nvPr>
            <p:ph type="title"/>
          </p:nvPr>
        </p:nvSpPr>
        <p:spPr>
          <a:xfrm>
            <a:off x="722313" y="2548886"/>
            <a:ext cx="7772400" cy="3166113"/>
          </a:xfrm>
          <a:noFill/>
        </p:spPr>
        <p:txBody>
          <a:bodyPr/>
          <a:lstStyle/>
          <a:p>
            <a:r>
              <a:rPr lang="en-US" sz="8800" b="1" dirty="0" smtClean="0">
                <a:latin typeface="Segoe UI Light" panose="020B0502040204020203" pitchFamily="34" charset="0"/>
              </a:rPr>
              <a:t>The evolving scholarly record</a:t>
            </a:r>
            <a:endParaRPr lang="en-US" sz="8800" b="1" dirty="0">
              <a:latin typeface="Segoe UI Light" panose="020B0502040204020203" pitchFamily="34" charset="0"/>
            </a:endParaRPr>
          </a:p>
        </p:txBody>
      </p:sp>
      <p:sp>
        <p:nvSpPr>
          <p:cNvPr id="11" name="Text Placeholder 10"/>
          <p:cNvSpPr>
            <a:spLocks noGrp="1"/>
          </p:cNvSpPr>
          <p:nvPr>
            <p:ph type="body" sz="quarter" idx="10"/>
          </p:nvPr>
        </p:nvSpPr>
        <p:spPr>
          <a:xfrm>
            <a:off x="723123" y="1905000"/>
            <a:ext cx="7772400" cy="781050"/>
          </a:xfrm>
          <a:noFill/>
        </p:spPr>
        <p:txBody>
          <a:bodyPr/>
          <a:lstStyle/>
          <a:p>
            <a:r>
              <a:rPr lang="en-US" sz="4400" b="1" dirty="0" smtClean="0">
                <a:latin typeface="Segoe UI Light" panose="020B0502040204020203" pitchFamily="34" charset="0"/>
              </a:rPr>
              <a:t>The new context of collections</a:t>
            </a:r>
          </a:p>
          <a:p>
            <a:endParaRPr lang="en-US" sz="4400" dirty="0">
              <a:latin typeface="Segoe UI Light" panose="020B0502040204020203" pitchFamily="34" charset="0"/>
            </a:endParaRPr>
          </a:p>
        </p:txBody>
      </p:sp>
    </p:spTree>
    <p:extLst>
      <p:ext uri="{BB962C8B-B14F-4D97-AF65-F5344CB8AC3E}">
        <p14:creationId xmlns:p14="http://schemas.microsoft.com/office/powerpoint/2010/main" val="641668658"/>
      </p:ext>
    </p:extLst>
  </p:cSld>
  <p:clrMapOvr>
    <a:masterClrMapping/>
  </p:clrMapOvr>
  <p:transition spd="slow">
    <p:push/>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487362"/>
          </a:xfrm>
        </p:spPr>
        <p:txBody>
          <a:bodyPr>
            <a:normAutofit fontScale="90000"/>
          </a:bodyPr>
          <a:lstStyle/>
          <a:p>
            <a:r>
              <a:rPr lang="en-US" sz="3200" dirty="0" smtClean="0"/>
              <a:t>Framing the Scholarly Record …</a:t>
            </a:r>
            <a:endParaRPr lang="en-US" sz="3200" dirty="0"/>
          </a:p>
        </p:txBody>
      </p:sp>
      <p:pic>
        <p:nvPicPr>
          <p:cNvPr id="1026" name="Picture 2" descr="H:\NSR\cni2014\outcomes-1.png"/>
          <p:cNvPicPr>
            <a:picLocks noChangeAspect="1" noChangeArrowheads="1"/>
          </p:cNvPicPr>
          <p:nvPr/>
        </p:nvPicPr>
        <p:blipFill>
          <a:blip r:embed="rId2" cstate="print"/>
          <a:srcRect/>
          <a:stretch>
            <a:fillRect/>
          </a:stretch>
        </p:blipFill>
        <p:spPr bwMode="auto">
          <a:xfrm>
            <a:off x="1371600" y="1143000"/>
            <a:ext cx="6477000" cy="5072023"/>
          </a:xfrm>
          <a:prstGeom prst="rect">
            <a:avLst/>
          </a:prstGeom>
          <a:noFill/>
        </p:spPr>
      </p:pic>
    </p:spTree>
    <p:extLst>
      <p:ext uri="{BB962C8B-B14F-4D97-AF65-F5344CB8AC3E}">
        <p14:creationId xmlns:p14="http://schemas.microsoft.com/office/powerpoint/2010/main" val="282279623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H:\NSR\cni2014\outcomes-1.png"/>
          <p:cNvPicPr>
            <a:picLocks noChangeAspect="1" noChangeArrowheads="1"/>
          </p:cNvPicPr>
          <p:nvPr/>
        </p:nvPicPr>
        <p:blipFill>
          <a:blip r:embed="rId3" cstate="print"/>
          <a:srcRect/>
          <a:stretch>
            <a:fillRect/>
          </a:stretch>
        </p:blipFill>
        <p:spPr bwMode="auto">
          <a:xfrm>
            <a:off x="2667000" y="2209800"/>
            <a:ext cx="3886200" cy="3043214"/>
          </a:xfrm>
          <a:prstGeom prst="rect">
            <a:avLst/>
          </a:prstGeom>
          <a:noFill/>
        </p:spPr>
      </p:pic>
      <p:pic>
        <p:nvPicPr>
          <p:cNvPr id="14342" name="Picture 6" descr="http://www.digital-science.com/system/images/W1siZiIsIjIwMTIvMDUvMDkvMTcvNDIvMzEvNTU0L3Byb2R1Y3RfZmlnc2hhcmVfbGFyZ2UucG5nIl1d/product-figshare-large.png"/>
          <p:cNvPicPr>
            <a:picLocks noChangeAspect="1" noChangeArrowheads="1"/>
          </p:cNvPicPr>
          <p:nvPr/>
        </p:nvPicPr>
        <p:blipFill>
          <a:blip r:embed="rId4" cstate="print"/>
          <a:srcRect/>
          <a:stretch>
            <a:fillRect/>
          </a:stretch>
        </p:blipFill>
        <p:spPr bwMode="auto">
          <a:xfrm>
            <a:off x="3581400" y="5410200"/>
            <a:ext cx="1828799" cy="554182"/>
          </a:xfrm>
          <a:prstGeom prst="rect">
            <a:avLst/>
          </a:prstGeom>
          <a:noFill/>
        </p:spPr>
      </p:pic>
      <p:pic>
        <p:nvPicPr>
          <p:cNvPr id="14350" name="Picture 14" descr="http://wiki.datadryad.org/wg/dryad/images/9/91/DryadLogo.png"/>
          <p:cNvPicPr>
            <a:picLocks noChangeAspect="1" noChangeArrowheads="1"/>
          </p:cNvPicPr>
          <p:nvPr/>
        </p:nvPicPr>
        <p:blipFill>
          <a:blip r:embed="rId5" cstate="print"/>
          <a:srcRect/>
          <a:stretch>
            <a:fillRect/>
          </a:stretch>
        </p:blipFill>
        <p:spPr bwMode="auto">
          <a:xfrm>
            <a:off x="3200400" y="1219200"/>
            <a:ext cx="1371600" cy="766646"/>
          </a:xfrm>
          <a:prstGeom prst="rect">
            <a:avLst/>
          </a:prstGeom>
          <a:noFill/>
        </p:spPr>
      </p:pic>
      <p:pic>
        <p:nvPicPr>
          <p:cNvPr id="14358" name="Picture 22" descr="http://inside-bigdata.com/wp-content/uploads/2013/12/arxiv.jpg"/>
          <p:cNvPicPr>
            <a:picLocks noChangeAspect="1" noChangeArrowheads="1"/>
          </p:cNvPicPr>
          <p:nvPr/>
        </p:nvPicPr>
        <p:blipFill>
          <a:blip r:embed="rId6" cstate="print"/>
          <a:srcRect/>
          <a:stretch>
            <a:fillRect/>
          </a:stretch>
        </p:blipFill>
        <p:spPr bwMode="auto">
          <a:xfrm>
            <a:off x="6172200" y="1143000"/>
            <a:ext cx="1143000" cy="965200"/>
          </a:xfrm>
          <a:prstGeom prst="rect">
            <a:avLst/>
          </a:prstGeom>
          <a:noFill/>
        </p:spPr>
      </p:pic>
      <p:pic>
        <p:nvPicPr>
          <p:cNvPr id="14360" name="Picture 24" descr="http://www.elsevier.com/__data/assets/image/0020/174062/MethodsX-logotagline-fc-200.png"/>
          <p:cNvPicPr>
            <a:picLocks noChangeAspect="1" noChangeArrowheads="1"/>
          </p:cNvPicPr>
          <p:nvPr/>
        </p:nvPicPr>
        <p:blipFill>
          <a:blip r:embed="rId7" cstate="print"/>
          <a:srcRect/>
          <a:stretch>
            <a:fillRect/>
          </a:stretch>
        </p:blipFill>
        <p:spPr bwMode="auto">
          <a:xfrm>
            <a:off x="838200" y="1676400"/>
            <a:ext cx="1828800" cy="458124"/>
          </a:xfrm>
          <a:prstGeom prst="rect">
            <a:avLst/>
          </a:prstGeom>
          <a:noFill/>
        </p:spPr>
      </p:pic>
      <p:pic>
        <p:nvPicPr>
          <p:cNvPr id="14368" name="Picture 32" descr="http://patrickpowers.net/wp-content/uploads/2010/11/slideshare_550x150.png"/>
          <p:cNvPicPr>
            <a:picLocks noChangeAspect="1" noChangeArrowheads="1"/>
          </p:cNvPicPr>
          <p:nvPr/>
        </p:nvPicPr>
        <p:blipFill>
          <a:blip r:embed="rId8" cstate="print"/>
          <a:srcRect/>
          <a:stretch>
            <a:fillRect/>
          </a:stretch>
        </p:blipFill>
        <p:spPr bwMode="auto">
          <a:xfrm>
            <a:off x="6248400" y="4876800"/>
            <a:ext cx="2235198" cy="609600"/>
          </a:xfrm>
          <a:prstGeom prst="rect">
            <a:avLst/>
          </a:prstGeom>
          <a:noFill/>
        </p:spPr>
      </p:pic>
      <p:pic>
        <p:nvPicPr>
          <p:cNvPr id="14369" name="Picture 33" descr="H:\NSR\cni2014\wnf.jpg"/>
          <p:cNvPicPr>
            <a:picLocks noChangeAspect="1" noChangeArrowheads="1"/>
          </p:cNvPicPr>
          <p:nvPr/>
        </p:nvPicPr>
        <p:blipFill>
          <a:blip r:embed="rId9" cstate="print"/>
          <a:srcRect/>
          <a:stretch>
            <a:fillRect/>
          </a:stretch>
        </p:blipFill>
        <p:spPr bwMode="auto">
          <a:xfrm>
            <a:off x="762000" y="4800600"/>
            <a:ext cx="1814945" cy="1111043"/>
          </a:xfrm>
          <a:prstGeom prst="rect">
            <a:avLst/>
          </a:prstGeom>
          <a:noFill/>
        </p:spPr>
      </p:pic>
      <p:pic>
        <p:nvPicPr>
          <p:cNvPr id="13" name="Picture 6" descr="http://www.digital-science.com/system/images/W1siZiIsIjIwMTIvMDUvMDkvMTcvNDIvMzEvNTU0L3Byb2R1Y3RfZmlnc2hhcmVfbGFyZ2UucG5nIl1d/product-figshare-large.png"/>
          <p:cNvPicPr>
            <a:picLocks noChangeAspect="1" noChangeArrowheads="1"/>
          </p:cNvPicPr>
          <p:nvPr/>
        </p:nvPicPr>
        <p:blipFill>
          <a:blip r:embed="rId4" cstate="print"/>
          <a:srcRect/>
          <a:stretch>
            <a:fillRect/>
          </a:stretch>
        </p:blipFill>
        <p:spPr bwMode="auto">
          <a:xfrm>
            <a:off x="2052811" y="431632"/>
            <a:ext cx="1828799" cy="554182"/>
          </a:xfrm>
          <a:prstGeom prst="rect">
            <a:avLst/>
          </a:prstGeom>
          <a:noFill/>
        </p:spPr>
      </p:pic>
      <p:pic>
        <p:nvPicPr>
          <p:cNvPr id="3" name="Picture 2"/>
          <p:cNvPicPr>
            <a:picLocks noChangeAspect="1"/>
          </p:cNvPicPr>
          <p:nvPr/>
        </p:nvPicPr>
        <p:blipFill>
          <a:blip r:embed="rId10"/>
          <a:stretch>
            <a:fillRect/>
          </a:stretch>
        </p:blipFill>
        <p:spPr>
          <a:xfrm>
            <a:off x="5657850" y="5997575"/>
            <a:ext cx="1600200" cy="390525"/>
          </a:xfrm>
          <a:prstGeom prst="rect">
            <a:avLst/>
          </a:prstGeom>
        </p:spPr>
      </p:pic>
      <p:pic>
        <p:nvPicPr>
          <p:cNvPr id="11266" name="Picture 2" descr="Mendeley"/>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4801979" y="708723"/>
            <a:ext cx="717472" cy="71747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2486522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accent6">
            <a:lumMod val="75000"/>
          </a:schemeClr>
        </a:solidFill>
        <a:effectLst/>
      </p:bgPr>
    </p:bg>
    <p:spTree>
      <p:nvGrpSpPr>
        <p:cNvPr id="1" name=""/>
        <p:cNvGrpSpPr/>
        <p:nvPr/>
      </p:nvGrpSpPr>
      <p:grpSpPr>
        <a:xfrm>
          <a:off x="0" y="0"/>
          <a:ext cx="0" cy="0"/>
          <a:chOff x="0" y="0"/>
          <a:chExt cx="0" cy="0"/>
        </a:xfrm>
      </p:grpSpPr>
      <p:sp>
        <p:nvSpPr>
          <p:cNvPr id="11" name="Text Placeholder 10"/>
          <p:cNvSpPr>
            <a:spLocks noGrp="1"/>
          </p:cNvSpPr>
          <p:nvPr>
            <p:ph type="body" sz="quarter" idx="10"/>
          </p:nvPr>
        </p:nvSpPr>
        <p:spPr>
          <a:xfrm>
            <a:off x="746273" y="1905000"/>
            <a:ext cx="7772400" cy="3581400"/>
          </a:xfrm>
          <a:noFill/>
        </p:spPr>
        <p:txBody>
          <a:bodyPr/>
          <a:lstStyle/>
          <a:p>
            <a:r>
              <a:rPr lang="en-US" sz="4400" b="1" dirty="0" smtClean="0">
                <a:latin typeface="Segoe UI Light" panose="020B0502040204020203" pitchFamily="34" charset="0"/>
              </a:rPr>
              <a:t>The new context of collections</a:t>
            </a:r>
          </a:p>
          <a:p>
            <a:endParaRPr lang="en-US" sz="4400" b="1" dirty="0">
              <a:latin typeface="Segoe UI Light" panose="020B0502040204020203" pitchFamily="34" charset="0"/>
            </a:endParaRPr>
          </a:p>
        </p:txBody>
      </p:sp>
      <p:sp>
        <p:nvSpPr>
          <p:cNvPr id="6" name="Title 5"/>
          <p:cNvSpPr>
            <a:spLocks noGrp="1"/>
          </p:cNvSpPr>
          <p:nvPr>
            <p:ph type="title"/>
          </p:nvPr>
        </p:nvSpPr>
        <p:spPr>
          <a:noFill/>
        </p:spPr>
        <p:txBody>
          <a:bodyPr/>
          <a:lstStyle/>
          <a:p>
            <a:r>
              <a:rPr lang="en-US" sz="8800" b="1" dirty="0" smtClean="0">
                <a:latin typeface="Segoe UI Light" panose="020B0502040204020203" pitchFamily="34" charset="0"/>
              </a:rPr>
              <a:t>Grid: collection attention</a:t>
            </a:r>
            <a:endParaRPr lang="en-US" sz="8800" b="1" dirty="0">
              <a:latin typeface="Segoe UI Light" panose="020B0502040204020203" pitchFamily="34" charset="0"/>
            </a:endParaRPr>
          </a:p>
        </p:txBody>
      </p:sp>
    </p:spTree>
    <p:extLst>
      <p:ext uri="{BB962C8B-B14F-4D97-AF65-F5344CB8AC3E}">
        <p14:creationId xmlns:p14="http://schemas.microsoft.com/office/powerpoint/2010/main" val="1519289641"/>
      </p:ext>
    </p:extLst>
  </p:cSld>
  <p:clrMapOvr>
    <a:masterClrMapping/>
  </p:clrMapOvr>
  <p:transition spd="slow">
    <p:push/>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1295400" y="1219200"/>
            <a:ext cx="6553200" cy="4495800"/>
          </a:xfrm>
          <a:prstGeom prst="rect">
            <a:avLst/>
          </a:prstGeom>
          <a:solidFill>
            <a:schemeClr val="tx1">
              <a:lumMod val="85000"/>
              <a:alpha val="27059"/>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dirty="0">
              <a:solidFill>
                <a:prstClr val="white"/>
              </a:solidFill>
            </a:endParaRPr>
          </a:p>
        </p:txBody>
      </p:sp>
      <p:cxnSp>
        <p:nvCxnSpPr>
          <p:cNvPr id="6" name="Straight Connector 5"/>
          <p:cNvCxnSpPr>
            <a:stCxn id="4" idx="0"/>
            <a:endCxn id="4" idx="2"/>
          </p:cNvCxnSpPr>
          <p:nvPr/>
        </p:nvCxnSpPr>
        <p:spPr>
          <a:xfrm rot="16200000" flipH="1">
            <a:off x="2324101" y="3467100"/>
            <a:ext cx="4495800" cy="3175"/>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8" name="Straight Connector 7"/>
          <p:cNvCxnSpPr>
            <a:stCxn id="4" idx="1"/>
            <a:endCxn id="4" idx="3"/>
          </p:cNvCxnSpPr>
          <p:nvPr/>
        </p:nvCxnSpPr>
        <p:spPr>
          <a:xfrm rot="10800000" flipH="1">
            <a:off x="1295400" y="3467100"/>
            <a:ext cx="6553200" cy="1588"/>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27" name="Oval 26"/>
          <p:cNvSpPr/>
          <p:nvPr/>
        </p:nvSpPr>
        <p:spPr>
          <a:xfrm>
            <a:off x="152400" y="3186113"/>
            <a:ext cx="1905000" cy="582613"/>
          </a:xfrm>
          <a:prstGeom prst="ellipse">
            <a:avLst/>
          </a:prstGeom>
          <a:solidFill>
            <a:schemeClr val="accent3"/>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700" b="1" dirty="0">
                <a:solidFill>
                  <a:srgbClr val="FFFFFF"/>
                </a:solidFill>
              </a:rPr>
              <a:t>Low Stewardship</a:t>
            </a:r>
          </a:p>
        </p:txBody>
      </p:sp>
      <p:sp>
        <p:nvSpPr>
          <p:cNvPr id="19" name="Oval 18"/>
          <p:cNvSpPr/>
          <p:nvPr/>
        </p:nvSpPr>
        <p:spPr>
          <a:xfrm>
            <a:off x="3598843" y="5334000"/>
            <a:ext cx="1905000" cy="866631"/>
          </a:xfrm>
          <a:prstGeom prst="ellipse">
            <a:avLst/>
          </a:prstGeom>
          <a:solidFill>
            <a:schemeClr val="accent3"/>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700" b="1" dirty="0" smtClean="0">
                <a:solidFill>
                  <a:srgbClr val="FFFFFF"/>
                </a:solidFill>
              </a:rPr>
              <a:t>Institutional In </a:t>
            </a:r>
            <a:r>
              <a:rPr lang="en-US" sz="1700" b="1" dirty="0">
                <a:solidFill>
                  <a:srgbClr val="FFFFFF"/>
                </a:solidFill>
              </a:rPr>
              <a:t>few collections</a:t>
            </a:r>
          </a:p>
        </p:txBody>
      </p:sp>
      <p:sp>
        <p:nvSpPr>
          <p:cNvPr id="20" name="Oval 19"/>
          <p:cNvSpPr/>
          <p:nvPr/>
        </p:nvSpPr>
        <p:spPr>
          <a:xfrm>
            <a:off x="3581400" y="685800"/>
            <a:ext cx="1905000" cy="582613"/>
          </a:xfrm>
          <a:prstGeom prst="ellipse">
            <a:avLst/>
          </a:prstGeom>
          <a:solidFill>
            <a:schemeClr val="accent3"/>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700" b="1" dirty="0">
                <a:solidFill>
                  <a:srgbClr val="FFFFFF"/>
                </a:solidFill>
              </a:rPr>
              <a:t>In many collections</a:t>
            </a:r>
          </a:p>
        </p:txBody>
      </p:sp>
      <p:sp>
        <p:nvSpPr>
          <p:cNvPr id="15369" name="Rectangular Callout 15"/>
          <p:cNvSpPr>
            <a:spLocks noChangeArrowheads="1"/>
          </p:cNvSpPr>
          <p:nvPr/>
        </p:nvSpPr>
        <p:spPr bwMode="auto">
          <a:xfrm>
            <a:off x="617863" y="5468138"/>
            <a:ext cx="1752600" cy="1219200"/>
          </a:xfrm>
          <a:prstGeom prst="wedgeRectCallout">
            <a:avLst>
              <a:gd name="adj1" fmla="val 37319"/>
              <a:gd name="adj2" fmla="val -59275"/>
            </a:avLst>
          </a:prstGeom>
          <a:solidFill>
            <a:schemeClr val="tx1"/>
          </a:solidFill>
          <a:ln w="25400" algn="ctr">
            <a:noFill/>
            <a:miter lim="800000"/>
            <a:headEnd/>
            <a:tailEnd/>
          </a:ln>
        </p:spPr>
        <p:txBody>
          <a:bodyPr anchor="ctr"/>
          <a:lstStyle/>
          <a:p>
            <a:pPr algn="ctr"/>
            <a:r>
              <a:rPr lang="en-US" sz="1400">
                <a:solidFill>
                  <a:srgbClr val="FFFFFF"/>
                </a:solidFill>
              </a:rPr>
              <a:t>Research &amp; Learning Materials  </a:t>
            </a:r>
          </a:p>
        </p:txBody>
      </p:sp>
      <p:sp>
        <p:nvSpPr>
          <p:cNvPr id="17" name="Rectangular Callout 16"/>
          <p:cNvSpPr/>
          <p:nvPr/>
        </p:nvSpPr>
        <p:spPr>
          <a:xfrm>
            <a:off x="342900" y="342900"/>
            <a:ext cx="1752600" cy="685800"/>
          </a:xfrm>
          <a:prstGeom prst="wedgeRectCallout">
            <a:avLst>
              <a:gd name="adj1" fmla="val 31217"/>
              <a:gd name="adj2" fmla="val 107412"/>
            </a:avLst>
          </a:prstGeom>
          <a:solidFill>
            <a:schemeClr val="tx1">
              <a:lumMod val="6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a:solidFill>
                  <a:srgbClr val="FFFFFF"/>
                </a:solidFill>
              </a:rPr>
              <a:t>Open Web Resources</a:t>
            </a:r>
          </a:p>
        </p:txBody>
      </p:sp>
      <p:sp>
        <p:nvSpPr>
          <p:cNvPr id="21" name="Rectangular Callout 20"/>
          <p:cNvSpPr/>
          <p:nvPr/>
        </p:nvSpPr>
        <p:spPr>
          <a:xfrm>
            <a:off x="6781800" y="267198"/>
            <a:ext cx="1752600" cy="838200"/>
          </a:xfrm>
          <a:prstGeom prst="wedgeRectCallout">
            <a:avLst>
              <a:gd name="adj1" fmla="val -26545"/>
              <a:gd name="adj2" fmla="val 93090"/>
            </a:avLst>
          </a:prstGeom>
          <a:solidFill>
            <a:schemeClr val="tx1">
              <a:lumMod val="6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smtClean="0">
                <a:solidFill>
                  <a:srgbClr val="FFFFFF"/>
                </a:solidFill>
              </a:rPr>
              <a:t>‘Published’ materials</a:t>
            </a:r>
            <a:endParaRPr lang="en-US" sz="1400" dirty="0">
              <a:solidFill>
                <a:srgbClr val="FFFFFF"/>
              </a:solidFill>
            </a:endParaRPr>
          </a:p>
        </p:txBody>
      </p:sp>
      <p:sp>
        <p:nvSpPr>
          <p:cNvPr id="15372" name="Rectangular Callout 21"/>
          <p:cNvSpPr>
            <a:spLocks noChangeArrowheads="1"/>
          </p:cNvSpPr>
          <p:nvPr/>
        </p:nvSpPr>
        <p:spPr bwMode="auto">
          <a:xfrm>
            <a:off x="7086602" y="5544338"/>
            <a:ext cx="1752600" cy="1143000"/>
          </a:xfrm>
          <a:prstGeom prst="wedgeRectCallout">
            <a:avLst>
              <a:gd name="adj1" fmla="val -47619"/>
              <a:gd name="adj2" fmla="val -73523"/>
            </a:avLst>
          </a:prstGeom>
          <a:solidFill>
            <a:schemeClr val="tx1"/>
          </a:solidFill>
          <a:ln w="25400" algn="ctr">
            <a:noFill/>
            <a:miter lim="800000"/>
            <a:headEnd/>
            <a:tailEnd/>
          </a:ln>
        </p:spPr>
        <p:txBody>
          <a:bodyPr anchor="ctr"/>
          <a:lstStyle/>
          <a:p>
            <a:pPr algn="ctr"/>
            <a:r>
              <a:rPr lang="en-US" sz="1400">
                <a:solidFill>
                  <a:srgbClr val="FFFFFF"/>
                </a:solidFill>
              </a:rPr>
              <a:t>Special Collections</a:t>
            </a:r>
          </a:p>
          <a:p>
            <a:pPr algn="ctr"/>
            <a:r>
              <a:rPr lang="en-US" sz="1400">
                <a:solidFill>
                  <a:srgbClr val="FFFFFF"/>
                </a:solidFill>
              </a:rPr>
              <a:t>Local Digitization</a:t>
            </a:r>
          </a:p>
        </p:txBody>
      </p:sp>
      <p:sp>
        <p:nvSpPr>
          <p:cNvPr id="15377" name="Line 22"/>
          <p:cNvSpPr>
            <a:spLocks noChangeShapeType="1"/>
          </p:cNvSpPr>
          <p:nvPr/>
        </p:nvSpPr>
        <p:spPr bwMode="auto">
          <a:xfrm flipH="1" flipV="1">
            <a:off x="4662898" y="1273176"/>
            <a:ext cx="3200400" cy="2057400"/>
          </a:xfrm>
          <a:prstGeom prst="line">
            <a:avLst/>
          </a:prstGeom>
          <a:noFill/>
          <a:ln w="9525">
            <a:solidFill>
              <a:srgbClr val="808080"/>
            </a:solidFill>
            <a:prstDash val="dash"/>
            <a:round/>
            <a:headEnd/>
            <a:tailEnd/>
          </a:ln>
        </p:spPr>
        <p:txBody>
          <a:bodyPr/>
          <a:lstStyle/>
          <a:p>
            <a:endParaRPr lang="en-US">
              <a:solidFill>
                <a:prstClr val="black"/>
              </a:solidFill>
            </a:endParaRPr>
          </a:p>
        </p:txBody>
      </p:sp>
      <p:sp>
        <p:nvSpPr>
          <p:cNvPr id="15378" name="Text Box 23"/>
          <p:cNvSpPr txBox="1">
            <a:spLocks noChangeArrowheads="1"/>
          </p:cNvSpPr>
          <p:nvPr/>
        </p:nvSpPr>
        <p:spPr bwMode="auto">
          <a:xfrm>
            <a:off x="6417575" y="1495218"/>
            <a:ext cx="1098550" cy="366712"/>
          </a:xfrm>
          <a:prstGeom prst="rect">
            <a:avLst/>
          </a:prstGeom>
          <a:noFill/>
          <a:ln w="9525">
            <a:noFill/>
            <a:miter lim="800000"/>
            <a:headEnd/>
            <a:tailEnd/>
          </a:ln>
        </p:spPr>
        <p:txBody>
          <a:bodyPr wrap="none">
            <a:spAutoFit/>
          </a:bodyPr>
          <a:lstStyle/>
          <a:p>
            <a:r>
              <a:rPr lang="en-US" dirty="0">
                <a:solidFill>
                  <a:prstClr val="black"/>
                </a:solidFill>
              </a:rPr>
              <a:t>Licensed</a:t>
            </a:r>
          </a:p>
        </p:txBody>
      </p:sp>
      <p:sp>
        <p:nvSpPr>
          <p:cNvPr id="15379" name="Text Box 24"/>
          <p:cNvSpPr txBox="1">
            <a:spLocks noChangeArrowheads="1"/>
          </p:cNvSpPr>
          <p:nvPr/>
        </p:nvSpPr>
        <p:spPr bwMode="auto">
          <a:xfrm>
            <a:off x="4674596" y="2984147"/>
            <a:ext cx="1276350" cy="366713"/>
          </a:xfrm>
          <a:prstGeom prst="rect">
            <a:avLst/>
          </a:prstGeom>
          <a:noFill/>
          <a:ln w="9525">
            <a:noFill/>
            <a:miter lim="800000"/>
            <a:headEnd/>
            <a:tailEnd/>
          </a:ln>
        </p:spPr>
        <p:txBody>
          <a:bodyPr wrap="none">
            <a:spAutoFit/>
          </a:bodyPr>
          <a:lstStyle/>
          <a:p>
            <a:r>
              <a:rPr lang="en-US" dirty="0">
                <a:solidFill>
                  <a:prstClr val="black"/>
                </a:solidFill>
              </a:rPr>
              <a:t>Purchased</a:t>
            </a:r>
          </a:p>
        </p:txBody>
      </p:sp>
      <p:pic>
        <p:nvPicPr>
          <p:cNvPr id="22" name="Picture 48" descr="booksjournals"/>
          <p:cNvPicPr>
            <a:picLocks noChangeAspect="1" noChangeArrowheads="1"/>
          </p:cNvPicPr>
          <p:nvPr/>
        </p:nvPicPr>
        <p:blipFill>
          <a:blip r:embed="rId2" cstate="print"/>
          <a:srcRect/>
          <a:stretch>
            <a:fillRect/>
          </a:stretch>
        </p:blipFill>
        <p:spPr bwMode="auto">
          <a:xfrm>
            <a:off x="5354354" y="1709033"/>
            <a:ext cx="1738313" cy="1158875"/>
          </a:xfrm>
          <a:prstGeom prst="rect">
            <a:avLst/>
          </a:prstGeom>
          <a:noFill/>
          <a:ln w="9525">
            <a:noFill/>
            <a:miter lim="800000"/>
            <a:headEnd/>
            <a:tailEnd/>
          </a:ln>
        </p:spPr>
      </p:pic>
      <p:pic>
        <p:nvPicPr>
          <p:cNvPr id="26" name="Picture 25" descr="high-low.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162009" y="3919666"/>
            <a:ext cx="1716462" cy="1127269"/>
          </a:xfrm>
          <a:prstGeom prst="rect">
            <a:avLst/>
          </a:prstGeom>
        </p:spPr>
      </p:pic>
      <p:pic>
        <p:nvPicPr>
          <p:cNvPr id="28" name="Picture 27"/>
          <p:cNvPicPr>
            <a:picLocks noChangeAspect="1"/>
          </p:cNvPicPr>
          <p:nvPr/>
        </p:nvPicPr>
        <p:blipFill>
          <a:blip r:embed="rId4"/>
          <a:stretch>
            <a:fillRect/>
          </a:stretch>
        </p:blipFill>
        <p:spPr>
          <a:xfrm>
            <a:off x="5412306" y="4092576"/>
            <a:ext cx="1622868" cy="1051672"/>
          </a:xfrm>
          <a:prstGeom prst="rect">
            <a:avLst/>
          </a:prstGeom>
        </p:spPr>
      </p:pic>
      <p:pic>
        <p:nvPicPr>
          <p:cNvPr id="29" name="Picture 28" descr="low-low.png"/>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2140442" y="1896659"/>
            <a:ext cx="1738029" cy="1141434"/>
          </a:xfrm>
          <a:prstGeom prst="rect">
            <a:avLst/>
          </a:prstGeom>
        </p:spPr>
      </p:pic>
      <p:sp>
        <p:nvSpPr>
          <p:cNvPr id="18" name="Oval 17"/>
          <p:cNvSpPr/>
          <p:nvPr/>
        </p:nvSpPr>
        <p:spPr>
          <a:xfrm>
            <a:off x="7219721" y="3160711"/>
            <a:ext cx="1905000" cy="582613"/>
          </a:xfrm>
          <a:prstGeom prst="ellipse">
            <a:avLst/>
          </a:prstGeom>
          <a:solidFill>
            <a:schemeClr val="accent3"/>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700" b="1" dirty="0">
                <a:solidFill>
                  <a:srgbClr val="FFFFFF"/>
                </a:solidFill>
              </a:rPr>
              <a:t>High Stewardship</a:t>
            </a:r>
          </a:p>
        </p:txBody>
      </p:sp>
    </p:spTree>
    <p:extLst>
      <p:ext uri="{BB962C8B-B14F-4D97-AF65-F5344CB8AC3E}">
        <p14:creationId xmlns:p14="http://schemas.microsoft.com/office/powerpoint/2010/main" val="420169943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0"/>
                                        </p:tgtEl>
                                        <p:attrNameLst>
                                          <p:attrName>style.visibility</p:attrName>
                                        </p:attrNameLst>
                                      </p:cBhvr>
                                      <p:to>
                                        <p:strVal val="visible"/>
                                      </p:to>
                                    </p:set>
                                    <p:animEffect transition="in" filter="fade">
                                      <p:cBhvr>
                                        <p:cTn id="7" dur="1000"/>
                                        <p:tgtEl>
                                          <p:spTgt spid="20"/>
                                        </p:tgtEl>
                                      </p:cBhvr>
                                    </p:animEffect>
                                    <p:anim calcmode="lin" valueType="num">
                                      <p:cBhvr>
                                        <p:cTn id="8" dur="1000" fill="hold"/>
                                        <p:tgtEl>
                                          <p:spTgt spid="20"/>
                                        </p:tgtEl>
                                        <p:attrNameLst>
                                          <p:attrName>ppt_x</p:attrName>
                                        </p:attrNameLst>
                                      </p:cBhvr>
                                      <p:tavLst>
                                        <p:tav tm="0">
                                          <p:val>
                                            <p:strVal val="#ppt_x"/>
                                          </p:val>
                                        </p:tav>
                                        <p:tav tm="100000">
                                          <p:val>
                                            <p:strVal val="#ppt_x"/>
                                          </p:val>
                                        </p:tav>
                                      </p:tavLst>
                                    </p:anim>
                                    <p:anim calcmode="lin" valueType="num">
                                      <p:cBhvr>
                                        <p:cTn id="9" dur="1000" fill="hold"/>
                                        <p:tgtEl>
                                          <p:spTgt spid="20"/>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27"/>
                                        </p:tgtEl>
                                        <p:attrNameLst>
                                          <p:attrName>style.visibility</p:attrName>
                                        </p:attrNameLst>
                                      </p:cBhvr>
                                      <p:to>
                                        <p:strVal val="visible"/>
                                      </p:to>
                                    </p:set>
                                    <p:animEffect transition="in" filter="fade">
                                      <p:cBhvr>
                                        <p:cTn id="12" dur="1000"/>
                                        <p:tgtEl>
                                          <p:spTgt spid="27"/>
                                        </p:tgtEl>
                                      </p:cBhvr>
                                    </p:animEffect>
                                    <p:anim calcmode="lin" valueType="num">
                                      <p:cBhvr>
                                        <p:cTn id="13" dur="1000" fill="hold"/>
                                        <p:tgtEl>
                                          <p:spTgt spid="27"/>
                                        </p:tgtEl>
                                        <p:attrNameLst>
                                          <p:attrName>ppt_x</p:attrName>
                                        </p:attrNameLst>
                                      </p:cBhvr>
                                      <p:tavLst>
                                        <p:tav tm="0">
                                          <p:val>
                                            <p:strVal val="#ppt_x"/>
                                          </p:val>
                                        </p:tav>
                                        <p:tav tm="100000">
                                          <p:val>
                                            <p:strVal val="#ppt_x"/>
                                          </p:val>
                                        </p:tav>
                                      </p:tavLst>
                                    </p:anim>
                                    <p:anim calcmode="lin" valueType="num">
                                      <p:cBhvr>
                                        <p:cTn id="14" dur="1000" fill="hold"/>
                                        <p:tgtEl>
                                          <p:spTgt spid="27"/>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0"/>
                                  </p:stCondLst>
                                  <p:childTnLst>
                                    <p:set>
                                      <p:cBhvr>
                                        <p:cTn id="16" dur="1" fill="hold">
                                          <p:stCondLst>
                                            <p:cond delay="0"/>
                                          </p:stCondLst>
                                        </p:cTn>
                                        <p:tgtEl>
                                          <p:spTgt spid="18"/>
                                        </p:tgtEl>
                                        <p:attrNameLst>
                                          <p:attrName>style.visibility</p:attrName>
                                        </p:attrNameLst>
                                      </p:cBhvr>
                                      <p:to>
                                        <p:strVal val="visible"/>
                                      </p:to>
                                    </p:set>
                                    <p:animEffect transition="in" filter="fade">
                                      <p:cBhvr>
                                        <p:cTn id="17" dur="1000"/>
                                        <p:tgtEl>
                                          <p:spTgt spid="18"/>
                                        </p:tgtEl>
                                      </p:cBhvr>
                                    </p:animEffect>
                                    <p:anim calcmode="lin" valueType="num">
                                      <p:cBhvr>
                                        <p:cTn id="18" dur="1000" fill="hold"/>
                                        <p:tgtEl>
                                          <p:spTgt spid="18"/>
                                        </p:tgtEl>
                                        <p:attrNameLst>
                                          <p:attrName>ppt_x</p:attrName>
                                        </p:attrNameLst>
                                      </p:cBhvr>
                                      <p:tavLst>
                                        <p:tav tm="0">
                                          <p:val>
                                            <p:strVal val="#ppt_x"/>
                                          </p:val>
                                        </p:tav>
                                        <p:tav tm="100000">
                                          <p:val>
                                            <p:strVal val="#ppt_x"/>
                                          </p:val>
                                        </p:tav>
                                      </p:tavLst>
                                    </p:anim>
                                    <p:anim calcmode="lin" valueType="num">
                                      <p:cBhvr>
                                        <p:cTn id="19" dur="1000" fill="hold"/>
                                        <p:tgtEl>
                                          <p:spTgt spid="18"/>
                                        </p:tgtEl>
                                        <p:attrNameLst>
                                          <p:attrName>ppt_y</p:attrName>
                                        </p:attrNameLst>
                                      </p:cBhvr>
                                      <p:tavLst>
                                        <p:tav tm="0">
                                          <p:val>
                                            <p:strVal val="#ppt_y+.1"/>
                                          </p:val>
                                        </p:tav>
                                        <p:tav tm="100000">
                                          <p:val>
                                            <p:strVal val="#ppt_y"/>
                                          </p:val>
                                        </p:tav>
                                      </p:tavLst>
                                    </p:anim>
                                  </p:childTnLst>
                                </p:cTn>
                              </p:par>
                              <p:par>
                                <p:cTn id="20" presetID="42" presetClass="entr" presetSubtype="0" fill="hold" grpId="0" nodeType="withEffect">
                                  <p:stCondLst>
                                    <p:cond delay="0"/>
                                  </p:stCondLst>
                                  <p:childTnLst>
                                    <p:set>
                                      <p:cBhvr>
                                        <p:cTn id="21" dur="1" fill="hold">
                                          <p:stCondLst>
                                            <p:cond delay="0"/>
                                          </p:stCondLst>
                                        </p:cTn>
                                        <p:tgtEl>
                                          <p:spTgt spid="19"/>
                                        </p:tgtEl>
                                        <p:attrNameLst>
                                          <p:attrName>style.visibility</p:attrName>
                                        </p:attrNameLst>
                                      </p:cBhvr>
                                      <p:to>
                                        <p:strVal val="visible"/>
                                      </p:to>
                                    </p:set>
                                    <p:animEffect transition="in" filter="fade">
                                      <p:cBhvr>
                                        <p:cTn id="22" dur="1000"/>
                                        <p:tgtEl>
                                          <p:spTgt spid="19"/>
                                        </p:tgtEl>
                                      </p:cBhvr>
                                    </p:animEffect>
                                    <p:anim calcmode="lin" valueType="num">
                                      <p:cBhvr>
                                        <p:cTn id="23" dur="1000" fill="hold"/>
                                        <p:tgtEl>
                                          <p:spTgt spid="19"/>
                                        </p:tgtEl>
                                        <p:attrNameLst>
                                          <p:attrName>ppt_x</p:attrName>
                                        </p:attrNameLst>
                                      </p:cBhvr>
                                      <p:tavLst>
                                        <p:tav tm="0">
                                          <p:val>
                                            <p:strVal val="#ppt_x"/>
                                          </p:val>
                                        </p:tav>
                                        <p:tav tm="100000">
                                          <p:val>
                                            <p:strVal val="#ppt_x"/>
                                          </p:val>
                                        </p:tav>
                                      </p:tavLst>
                                    </p:anim>
                                    <p:anim calcmode="lin" valueType="num">
                                      <p:cBhvr>
                                        <p:cTn id="24" dur="1000" fill="hold"/>
                                        <p:tgtEl>
                                          <p:spTgt spid="19"/>
                                        </p:tgtEl>
                                        <p:attrNameLst>
                                          <p:attrName>ppt_y</p:attrName>
                                        </p:attrNameLst>
                                      </p:cBhvr>
                                      <p:tavLst>
                                        <p:tav tm="0">
                                          <p:val>
                                            <p:strVal val="#ppt_y+.1"/>
                                          </p:val>
                                        </p:tav>
                                        <p:tav tm="100000">
                                          <p:val>
                                            <p:strVal val="#ppt_y"/>
                                          </p:val>
                                        </p:tav>
                                      </p:tavLst>
                                    </p:anim>
                                  </p:childTnLst>
                                </p:cTn>
                              </p:par>
                            </p:childTnLst>
                          </p:cTn>
                        </p:par>
                      </p:childTnLst>
                    </p:cTn>
                  </p:par>
                  <p:par>
                    <p:cTn id="25" fill="hold">
                      <p:stCondLst>
                        <p:cond delay="indefinite"/>
                      </p:stCondLst>
                      <p:childTnLst>
                        <p:par>
                          <p:cTn id="26" fill="hold">
                            <p:stCondLst>
                              <p:cond delay="0"/>
                            </p:stCondLst>
                            <p:childTnLst>
                              <p:par>
                                <p:cTn id="27" presetID="42" presetClass="entr" presetSubtype="0" fill="hold" nodeType="clickEffect">
                                  <p:stCondLst>
                                    <p:cond delay="0"/>
                                  </p:stCondLst>
                                  <p:childTnLst>
                                    <p:set>
                                      <p:cBhvr>
                                        <p:cTn id="28" dur="1" fill="hold">
                                          <p:stCondLst>
                                            <p:cond delay="0"/>
                                          </p:stCondLst>
                                        </p:cTn>
                                        <p:tgtEl>
                                          <p:spTgt spid="22"/>
                                        </p:tgtEl>
                                        <p:attrNameLst>
                                          <p:attrName>style.visibility</p:attrName>
                                        </p:attrNameLst>
                                      </p:cBhvr>
                                      <p:to>
                                        <p:strVal val="visible"/>
                                      </p:to>
                                    </p:set>
                                    <p:animEffect transition="in" filter="fade">
                                      <p:cBhvr>
                                        <p:cTn id="29" dur="1000"/>
                                        <p:tgtEl>
                                          <p:spTgt spid="22"/>
                                        </p:tgtEl>
                                      </p:cBhvr>
                                    </p:animEffect>
                                    <p:anim calcmode="lin" valueType="num">
                                      <p:cBhvr>
                                        <p:cTn id="30" dur="1000" fill="hold"/>
                                        <p:tgtEl>
                                          <p:spTgt spid="22"/>
                                        </p:tgtEl>
                                        <p:attrNameLst>
                                          <p:attrName>ppt_x</p:attrName>
                                        </p:attrNameLst>
                                      </p:cBhvr>
                                      <p:tavLst>
                                        <p:tav tm="0">
                                          <p:val>
                                            <p:strVal val="#ppt_x"/>
                                          </p:val>
                                        </p:tav>
                                        <p:tav tm="100000">
                                          <p:val>
                                            <p:strVal val="#ppt_x"/>
                                          </p:val>
                                        </p:tav>
                                      </p:tavLst>
                                    </p:anim>
                                    <p:anim calcmode="lin" valueType="num">
                                      <p:cBhvr>
                                        <p:cTn id="31" dur="1000" fill="hold"/>
                                        <p:tgtEl>
                                          <p:spTgt spid="22"/>
                                        </p:tgtEl>
                                        <p:attrNameLst>
                                          <p:attrName>ppt_y</p:attrName>
                                        </p:attrNameLst>
                                      </p:cBhvr>
                                      <p:tavLst>
                                        <p:tav tm="0">
                                          <p:val>
                                            <p:strVal val="#ppt_y+.1"/>
                                          </p:val>
                                        </p:tav>
                                        <p:tav tm="100000">
                                          <p:val>
                                            <p:strVal val="#ppt_y"/>
                                          </p:val>
                                        </p:tav>
                                      </p:tavLst>
                                    </p:anim>
                                  </p:childTnLst>
                                </p:cTn>
                              </p:par>
                              <p:par>
                                <p:cTn id="32" presetID="42" presetClass="entr" presetSubtype="0" fill="hold" grpId="0" nodeType="withEffect">
                                  <p:stCondLst>
                                    <p:cond delay="0"/>
                                  </p:stCondLst>
                                  <p:childTnLst>
                                    <p:set>
                                      <p:cBhvr>
                                        <p:cTn id="33" dur="1" fill="hold">
                                          <p:stCondLst>
                                            <p:cond delay="0"/>
                                          </p:stCondLst>
                                        </p:cTn>
                                        <p:tgtEl>
                                          <p:spTgt spid="15379"/>
                                        </p:tgtEl>
                                        <p:attrNameLst>
                                          <p:attrName>style.visibility</p:attrName>
                                        </p:attrNameLst>
                                      </p:cBhvr>
                                      <p:to>
                                        <p:strVal val="visible"/>
                                      </p:to>
                                    </p:set>
                                    <p:animEffect transition="in" filter="fade">
                                      <p:cBhvr>
                                        <p:cTn id="34" dur="1000"/>
                                        <p:tgtEl>
                                          <p:spTgt spid="15379"/>
                                        </p:tgtEl>
                                      </p:cBhvr>
                                    </p:animEffect>
                                    <p:anim calcmode="lin" valueType="num">
                                      <p:cBhvr>
                                        <p:cTn id="35" dur="1000" fill="hold"/>
                                        <p:tgtEl>
                                          <p:spTgt spid="15379"/>
                                        </p:tgtEl>
                                        <p:attrNameLst>
                                          <p:attrName>ppt_x</p:attrName>
                                        </p:attrNameLst>
                                      </p:cBhvr>
                                      <p:tavLst>
                                        <p:tav tm="0">
                                          <p:val>
                                            <p:strVal val="#ppt_x"/>
                                          </p:val>
                                        </p:tav>
                                        <p:tav tm="100000">
                                          <p:val>
                                            <p:strVal val="#ppt_x"/>
                                          </p:val>
                                        </p:tav>
                                      </p:tavLst>
                                    </p:anim>
                                    <p:anim calcmode="lin" valueType="num">
                                      <p:cBhvr>
                                        <p:cTn id="36" dur="1000" fill="hold"/>
                                        <p:tgtEl>
                                          <p:spTgt spid="15379"/>
                                        </p:tgtEl>
                                        <p:attrNameLst>
                                          <p:attrName>ppt_y</p:attrName>
                                        </p:attrNameLst>
                                      </p:cBhvr>
                                      <p:tavLst>
                                        <p:tav tm="0">
                                          <p:val>
                                            <p:strVal val="#ppt_y+.1"/>
                                          </p:val>
                                        </p:tav>
                                        <p:tav tm="100000">
                                          <p:val>
                                            <p:strVal val="#ppt_y"/>
                                          </p:val>
                                        </p:tav>
                                      </p:tavLst>
                                    </p:anim>
                                  </p:childTnLst>
                                </p:cTn>
                              </p:par>
                              <p:par>
                                <p:cTn id="37" presetID="42" presetClass="entr" presetSubtype="0" fill="hold" grpId="0" nodeType="withEffect">
                                  <p:stCondLst>
                                    <p:cond delay="0"/>
                                  </p:stCondLst>
                                  <p:childTnLst>
                                    <p:set>
                                      <p:cBhvr>
                                        <p:cTn id="38" dur="1" fill="hold">
                                          <p:stCondLst>
                                            <p:cond delay="0"/>
                                          </p:stCondLst>
                                        </p:cTn>
                                        <p:tgtEl>
                                          <p:spTgt spid="15378"/>
                                        </p:tgtEl>
                                        <p:attrNameLst>
                                          <p:attrName>style.visibility</p:attrName>
                                        </p:attrNameLst>
                                      </p:cBhvr>
                                      <p:to>
                                        <p:strVal val="visible"/>
                                      </p:to>
                                    </p:set>
                                    <p:animEffect transition="in" filter="fade">
                                      <p:cBhvr>
                                        <p:cTn id="39" dur="1000"/>
                                        <p:tgtEl>
                                          <p:spTgt spid="15378"/>
                                        </p:tgtEl>
                                      </p:cBhvr>
                                    </p:animEffect>
                                    <p:anim calcmode="lin" valueType="num">
                                      <p:cBhvr>
                                        <p:cTn id="40" dur="1000" fill="hold"/>
                                        <p:tgtEl>
                                          <p:spTgt spid="15378"/>
                                        </p:tgtEl>
                                        <p:attrNameLst>
                                          <p:attrName>ppt_x</p:attrName>
                                        </p:attrNameLst>
                                      </p:cBhvr>
                                      <p:tavLst>
                                        <p:tav tm="0">
                                          <p:val>
                                            <p:strVal val="#ppt_x"/>
                                          </p:val>
                                        </p:tav>
                                        <p:tav tm="100000">
                                          <p:val>
                                            <p:strVal val="#ppt_x"/>
                                          </p:val>
                                        </p:tav>
                                      </p:tavLst>
                                    </p:anim>
                                    <p:anim calcmode="lin" valueType="num">
                                      <p:cBhvr>
                                        <p:cTn id="41" dur="1000" fill="hold"/>
                                        <p:tgtEl>
                                          <p:spTgt spid="15378"/>
                                        </p:tgtEl>
                                        <p:attrNameLst>
                                          <p:attrName>ppt_y</p:attrName>
                                        </p:attrNameLst>
                                      </p:cBhvr>
                                      <p:tavLst>
                                        <p:tav tm="0">
                                          <p:val>
                                            <p:strVal val="#ppt_y+.1"/>
                                          </p:val>
                                        </p:tav>
                                        <p:tav tm="100000">
                                          <p:val>
                                            <p:strVal val="#ppt_y"/>
                                          </p:val>
                                        </p:tav>
                                      </p:tavLst>
                                    </p:anim>
                                  </p:childTnLst>
                                </p:cTn>
                              </p:par>
                              <p:par>
                                <p:cTn id="42" presetID="42" presetClass="entr" presetSubtype="0" fill="hold" grpId="0" nodeType="withEffect">
                                  <p:stCondLst>
                                    <p:cond delay="0"/>
                                  </p:stCondLst>
                                  <p:childTnLst>
                                    <p:set>
                                      <p:cBhvr>
                                        <p:cTn id="43" dur="1" fill="hold">
                                          <p:stCondLst>
                                            <p:cond delay="0"/>
                                          </p:stCondLst>
                                        </p:cTn>
                                        <p:tgtEl>
                                          <p:spTgt spid="15377"/>
                                        </p:tgtEl>
                                        <p:attrNameLst>
                                          <p:attrName>style.visibility</p:attrName>
                                        </p:attrNameLst>
                                      </p:cBhvr>
                                      <p:to>
                                        <p:strVal val="visible"/>
                                      </p:to>
                                    </p:set>
                                    <p:animEffect transition="in" filter="fade">
                                      <p:cBhvr>
                                        <p:cTn id="44" dur="1000"/>
                                        <p:tgtEl>
                                          <p:spTgt spid="15377"/>
                                        </p:tgtEl>
                                      </p:cBhvr>
                                    </p:animEffect>
                                    <p:anim calcmode="lin" valueType="num">
                                      <p:cBhvr>
                                        <p:cTn id="45" dur="1000" fill="hold"/>
                                        <p:tgtEl>
                                          <p:spTgt spid="15377"/>
                                        </p:tgtEl>
                                        <p:attrNameLst>
                                          <p:attrName>ppt_x</p:attrName>
                                        </p:attrNameLst>
                                      </p:cBhvr>
                                      <p:tavLst>
                                        <p:tav tm="0">
                                          <p:val>
                                            <p:strVal val="#ppt_x"/>
                                          </p:val>
                                        </p:tav>
                                        <p:tav tm="100000">
                                          <p:val>
                                            <p:strVal val="#ppt_x"/>
                                          </p:val>
                                        </p:tav>
                                      </p:tavLst>
                                    </p:anim>
                                    <p:anim calcmode="lin" valueType="num">
                                      <p:cBhvr>
                                        <p:cTn id="46" dur="1000" fill="hold"/>
                                        <p:tgtEl>
                                          <p:spTgt spid="15377"/>
                                        </p:tgtEl>
                                        <p:attrNameLst>
                                          <p:attrName>ppt_y</p:attrName>
                                        </p:attrNameLst>
                                      </p:cBhvr>
                                      <p:tavLst>
                                        <p:tav tm="0">
                                          <p:val>
                                            <p:strVal val="#ppt_y+.1"/>
                                          </p:val>
                                        </p:tav>
                                        <p:tav tm="100000">
                                          <p:val>
                                            <p:strVal val="#ppt_y"/>
                                          </p:val>
                                        </p:tav>
                                      </p:tavLst>
                                    </p:anim>
                                  </p:childTnLst>
                                </p:cTn>
                              </p:par>
                            </p:childTnLst>
                          </p:cTn>
                        </p:par>
                      </p:childTnLst>
                    </p:cTn>
                  </p:par>
                  <p:par>
                    <p:cTn id="47" fill="hold">
                      <p:stCondLst>
                        <p:cond delay="indefinite"/>
                      </p:stCondLst>
                      <p:childTnLst>
                        <p:par>
                          <p:cTn id="48" fill="hold">
                            <p:stCondLst>
                              <p:cond delay="0"/>
                            </p:stCondLst>
                            <p:childTnLst>
                              <p:par>
                                <p:cTn id="49" presetID="42" presetClass="entr" presetSubtype="0" fill="hold" nodeType="clickEffect">
                                  <p:stCondLst>
                                    <p:cond delay="0"/>
                                  </p:stCondLst>
                                  <p:childTnLst>
                                    <p:set>
                                      <p:cBhvr>
                                        <p:cTn id="50" dur="1" fill="hold">
                                          <p:stCondLst>
                                            <p:cond delay="0"/>
                                          </p:stCondLst>
                                        </p:cTn>
                                        <p:tgtEl>
                                          <p:spTgt spid="28"/>
                                        </p:tgtEl>
                                        <p:attrNameLst>
                                          <p:attrName>style.visibility</p:attrName>
                                        </p:attrNameLst>
                                      </p:cBhvr>
                                      <p:to>
                                        <p:strVal val="visible"/>
                                      </p:to>
                                    </p:set>
                                    <p:animEffect transition="in" filter="fade">
                                      <p:cBhvr>
                                        <p:cTn id="51" dur="1000"/>
                                        <p:tgtEl>
                                          <p:spTgt spid="28"/>
                                        </p:tgtEl>
                                      </p:cBhvr>
                                    </p:animEffect>
                                    <p:anim calcmode="lin" valueType="num">
                                      <p:cBhvr>
                                        <p:cTn id="52" dur="1000" fill="hold"/>
                                        <p:tgtEl>
                                          <p:spTgt spid="28"/>
                                        </p:tgtEl>
                                        <p:attrNameLst>
                                          <p:attrName>ppt_x</p:attrName>
                                        </p:attrNameLst>
                                      </p:cBhvr>
                                      <p:tavLst>
                                        <p:tav tm="0">
                                          <p:val>
                                            <p:strVal val="#ppt_x"/>
                                          </p:val>
                                        </p:tav>
                                        <p:tav tm="100000">
                                          <p:val>
                                            <p:strVal val="#ppt_x"/>
                                          </p:val>
                                        </p:tav>
                                      </p:tavLst>
                                    </p:anim>
                                    <p:anim calcmode="lin" valueType="num">
                                      <p:cBhvr>
                                        <p:cTn id="53" dur="1000" fill="hold"/>
                                        <p:tgtEl>
                                          <p:spTgt spid="28"/>
                                        </p:tgtEl>
                                        <p:attrNameLst>
                                          <p:attrName>ppt_y</p:attrName>
                                        </p:attrNameLst>
                                      </p:cBhvr>
                                      <p:tavLst>
                                        <p:tav tm="0">
                                          <p:val>
                                            <p:strVal val="#ppt_y+.1"/>
                                          </p:val>
                                        </p:tav>
                                        <p:tav tm="100000">
                                          <p:val>
                                            <p:strVal val="#ppt_y"/>
                                          </p:val>
                                        </p:tav>
                                      </p:tavLst>
                                    </p:anim>
                                  </p:childTnLst>
                                </p:cTn>
                              </p:par>
                            </p:childTnLst>
                          </p:cTn>
                        </p:par>
                      </p:childTnLst>
                    </p:cTn>
                  </p:par>
                  <p:par>
                    <p:cTn id="54" fill="hold">
                      <p:stCondLst>
                        <p:cond delay="indefinite"/>
                      </p:stCondLst>
                      <p:childTnLst>
                        <p:par>
                          <p:cTn id="55" fill="hold">
                            <p:stCondLst>
                              <p:cond delay="0"/>
                            </p:stCondLst>
                            <p:childTnLst>
                              <p:par>
                                <p:cTn id="56" presetID="42" presetClass="entr" presetSubtype="0" fill="hold" nodeType="clickEffect">
                                  <p:stCondLst>
                                    <p:cond delay="0"/>
                                  </p:stCondLst>
                                  <p:childTnLst>
                                    <p:set>
                                      <p:cBhvr>
                                        <p:cTn id="57" dur="1" fill="hold">
                                          <p:stCondLst>
                                            <p:cond delay="0"/>
                                          </p:stCondLst>
                                        </p:cTn>
                                        <p:tgtEl>
                                          <p:spTgt spid="26"/>
                                        </p:tgtEl>
                                        <p:attrNameLst>
                                          <p:attrName>style.visibility</p:attrName>
                                        </p:attrNameLst>
                                      </p:cBhvr>
                                      <p:to>
                                        <p:strVal val="visible"/>
                                      </p:to>
                                    </p:set>
                                    <p:animEffect transition="in" filter="fade">
                                      <p:cBhvr>
                                        <p:cTn id="58" dur="1000"/>
                                        <p:tgtEl>
                                          <p:spTgt spid="26"/>
                                        </p:tgtEl>
                                      </p:cBhvr>
                                    </p:animEffect>
                                    <p:anim calcmode="lin" valueType="num">
                                      <p:cBhvr>
                                        <p:cTn id="59" dur="1000" fill="hold"/>
                                        <p:tgtEl>
                                          <p:spTgt spid="26"/>
                                        </p:tgtEl>
                                        <p:attrNameLst>
                                          <p:attrName>ppt_x</p:attrName>
                                        </p:attrNameLst>
                                      </p:cBhvr>
                                      <p:tavLst>
                                        <p:tav tm="0">
                                          <p:val>
                                            <p:strVal val="#ppt_x"/>
                                          </p:val>
                                        </p:tav>
                                        <p:tav tm="100000">
                                          <p:val>
                                            <p:strVal val="#ppt_x"/>
                                          </p:val>
                                        </p:tav>
                                      </p:tavLst>
                                    </p:anim>
                                    <p:anim calcmode="lin" valueType="num">
                                      <p:cBhvr>
                                        <p:cTn id="60" dur="1000" fill="hold"/>
                                        <p:tgtEl>
                                          <p:spTgt spid="26"/>
                                        </p:tgtEl>
                                        <p:attrNameLst>
                                          <p:attrName>ppt_y</p:attrName>
                                        </p:attrNameLst>
                                      </p:cBhvr>
                                      <p:tavLst>
                                        <p:tav tm="0">
                                          <p:val>
                                            <p:strVal val="#ppt_y+.1"/>
                                          </p:val>
                                        </p:tav>
                                        <p:tav tm="100000">
                                          <p:val>
                                            <p:strVal val="#ppt_y"/>
                                          </p:val>
                                        </p:tav>
                                      </p:tavLst>
                                    </p:anim>
                                  </p:childTnLst>
                                </p:cTn>
                              </p:par>
                            </p:childTnLst>
                          </p:cTn>
                        </p:par>
                      </p:childTnLst>
                    </p:cTn>
                  </p:par>
                  <p:par>
                    <p:cTn id="61" fill="hold">
                      <p:stCondLst>
                        <p:cond delay="indefinite"/>
                      </p:stCondLst>
                      <p:childTnLst>
                        <p:par>
                          <p:cTn id="62" fill="hold">
                            <p:stCondLst>
                              <p:cond delay="0"/>
                            </p:stCondLst>
                            <p:childTnLst>
                              <p:par>
                                <p:cTn id="63" presetID="42" presetClass="entr" presetSubtype="0" fill="hold" nodeType="clickEffect">
                                  <p:stCondLst>
                                    <p:cond delay="0"/>
                                  </p:stCondLst>
                                  <p:childTnLst>
                                    <p:set>
                                      <p:cBhvr>
                                        <p:cTn id="64" dur="1" fill="hold">
                                          <p:stCondLst>
                                            <p:cond delay="0"/>
                                          </p:stCondLst>
                                        </p:cTn>
                                        <p:tgtEl>
                                          <p:spTgt spid="29"/>
                                        </p:tgtEl>
                                        <p:attrNameLst>
                                          <p:attrName>style.visibility</p:attrName>
                                        </p:attrNameLst>
                                      </p:cBhvr>
                                      <p:to>
                                        <p:strVal val="visible"/>
                                      </p:to>
                                    </p:set>
                                    <p:animEffect transition="in" filter="fade">
                                      <p:cBhvr>
                                        <p:cTn id="65" dur="1000"/>
                                        <p:tgtEl>
                                          <p:spTgt spid="29"/>
                                        </p:tgtEl>
                                      </p:cBhvr>
                                    </p:animEffect>
                                    <p:anim calcmode="lin" valueType="num">
                                      <p:cBhvr>
                                        <p:cTn id="66" dur="1000" fill="hold"/>
                                        <p:tgtEl>
                                          <p:spTgt spid="29"/>
                                        </p:tgtEl>
                                        <p:attrNameLst>
                                          <p:attrName>ppt_x</p:attrName>
                                        </p:attrNameLst>
                                      </p:cBhvr>
                                      <p:tavLst>
                                        <p:tav tm="0">
                                          <p:val>
                                            <p:strVal val="#ppt_x"/>
                                          </p:val>
                                        </p:tav>
                                        <p:tav tm="100000">
                                          <p:val>
                                            <p:strVal val="#ppt_x"/>
                                          </p:val>
                                        </p:tav>
                                      </p:tavLst>
                                    </p:anim>
                                    <p:anim calcmode="lin" valueType="num">
                                      <p:cBhvr>
                                        <p:cTn id="67" dur="1000" fill="hold"/>
                                        <p:tgtEl>
                                          <p:spTgt spid="29"/>
                                        </p:tgtEl>
                                        <p:attrNameLst>
                                          <p:attrName>ppt_y</p:attrName>
                                        </p:attrNameLst>
                                      </p:cBhvr>
                                      <p:tavLst>
                                        <p:tav tm="0">
                                          <p:val>
                                            <p:strVal val="#ppt_y+.1"/>
                                          </p:val>
                                        </p:tav>
                                        <p:tav tm="100000">
                                          <p:val>
                                            <p:strVal val="#ppt_y"/>
                                          </p:val>
                                        </p:tav>
                                      </p:tavLst>
                                    </p:anim>
                                  </p:childTnLst>
                                </p:cTn>
                              </p:par>
                            </p:childTnLst>
                          </p:cTn>
                        </p:par>
                      </p:childTnLst>
                    </p:cTn>
                  </p:par>
                  <p:par>
                    <p:cTn id="68" fill="hold">
                      <p:stCondLst>
                        <p:cond delay="indefinite"/>
                      </p:stCondLst>
                      <p:childTnLst>
                        <p:par>
                          <p:cTn id="69" fill="hold">
                            <p:stCondLst>
                              <p:cond delay="0"/>
                            </p:stCondLst>
                            <p:childTnLst>
                              <p:par>
                                <p:cTn id="70" presetID="42" presetClass="entr" presetSubtype="0" fill="hold" grpId="0" nodeType="clickEffect">
                                  <p:stCondLst>
                                    <p:cond delay="0"/>
                                  </p:stCondLst>
                                  <p:childTnLst>
                                    <p:set>
                                      <p:cBhvr>
                                        <p:cTn id="71" dur="1" fill="hold">
                                          <p:stCondLst>
                                            <p:cond delay="0"/>
                                          </p:stCondLst>
                                        </p:cTn>
                                        <p:tgtEl>
                                          <p:spTgt spid="17"/>
                                        </p:tgtEl>
                                        <p:attrNameLst>
                                          <p:attrName>style.visibility</p:attrName>
                                        </p:attrNameLst>
                                      </p:cBhvr>
                                      <p:to>
                                        <p:strVal val="visible"/>
                                      </p:to>
                                    </p:set>
                                    <p:animEffect transition="in" filter="fade">
                                      <p:cBhvr>
                                        <p:cTn id="72" dur="1000"/>
                                        <p:tgtEl>
                                          <p:spTgt spid="17"/>
                                        </p:tgtEl>
                                      </p:cBhvr>
                                    </p:animEffect>
                                    <p:anim calcmode="lin" valueType="num">
                                      <p:cBhvr>
                                        <p:cTn id="73" dur="1000" fill="hold"/>
                                        <p:tgtEl>
                                          <p:spTgt spid="17"/>
                                        </p:tgtEl>
                                        <p:attrNameLst>
                                          <p:attrName>ppt_x</p:attrName>
                                        </p:attrNameLst>
                                      </p:cBhvr>
                                      <p:tavLst>
                                        <p:tav tm="0">
                                          <p:val>
                                            <p:strVal val="#ppt_x"/>
                                          </p:val>
                                        </p:tav>
                                        <p:tav tm="100000">
                                          <p:val>
                                            <p:strVal val="#ppt_x"/>
                                          </p:val>
                                        </p:tav>
                                      </p:tavLst>
                                    </p:anim>
                                    <p:anim calcmode="lin" valueType="num">
                                      <p:cBhvr>
                                        <p:cTn id="74" dur="1000" fill="hold"/>
                                        <p:tgtEl>
                                          <p:spTgt spid="17"/>
                                        </p:tgtEl>
                                        <p:attrNameLst>
                                          <p:attrName>ppt_y</p:attrName>
                                        </p:attrNameLst>
                                      </p:cBhvr>
                                      <p:tavLst>
                                        <p:tav tm="0">
                                          <p:val>
                                            <p:strVal val="#ppt_y+.1"/>
                                          </p:val>
                                        </p:tav>
                                        <p:tav tm="100000">
                                          <p:val>
                                            <p:strVal val="#ppt_y"/>
                                          </p:val>
                                        </p:tav>
                                      </p:tavLst>
                                    </p:anim>
                                  </p:childTnLst>
                                </p:cTn>
                              </p:par>
                              <p:par>
                                <p:cTn id="75" presetID="42" presetClass="entr" presetSubtype="0" fill="hold" grpId="0" nodeType="withEffect">
                                  <p:stCondLst>
                                    <p:cond delay="0"/>
                                  </p:stCondLst>
                                  <p:childTnLst>
                                    <p:set>
                                      <p:cBhvr>
                                        <p:cTn id="76" dur="1" fill="hold">
                                          <p:stCondLst>
                                            <p:cond delay="0"/>
                                          </p:stCondLst>
                                        </p:cTn>
                                        <p:tgtEl>
                                          <p:spTgt spid="15369"/>
                                        </p:tgtEl>
                                        <p:attrNameLst>
                                          <p:attrName>style.visibility</p:attrName>
                                        </p:attrNameLst>
                                      </p:cBhvr>
                                      <p:to>
                                        <p:strVal val="visible"/>
                                      </p:to>
                                    </p:set>
                                    <p:animEffect transition="in" filter="fade">
                                      <p:cBhvr>
                                        <p:cTn id="77" dur="1000"/>
                                        <p:tgtEl>
                                          <p:spTgt spid="15369"/>
                                        </p:tgtEl>
                                      </p:cBhvr>
                                    </p:animEffect>
                                    <p:anim calcmode="lin" valueType="num">
                                      <p:cBhvr>
                                        <p:cTn id="78" dur="1000" fill="hold"/>
                                        <p:tgtEl>
                                          <p:spTgt spid="15369"/>
                                        </p:tgtEl>
                                        <p:attrNameLst>
                                          <p:attrName>ppt_x</p:attrName>
                                        </p:attrNameLst>
                                      </p:cBhvr>
                                      <p:tavLst>
                                        <p:tav tm="0">
                                          <p:val>
                                            <p:strVal val="#ppt_x"/>
                                          </p:val>
                                        </p:tav>
                                        <p:tav tm="100000">
                                          <p:val>
                                            <p:strVal val="#ppt_x"/>
                                          </p:val>
                                        </p:tav>
                                      </p:tavLst>
                                    </p:anim>
                                    <p:anim calcmode="lin" valueType="num">
                                      <p:cBhvr>
                                        <p:cTn id="79" dur="1000" fill="hold"/>
                                        <p:tgtEl>
                                          <p:spTgt spid="15369"/>
                                        </p:tgtEl>
                                        <p:attrNameLst>
                                          <p:attrName>ppt_y</p:attrName>
                                        </p:attrNameLst>
                                      </p:cBhvr>
                                      <p:tavLst>
                                        <p:tav tm="0">
                                          <p:val>
                                            <p:strVal val="#ppt_y+.1"/>
                                          </p:val>
                                        </p:tav>
                                        <p:tav tm="100000">
                                          <p:val>
                                            <p:strVal val="#ppt_y"/>
                                          </p:val>
                                        </p:tav>
                                      </p:tavLst>
                                    </p:anim>
                                  </p:childTnLst>
                                </p:cTn>
                              </p:par>
                              <p:par>
                                <p:cTn id="80" presetID="42" presetClass="entr" presetSubtype="0" fill="hold" grpId="0" nodeType="withEffect">
                                  <p:stCondLst>
                                    <p:cond delay="0"/>
                                  </p:stCondLst>
                                  <p:childTnLst>
                                    <p:set>
                                      <p:cBhvr>
                                        <p:cTn id="81" dur="1" fill="hold">
                                          <p:stCondLst>
                                            <p:cond delay="0"/>
                                          </p:stCondLst>
                                        </p:cTn>
                                        <p:tgtEl>
                                          <p:spTgt spid="15372"/>
                                        </p:tgtEl>
                                        <p:attrNameLst>
                                          <p:attrName>style.visibility</p:attrName>
                                        </p:attrNameLst>
                                      </p:cBhvr>
                                      <p:to>
                                        <p:strVal val="visible"/>
                                      </p:to>
                                    </p:set>
                                    <p:animEffect transition="in" filter="fade">
                                      <p:cBhvr>
                                        <p:cTn id="82" dur="1000"/>
                                        <p:tgtEl>
                                          <p:spTgt spid="15372"/>
                                        </p:tgtEl>
                                      </p:cBhvr>
                                    </p:animEffect>
                                    <p:anim calcmode="lin" valueType="num">
                                      <p:cBhvr>
                                        <p:cTn id="83" dur="1000" fill="hold"/>
                                        <p:tgtEl>
                                          <p:spTgt spid="15372"/>
                                        </p:tgtEl>
                                        <p:attrNameLst>
                                          <p:attrName>ppt_x</p:attrName>
                                        </p:attrNameLst>
                                      </p:cBhvr>
                                      <p:tavLst>
                                        <p:tav tm="0">
                                          <p:val>
                                            <p:strVal val="#ppt_x"/>
                                          </p:val>
                                        </p:tav>
                                        <p:tav tm="100000">
                                          <p:val>
                                            <p:strVal val="#ppt_x"/>
                                          </p:val>
                                        </p:tav>
                                      </p:tavLst>
                                    </p:anim>
                                    <p:anim calcmode="lin" valueType="num">
                                      <p:cBhvr>
                                        <p:cTn id="84" dur="1000" fill="hold"/>
                                        <p:tgtEl>
                                          <p:spTgt spid="15372"/>
                                        </p:tgtEl>
                                        <p:attrNameLst>
                                          <p:attrName>ppt_y</p:attrName>
                                        </p:attrNameLst>
                                      </p:cBhvr>
                                      <p:tavLst>
                                        <p:tav tm="0">
                                          <p:val>
                                            <p:strVal val="#ppt_y+.1"/>
                                          </p:val>
                                        </p:tav>
                                        <p:tav tm="100000">
                                          <p:val>
                                            <p:strVal val="#ppt_y"/>
                                          </p:val>
                                        </p:tav>
                                      </p:tavLst>
                                    </p:anim>
                                  </p:childTnLst>
                                </p:cTn>
                              </p:par>
                              <p:par>
                                <p:cTn id="85" presetID="42" presetClass="entr" presetSubtype="0" fill="hold" grpId="0" nodeType="withEffect">
                                  <p:stCondLst>
                                    <p:cond delay="0"/>
                                  </p:stCondLst>
                                  <p:childTnLst>
                                    <p:set>
                                      <p:cBhvr>
                                        <p:cTn id="86" dur="1" fill="hold">
                                          <p:stCondLst>
                                            <p:cond delay="0"/>
                                          </p:stCondLst>
                                        </p:cTn>
                                        <p:tgtEl>
                                          <p:spTgt spid="21"/>
                                        </p:tgtEl>
                                        <p:attrNameLst>
                                          <p:attrName>style.visibility</p:attrName>
                                        </p:attrNameLst>
                                      </p:cBhvr>
                                      <p:to>
                                        <p:strVal val="visible"/>
                                      </p:to>
                                    </p:set>
                                    <p:animEffect transition="in" filter="fade">
                                      <p:cBhvr>
                                        <p:cTn id="87" dur="1000"/>
                                        <p:tgtEl>
                                          <p:spTgt spid="21"/>
                                        </p:tgtEl>
                                      </p:cBhvr>
                                    </p:animEffect>
                                    <p:anim calcmode="lin" valueType="num">
                                      <p:cBhvr>
                                        <p:cTn id="88" dur="1000" fill="hold"/>
                                        <p:tgtEl>
                                          <p:spTgt spid="21"/>
                                        </p:tgtEl>
                                        <p:attrNameLst>
                                          <p:attrName>ppt_x</p:attrName>
                                        </p:attrNameLst>
                                      </p:cBhvr>
                                      <p:tavLst>
                                        <p:tav tm="0">
                                          <p:val>
                                            <p:strVal val="#ppt_x"/>
                                          </p:val>
                                        </p:tav>
                                        <p:tav tm="100000">
                                          <p:val>
                                            <p:strVal val="#ppt_x"/>
                                          </p:val>
                                        </p:tav>
                                      </p:tavLst>
                                    </p:anim>
                                    <p:anim calcmode="lin" valueType="num">
                                      <p:cBhvr>
                                        <p:cTn id="89" dur="1000" fill="hold"/>
                                        <p:tgtEl>
                                          <p:spTgt spid="21"/>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animBg="1"/>
      <p:bldP spid="19" grpId="0" animBg="1"/>
      <p:bldP spid="20" grpId="0" animBg="1"/>
      <p:bldP spid="15369" grpId="0" animBg="1"/>
      <p:bldP spid="17" grpId="0" animBg="1"/>
      <p:bldP spid="21" grpId="0" animBg="1"/>
      <p:bldP spid="15372" grpId="0" animBg="1"/>
      <p:bldP spid="15377" grpId="0" animBg="1"/>
      <p:bldP spid="15378" grpId="0"/>
      <p:bldP spid="15379" grpId="0"/>
      <p:bldP spid="18"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5" name="Picture 48" descr="booksjournals"/>
          <p:cNvPicPr>
            <a:picLocks noChangeAspect="1" noChangeArrowheads="1"/>
          </p:cNvPicPr>
          <p:nvPr/>
        </p:nvPicPr>
        <p:blipFill>
          <a:blip r:embed="rId2" cstate="print"/>
          <a:srcRect/>
          <a:stretch>
            <a:fillRect/>
          </a:stretch>
        </p:blipFill>
        <p:spPr bwMode="auto">
          <a:xfrm>
            <a:off x="381000" y="838200"/>
            <a:ext cx="1738313" cy="1158875"/>
          </a:xfrm>
          <a:prstGeom prst="rect">
            <a:avLst/>
          </a:prstGeom>
          <a:noFill/>
          <a:ln w="9525">
            <a:noFill/>
            <a:miter lim="800000"/>
            <a:headEnd/>
            <a:tailEnd/>
          </a:ln>
        </p:spPr>
      </p:pic>
      <p:sp>
        <p:nvSpPr>
          <p:cNvPr id="10" name="Text Placeholder 9"/>
          <p:cNvSpPr>
            <a:spLocks noGrp="1"/>
          </p:cNvSpPr>
          <p:nvPr>
            <p:ph type="body" idx="1"/>
          </p:nvPr>
        </p:nvSpPr>
        <p:spPr>
          <a:xfrm>
            <a:off x="2667777" y="3657600"/>
            <a:ext cx="6017436" cy="438509"/>
          </a:xfrm>
        </p:spPr>
        <p:txBody>
          <a:bodyPr>
            <a:noAutofit/>
          </a:bodyPr>
          <a:lstStyle/>
          <a:p>
            <a:r>
              <a:rPr lang="en-US" dirty="0" smtClean="0">
                <a:solidFill>
                  <a:schemeClr val="accent2"/>
                </a:solidFill>
              </a:rPr>
              <a:t>Journals</a:t>
            </a:r>
            <a:endParaRPr lang="en-US" dirty="0">
              <a:solidFill>
                <a:schemeClr val="accent2"/>
              </a:solidFill>
            </a:endParaRPr>
          </a:p>
        </p:txBody>
      </p:sp>
      <p:sp>
        <p:nvSpPr>
          <p:cNvPr id="11" name="Content Placeholder 10"/>
          <p:cNvSpPr>
            <a:spLocks noGrp="1"/>
          </p:cNvSpPr>
          <p:nvPr>
            <p:ph sz="half" idx="2"/>
          </p:nvPr>
        </p:nvSpPr>
        <p:spPr>
          <a:xfrm>
            <a:off x="2667777" y="4324710"/>
            <a:ext cx="6017436" cy="2304690"/>
          </a:xfrm>
        </p:spPr>
        <p:txBody>
          <a:bodyPr>
            <a:normAutofit fontScale="92500" lnSpcReduction="20000"/>
          </a:bodyPr>
          <a:lstStyle/>
          <a:p>
            <a:pPr marL="457200" indent="-457200">
              <a:buFont typeface="+mj-lt"/>
              <a:buAutoNum type="arabicPeriod"/>
            </a:pPr>
            <a:r>
              <a:rPr lang="en-US" dirty="0" smtClean="0"/>
              <a:t>Licensed materials are now the larger part of academic library budgets</a:t>
            </a:r>
          </a:p>
          <a:p>
            <a:pPr marL="457200" indent="-457200">
              <a:buFont typeface="+mj-lt"/>
              <a:buAutoNum type="arabicPeriod"/>
            </a:pPr>
            <a:r>
              <a:rPr lang="en-US" dirty="0" smtClean="0"/>
              <a:t>Publishers looking to research workflow (Elsevier – </a:t>
            </a:r>
            <a:r>
              <a:rPr lang="en-US" dirty="0" err="1" smtClean="0"/>
              <a:t>Mendeley</a:t>
            </a:r>
            <a:r>
              <a:rPr lang="en-US" dirty="0" smtClean="0"/>
              <a:t>, Pure)</a:t>
            </a:r>
          </a:p>
          <a:p>
            <a:pPr marL="457200" indent="-457200">
              <a:buFont typeface="+mj-lt"/>
              <a:buAutoNum type="arabicPeriod"/>
            </a:pPr>
            <a:r>
              <a:rPr lang="en-US" dirty="0" smtClean="0"/>
              <a:t>National science/research policy and open access</a:t>
            </a:r>
          </a:p>
          <a:p>
            <a:pPr marL="457200" indent="-457200">
              <a:buFont typeface="+mj-lt"/>
              <a:buAutoNum type="arabicPeriod"/>
            </a:pPr>
            <a:r>
              <a:rPr lang="en-US" dirty="0" smtClean="0"/>
              <a:t>A part only of the scholarly record. </a:t>
            </a:r>
            <a:endParaRPr lang="en-US" dirty="0"/>
          </a:p>
        </p:txBody>
      </p:sp>
      <p:sp>
        <p:nvSpPr>
          <p:cNvPr id="12" name="Text Placeholder 11"/>
          <p:cNvSpPr>
            <a:spLocks noGrp="1"/>
          </p:cNvSpPr>
          <p:nvPr>
            <p:ph type="body" sz="quarter" idx="3"/>
          </p:nvPr>
        </p:nvSpPr>
        <p:spPr>
          <a:xfrm>
            <a:off x="2667001" y="228600"/>
            <a:ext cx="6019800" cy="639762"/>
          </a:xfrm>
        </p:spPr>
        <p:txBody>
          <a:bodyPr/>
          <a:lstStyle/>
          <a:p>
            <a:r>
              <a:rPr lang="en-US" dirty="0" smtClean="0">
                <a:solidFill>
                  <a:schemeClr val="accent2"/>
                </a:solidFill>
              </a:rPr>
              <a:t>Monographs</a:t>
            </a:r>
            <a:endParaRPr lang="en-US" dirty="0">
              <a:solidFill>
                <a:schemeClr val="accent2"/>
              </a:solidFill>
            </a:endParaRPr>
          </a:p>
        </p:txBody>
      </p:sp>
      <p:sp>
        <p:nvSpPr>
          <p:cNvPr id="13" name="Content Placeholder 12"/>
          <p:cNvSpPr>
            <a:spLocks noGrp="1"/>
          </p:cNvSpPr>
          <p:nvPr>
            <p:ph sz="quarter" idx="4"/>
          </p:nvPr>
        </p:nvSpPr>
        <p:spPr>
          <a:xfrm>
            <a:off x="2667001" y="1096964"/>
            <a:ext cx="6019800" cy="2423318"/>
          </a:xfrm>
        </p:spPr>
        <p:txBody>
          <a:bodyPr>
            <a:normAutofit fontScale="92500" lnSpcReduction="20000"/>
          </a:bodyPr>
          <a:lstStyle/>
          <a:p>
            <a:pPr marL="457200" indent="-457200">
              <a:buFont typeface="+mj-lt"/>
              <a:buAutoNum type="arabicPeriod"/>
            </a:pPr>
            <a:r>
              <a:rPr lang="en-US" dirty="0" smtClean="0"/>
              <a:t>Emergence of ‘e’ (platform)</a:t>
            </a:r>
          </a:p>
          <a:p>
            <a:pPr marL="457200" indent="-457200">
              <a:buFont typeface="+mj-lt"/>
              <a:buAutoNum type="arabicPeriod"/>
            </a:pPr>
            <a:r>
              <a:rPr lang="en-US" dirty="0" smtClean="0"/>
              <a:t>Shift to demand driven acquisition</a:t>
            </a:r>
          </a:p>
          <a:p>
            <a:pPr marL="457200" indent="-457200">
              <a:buFont typeface="+mj-lt"/>
              <a:buAutoNum type="arabicPeriod"/>
            </a:pPr>
            <a:r>
              <a:rPr lang="en-US" dirty="0" smtClean="0"/>
              <a:t>Digital corpora</a:t>
            </a:r>
          </a:p>
          <a:p>
            <a:pPr marL="457200" indent="-457200">
              <a:buFont typeface="+mj-lt"/>
              <a:buAutoNum type="arabicPeriod"/>
            </a:pPr>
            <a:r>
              <a:rPr lang="en-US" dirty="0" smtClean="0"/>
              <a:t>Disciplinary differences</a:t>
            </a:r>
          </a:p>
          <a:p>
            <a:pPr marL="457200" indent="-457200">
              <a:buFont typeface="+mj-lt"/>
              <a:buAutoNum type="arabicPeriod"/>
            </a:pPr>
            <a:r>
              <a:rPr lang="en-US" dirty="0">
                <a:solidFill>
                  <a:schemeClr val="accent2"/>
                </a:solidFill>
              </a:rPr>
              <a:t>Growing difference </a:t>
            </a:r>
            <a:r>
              <a:rPr lang="en-US" dirty="0" err="1">
                <a:solidFill>
                  <a:schemeClr val="accent2"/>
                </a:solidFill>
              </a:rPr>
              <a:t>beween</a:t>
            </a:r>
            <a:r>
              <a:rPr lang="en-US" dirty="0">
                <a:solidFill>
                  <a:schemeClr val="accent2"/>
                </a:solidFill>
              </a:rPr>
              <a:t> </a:t>
            </a:r>
            <a:r>
              <a:rPr lang="en-US" dirty="0" smtClean="0">
                <a:solidFill>
                  <a:schemeClr val="accent2"/>
                </a:solidFill>
              </a:rPr>
              <a:t>market </a:t>
            </a:r>
            <a:r>
              <a:rPr lang="en-US" dirty="0">
                <a:solidFill>
                  <a:schemeClr val="accent2"/>
                </a:solidFill>
              </a:rPr>
              <a:t>and </a:t>
            </a:r>
            <a:r>
              <a:rPr lang="en-US" dirty="0" smtClean="0">
                <a:solidFill>
                  <a:schemeClr val="accent2"/>
                </a:solidFill>
              </a:rPr>
              <a:t>distinctive </a:t>
            </a:r>
            <a:r>
              <a:rPr lang="en-US" dirty="0">
                <a:solidFill>
                  <a:schemeClr val="accent2"/>
                </a:solidFill>
              </a:rPr>
              <a:t>(e.g. area studies)</a:t>
            </a:r>
          </a:p>
          <a:p>
            <a:pPr marL="457200" indent="-457200">
              <a:buFont typeface="+mj-lt"/>
              <a:buAutoNum type="arabicPeriod"/>
            </a:pPr>
            <a:r>
              <a:rPr lang="en-US" dirty="0" smtClean="0">
                <a:solidFill>
                  <a:schemeClr val="accent2"/>
                </a:solidFill>
              </a:rPr>
              <a:t>Managing down print - shared </a:t>
            </a:r>
            <a:r>
              <a:rPr lang="en-US" dirty="0">
                <a:solidFill>
                  <a:schemeClr val="accent2"/>
                </a:solidFill>
              </a:rPr>
              <a:t>print</a:t>
            </a:r>
          </a:p>
          <a:p>
            <a:endParaRPr lang="en-US" dirty="0" smtClean="0"/>
          </a:p>
        </p:txBody>
      </p:sp>
    </p:spTree>
    <p:extLst>
      <p:ext uri="{BB962C8B-B14F-4D97-AF65-F5344CB8AC3E}">
        <p14:creationId xmlns:p14="http://schemas.microsoft.com/office/powerpoint/2010/main" val="4240174699"/>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35"/>
                                        </p:tgtEl>
                                        <p:attrNameLst>
                                          <p:attrName>style.visibility</p:attrName>
                                        </p:attrNameLst>
                                      </p:cBhvr>
                                      <p:to>
                                        <p:strVal val="visible"/>
                                      </p:to>
                                    </p:set>
                                    <p:animEffect transition="in" filter="fade">
                                      <p:cBhvr>
                                        <p:cTn id="7" dur="1000"/>
                                        <p:tgtEl>
                                          <p:spTgt spid="35"/>
                                        </p:tgtEl>
                                      </p:cBhvr>
                                    </p:animEffect>
                                    <p:anim calcmode="lin" valueType="num">
                                      <p:cBhvr>
                                        <p:cTn id="8" dur="1000" fill="hold"/>
                                        <p:tgtEl>
                                          <p:spTgt spid="35"/>
                                        </p:tgtEl>
                                        <p:attrNameLst>
                                          <p:attrName>ppt_x</p:attrName>
                                        </p:attrNameLst>
                                      </p:cBhvr>
                                      <p:tavLst>
                                        <p:tav tm="0">
                                          <p:val>
                                            <p:strVal val="#ppt_x"/>
                                          </p:val>
                                        </p:tav>
                                        <p:tav tm="100000">
                                          <p:val>
                                            <p:strVal val="#ppt_x"/>
                                          </p:val>
                                        </p:tav>
                                      </p:tavLst>
                                    </p:anim>
                                    <p:anim calcmode="lin" valueType="num">
                                      <p:cBhvr>
                                        <p:cTn id="9" dur="1000" fill="hold"/>
                                        <p:tgtEl>
                                          <p:spTgt spid="35"/>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ext Placeholder 9"/>
          <p:cNvSpPr>
            <a:spLocks noGrp="1"/>
          </p:cNvSpPr>
          <p:nvPr>
            <p:ph type="body" idx="1"/>
          </p:nvPr>
        </p:nvSpPr>
        <p:spPr>
          <a:xfrm>
            <a:off x="2667777" y="3657600"/>
            <a:ext cx="6017436" cy="438509"/>
          </a:xfrm>
        </p:spPr>
        <p:txBody>
          <a:bodyPr>
            <a:noAutofit/>
          </a:bodyPr>
          <a:lstStyle/>
          <a:p>
            <a:r>
              <a:rPr lang="en-US" dirty="0" smtClean="0">
                <a:solidFill>
                  <a:schemeClr val="accent2"/>
                </a:solidFill>
              </a:rPr>
              <a:t>Special collections, archives, …</a:t>
            </a:r>
            <a:endParaRPr lang="en-US" dirty="0">
              <a:solidFill>
                <a:schemeClr val="accent2"/>
              </a:solidFill>
            </a:endParaRPr>
          </a:p>
        </p:txBody>
      </p:sp>
      <p:sp>
        <p:nvSpPr>
          <p:cNvPr id="11" name="Content Placeholder 10"/>
          <p:cNvSpPr>
            <a:spLocks noGrp="1"/>
          </p:cNvSpPr>
          <p:nvPr>
            <p:ph sz="half" idx="2"/>
          </p:nvPr>
        </p:nvSpPr>
        <p:spPr>
          <a:xfrm>
            <a:off x="2667777" y="4324710"/>
            <a:ext cx="6017436" cy="2304690"/>
          </a:xfrm>
        </p:spPr>
        <p:txBody>
          <a:bodyPr>
            <a:normAutofit lnSpcReduction="10000"/>
          </a:bodyPr>
          <a:lstStyle/>
          <a:p>
            <a:pPr marL="457200" indent="-457200">
              <a:buFont typeface="+mj-lt"/>
              <a:buAutoNum type="arabicPeriod"/>
            </a:pPr>
            <a:r>
              <a:rPr lang="en-US" dirty="0" smtClean="0"/>
              <a:t>Release more value through digitization, exhibitions, …</a:t>
            </a:r>
          </a:p>
          <a:p>
            <a:pPr marL="457200" indent="-457200">
              <a:buFont typeface="+mj-lt"/>
              <a:buAutoNum type="arabicPeriod"/>
            </a:pPr>
            <a:r>
              <a:rPr lang="en-US" dirty="0" smtClean="0"/>
              <a:t>Streamlining processing, production, …</a:t>
            </a:r>
          </a:p>
          <a:p>
            <a:pPr marL="457200" indent="-457200">
              <a:buFont typeface="+mj-lt"/>
              <a:buAutoNum type="arabicPeriod"/>
            </a:pPr>
            <a:r>
              <a:rPr lang="en-US" dirty="0" smtClean="0"/>
              <a:t>Network level aggregation for scale and utility – DPLA, </a:t>
            </a:r>
            <a:r>
              <a:rPr lang="en-US" dirty="0" err="1" smtClean="0"/>
              <a:t>Europeana</a:t>
            </a:r>
            <a:r>
              <a:rPr lang="en-US" dirty="0" smtClean="0"/>
              <a:t>, Pacific rim digital library, </a:t>
            </a:r>
            <a:endParaRPr lang="en-US" dirty="0"/>
          </a:p>
        </p:txBody>
      </p:sp>
      <p:sp>
        <p:nvSpPr>
          <p:cNvPr id="12" name="Text Placeholder 11"/>
          <p:cNvSpPr>
            <a:spLocks noGrp="1"/>
          </p:cNvSpPr>
          <p:nvPr>
            <p:ph type="body" sz="quarter" idx="3"/>
          </p:nvPr>
        </p:nvSpPr>
        <p:spPr>
          <a:xfrm>
            <a:off x="2667001" y="228600"/>
            <a:ext cx="6019800" cy="639762"/>
          </a:xfrm>
        </p:spPr>
        <p:txBody>
          <a:bodyPr/>
          <a:lstStyle/>
          <a:p>
            <a:r>
              <a:rPr lang="en-US" dirty="0" smtClean="0">
                <a:solidFill>
                  <a:schemeClr val="accent2"/>
                </a:solidFill>
              </a:rPr>
              <a:t>Research and learning material</a:t>
            </a:r>
            <a:endParaRPr lang="en-US" dirty="0">
              <a:solidFill>
                <a:schemeClr val="accent2"/>
              </a:solidFill>
            </a:endParaRPr>
          </a:p>
        </p:txBody>
      </p:sp>
      <p:sp>
        <p:nvSpPr>
          <p:cNvPr id="13" name="Content Placeholder 12"/>
          <p:cNvSpPr>
            <a:spLocks noGrp="1"/>
          </p:cNvSpPr>
          <p:nvPr>
            <p:ph sz="quarter" idx="4"/>
          </p:nvPr>
        </p:nvSpPr>
        <p:spPr>
          <a:xfrm>
            <a:off x="2667001" y="1096964"/>
            <a:ext cx="6019800" cy="2423318"/>
          </a:xfrm>
        </p:spPr>
        <p:txBody>
          <a:bodyPr>
            <a:normAutofit fontScale="92500" lnSpcReduction="20000"/>
          </a:bodyPr>
          <a:lstStyle/>
          <a:p>
            <a:pPr marL="457200" indent="-457200">
              <a:buFont typeface="+mj-lt"/>
              <a:buAutoNum type="arabicPeriod"/>
            </a:pPr>
            <a:r>
              <a:rPr lang="en-US" dirty="0" smtClean="0"/>
              <a:t>Evolving scholarly record: research data, </a:t>
            </a:r>
            <a:r>
              <a:rPr lang="en-US" dirty="0" err="1" smtClean="0"/>
              <a:t>eprints</a:t>
            </a:r>
            <a:r>
              <a:rPr lang="en-US" dirty="0" smtClean="0"/>
              <a:t>, ..</a:t>
            </a:r>
          </a:p>
          <a:p>
            <a:pPr marL="457200" indent="-457200">
              <a:buFont typeface="+mj-lt"/>
              <a:buAutoNum type="arabicPeriod"/>
            </a:pPr>
            <a:r>
              <a:rPr lang="en-US" dirty="0" smtClean="0"/>
              <a:t>IR – role and content?</a:t>
            </a:r>
          </a:p>
          <a:p>
            <a:pPr marL="457200" indent="-457200">
              <a:buFont typeface="+mj-lt"/>
              <a:buAutoNum type="arabicPeriod"/>
            </a:pPr>
            <a:r>
              <a:rPr lang="en-US" dirty="0" smtClean="0"/>
              <a:t>Research information management (profiles, outputs, …)</a:t>
            </a:r>
          </a:p>
          <a:p>
            <a:pPr marL="457200" indent="-457200">
              <a:buFont typeface="+mj-lt"/>
              <a:buAutoNum type="arabicPeriod"/>
            </a:pPr>
            <a:r>
              <a:rPr lang="en-US" dirty="0" smtClean="0"/>
              <a:t>Support for digital scholarship</a:t>
            </a:r>
          </a:p>
          <a:p>
            <a:pPr marL="457200" indent="-457200">
              <a:buFont typeface="+mj-lt"/>
              <a:buAutoNum type="arabicPeriod"/>
            </a:pPr>
            <a:r>
              <a:rPr lang="en-US" dirty="0" smtClean="0"/>
              <a:t>Support for open access publishing</a:t>
            </a:r>
          </a:p>
          <a:p>
            <a:endParaRPr lang="en-US" dirty="0" smtClean="0"/>
          </a:p>
        </p:txBody>
      </p:sp>
      <p:pic>
        <p:nvPicPr>
          <p:cNvPr id="7" name="Picture 6" descr="high-low.png"/>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228600" y="548481"/>
            <a:ext cx="1716462" cy="1127269"/>
          </a:xfrm>
          <a:prstGeom prst="rect">
            <a:avLst/>
          </a:prstGeom>
        </p:spPr>
      </p:pic>
      <p:pic>
        <p:nvPicPr>
          <p:cNvPr id="8" name="Picture 7"/>
          <p:cNvPicPr>
            <a:picLocks noChangeAspect="1"/>
          </p:cNvPicPr>
          <p:nvPr/>
        </p:nvPicPr>
        <p:blipFill>
          <a:blip r:embed="rId3"/>
          <a:stretch>
            <a:fillRect/>
          </a:stretch>
        </p:blipFill>
        <p:spPr>
          <a:xfrm>
            <a:off x="193713" y="3657600"/>
            <a:ext cx="1622868" cy="1051672"/>
          </a:xfrm>
          <a:prstGeom prst="rect">
            <a:avLst/>
          </a:prstGeom>
        </p:spPr>
      </p:pic>
    </p:spTree>
    <p:extLst>
      <p:ext uri="{BB962C8B-B14F-4D97-AF65-F5344CB8AC3E}">
        <p14:creationId xmlns:p14="http://schemas.microsoft.com/office/powerpoint/2010/main" val="249829731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1000"/>
                                        <p:tgtEl>
                                          <p:spTgt spid="8"/>
                                        </p:tgtEl>
                                      </p:cBhvr>
                                    </p:animEffect>
                                    <p:anim calcmode="lin" valueType="num">
                                      <p:cBhvr>
                                        <p:cTn id="8" dur="1000" fill="hold"/>
                                        <p:tgtEl>
                                          <p:spTgt spid="8"/>
                                        </p:tgtEl>
                                        <p:attrNameLst>
                                          <p:attrName>ppt_x</p:attrName>
                                        </p:attrNameLst>
                                      </p:cBhvr>
                                      <p:tavLst>
                                        <p:tav tm="0">
                                          <p:val>
                                            <p:strVal val="#ppt_x"/>
                                          </p:val>
                                        </p:tav>
                                        <p:tav tm="100000">
                                          <p:val>
                                            <p:strVal val="#ppt_x"/>
                                          </p:val>
                                        </p:tav>
                                      </p:tavLst>
                                    </p:anim>
                                    <p:anim calcmode="lin" valueType="num">
                                      <p:cBhvr>
                                        <p:cTn id="9" dur="1000" fill="hold"/>
                                        <p:tgtEl>
                                          <p:spTgt spid="8"/>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fade">
                                      <p:cBhvr>
                                        <p:cTn id="12" dur="1000"/>
                                        <p:tgtEl>
                                          <p:spTgt spid="7"/>
                                        </p:tgtEl>
                                      </p:cBhvr>
                                    </p:animEffect>
                                    <p:anim calcmode="lin" valueType="num">
                                      <p:cBhvr>
                                        <p:cTn id="13" dur="1000" fill="hold"/>
                                        <p:tgtEl>
                                          <p:spTgt spid="7"/>
                                        </p:tgtEl>
                                        <p:attrNameLst>
                                          <p:attrName>ppt_x</p:attrName>
                                        </p:attrNameLst>
                                      </p:cBhvr>
                                      <p:tavLst>
                                        <p:tav tm="0">
                                          <p:val>
                                            <p:strVal val="#ppt_x"/>
                                          </p:val>
                                        </p:tav>
                                        <p:tav tm="100000">
                                          <p:val>
                                            <p:strVal val="#ppt_x"/>
                                          </p:val>
                                        </p:tav>
                                      </p:tavLst>
                                    </p:anim>
                                    <p:anim calcmode="lin" valueType="num">
                                      <p:cBhvr>
                                        <p:cTn id="14" dur="1000" fill="hold"/>
                                        <p:tgtEl>
                                          <p:spTgt spid="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accent2">
            <a:lumMod val="75000"/>
          </a:schemeClr>
        </a:solidFill>
        <a:effectLst/>
      </p:bgPr>
    </p:bg>
    <p:spTree>
      <p:nvGrpSpPr>
        <p:cNvPr id="1" name=""/>
        <p:cNvGrpSpPr/>
        <p:nvPr/>
      </p:nvGrpSpPr>
      <p:grpSpPr>
        <a:xfrm>
          <a:off x="0" y="0"/>
          <a:ext cx="0" cy="0"/>
          <a:chOff x="0" y="0"/>
          <a:chExt cx="0" cy="0"/>
        </a:xfrm>
      </p:grpSpPr>
      <p:sp>
        <p:nvSpPr>
          <p:cNvPr id="6" name="Title 5"/>
          <p:cNvSpPr>
            <a:spLocks noGrp="1"/>
          </p:cNvSpPr>
          <p:nvPr>
            <p:ph type="title"/>
          </p:nvPr>
        </p:nvSpPr>
        <p:spPr>
          <a:xfrm>
            <a:off x="722313" y="2618110"/>
            <a:ext cx="7772400" cy="2182490"/>
          </a:xfrm>
          <a:noFill/>
        </p:spPr>
        <p:txBody>
          <a:bodyPr/>
          <a:lstStyle/>
          <a:p>
            <a:r>
              <a:rPr lang="en-US" b="1" dirty="0" smtClean="0">
                <a:latin typeface="Segoe UI Light" panose="020B0502040204020203" pitchFamily="34" charset="0"/>
                <a:ea typeface="Segoe UI" panose="020B0502040204020203" pitchFamily="34" charset="0"/>
                <a:cs typeface="Segoe UI" panose="020B0502040204020203" pitchFamily="34" charset="0"/>
              </a:rPr>
              <a:t>Workflow is the new content?</a:t>
            </a:r>
            <a:endParaRPr lang="en-US" b="1" dirty="0">
              <a:latin typeface="Segoe UI Light" panose="020B0502040204020203" pitchFamily="34" charset="0"/>
              <a:ea typeface="Segoe UI" panose="020B0502040204020203" pitchFamily="34" charset="0"/>
              <a:cs typeface="Segoe UI" panose="020B0502040204020203" pitchFamily="34" charset="0"/>
            </a:endParaRPr>
          </a:p>
        </p:txBody>
      </p:sp>
      <p:sp>
        <p:nvSpPr>
          <p:cNvPr id="11" name="Text Placeholder 10"/>
          <p:cNvSpPr>
            <a:spLocks noGrp="1"/>
          </p:cNvSpPr>
          <p:nvPr>
            <p:ph type="body" sz="quarter" idx="10"/>
          </p:nvPr>
        </p:nvSpPr>
        <p:spPr>
          <a:xfrm>
            <a:off x="723123" y="2120900"/>
            <a:ext cx="7772400" cy="774700"/>
          </a:xfrm>
          <a:noFill/>
        </p:spPr>
        <p:txBody>
          <a:bodyPr/>
          <a:lstStyle/>
          <a:p>
            <a:r>
              <a:rPr lang="en-US" b="1" dirty="0" smtClean="0">
                <a:latin typeface="Segoe UI Light" panose="020B0502040204020203" pitchFamily="34" charset="0"/>
              </a:rPr>
              <a:t>The new context of collections</a:t>
            </a:r>
          </a:p>
          <a:p>
            <a:endParaRPr lang="en-US" dirty="0">
              <a:latin typeface="Segoe UI Light" panose="020B0502040204020203" pitchFamily="34" charset="0"/>
            </a:endParaRPr>
          </a:p>
        </p:txBody>
      </p:sp>
    </p:spTree>
    <p:extLst>
      <p:ext uri="{BB962C8B-B14F-4D97-AF65-F5344CB8AC3E}">
        <p14:creationId xmlns:p14="http://schemas.microsoft.com/office/powerpoint/2010/main" val="954231087"/>
      </p:ext>
    </p:extLst>
  </p:cSld>
  <p:clrMapOvr>
    <a:masterClrMapping/>
  </p:clrMapOvr>
  <p:transition spd="slow">
    <p:push/>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H:\NSR\cni2014\outcomes-1.png"/>
          <p:cNvPicPr>
            <a:picLocks noChangeAspect="1" noChangeArrowheads="1"/>
          </p:cNvPicPr>
          <p:nvPr/>
        </p:nvPicPr>
        <p:blipFill>
          <a:blip r:embed="rId3" cstate="print"/>
          <a:srcRect/>
          <a:stretch>
            <a:fillRect/>
          </a:stretch>
        </p:blipFill>
        <p:spPr bwMode="auto">
          <a:xfrm>
            <a:off x="2667000" y="2209800"/>
            <a:ext cx="3886200" cy="3043214"/>
          </a:xfrm>
          <a:prstGeom prst="rect">
            <a:avLst/>
          </a:prstGeom>
          <a:noFill/>
        </p:spPr>
      </p:pic>
      <p:pic>
        <p:nvPicPr>
          <p:cNvPr id="14342" name="Picture 6" descr="http://www.digital-science.com/system/images/W1siZiIsIjIwMTIvMDUvMDkvMTcvNDIvMzEvNTU0L3Byb2R1Y3RfZmlnc2hhcmVfbGFyZ2UucG5nIl1d/product-figshare-large.png"/>
          <p:cNvPicPr>
            <a:picLocks noChangeAspect="1" noChangeArrowheads="1"/>
          </p:cNvPicPr>
          <p:nvPr/>
        </p:nvPicPr>
        <p:blipFill>
          <a:blip r:embed="rId4" cstate="print"/>
          <a:srcRect/>
          <a:stretch>
            <a:fillRect/>
          </a:stretch>
        </p:blipFill>
        <p:spPr bwMode="auto">
          <a:xfrm>
            <a:off x="3581400" y="5410200"/>
            <a:ext cx="1828799" cy="554182"/>
          </a:xfrm>
          <a:prstGeom prst="rect">
            <a:avLst/>
          </a:prstGeom>
          <a:noFill/>
        </p:spPr>
      </p:pic>
      <p:pic>
        <p:nvPicPr>
          <p:cNvPr id="14350" name="Picture 14" descr="http://wiki.datadryad.org/wg/dryad/images/9/91/DryadLogo.png"/>
          <p:cNvPicPr>
            <a:picLocks noChangeAspect="1" noChangeArrowheads="1"/>
          </p:cNvPicPr>
          <p:nvPr/>
        </p:nvPicPr>
        <p:blipFill>
          <a:blip r:embed="rId5" cstate="print"/>
          <a:srcRect/>
          <a:stretch>
            <a:fillRect/>
          </a:stretch>
        </p:blipFill>
        <p:spPr bwMode="auto">
          <a:xfrm>
            <a:off x="3200400" y="1219200"/>
            <a:ext cx="1371600" cy="766646"/>
          </a:xfrm>
          <a:prstGeom prst="rect">
            <a:avLst/>
          </a:prstGeom>
          <a:noFill/>
        </p:spPr>
      </p:pic>
      <p:pic>
        <p:nvPicPr>
          <p:cNvPr id="14358" name="Picture 22" descr="http://inside-bigdata.com/wp-content/uploads/2013/12/arxiv.jpg"/>
          <p:cNvPicPr>
            <a:picLocks noChangeAspect="1" noChangeArrowheads="1"/>
          </p:cNvPicPr>
          <p:nvPr/>
        </p:nvPicPr>
        <p:blipFill>
          <a:blip r:embed="rId6" cstate="print"/>
          <a:srcRect/>
          <a:stretch>
            <a:fillRect/>
          </a:stretch>
        </p:blipFill>
        <p:spPr bwMode="auto">
          <a:xfrm>
            <a:off x="6172200" y="1143000"/>
            <a:ext cx="1143000" cy="965200"/>
          </a:xfrm>
          <a:prstGeom prst="rect">
            <a:avLst/>
          </a:prstGeom>
          <a:noFill/>
        </p:spPr>
      </p:pic>
      <p:pic>
        <p:nvPicPr>
          <p:cNvPr id="14360" name="Picture 24" descr="http://www.elsevier.com/__data/assets/image/0020/174062/MethodsX-logotagline-fc-200.png"/>
          <p:cNvPicPr>
            <a:picLocks noChangeAspect="1" noChangeArrowheads="1"/>
          </p:cNvPicPr>
          <p:nvPr/>
        </p:nvPicPr>
        <p:blipFill>
          <a:blip r:embed="rId7" cstate="print"/>
          <a:srcRect/>
          <a:stretch>
            <a:fillRect/>
          </a:stretch>
        </p:blipFill>
        <p:spPr bwMode="auto">
          <a:xfrm>
            <a:off x="838200" y="1676400"/>
            <a:ext cx="1828800" cy="458124"/>
          </a:xfrm>
          <a:prstGeom prst="rect">
            <a:avLst/>
          </a:prstGeom>
          <a:noFill/>
        </p:spPr>
      </p:pic>
      <p:pic>
        <p:nvPicPr>
          <p:cNvPr id="14368" name="Picture 32" descr="http://patrickpowers.net/wp-content/uploads/2010/11/slideshare_550x150.png"/>
          <p:cNvPicPr>
            <a:picLocks noChangeAspect="1" noChangeArrowheads="1"/>
          </p:cNvPicPr>
          <p:nvPr/>
        </p:nvPicPr>
        <p:blipFill>
          <a:blip r:embed="rId8" cstate="print"/>
          <a:srcRect/>
          <a:stretch>
            <a:fillRect/>
          </a:stretch>
        </p:blipFill>
        <p:spPr bwMode="auto">
          <a:xfrm>
            <a:off x="6248400" y="4876800"/>
            <a:ext cx="2235198" cy="609600"/>
          </a:xfrm>
          <a:prstGeom prst="rect">
            <a:avLst/>
          </a:prstGeom>
          <a:noFill/>
        </p:spPr>
      </p:pic>
      <p:pic>
        <p:nvPicPr>
          <p:cNvPr id="14369" name="Picture 33" descr="H:\NSR\cni2014\wnf.jpg"/>
          <p:cNvPicPr>
            <a:picLocks noChangeAspect="1" noChangeArrowheads="1"/>
          </p:cNvPicPr>
          <p:nvPr/>
        </p:nvPicPr>
        <p:blipFill>
          <a:blip r:embed="rId9" cstate="print"/>
          <a:srcRect/>
          <a:stretch>
            <a:fillRect/>
          </a:stretch>
        </p:blipFill>
        <p:spPr bwMode="auto">
          <a:xfrm>
            <a:off x="762000" y="4800600"/>
            <a:ext cx="1814945" cy="1111043"/>
          </a:xfrm>
          <a:prstGeom prst="rect">
            <a:avLst/>
          </a:prstGeom>
          <a:noFill/>
        </p:spPr>
      </p:pic>
      <p:pic>
        <p:nvPicPr>
          <p:cNvPr id="13" name="Picture 6" descr="http://www.digital-science.com/system/images/W1siZiIsIjIwMTIvMDUvMDkvMTcvNDIvMzEvNTU0L3Byb2R1Y3RfZmlnc2hhcmVfbGFyZ2UucG5nIl1d/product-figshare-large.png"/>
          <p:cNvPicPr>
            <a:picLocks noChangeAspect="1" noChangeArrowheads="1"/>
          </p:cNvPicPr>
          <p:nvPr/>
        </p:nvPicPr>
        <p:blipFill>
          <a:blip r:embed="rId4" cstate="print"/>
          <a:srcRect/>
          <a:stretch>
            <a:fillRect/>
          </a:stretch>
        </p:blipFill>
        <p:spPr bwMode="auto">
          <a:xfrm>
            <a:off x="2052811" y="431632"/>
            <a:ext cx="1828799" cy="554182"/>
          </a:xfrm>
          <a:prstGeom prst="rect">
            <a:avLst/>
          </a:prstGeom>
          <a:noFill/>
        </p:spPr>
      </p:pic>
      <p:pic>
        <p:nvPicPr>
          <p:cNvPr id="3" name="Picture 2"/>
          <p:cNvPicPr>
            <a:picLocks noChangeAspect="1"/>
          </p:cNvPicPr>
          <p:nvPr/>
        </p:nvPicPr>
        <p:blipFill>
          <a:blip r:embed="rId10"/>
          <a:stretch>
            <a:fillRect/>
          </a:stretch>
        </p:blipFill>
        <p:spPr>
          <a:xfrm>
            <a:off x="5657850" y="5997575"/>
            <a:ext cx="1600200" cy="390525"/>
          </a:xfrm>
          <a:prstGeom prst="rect">
            <a:avLst/>
          </a:prstGeom>
        </p:spPr>
      </p:pic>
      <p:pic>
        <p:nvPicPr>
          <p:cNvPr id="11266" name="Picture 2" descr="Mendeley"/>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4801979" y="708723"/>
            <a:ext cx="717472" cy="71747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5221004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0" y="-1"/>
            <a:ext cx="8946573" cy="5775947"/>
          </a:xfrm>
          <a:prstGeom prst="rect">
            <a:avLst/>
          </a:prstGeom>
        </p:spPr>
      </p:pic>
      <p:pic>
        <p:nvPicPr>
          <p:cNvPr id="3" name="Picture 2"/>
          <p:cNvPicPr>
            <a:picLocks noChangeAspect="1"/>
          </p:cNvPicPr>
          <p:nvPr/>
        </p:nvPicPr>
        <p:blipFill>
          <a:blip r:embed="rId3"/>
          <a:stretch>
            <a:fillRect/>
          </a:stretch>
        </p:blipFill>
        <p:spPr>
          <a:xfrm>
            <a:off x="2514252" y="1792246"/>
            <a:ext cx="6432321" cy="4743351"/>
          </a:xfrm>
          <a:prstGeom prst="rect">
            <a:avLst/>
          </a:prstGeom>
        </p:spPr>
      </p:pic>
    </p:spTree>
    <p:extLst>
      <p:ext uri="{BB962C8B-B14F-4D97-AF65-F5344CB8AC3E}">
        <p14:creationId xmlns:p14="http://schemas.microsoft.com/office/powerpoint/2010/main" val="19275094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0" y="228600"/>
            <a:ext cx="9144000" cy="6009968"/>
          </a:xfrm>
          <a:prstGeom prst="rect">
            <a:avLst/>
          </a:prstGeom>
        </p:spPr>
      </p:pic>
    </p:spTree>
    <p:extLst>
      <p:ext uri="{BB962C8B-B14F-4D97-AF65-F5344CB8AC3E}">
        <p14:creationId xmlns:p14="http://schemas.microsoft.com/office/powerpoint/2010/main" val="121835480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Workflow is the new content supply chain</a:t>
            </a:r>
            <a:endParaRPr lang="en-US" dirty="0"/>
          </a:p>
        </p:txBody>
      </p:sp>
      <p:sp>
        <p:nvSpPr>
          <p:cNvPr id="3" name="Content Placeholder 2"/>
          <p:cNvSpPr>
            <a:spLocks noGrp="1"/>
          </p:cNvSpPr>
          <p:nvPr>
            <p:ph sz="half" idx="1"/>
          </p:nvPr>
        </p:nvSpPr>
        <p:spPr>
          <a:ln>
            <a:solidFill>
              <a:srgbClr val="C00000"/>
            </a:solidFill>
          </a:ln>
        </p:spPr>
        <p:txBody>
          <a:bodyPr/>
          <a:lstStyle/>
          <a:p>
            <a:r>
              <a:rPr lang="en-US" sz="2800" dirty="0" smtClean="0"/>
              <a:t>In a print world, researchers and learners organized their workflow around the library. </a:t>
            </a:r>
          </a:p>
          <a:p>
            <a:r>
              <a:rPr lang="en-US" sz="2800" dirty="0" smtClean="0"/>
              <a:t>The library had limited interaction with the full process.</a:t>
            </a:r>
            <a:r>
              <a:rPr lang="en-US" dirty="0" smtClean="0"/>
              <a:t> </a:t>
            </a:r>
          </a:p>
          <a:p>
            <a:endParaRPr lang="en-US" dirty="0"/>
          </a:p>
        </p:txBody>
      </p:sp>
      <p:sp>
        <p:nvSpPr>
          <p:cNvPr id="4" name="Content Placeholder 3"/>
          <p:cNvSpPr>
            <a:spLocks noGrp="1"/>
          </p:cNvSpPr>
          <p:nvPr>
            <p:ph sz="half" idx="2"/>
          </p:nvPr>
        </p:nvSpPr>
        <p:spPr>
          <a:ln>
            <a:solidFill>
              <a:srgbClr val="C00000"/>
            </a:solidFill>
          </a:ln>
        </p:spPr>
        <p:txBody>
          <a:bodyPr/>
          <a:lstStyle/>
          <a:p>
            <a:r>
              <a:rPr lang="en-US" sz="2800" dirty="0" smtClean="0"/>
              <a:t>In a digital world, the library needs to organize itself around the workflows of research and learners.</a:t>
            </a:r>
          </a:p>
          <a:p>
            <a:r>
              <a:rPr lang="en-US" sz="2800" dirty="0" smtClean="0"/>
              <a:t>Workflows generate and consume information resources. </a:t>
            </a:r>
            <a:endParaRPr lang="en-US" sz="2800" dirty="0"/>
          </a:p>
        </p:txBody>
      </p:sp>
    </p:spTree>
    <p:extLst>
      <p:ext uri="{BB962C8B-B14F-4D97-AF65-F5344CB8AC3E}">
        <p14:creationId xmlns:p14="http://schemas.microsoft.com/office/powerpoint/2010/main" val="807768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bg>
      <p:bgPr>
        <a:solidFill>
          <a:schemeClr val="bg1">
            <a:lumMod val="50000"/>
          </a:schemeClr>
        </a:solidFill>
        <a:effectLst/>
      </p:bgPr>
    </p:bg>
    <p:spTree>
      <p:nvGrpSpPr>
        <p:cNvPr id="1" name=""/>
        <p:cNvGrpSpPr/>
        <p:nvPr/>
      </p:nvGrpSpPr>
      <p:grpSpPr>
        <a:xfrm>
          <a:off x="0" y="0"/>
          <a:ext cx="0" cy="0"/>
          <a:chOff x="0" y="0"/>
          <a:chExt cx="0" cy="0"/>
        </a:xfrm>
      </p:grpSpPr>
      <p:sp>
        <p:nvSpPr>
          <p:cNvPr id="6" name="Title 5"/>
          <p:cNvSpPr>
            <a:spLocks noGrp="1"/>
          </p:cNvSpPr>
          <p:nvPr>
            <p:ph type="title"/>
          </p:nvPr>
        </p:nvSpPr>
        <p:spPr>
          <a:xfrm>
            <a:off x="722313" y="2548886"/>
            <a:ext cx="7772400" cy="2861313"/>
          </a:xfrm>
          <a:noFill/>
        </p:spPr>
        <p:txBody>
          <a:bodyPr/>
          <a:lstStyle/>
          <a:p>
            <a:r>
              <a:rPr lang="en-US" sz="8800" b="1" dirty="0" smtClean="0">
                <a:latin typeface="Segoe UI Light" panose="020B0502040204020203" pitchFamily="34" charset="0"/>
              </a:rPr>
              <a:t>The inside out collection</a:t>
            </a:r>
            <a:endParaRPr lang="en-US" sz="8800" b="1" dirty="0">
              <a:latin typeface="Segoe UI Light" panose="020B0502040204020203" pitchFamily="34" charset="0"/>
            </a:endParaRPr>
          </a:p>
        </p:txBody>
      </p:sp>
      <p:sp>
        <p:nvSpPr>
          <p:cNvPr id="11" name="Text Placeholder 10"/>
          <p:cNvSpPr>
            <a:spLocks noGrp="1"/>
          </p:cNvSpPr>
          <p:nvPr>
            <p:ph type="body" sz="quarter" idx="10"/>
          </p:nvPr>
        </p:nvSpPr>
        <p:spPr>
          <a:xfrm>
            <a:off x="723123" y="1905000"/>
            <a:ext cx="7772400" cy="781050"/>
          </a:xfrm>
          <a:noFill/>
        </p:spPr>
        <p:txBody>
          <a:bodyPr/>
          <a:lstStyle/>
          <a:p>
            <a:r>
              <a:rPr lang="en-US" sz="4400" b="1" dirty="0" smtClean="0">
                <a:latin typeface="Segoe UI Light" panose="020B0502040204020203" pitchFamily="34" charset="0"/>
              </a:rPr>
              <a:t>The new context of collections</a:t>
            </a:r>
          </a:p>
          <a:p>
            <a:endParaRPr lang="en-US" sz="4400" b="1" dirty="0">
              <a:latin typeface="Segoe UI Light" panose="020B0502040204020203" pitchFamily="34" charset="0"/>
            </a:endParaRPr>
          </a:p>
        </p:txBody>
      </p:sp>
    </p:spTree>
    <p:extLst>
      <p:ext uri="{BB962C8B-B14F-4D97-AF65-F5344CB8AC3E}">
        <p14:creationId xmlns:p14="http://schemas.microsoft.com/office/powerpoint/2010/main" val="2133007365"/>
      </p:ext>
    </p:extLst>
  </p:cSld>
  <p:clrMapOvr>
    <a:masterClrMapping/>
  </p:clrMapOvr>
  <p:transition spd="slow">
    <p:push/>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 name="TextBox 36"/>
          <p:cNvSpPr txBox="1"/>
          <p:nvPr/>
        </p:nvSpPr>
        <p:spPr>
          <a:xfrm>
            <a:off x="3217599" y="1843323"/>
            <a:ext cx="2642070" cy="1107996"/>
          </a:xfrm>
          <a:prstGeom prst="rect">
            <a:avLst/>
          </a:prstGeom>
          <a:solidFill>
            <a:schemeClr val="bg1">
              <a:alpha val="62000"/>
            </a:schemeClr>
          </a:solidFill>
        </p:spPr>
        <p:txBody>
          <a:bodyPr wrap="none" rtlCol="0">
            <a:spAutoFit/>
          </a:bodyPr>
          <a:lstStyle/>
          <a:p>
            <a:r>
              <a:rPr lang="en-US" sz="6600" dirty="0" smtClean="0">
                <a:latin typeface="Segoe UI Light" pitchFamily="34" charset="0"/>
                <a:ea typeface="Segoe UI" pitchFamily="34" charset="0"/>
                <a:cs typeface="Segoe UI" pitchFamily="34" charset="0"/>
              </a:rPr>
              <a:t>Market</a:t>
            </a:r>
            <a:endParaRPr lang="en-US" sz="6600" dirty="0">
              <a:latin typeface="Segoe UI Light" pitchFamily="34" charset="0"/>
              <a:ea typeface="Segoe UI" pitchFamily="34" charset="0"/>
              <a:cs typeface="Segoe UI" pitchFamily="34" charset="0"/>
            </a:endParaRPr>
          </a:p>
        </p:txBody>
      </p:sp>
      <p:sp>
        <p:nvSpPr>
          <p:cNvPr id="29" name="Oval 28"/>
          <p:cNvSpPr/>
          <p:nvPr/>
        </p:nvSpPr>
        <p:spPr>
          <a:xfrm>
            <a:off x="3581400" y="5638800"/>
            <a:ext cx="1905000" cy="582613"/>
          </a:xfrm>
          <a:prstGeom prst="ellipse">
            <a:avLst/>
          </a:prstGeom>
          <a:solidFill>
            <a:schemeClr val="accent6">
              <a:lumMod val="7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700" b="1">
                <a:solidFill>
                  <a:srgbClr val="FFFFFF"/>
                </a:solidFill>
              </a:rPr>
              <a:t>In few collections</a:t>
            </a:r>
          </a:p>
        </p:txBody>
      </p:sp>
      <p:sp>
        <p:nvSpPr>
          <p:cNvPr id="30" name="Oval 29"/>
          <p:cNvSpPr/>
          <p:nvPr/>
        </p:nvSpPr>
        <p:spPr>
          <a:xfrm>
            <a:off x="3581400" y="685800"/>
            <a:ext cx="1905000" cy="582613"/>
          </a:xfrm>
          <a:prstGeom prst="ellipse">
            <a:avLst/>
          </a:prstGeom>
          <a:solidFill>
            <a:schemeClr val="accent6">
              <a:lumMod val="7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700" b="1">
                <a:solidFill>
                  <a:srgbClr val="FFFFFF"/>
                </a:solidFill>
              </a:rPr>
              <a:t>In many collections</a:t>
            </a:r>
          </a:p>
        </p:txBody>
      </p:sp>
      <p:sp>
        <p:nvSpPr>
          <p:cNvPr id="4" name="Rectangle 3"/>
          <p:cNvSpPr/>
          <p:nvPr/>
        </p:nvSpPr>
        <p:spPr>
          <a:xfrm>
            <a:off x="1295400" y="1219200"/>
            <a:ext cx="6553200" cy="4495800"/>
          </a:xfrm>
          <a:prstGeom prst="rect">
            <a:avLst/>
          </a:prstGeom>
          <a:solidFill>
            <a:schemeClr val="bg1">
              <a:lumMod val="85000"/>
              <a:alpha val="27059"/>
            </a:schemeClr>
          </a:solidFill>
          <a:ln>
            <a:solidFill>
              <a:schemeClr val="bg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dirty="0" smtClean="0"/>
              <a:t>A</a:t>
            </a:r>
            <a:endParaRPr lang="en-US" dirty="0"/>
          </a:p>
        </p:txBody>
      </p:sp>
      <p:cxnSp>
        <p:nvCxnSpPr>
          <p:cNvPr id="6" name="Straight Connector 5"/>
          <p:cNvCxnSpPr>
            <a:stCxn id="4" idx="0"/>
            <a:endCxn id="4" idx="2"/>
          </p:cNvCxnSpPr>
          <p:nvPr/>
        </p:nvCxnSpPr>
        <p:spPr>
          <a:xfrm rot="16200000" flipH="1">
            <a:off x="2324101" y="3467100"/>
            <a:ext cx="4495800" cy="3175"/>
          </a:xfrm>
          <a:prstGeom prst="line">
            <a:avLst/>
          </a:prstGeom>
          <a:ln>
            <a:solidFill>
              <a:schemeClr val="bg1">
                <a:lumMod val="50000"/>
              </a:schemeClr>
            </a:solidFill>
          </a:ln>
        </p:spPr>
        <p:style>
          <a:lnRef idx="1">
            <a:schemeClr val="accent1"/>
          </a:lnRef>
          <a:fillRef idx="0">
            <a:schemeClr val="accent1"/>
          </a:fillRef>
          <a:effectRef idx="0">
            <a:schemeClr val="accent1"/>
          </a:effectRef>
          <a:fontRef idx="minor">
            <a:schemeClr val="tx1"/>
          </a:fontRef>
        </p:style>
      </p:cxnSp>
      <p:cxnSp>
        <p:nvCxnSpPr>
          <p:cNvPr id="8" name="Straight Connector 7"/>
          <p:cNvCxnSpPr>
            <a:stCxn id="4" idx="1"/>
            <a:endCxn id="4" idx="3"/>
          </p:cNvCxnSpPr>
          <p:nvPr/>
        </p:nvCxnSpPr>
        <p:spPr>
          <a:xfrm rot="10800000" flipH="1">
            <a:off x="1295400" y="3467100"/>
            <a:ext cx="6553200" cy="1588"/>
          </a:xfrm>
          <a:prstGeom prst="line">
            <a:avLst/>
          </a:prstGeom>
          <a:ln>
            <a:solidFill>
              <a:schemeClr val="bg1">
                <a:lumMod val="50000"/>
              </a:schemeClr>
            </a:solidFill>
          </a:ln>
        </p:spPr>
        <p:style>
          <a:lnRef idx="1">
            <a:schemeClr val="accent1"/>
          </a:lnRef>
          <a:fillRef idx="0">
            <a:schemeClr val="accent1"/>
          </a:fillRef>
          <a:effectRef idx="0">
            <a:schemeClr val="accent1"/>
          </a:effectRef>
          <a:fontRef idx="minor">
            <a:schemeClr val="tx1"/>
          </a:fontRef>
        </p:style>
      </p:cxnSp>
      <p:pic>
        <p:nvPicPr>
          <p:cNvPr id="35" name="Picture 50" descr="researchandlearning2"/>
          <p:cNvPicPr>
            <a:picLocks noChangeAspect="1" noChangeArrowheads="1"/>
          </p:cNvPicPr>
          <p:nvPr/>
        </p:nvPicPr>
        <p:blipFill>
          <a:blip r:embed="rId3" cstate="print">
            <a:duotone>
              <a:schemeClr val="bg2">
                <a:shade val="45000"/>
                <a:satMod val="135000"/>
              </a:schemeClr>
              <a:prstClr val="white"/>
            </a:duotone>
          </a:blip>
          <a:srcRect/>
          <a:stretch>
            <a:fillRect/>
          </a:stretch>
        </p:blipFill>
        <p:spPr bwMode="auto">
          <a:xfrm>
            <a:off x="1829560" y="3732913"/>
            <a:ext cx="2127542" cy="1417637"/>
          </a:xfrm>
          <a:prstGeom prst="ellipse">
            <a:avLst/>
          </a:prstGeom>
          <a:ln>
            <a:noFill/>
          </a:ln>
          <a:effectLst>
            <a:softEdge rad="112500"/>
          </a:effectLst>
        </p:spPr>
      </p:pic>
      <p:pic>
        <p:nvPicPr>
          <p:cNvPr id="36" name="Picture 44" descr="WebResources2"/>
          <p:cNvPicPr>
            <a:picLocks noChangeAspect="1" noChangeArrowheads="1"/>
          </p:cNvPicPr>
          <p:nvPr/>
        </p:nvPicPr>
        <p:blipFill>
          <a:blip r:embed="rId4" cstate="print">
            <a:duotone>
              <a:schemeClr val="bg2">
                <a:shade val="45000"/>
                <a:satMod val="135000"/>
              </a:schemeClr>
              <a:prstClr val="white"/>
            </a:duotone>
          </a:blip>
          <a:srcRect/>
          <a:stretch>
            <a:fillRect/>
          </a:stretch>
        </p:blipFill>
        <p:spPr bwMode="auto">
          <a:xfrm>
            <a:off x="2137533" y="1840123"/>
            <a:ext cx="1227138" cy="1227138"/>
          </a:xfrm>
          <a:prstGeom prst="ellipse">
            <a:avLst/>
          </a:prstGeom>
          <a:ln>
            <a:noFill/>
          </a:ln>
          <a:effectLst>
            <a:softEdge rad="112500"/>
          </a:effectLst>
        </p:spPr>
      </p:pic>
      <p:pic>
        <p:nvPicPr>
          <p:cNvPr id="34" name="Picture 51" descr="specialcollections2"/>
          <p:cNvPicPr>
            <a:picLocks noChangeAspect="1" noChangeArrowheads="1"/>
          </p:cNvPicPr>
          <p:nvPr/>
        </p:nvPicPr>
        <p:blipFill>
          <a:blip r:embed="rId5" cstate="print">
            <a:duotone>
              <a:schemeClr val="bg2">
                <a:shade val="45000"/>
                <a:satMod val="135000"/>
              </a:schemeClr>
              <a:prstClr val="white"/>
            </a:duotone>
          </a:blip>
          <a:srcRect/>
          <a:stretch>
            <a:fillRect/>
          </a:stretch>
        </p:blipFill>
        <p:spPr bwMode="auto">
          <a:xfrm>
            <a:off x="5046748" y="3805396"/>
            <a:ext cx="1919288" cy="1279525"/>
          </a:xfrm>
          <a:prstGeom prst="ellipse">
            <a:avLst/>
          </a:prstGeom>
          <a:ln>
            <a:noFill/>
          </a:ln>
          <a:effectLst>
            <a:softEdge rad="112500"/>
          </a:effectLst>
        </p:spPr>
      </p:pic>
      <p:sp>
        <p:nvSpPr>
          <p:cNvPr id="15377" name="Line 22"/>
          <p:cNvSpPr>
            <a:spLocks noChangeShapeType="1"/>
          </p:cNvSpPr>
          <p:nvPr/>
        </p:nvSpPr>
        <p:spPr bwMode="auto">
          <a:xfrm flipH="1">
            <a:off x="4570412" y="1319682"/>
            <a:ext cx="3139053" cy="2138069"/>
          </a:xfrm>
          <a:prstGeom prst="line">
            <a:avLst/>
          </a:prstGeom>
          <a:noFill/>
          <a:ln w="9525">
            <a:solidFill>
              <a:srgbClr val="808080"/>
            </a:solidFill>
            <a:prstDash val="dash"/>
            <a:round/>
            <a:headEnd/>
            <a:tailEnd/>
          </a:ln>
        </p:spPr>
        <p:txBody>
          <a:bodyPr/>
          <a:lstStyle/>
          <a:p>
            <a:endParaRPr lang="en-US"/>
          </a:p>
        </p:txBody>
      </p:sp>
      <p:sp>
        <p:nvSpPr>
          <p:cNvPr id="15378" name="Text Box 23"/>
          <p:cNvSpPr txBox="1">
            <a:spLocks noChangeArrowheads="1"/>
          </p:cNvSpPr>
          <p:nvPr/>
        </p:nvSpPr>
        <p:spPr bwMode="auto">
          <a:xfrm>
            <a:off x="6050922" y="1366184"/>
            <a:ext cx="1098550" cy="366712"/>
          </a:xfrm>
          <a:prstGeom prst="rect">
            <a:avLst/>
          </a:prstGeom>
          <a:noFill/>
          <a:ln w="9525">
            <a:noFill/>
            <a:miter lim="800000"/>
            <a:headEnd/>
            <a:tailEnd/>
          </a:ln>
        </p:spPr>
        <p:txBody>
          <a:bodyPr wrap="none">
            <a:spAutoFit/>
          </a:bodyPr>
          <a:lstStyle/>
          <a:p>
            <a:r>
              <a:rPr lang="en-US" dirty="0"/>
              <a:t>Licensed</a:t>
            </a:r>
          </a:p>
        </p:txBody>
      </p:sp>
      <p:sp>
        <p:nvSpPr>
          <p:cNvPr id="15379" name="Text Box 24"/>
          <p:cNvSpPr txBox="1">
            <a:spLocks noChangeArrowheads="1"/>
          </p:cNvSpPr>
          <p:nvPr/>
        </p:nvSpPr>
        <p:spPr bwMode="auto">
          <a:xfrm>
            <a:off x="5266835" y="3008933"/>
            <a:ext cx="1276350" cy="366713"/>
          </a:xfrm>
          <a:prstGeom prst="rect">
            <a:avLst/>
          </a:prstGeom>
          <a:noFill/>
          <a:ln w="9525">
            <a:noFill/>
            <a:miter lim="800000"/>
            <a:headEnd/>
            <a:tailEnd/>
          </a:ln>
        </p:spPr>
        <p:txBody>
          <a:bodyPr wrap="none">
            <a:spAutoFit/>
          </a:bodyPr>
          <a:lstStyle/>
          <a:p>
            <a:r>
              <a:rPr lang="en-US" dirty="0"/>
              <a:t>Purchased</a:t>
            </a:r>
          </a:p>
        </p:txBody>
      </p:sp>
      <p:sp>
        <p:nvSpPr>
          <p:cNvPr id="24" name="Down Arrow Callout 23"/>
          <p:cNvSpPr/>
          <p:nvPr/>
        </p:nvSpPr>
        <p:spPr>
          <a:xfrm>
            <a:off x="2590800" y="533400"/>
            <a:ext cx="4038600" cy="1371600"/>
          </a:xfrm>
          <a:prstGeom prst="downArrowCallou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400" dirty="0" smtClean="0">
                <a:latin typeface="Segoe UI Light" pitchFamily="34" charset="0"/>
              </a:rPr>
              <a:t>Outside, in</a:t>
            </a:r>
            <a:endParaRPr lang="en-US" sz="4400" dirty="0">
              <a:latin typeface="Segoe UI Light" pitchFamily="34" charset="0"/>
            </a:endParaRPr>
          </a:p>
        </p:txBody>
      </p:sp>
      <p:sp>
        <p:nvSpPr>
          <p:cNvPr id="25" name="TextBox 36"/>
          <p:cNvSpPr txBox="1">
            <a:spLocks noChangeArrowheads="1"/>
          </p:cNvSpPr>
          <p:nvPr/>
        </p:nvSpPr>
        <p:spPr bwMode="auto">
          <a:xfrm>
            <a:off x="228600" y="228600"/>
            <a:ext cx="2395143" cy="369332"/>
          </a:xfrm>
          <a:prstGeom prst="rect">
            <a:avLst/>
          </a:prstGeom>
          <a:noFill/>
          <a:ln w="9525">
            <a:noFill/>
            <a:miter lim="800000"/>
            <a:headEnd/>
            <a:tailEnd/>
          </a:ln>
        </p:spPr>
        <p:txBody>
          <a:bodyPr wrap="none">
            <a:spAutoFit/>
          </a:bodyPr>
          <a:lstStyle/>
          <a:p>
            <a:r>
              <a:rPr lang="en-US" dirty="0" smtClean="0">
                <a:latin typeface="Segoe UI Light" pitchFamily="34" charset="0"/>
              </a:rPr>
              <a:t>OCLC Collections </a:t>
            </a:r>
            <a:r>
              <a:rPr lang="en-US" dirty="0">
                <a:latin typeface="Segoe UI Light" pitchFamily="34" charset="0"/>
              </a:rPr>
              <a:t>Grid </a:t>
            </a:r>
          </a:p>
        </p:txBody>
      </p:sp>
      <p:sp>
        <p:nvSpPr>
          <p:cNvPr id="32" name="TextBox 31"/>
          <p:cNvSpPr txBox="1"/>
          <p:nvPr/>
        </p:nvSpPr>
        <p:spPr>
          <a:xfrm>
            <a:off x="2199343" y="3856665"/>
            <a:ext cx="4821513" cy="1200329"/>
          </a:xfrm>
          <a:prstGeom prst="rect">
            <a:avLst/>
          </a:prstGeom>
          <a:solidFill>
            <a:schemeClr val="bg1">
              <a:alpha val="62000"/>
            </a:schemeClr>
          </a:solidFill>
        </p:spPr>
        <p:txBody>
          <a:bodyPr wrap="square" rtlCol="0">
            <a:spAutoFit/>
          </a:bodyPr>
          <a:lstStyle/>
          <a:p>
            <a:pPr algn="ctr"/>
            <a:r>
              <a:rPr lang="en-US" sz="7200" dirty="0" smtClean="0">
                <a:latin typeface="Segoe UI Light" pitchFamily="34" charset="0"/>
                <a:ea typeface="Segoe UI" pitchFamily="34" charset="0"/>
                <a:cs typeface="Segoe UI" pitchFamily="34" charset="0"/>
              </a:rPr>
              <a:t>Distinctive</a:t>
            </a:r>
            <a:endParaRPr lang="en-US" sz="7200" dirty="0">
              <a:latin typeface="Segoe UI Light" pitchFamily="34" charset="0"/>
              <a:ea typeface="Segoe UI" pitchFamily="34" charset="0"/>
              <a:cs typeface="Segoe UI" pitchFamily="34" charset="0"/>
            </a:endParaRPr>
          </a:p>
        </p:txBody>
      </p:sp>
      <p:sp>
        <p:nvSpPr>
          <p:cNvPr id="40" name="TextBox 39"/>
          <p:cNvSpPr txBox="1"/>
          <p:nvPr/>
        </p:nvSpPr>
        <p:spPr>
          <a:xfrm>
            <a:off x="228600" y="914400"/>
            <a:ext cx="2645276" cy="830997"/>
          </a:xfrm>
          <a:prstGeom prst="rect">
            <a:avLst/>
          </a:prstGeom>
          <a:solidFill>
            <a:schemeClr val="bg1"/>
          </a:solidFill>
          <a:ln>
            <a:solidFill>
              <a:schemeClr val="accent1">
                <a:shade val="50000"/>
              </a:schemeClr>
            </a:solidFill>
          </a:ln>
        </p:spPr>
        <p:txBody>
          <a:bodyPr wrap="none" rtlCol="0">
            <a:spAutoFit/>
          </a:bodyPr>
          <a:lstStyle/>
          <a:p>
            <a:r>
              <a:rPr lang="en-US" sz="2400" dirty="0" smtClean="0">
                <a:latin typeface="Segoe UI Light" pitchFamily="34" charset="0"/>
              </a:rPr>
              <a:t>Library as broker</a:t>
            </a:r>
          </a:p>
          <a:p>
            <a:r>
              <a:rPr lang="en-US" sz="2400" dirty="0" smtClean="0">
                <a:solidFill>
                  <a:schemeClr val="accent6"/>
                </a:solidFill>
                <a:latin typeface="Segoe UI Light" pitchFamily="34" charset="0"/>
              </a:rPr>
              <a:t>Maximise efficiency</a:t>
            </a:r>
          </a:p>
        </p:txBody>
      </p:sp>
      <p:pic>
        <p:nvPicPr>
          <p:cNvPr id="33" name="Picture 48" descr="booksjournals"/>
          <p:cNvPicPr>
            <a:picLocks noChangeAspect="1" noChangeArrowheads="1"/>
          </p:cNvPicPr>
          <p:nvPr/>
        </p:nvPicPr>
        <p:blipFill>
          <a:blip r:embed="rId6" cstate="print">
            <a:duotone>
              <a:schemeClr val="bg2">
                <a:shade val="45000"/>
                <a:satMod val="135000"/>
              </a:schemeClr>
              <a:prstClr val="white"/>
            </a:duotone>
          </a:blip>
          <a:srcRect/>
          <a:stretch>
            <a:fillRect/>
          </a:stretch>
        </p:blipFill>
        <p:spPr bwMode="auto">
          <a:xfrm>
            <a:off x="5295899" y="1448577"/>
            <a:ext cx="2400301" cy="1600200"/>
          </a:xfrm>
          <a:prstGeom prst="ellipse">
            <a:avLst/>
          </a:prstGeom>
          <a:ln>
            <a:noFill/>
          </a:ln>
          <a:effectLst>
            <a:softEdge rad="112500"/>
          </a:effectLst>
        </p:spPr>
      </p:pic>
      <p:sp>
        <p:nvSpPr>
          <p:cNvPr id="19" name="TextBox 18"/>
          <p:cNvSpPr txBox="1"/>
          <p:nvPr/>
        </p:nvSpPr>
        <p:spPr>
          <a:xfrm>
            <a:off x="6172200" y="228600"/>
            <a:ext cx="990600" cy="461665"/>
          </a:xfrm>
          <a:prstGeom prst="rect">
            <a:avLst/>
          </a:prstGeom>
          <a:solidFill>
            <a:schemeClr val="bg1"/>
          </a:solidFill>
          <a:ln>
            <a:solidFill>
              <a:schemeClr val="accent1">
                <a:shade val="50000"/>
              </a:schemeClr>
            </a:solidFill>
          </a:ln>
        </p:spPr>
        <p:txBody>
          <a:bodyPr wrap="square" rtlCol="0">
            <a:spAutoFit/>
          </a:bodyPr>
          <a:lstStyle/>
          <a:p>
            <a:r>
              <a:rPr lang="en-US" sz="2400" b="1" dirty="0" smtClean="0">
                <a:latin typeface="Segoe UI Light" pitchFamily="34" charset="0"/>
              </a:rPr>
              <a:t>Then</a:t>
            </a:r>
            <a:endParaRPr lang="en-US" sz="2400" b="1" dirty="0" smtClean="0">
              <a:solidFill>
                <a:schemeClr val="accent6"/>
              </a:solidFill>
              <a:latin typeface="Segoe UI Light" pitchFamily="34" charset="0"/>
            </a:endParaRPr>
          </a:p>
        </p:txBody>
      </p:sp>
      <p:sp>
        <p:nvSpPr>
          <p:cNvPr id="27" name="Oval 26"/>
          <p:cNvSpPr/>
          <p:nvPr/>
        </p:nvSpPr>
        <p:spPr>
          <a:xfrm>
            <a:off x="68778" y="3213893"/>
            <a:ext cx="1905000" cy="582613"/>
          </a:xfrm>
          <a:prstGeom prst="ellipse">
            <a:avLst/>
          </a:prstGeom>
          <a:solidFill>
            <a:schemeClr val="accent6">
              <a:lumMod val="7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700" b="1">
                <a:solidFill>
                  <a:srgbClr val="FFFFFF"/>
                </a:solidFill>
              </a:rPr>
              <a:t>Low Stewardship</a:t>
            </a:r>
          </a:p>
        </p:txBody>
      </p:sp>
      <p:sp>
        <p:nvSpPr>
          <p:cNvPr id="28" name="Oval 27"/>
          <p:cNvSpPr/>
          <p:nvPr/>
        </p:nvSpPr>
        <p:spPr>
          <a:xfrm>
            <a:off x="7394851" y="3190870"/>
            <a:ext cx="1905000" cy="582613"/>
          </a:xfrm>
          <a:prstGeom prst="ellipse">
            <a:avLst/>
          </a:prstGeom>
          <a:solidFill>
            <a:schemeClr val="accent6">
              <a:lumMod val="7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700" b="1">
                <a:solidFill>
                  <a:srgbClr val="FFFFFF"/>
                </a:solidFill>
              </a:rPr>
              <a:t>High Stewardship</a:t>
            </a:r>
          </a:p>
        </p:txBody>
      </p:sp>
      <p:sp>
        <p:nvSpPr>
          <p:cNvPr id="26" name="Down Arrow Callout 25"/>
          <p:cNvSpPr/>
          <p:nvPr/>
        </p:nvSpPr>
        <p:spPr>
          <a:xfrm>
            <a:off x="2594733" y="5486400"/>
            <a:ext cx="4038600" cy="1371600"/>
          </a:xfrm>
          <a:prstGeom prst="downArrowCallou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400" dirty="0" smtClean="0">
                <a:latin typeface="Segoe UI Light" pitchFamily="34" charset="0"/>
              </a:rPr>
              <a:t>Inside, out</a:t>
            </a:r>
            <a:endParaRPr lang="en-US" sz="4400" dirty="0">
              <a:latin typeface="Segoe UI Light" pitchFamily="34" charset="0"/>
            </a:endParaRPr>
          </a:p>
        </p:txBody>
      </p:sp>
      <p:sp>
        <p:nvSpPr>
          <p:cNvPr id="39" name="TextBox 38"/>
          <p:cNvSpPr txBox="1"/>
          <p:nvPr/>
        </p:nvSpPr>
        <p:spPr>
          <a:xfrm>
            <a:off x="5109333" y="4884003"/>
            <a:ext cx="3687801" cy="830997"/>
          </a:xfrm>
          <a:prstGeom prst="rect">
            <a:avLst/>
          </a:prstGeom>
          <a:solidFill>
            <a:schemeClr val="bg1"/>
          </a:solidFill>
          <a:ln>
            <a:solidFill>
              <a:schemeClr val="accent1">
                <a:shade val="50000"/>
              </a:schemeClr>
            </a:solidFill>
          </a:ln>
        </p:spPr>
        <p:txBody>
          <a:bodyPr wrap="square" rtlCol="0">
            <a:spAutoFit/>
          </a:bodyPr>
          <a:lstStyle/>
          <a:p>
            <a:r>
              <a:rPr lang="en-US" sz="2400" dirty="0" smtClean="0">
                <a:latin typeface="Segoe UI Light" pitchFamily="34" charset="0"/>
              </a:rPr>
              <a:t>Library as provider</a:t>
            </a:r>
          </a:p>
          <a:p>
            <a:r>
              <a:rPr lang="en-US" sz="2400" dirty="0" err="1" smtClean="0">
                <a:solidFill>
                  <a:schemeClr val="accent6"/>
                </a:solidFill>
                <a:latin typeface="Segoe UI Light" pitchFamily="34" charset="0"/>
              </a:rPr>
              <a:t>Maximise</a:t>
            </a:r>
            <a:r>
              <a:rPr lang="en-US" sz="2400" dirty="0" smtClean="0">
                <a:solidFill>
                  <a:schemeClr val="accent6"/>
                </a:solidFill>
                <a:latin typeface="Segoe UI Light" pitchFamily="34" charset="0"/>
              </a:rPr>
              <a:t> discoverability</a:t>
            </a:r>
          </a:p>
        </p:txBody>
      </p:sp>
      <p:sp>
        <p:nvSpPr>
          <p:cNvPr id="20" name="TextBox 19"/>
          <p:cNvSpPr txBox="1"/>
          <p:nvPr/>
        </p:nvSpPr>
        <p:spPr>
          <a:xfrm>
            <a:off x="2137533" y="6125614"/>
            <a:ext cx="914400" cy="457200"/>
          </a:xfrm>
          <a:prstGeom prst="rect">
            <a:avLst/>
          </a:prstGeom>
          <a:solidFill>
            <a:schemeClr val="bg1"/>
          </a:solidFill>
          <a:ln>
            <a:solidFill>
              <a:schemeClr val="accent1">
                <a:shade val="50000"/>
              </a:schemeClr>
            </a:solidFill>
          </a:ln>
        </p:spPr>
        <p:txBody>
          <a:bodyPr wrap="square" rtlCol="0">
            <a:spAutoFit/>
          </a:bodyPr>
          <a:lstStyle/>
          <a:p>
            <a:r>
              <a:rPr lang="en-US" sz="2400" b="1" dirty="0" smtClean="0">
                <a:latin typeface="Segoe UI Light" pitchFamily="34" charset="0"/>
              </a:rPr>
              <a:t>Now</a:t>
            </a:r>
            <a:endParaRPr lang="en-US" sz="2400" b="1" dirty="0" smtClean="0">
              <a:solidFill>
                <a:schemeClr val="accent6"/>
              </a:solidFill>
              <a:latin typeface="Segoe UI Light" pitchFamily="34" charset="0"/>
            </a:endParaRPr>
          </a:p>
        </p:txBody>
      </p:sp>
      <p:sp>
        <p:nvSpPr>
          <p:cNvPr id="31" name="TextBox 30"/>
          <p:cNvSpPr txBox="1"/>
          <p:nvPr/>
        </p:nvSpPr>
        <p:spPr>
          <a:xfrm>
            <a:off x="3581401" y="6442135"/>
            <a:ext cx="5410200" cy="307777"/>
          </a:xfrm>
          <a:prstGeom prst="rect">
            <a:avLst/>
          </a:prstGeom>
          <a:solidFill>
            <a:srgbClr val="FFFFFF"/>
          </a:solidFill>
          <a:ln>
            <a:solidFill>
              <a:schemeClr val="tx1"/>
            </a:solidFill>
          </a:ln>
        </p:spPr>
        <p:txBody>
          <a:bodyPr wrap="square" rtlCol="0">
            <a:spAutoFit/>
          </a:bodyPr>
          <a:lstStyle/>
          <a:p>
            <a:r>
              <a:rPr lang="en-US" sz="1400" dirty="0"/>
              <a:t>Figure:  OCLC Collections Grid, shift in emphasis. </a:t>
            </a:r>
            <a:r>
              <a:rPr lang="en-US" sz="1400" dirty="0" smtClean="0"/>
              <a:t>OCLC Research, 2014.</a:t>
            </a:r>
            <a:endParaRPr lang="en-US" sz="1400" dirty="0"/>
          </a:p>
        </p:txBody>
      </p:sp>
    </p:spTree>
    <p:extLst>
      <p:ext uri="{BB962C8B-B14F-4D97-AF65-F5344CB8AC3E}">
        <p14:creationId xmlns:p14="http://schemas.microsoft.com/office/powerpoint/2010/main" val="378235871"/>
      </p:ext>
    </p:extLst>
  </p:cSld>
  <p:clrMapOvr>
    <a:masterClrMapping/>
  </p:clrMapOvr>
  <mc:AlternateContent xmlns:mc="http://schemas.openxmlformats.org/markup-compatibility/2006" xmlns:p14="http://schemas.microsoft.com/office/powerpoint/2010/main">
    <mc:Choice Requires="p14">
      <p:transition p14:dur="0" advTm="131805"/>
    </mc:Choice>
    <mc:Fallback xmlns="">
      <p:transition advTm="131805"/>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1" fill="hold" grpId="0" nodeType="clickEffect">
                                  <p:stCondLst>
                                    <p:cond delay="0"/>
                                  </p:stCondLst>
                                  <p:childTnLst>
                                    <p:set>
                                      <p:cBhvr>
                                        <p:cTn id="6" dur="1" fill="hold">
                                          <p:stCondLst>
                                            <p:cond delay="0"/>
                                          </p:stCondLst>
                                        </p:cTn>
                                        <p:tgtEl>
                                          <p:spTgt spid="24"/>
                                        </p:tgtEl>
                                        <p:attrNameLst>
                                          <p:attrName>style.visibility</p:attrName>
                                        </p:attrNameLst>
                                      </p:cBhvr>
                                      <p:to>
                                        <p:strVal val="visible"/>
                                      </p:to>
                                    </p:set>
                                    <p:anim calcmode="lin" valueType="num">
                                      <p:cBhvr additive="base">
                                        <p:cTn id="7" dur="500" fill="hold"/>
                                        <p:tgtEl>
                                          <p:spTgt spid="24"/>
                                        </p:tgtEl>
                                        <p:attrNameLst>
                                          <p:attrName>ppt_x</p:attrName>
                                        </p:attrNameLst>
                                      </p:cBhvr>
                                      <p:tavLst>
                                        <p:tav tm="0">
                                          <p:val>
                                            <p:strVal val="#ppt_x"/>
                                          </p:val>
                                        </p:tav>
                                        <p:tav tm="100000">
                                          <p:val>
                                            <p:strVal val="#ppt_x"/>
                                          </p:val>
                                        </p:tav>
                                      </p:tavLst>
                                    </p:anim>
                                    <p:anim calcmode="lin" valueType="num">
                                      <p:cBhvr additive="base">
                                        <p:cTn id="8" dur="500" fill="hold"/>
                                        <p:tgtEl>
                                          <p:spTgt spid="24"/>
                                        </p:tgtEl>
                                        <p:attrNameLst>
                                          <p:attrName>ppt_y</p:attrName>
                                        </p:attrNameLst>
                                      </p:cBhvr>
                                      <p:tavLst>
                                        <p:tav tm="0">
                                          <p:val>
                                            <p:strVal val="0-#ppt_h/2"/>
                                          </p:val>
                                        </p:tav>
                                        <p:tav tm="100000">
                                          <p:val>
                                            <p:strVal val="#ppt_y"/>
                                          </p:val>
                                        </p:tav>
                                      </p:tavLst>
                                    </p:anim>
                                  </p:childTnLst>
                                </p:cTn>
                              </p:par>
                              <p:par>
                                <p:cTn id="9" presetID="2" presetClass="entr" presetSubtype="1" fill="hold" grpId="0" nodeType="withEffect">
                                  <p:stCondLst>
                                    <p:cond delay="0"/>
                                  </p:stCondLst>
                                  <p:childTnLst>
                                    <p:set>
                                      <p:cBhvr>
                                        <p:cTn id="10" dur="1" fill="hold">
                                          <p:stCondLst>
                                            <p:cond delay="0"/>
                                          </p:stCondLst>
                                        </p:cTn>
                                        <p:tgtEl>
                                          <p:spTgt spid="40"/>
                                        </p:tgtEl>
                                        <p:attrNameLst>
                                          <p:attrName>style.visibility</p:attrName>
                                        </p:attrNameLst>
                                      </p:cBhvr>
                                      <p:to>
                                        <p:strVal val="visible"/>
                                      </p:to>
                                    </p:set>
                                    <p:anim calcmode="lin" valueType="num">
                                      <p:cBhvr additive="base">
                                        <p:cTn id="11" dur="500" fill="hold"/>
                                        <p:tgtEl>
                                          <p:spTgt spid="40"/>
                                        </p:tgtEl>
                                        <p:attrNameLst>
                                          <p:attrName>ppt_x</p:attrName>
                                        </p:attrNameLst>
                                      </p:cBhvr>
                                      <p:tavLst>
                                        <p:tav tm="0">
                                          <p:val>
                                            <p:strVal val="#ppt_x"/>
                                          </p:val>
                                        </p:tav>
                                        <p:tav tm="100000">
                                          <p:val>
                                            <p:strVal val="#ppt_x"/>
                                          </p:val>
                                        </p:tav>
                                      </p:tavLst>
                                    </p:anim>
                                    <p:anim calcmode="lin" valueType="num">
                                      <p:cBhvr additive="base">
                                        <p:cTn id="12" dur="500" fill="hold"/>
                                        <p:tgtEl>
                                          <p:spTgt spid="40"/>
                                        </p:tgtEl>
                                        <p:attrNameLst>
                                          <p:attrName>ppt_y</p:attrName>
                                        </p:attrNameLst>
                                      </p:cBhvr>
                                      <p:tavLst>
                                        <p:tav tm="0">
                                          <p:val>
                                            <p:strVal val="0-#ppt_h/2"/>
                                          </p:val>
                                        </p:tav>
                                        <p:tav tm="100000">
                                          <p:val>
                                            <p:strVal val="#ppt_y"/>
                                          </p:val>
                                        </p:tav>
                                      </p:tavLst>
                                    </p:anim>
                                  </p:childTnLst>
                                </p:cTn>
                              </p:par>
                              <p:par>
                                <p:cTn id="13" presetID="2" presetClass="entr" presetSubtype="1" fill="hold" grpId="0" nodeType="withEffect">
                                  <p:stCondLst>
                                    <p:cond delay="0"/>
                                  </p:stCondLst>
                                  <p:childTnLst>
                                    <p:set>
                                      <p:cBhvr>
                                        <p:cTn id="14" dur="1" fill="hold">
                                          <p:stCondLst>
                                            <p:cond delay="0"/>
                                          </p:stCondLst>
                                        </p:cTn>
                                        <p:tgtEl>
                                          <p:spTgt spid="19"/>
                                        </p:tgtEl>
                                        <p:attrNameLst>
                                          <p:attrName>style.visibility</p:attrName>
                                        </p:attrNameLst>
                                      </p:cBhvr>
                                      <p:to>
                                        <p:strVal val="visible"/>
                                      </p:to>
                                    </p:set>
                                    <p:anim calcmode="lin" valueType="num">
                                      <p:cBhvr additive="base">
                                        <p:cTn id="15" dur="500" fill="hold"/>
                                        <p:tgtEl>
                                          <p:spTgt spid="19"/>
                                        </p:tgtEl>
                                        <p:attrNameLst>
                                          <p:attrName>ppt_x</p:attrName>
                                        </p:attrNameLst>
                                      </p:cBhvr>
                                      <p:tavLst>
                                        <p:tav tm="0">
                                          <p:val>
                                            <p:strVal val="#ppt_x"/>
                                          </p:val>
                                        </p:tav>
                                        <p:tav tm="100000">
                                          <p:val>
                                            <p:strVal val="#ppt_x"/>
                                          </p:val>
                                        </p:tav>
                                      </p:tavLst>
                                    </p:anim>
                                    <p:anim calcmode="lin" valueType="num">
                                      <p:cBhvr additive="base">
                                        <p:cTn id="16" dur="500" fill="hold"/>
                                        <p:tgtEl>
                                          <p:spTgt spid="19"/>
                                        </p:tgtEl>
                                        <p:attrNameLst>
                                          <p:attrName>ppt_y</p:attrName>
                                        </p:attrNameLst>
                                      </p:cBhvr>
                                      <p:tavLst>
                                        <p:tav tm="0">
                                          <p:val>
                                            <p:strVal val="0-#ppt_h/2"/>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39"/>
                                        </p:tgtEl>
                                        <p:attrNameLst>
                                          <p:attrName>style.visibility</p:attrName>
                                        </p:attrNameLst>
                                      </p:cBhvr>
                                      <p:to>
                                        <p:strVal val="visible"/>
                                      </p:to>
                                    </p:set>
                                    <p:animEffect transition="in" filter="fade">
                                      <p:cBhvr>
                                        <p:cTn id="21" dur="1000"/>
                                        <p:tgtEl>
                                          <p:spTgt spid="39"/>
                                        </p:tgtEl>
                                      </p:cBhvr>
                                    </p:animEffect>
                                    <p:anim calcmode="lin" valueType="num">
                                      <p:cBhvr>
                                        <p:cTn id="22" dur="1000" fill="hold"/>
                                        <p:tgtEl>
                                          <p:spTgt spid="39"/>
                                        </p:tgtEl>
                                        <p:attrNameLst>
                                          <p:attrName>ppt_x</p:attrName>
                                        </p:attrNameLst>
                                      </p:cBhvr>
                                      <p:tavLst>
                                        <p:tav tm="0">
                                          <p:val>
                                            <p:strVal val="#ppt_x"/>
                                          </p:val>
                                        </p:tav>
                                        <p:tav tm="100000">
                                          <p:val>
                                            <p:strVal val="#ppt_x"/>
                                          </p:val>
                                        </p:tav>
                                      </p:tavLst>
                                    </p:anim>
                                    <p:anim calcmode="lin" valueType="num">
                                      <p:cBhvr>
                                        <p:cTn id="23" dur="1000" fill="hold"/>
                                        <p:tgtEl>
                                          <p:spTgt spid="39"/>
                                        </p:tgtEl>
                                        <p:attrNameLst>
                                          <p:attrName>ppt_y</p:attrName>
                                        </p:attrNameLst>
                                      </p:cBhvr>
                                      <p:tavLst>
                                        <p:tav tm="0">
                                          <p:val>
                                            <p:strVal val="#ppt_y+.1"/>
                                          </p:val>
                                        </p:tav>
                                        <p:tav tm="100000">
                                          <p:val>
                                            <p:strVal val="#ppt_y"/>
                                          </p:val>
                                        </p:tav>
                                      </p:tavLst>
                                    </p:anim>
                                  </p:childTnLst>
                                </p:cTn>
                              </p:par>
                              <p:par>
                                <p:cTn id="24" presetID="42" presetClass="entr" presetSubtype="0" fill="hold" grpId="0" nodeType="withEffect">
                                  <p:stCondLst>
                                    <p:cond delay="0"/>
                                  </p:stCondLst>
                                  <p:childTnLst>
                                    <p:set>
                                      <p:cBhvr>
                                        <p:cTn id="25" dur="1" fill="hold">
                                          <p:stCondLst>
                                            <p:cond delay="0"/>
                                          </p:stCondLst>
                                        </p:cTn>
                                        <p:tgtEl>
                                          <p:spTgt spid="26"/>
                                        </p:tgtEl>
                                        <p:attrNameLst>
                                          <p:attrName>style.visibility</p:attrName>
                                        </p:attrNameLst>
                                      </p:cBhvr>
                                      <p:to>
                                        <p:strVal val="visible"/>
                                      </p:to>
                                    </p:set>
                                    <p:animEffect transition="in" filter="fade">
                                      <p:cBhvr>
                                        <p:cTn id="26" dur="1000"/>
                                        <p:tgtEl>
                                          <p:spTgt spid="26"/>
                                        </p:tgtEl>
                                      </p:cBhvr>
                                    </p:animEffect>
                                    <p:anim calcmode="lin" valueType="num">
                                      <p:cBhvr>
                                        <p:cTn id="27" dur="1000" fill="hold"/>
                                        <p:tgtEl>
                                          <p:spTgt spid="26"/>
                                        </p:tgtEl>
                                        <p:attrNameLst>
                                          <p:attrName>ppt_x</p:attrName>
                                        </p:attrNameLst>
                                      </p:cBhvr>
                                      <p:tavLst>
                                        <p:tav tm="0">
                                          <p:val>
                                            <p:strVal val="#ppt_x"/>
                                          </p:val>
                                        </p:tav>
                                        <p:tav tm="100000">
                                          <p:val>
                                            <p:strVal val="#ppt_x"/>
                                          </p:val>
                                        </p:tav>
                                      </p:tavLst>
                                    </p:anim>
                                    <p:anim calcmode="lin" valueType="num">
                                      <p:cBhvr>
                                        <p:cTn id="28" dur="1000" fill="hold"/>
                                        <p:tgtEl>
                                          <p:spTgt spid="26"/>
                                        </p:tgtEl>
                                        <p:attrNameLst>
                                          <p:attrName>ppt_y</p:attrName>
                                        </p:attrNameLst>
                                      </p:cBhvr>
                                      <p:tavLst>
                                        <p:tav tm="0">
                                          <p:val>
                                            <p:strVal val="#ppt_y+.1"/>
                                          </p:val>
                                        </p:tav>
                                        <p:tav tm="100000">
                                          <p:val>
                                            <p:strVal val="#ppt_y"/>
                                          </p:val>
                                        </p:tav>
                                      </p:tavLst>
                                    </p:anim>
                                  </p:childTnLst>
                                </p:cTn>
                              </p:par>
                              <p:par>
                                <p:cTn id="29" presetID="42" presetClass="entr" presetSubtype="0" fill="hold" grpId="0" nodeType="withEffect">
                                  <p:stCondLst>
                                    <p:cond delay="0"/>
                                  </p:stCondLst>
                                  <p:childTnLst>
                                    <p:set>
                                      <p:cBhvr>
                                        <p:cTn id="30" dur="1" fill="hold">
                                          <p:stCondLst>
                                            <p:cond delay="0"/>
                                          </p:stCondLst>
                                        </p:cTn>
                                        <p:tgtEl>
                                          <p:spTgt spid="20"/>
                                        </p:tgtEl>
                                        <p:attrNameLst>
                                          <p:attrName>style.visibility</p:attrName>
                                        </p:attrNameLst>
                                      </p:cBhvr>
                                      <p:to>
                                        <p:strVal val="visible"/>
                                      </p:to>
                                    </p:set>
                                    <p:animEffect transition="in" filter="fade">
                                      <p:cBhvr>
                                        <p:cTn id="31" dur="1000"/>
                                        <p:tgtEl>
                                          <p:spTgt spid="20"/>
                                        </p:tgtEl>
                                      </p:cBhvr>
                                    </p:animEffect>
                                    <p:anim calcmode="lin" valueType="num">
                                      <p:cBhvr>
                                        <p:cTn id="32" dur="1000" fill="hold"/>
                                        <p:tgtEl>
                                          <p:spTgt spid="20"/>
                                        </p:tgtEl>
                                        <p:attrNameLst>
                                          <p:attrName>ppt_x</p:attrName>
                                        </p:attrNameLst>
                                      </p:cBhvr>
                                      <p:tavLst>
                                        <p:tav tm="0">
                                          <p:val>
                                            <p:strVal val="#ppt_x"/>
                                          </p:val>
                                        </p:tav>
                                        <p:tav tm="100000">
                                          <p:val>
                                            <p:strVal val="#ppt_x"/>
                                          </p:val>
                                        </p:tav>
                                      </p:tavLst>
                                    </p:anim>
                                    <p:anim calcmode="lin" valueType="num">
                                      <p:cBhvr>
                                        <p:cTn id="33" dur="1000" fill="hold"/>
                                        <p:tgtEl>
                                          <p:spTgt spid="2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animBg="1"/>
      <p:bldP spid="40" grpId="0" animBg="1"/>
      <p:bldP spid="19" grpId="0" animBg="1"/>
      <p:bldP spid="26" grpId="0" animBg="1"/>
      <p:bldP spid="39" grpId="0" animBg="1"/>
      <p:bldP spid="20" grpId="0"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609600" y="0"/>
            <a:ext cx="8134350" cy="7677150"/>
          </a:xfrm>
          <a:prstGeom prst="rect">
            <a:avLst/>
          </a:prstGeom>
        </p:spPr>
      </p:pic>
      <p:sp>
        <p:nvSpPr>
          <p:cNvPr id="3" name="TextBox 2"/>
          <p:cNvSpPr txBox="1"/>
          <p:nvPr/>
        </p:nvSpPr>
        <p:spPr>
          <a:xfrm>
            <a:off x="381000" y="1981200"/>
            <a:ext cx="1180131" cy="923330"/>
          </a:xfrm>
          <a:prstGeom prst="rect">
            <a:avLst/>
          </a:prstGeom>
          <a:solidFill>
            <a:schemeClr val="bg1">
              <a:lumMod val="65000"/>
            </a:schemeClr>
          </a:solidFill>
          <a:ln w="57150">
            <a:solidFill>
              <a:schemeClr val="accent6"/>
            </a:solidFill>
          </a:ln>
        </p:spPr>
        <p:txBody>
          <a:bodyPr wrap="none" rtlCol="0">
            <a:spAutoFit/>
          </a:bodyPr>
          <a:lstStyle/>
          <a:p>
            <a:r>
              <a:rPr lang="en-US" b="1" dirty="0" smtClean="0">
                <a:solidFill>
                  <a:schemeClr val="bg1"/>
                </a:solidFill>
              </a:rPr>
              <a:t>Outside-in</a:t>
            </a:r>
            <a:br>
              <a:rPr lang="en-US" b="1" dirty="0" smtClean="0">
                <a:solidFill>
                  <a:schemeClr val="bg1"/>
                </a:solidFill>
              </a:rPr>
            </a:br>
            <a:r>
              <a:rPr lang="en-US" b="1" dirty="0" smtClean="0">
                <a:solidFill>
                  <a:schemeClr val="bg1"/>
                </a:solidFill>
              </a:rPr>
              <a:t>Bought &amp;</a:t>
            </a:r>
            <a:br>
              <a:rPr lang="en-US" b="1" dirty="0" smtClean="0">
                <a:solidFill>
                  <a:schemeClr val="bg1"/>
                </a:solidFill>
              </a:rPr>
            </a:br>
            <a:r>
              <a:rPr lang="en-US" b="1" dirty="0" smtClean="0">
                <a:solidFill>
                  <a:schemeClr val="bg1"/>
                </a:solidFill>
              </a:rPr>
              <a:t>Licensed</a:t>
            </a:r>
            <a:endParaRPr lang="en-US" b="1" dirty="0">
              <a:solidFill>
                <a:schemeClr val="bg1"/>
              </a:solidFill>
            </a:endParaRPr>
          </a:p>
        </p:txBody>
      </p:sp>
      <p:sp>
        <p:nvSpPr>
          <p:cNvPr id="5" name="TextBox 4"/>
          <p:cNvSpPr txBox="1"/>
          <p:nvPr/>
        </p:nvSpPr>
        <p:spPr>
          <a:xfrm>
            <a:off x="252404" y="6241644"/>
            <a:ext cx="1130181" cy="369332"/>
          </a:xfrm>
          <a:prstGeom prst="rect">
            <a:avLst/>
          </a:prstGeom>
          <a:solidFill>
            <a:schemeClr val="bg1">
              <a:lumMod val="65000"/>
            </a:schemeClr>
          </a:solidFill>
          <a:ln w="57150">
            <a:solidFill>
              <a:schemeClr val="accent6"/>
            </a:solidFill>
          </a:ln>
        </p:spPr>
        <p:txBody>
          <a:bodyPr wrap="none" rtlCol="0">
            <a:spAutoFit/>
          </a:bodyPr>
          <a:lstStyle/>
          <a:p>
            <a:r>
              <a:rPr lang="en-US" b="1" dirty="0" smtClean="0">
                <a:solidFill>
                  <a:schemeClr val="bg1"/>
                </a:solidFill>
              </a:rPr>
              <a:t>Borrowed</a:t>
            </a:r>
            <a:endParaRPr lang="en-US" b="1" dirty="0">
              <a:solidFill>
                <a:schemeClr val="bg1"/>
              </a:solidFill>
            </a:endParaRPr>
          </a:p>
        </p:txBody>
      </p:sp>
      <p:sp>
        <p:nvSpPr>
          <p:cNvPr id="6" name="TextBox 5"/>
          <p:cNvSpPr txBox="1"/>
          <p:nvPr/>
        </p:nvSpPr>
        <p:spPr>
          <a:xfrm>
            <a:off x="7766577" y="3865660"/>
            <a:ext cx="1350691" cy="923330"/>
          </a:xfrm>
          <a:prstGeom prst="rect">
            <a:avLst/>
          </a:prstGeom>
          <a:solidFill>
            <a:schemeClr val="bg1">
              <a:lumMod val="65000"/>
            </a:schemeClr>
          </a:solidFill>
          <a:ln w="57150">
            <a:solidFill>
              <a:schemeClr val="accent6"/>
            </a:solidFill>
          </a:ln>
        </p:spPr>
        <p:txBody>
          <a:bodyPr wrap="none" rtlCol="0">
            <a:spAutoFit/>
          </a:bodyPr>
          <a:lstStyle/>
          <a:p>
            <a:r>
              <a:rPr lang="en-US" b="1" dirty="0" smtClean="0">
                <a:solidFill>
                  <a:schemeClr val="bg1"/>
                </a:solidFill>
              </a:rPr>
              <a:t>Inside-out</a:t>
            </a:r>
            <a:br>
              <a:rPr lang="en-US" b="1" dirty="0" smtClean="0">
                <a:solidFill>
                  <a:schemeClr val="bg1"/>
                </a:solidFill>
              </a:rPr>
            </a:br>
            <a:r>
              <a:rPr lang="en-US" b="1" dirty="0" smtClean="0">
                <a:solidFill>
                  <a:schemeClr val="bg1"/>
                </a:solidFill>
              </a:rPr>
              <a:t>Institutional</a:t>
            </a:r>
            <a:br>
              <a:rPr lang="en-US" b="1" dirty="0" smtClean="0">
                <a:solidFill>
                  <a:schemeClr val="bg1"/>
                </a:solidFill>
              </a:rPr>
            </a:br>
            <a:r>
              <a:rPr lang="en-US" b="1" dirty="0" smtClean="0">
                <a:solidFill>
                  <a:schemeClr val="bg1"/>
                </a:solidFill>
              </a:rPr>
              <a:t>Resources</a:t>
            </a:r>
            <a:endParaRPr lang="en-US" b="1" dirty="0">
              <a:solidFill>
                <a:schemeClr val="bg1"/>
              </a:solidFill>
            </a:endParaRPr>
          </a:p>
        </p:txBody>
      </p:sp>
      <p:sp>
        <p:nvSpPr>
          <p:cNvPr id="7" name="TextBox 6"/>
          <p:cNvSpPr txBox="1"/>
          <p:nvPr/>
        </p:nvSpPr>
        <p:spPr>
          <a:xfrm>
            <a:off x="252068" y="5606534"/>
            <a:ext cx="1168269" cy="369332"/>
          </a:xfrm>
          <a:prstGeom prst="rect">
            <a:avLst/>
          </a:prstGeom>
          <a:solidFill>
            <a:schemeClr val="bg1">
              <a:lumMod val="65000"/>
            </a:schemeClr>
          </a:solidFill>
          <a:ln w="57150">
            <a:solidFill>
              <a:schemeClr val="accent6"/>
            </a:solidFill>
          </a:ln>
        </p:spPr>
        <p:txBody>
          <a:bodyPr wrap="none" rtlCol="0">
            <a:spAutoFit/>
          </a:bodyPr>
          <a:lstStyle/>
          <a:p>
            <a:r>
              <a:rPr lang="en-US" b="1" dirty="0" smtClean="0">
                <a:solidFill>
                  <a:schemeClr val="bg1"/>
                </a:solidFill>
              </a:rPr>
              <a:t>Facilitated</a:t>
            </a:r>
            <a:endParaRPr lang="en-US" b="1" dirty="0">
              <a:solidFill>
                <a:schemeClr val="bg1"/>
              </a:solidFill>
            </a:endParaRPr>
          </a:p>
        </p:txBody>
      </p:sp>
      <p:cxnSp>
        <p:nvCxnSpPr>
          <p:cNvPr id="9" name="Straight Arrow Connector 8"/>
          <p:cNvCxnSpPr>
            <a:stCxn id="3" idx="3"/>
          </p:cNvCxnSpPr>
          <p:nvPr/>
        </p:nvCxnSpPr>
        <p:spPr>
          <a:xfrm flipV="1">
            <a:off x="1561131" y="1981200"/>
            <a:ext cx="801069" cy="461665"/>
          </a:xfrm>
          <a:prstGeom prst="straightConnector1">
            <a:avLst/>
          </a:prstGeom>
          <a:ln w="76200">
            <a:solidFill>
              <a:schemeClr val="accent6"/>
            </a:solidFill>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p:cNvCxnSpPr>
            <a:stCxn id="5" idx="3"/>
          </p:cNvCxnSpPr>
          <p:nvPr/>
        </p:nvCxnSpPr>
        <p:spPr>
          <a:xfrm>
            <a:off x="1382585" y="6426310"/>
            <a:ext cx="1894015" cy="50690"/>
          </a:xfrm>
          <a:prstGeom prst="straightConnector1">
            <a:avLst/>
          </a:prstGeom>
          <a:ln w="76200">
            <a:solidFill>
              <a:schemeClr val="accent6"/>
            </a:solidFill>
            <a:tailEnd type="triangle"/>
          </a:ln>
        </p:spPr>
        <p:style>
          <a:lnRef idx="1">
            <a:schemeClr val="accent1"/>
          </a:lnRef>
          <a:fillRef idx="0">
            <a:schemeClr val="accent1"/>
          </a:fillRef>
          <a:effectRef idx="0">
            <a:schemeClr val="accent1"/>
          </a:effectRef>
          <a:fontRef idx="minor">
            <a:schemeClr val="tx1"/>
          </a:fontRef>
        </p:style>
      </p:cxnSp>
      <p:cxnSp>
        <p:nvCxnSpPr>
          <p:cNvPr id="11" name="Straight Arrow Connector 10"/>
          <p:cNvCxnSpPr>
            <a:stCxn id="6" idx="1"/>
          </p:cNvCxnSpPr>
          <p:nvPr/>
        </p:nvCxnSpPr>
        <p:spPr>
          <a:xfrm flipH="1">
            <a:off x="5638800" y="4327325"/>
            <a:ext cx="2127777" cy="1"/>
          </a:xfrm>
          <a:prstGeom prst="straightConnector1">
            <a:avLst/>
          </a:prstGeom>
          <a:ln w="76200">
            <a:solidFill>
              <a:schemeClr val="accent6"/>
            </a:solidFill>
            <a:tailEnd type="triangle"/>
          </a:ln>
        </p:spPr>
        <p:style>
          <a:lnRef idx="1">
            <a:schemeClr val="accent1"/>
          </a:lnRef>
          <a:fillRef idx="0">
            <a:schemeClr val="accent1"/>
          </a:fillRef>
          <a:effectRef idx="0">
            <a:schemeClr val="accent1"/>
          </a:effectRef>
          <a:fontRef idx="minor">
            <a:schemeClr val="tx1"/>
          </a:fontRef>
        </p:style>
      </p:cxnSp>
      <p:cxnSp>
        <p:nvCxnSpPr>
          <p:cNvPr id="12" name="Straight Arrow Connector 11"/>
          <p:cNvCxnSpPr>
            <a:stCxn id="7" idx="3"/>
          </p:cNvCxnSpPr>
          <p:nvPr/>
        </p:nvCxnSpPr>
        <p:spPr>
          <a:xfrm>
            <a:off x="1420337" y="5791200"/>
            <a:ext cx="1856263" cy="184666"/>
          </a:xfrm>
          <a:prstGeom prst="straightConnector1">
            <a:avLst/>
          </a:prstGeom>
          <a:ln w="76200">
            <a:solidFill>
              <a:schemeClr val="accent6"/>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9407905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accent4">
            <a:lumMod val="75000"/>
          </a:schemeClr>
        </a:solidFill>
        <a:effectLst/>
      </p:bgPr>
    </p:bg>
    <p:spTree>
      <p:nvGrpSpPr>
        <p:cNvPr id="1" name=""/>
        <p:cNvGrpSpPr/>
        <p:nvPr/>
      </p:nvGrpSpPr>
      <p:grpSpPr>
        <a:xfrm>
          <a:off x="0" y="0"/>
          <a:ext cx="0" cy="0"/>
          <a:chOff x="0" y="0"/>
          <a:chExt cx="0" cy="0"/>
        </a:xfrm>
      </p:grpSpPr>
      <p:sp>
        <p:nvSpPr>
          <p:cNvPr id="6" name="Title 5"/>
          <p:cNvSpPr>
            <a:spLocks noGrp="1"/>
          </p:cNvSpPr>
          <p:nvPr>
            <p:ph type="title"/>
          </p:nvPr>
        </p:nvSpPr>
        <p:spPr>
          <a:xfrm>
            <a:off x="722313" y="2548886"/>
            <a:ext cx="7772400" cy="2861313"/>
          </a:xfrm>
          <a:noFill/>
        </p:spPr>
        <p:txBody>
          <a:bodyPr/>
          <a:lstStyle/>
          <a:p>
            <a:r>
              <a:rPr lang="en-US" sz="8800" b="1" dirty="0" smtClean="0">
                <a:latin typeface="Segoe UI Light" panose="020B0502040204020203" pitchFamily="34" charset="0"/>
              </a:rPr>
              <a:t>From curation to creation</a:t>
            </a:r>
            <a:endParaRPr lang="en-US" sz="8800" b="1" dirty="0">
              <a:latin typeface="Segoe UI Light" panose="020B0502040204020203" pitchFamily="34" charset="0"/>
            </a:endParaRPr>
          </a:p>
        </p:txBody>
      </p:sp>
      <p:sp>
        <p:nvSpPr>
          <p:cNvPr id="11" name="Text Placeholder 10"/>
          <p:cNvSpPr>
            <a:spLocks noGrp="1"/>
          </p:cNvSpPr>
          <p:nvPr>
            <p:ph type="body" sz="quarter" idx="10"/>
          </p:nvPr>
        </p:nvSpPr>
        <p:spPr>
          <a:xfrm>
            <a:off x="723123" y="1905000"/>
            <a:ext cx="7772400" cy="781050"/>
          </a:xfrm>
          <a:noFill/>
        </p:spPr>
        <p:txBody>
          <a:bodyPr/>
          <a:lstStyle/>
          <a:p>
            <a:r>
              <a:rPr lang="en-US" sz="4400" b="1" dirty="0" smtClean="0">
                <a:latin typeface="Segoe UI Light" panose="020B0502040204020203" pitchFamily="34" charset="0"/>
              </a:rPr>
              <a:t>Collection directions</a:t>
            </a:r>
          </a:p>
          <a:p>
            <a:endParaRPr lang="en-US" sz="4400" b="1" dirty="0">
              <a:latin typeface="Segoe UI Light" panose="020B0502040204020203" pitchFamily="34" charset="0"/>
            </a:endParaRPr>
          </a:p>
        </p:txBody>
      </p:sp>
    </p:spTree>
    <p:extLst>
      <p:ext uri="{BB962C8B-B14F-4D97-AF65-F5344CB8AC3E}">
        <p14:creationId xmlns:p14="http://schemas.microsoft.com/office/powerpoint/2010/main" val="460025665"/>
      </p:ext>
    </p:extLst>
  </p:cSld>
  <p:clrMapOvr>
    <a:masterClrMapping/>
  </p:clrMapOvr>
  <p:transition spd="slow">
    <p:push/>
  </p:transition>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p:cNvSpPr>
            <a:spLocks noGrp="1"/>
          </p:cNvSpPr>
          <p:nvPr>
            <p:ph type="sldNum" sz="quarter" idx="12"/>
          </p:nvPr>
        </p:nvSpPr>
        <p:spPr/>
        <p:txBody>
          <a:bodyPr/>
          <a:lstStyle/>
          <a:p>
            <a:fld id="{31B87300-A223-4A93-98F2-FBC58850BE26}" type="slidenum">
              <a:rPr lang="en-US" smtClean="0">
                <a:solidFill>
                  <a:prstClr val="white">
                    <a:tint val="75000"/>
                  </a:prstClr>
                </a:solidFill>
              </a:rPr>
              <a:pPr/>
              <a:t>21</a:t>
            </a:fld>
            <a:endParaRPr lang="en-US">
              <a:solidFill>
                <a:prstClr val="white">
                  <a:tint val="75000"/>
                </a:prstClr>
              </a:solidFill>
            </a:endParaRPr>
          </a:p>
        </p:txBody>
      </p:sp>
      <p:pic>
        <p:nvPicPr>
          <p:cNvPr id="3074" name="Picture 2"/>
          <p:cNvPicPr>
            <a:picLocks noChangeAspect="1" noChangeArrowheads="1"/>
          </p:cNvPicPr>
          <p:nvPr/>
        </p:nvPicPr>
        <p:blipFill>
          <a:blip r:embed="rId2" cstate="print"/>
          <a:srcRect/>
          <a:stretch>
            <a:fillRect/>
          </a:stretch>
        </p:blipFill>
        <p:spPr bwMode="auto">
          <a:xfrm>
            <a:off x="1" y="2"/>
            <a:ext cx="4572000" cy="4393253"/>
          </a:xfrm>
          <a:prstGeom prst="rect">
            <a:avLst/>
          </a:prstGeom>
          <a:noFill/>
          <a:ln w="9525">
            <a:noFill/>
            <a:miter lim="800000"/>
            <a:headEnd/>
            <a:tailEnd/>
          </a:ln>
        </p:spPr>
      </p:pic>
      <p:pic>
        <p:nvPicPr>
          <p:cNvPr id="3075" name="Picture 3"/>
          <p:cNvPicPr>
            <a:picLocks noChangeAspect="1" noChangeArrowheads="1"/>
          </p:cNvPicPr>
          <p:nvPr/>
        </p:nvPicPr>
        <p:blipFill>
          <a:blip r:embed="rId3" cstate="print"/>
          <a:srcRect/>
          <a:stretch>
            <a:fillRect/>
          </a:stretch>
        </p:blipFill>
        <p:spPr bwMode="auto">
          <a:xfrm>
            <a:off x="4648200" y="-34145"/>
            <a:ext cx="4547470" cy="4438975"/>
          </a:xfrm>
          <a:prstGeom prst="rect">
            <a:avLst/>
          </a:prstGeom>
          <a:noFill/>
          <a:ln w="9525">
            <a:noFill/>
            <a:miter lim="800000"/>
            <a:headEnd/>
            <a:tailEnd/>
          </a:ln>
        </p:spPr>
      </p:pic>
      <p:pic>
        <p:nvPicPr>
          <p:cNvPr id="3076" name="Picture 4"/>
          <p:cNvPicPr>
            <a:picLocks noChangeAspect="1" noChangeArrowheads="1"/>
          </p:cNvPicPr>
          <p:nvPr/>
        </p:nvPicPr>
        <p:blipFill>
          <a:blip r:embed="rId4" cstate="print"/>
          <a:srcRect/>
          <a:stretch>
            <a:fillRect/>
          </a:stretch>
        </p:blipFill>
        <p:spPr bwMode="auto">
          <a:xfrm>
            <a:off x="609601" y="5156202"/>
            <a:ext cx="1914525" cy="980017"/>
          </a:xfrm>
          <a:prstGeom prst="rect">
            <a:avLst/>
          </a:prstGeom>
          <a:noFill/>
          <a:ln w="9525">
            <a:noFill/>
            <a:miter lim="800000"/>
            <a:headEnd/>
            <a:tailEnd/>
          </a:ln>
        </p:spPr>
      </p:pic>
      <p:sp>
        <p:nvSpPr>
          <p:cNvPr id="6" name="TextBox 5"/>
          <p:cNvSpPr txBox="1"/>
          <p:nvPr/>
        </p:nvSpPr>
        <p:spPr>
          <a:xfrm>
            <a:off x="2743202" y="5156202"/>
            <a:ext cx="5131405" cy="830997"/>
          </a:xfrm>
          <a:prstGeom prst="rect">
            <a:avLst/>
          </a:prstGeom>
          <a:noFill/>
        </p:spPr>
        <p:txBody>
          <a:bodyPr wrap="none" rtlCol="0">
            <a:spAutoFit/>
          </a:bodyPr>
          <a:lstStyle/>
          <a:p>
            <a:r>
              <a:rPr lang="en-US" dirty="0" smtClean="0">
                <a:latin typeface="Segoe UI Light" pitchFamily="34" charset="0"/>
              </a:rPr>
              <a:t>Transformation of the academic library</a:t>
            </a:r>
          </a:p>
          <a:p>
            <a:r>
              <a:rPr lang="en-US" dirty="0" smtClean="0">
                <a:latin typeface="Segoe UI Light" pitchFamily="34" charset="0"/>
              </a:rPr>
              <a:t>Kurt de </a:t>
            </a:r>
            <a:r>
              <a:rPr lang="en-US" dirty="0" err="1" smtClean="0">
                <a:latin typeface="Segoe UI Light" pitchFamily="34" charset="0"/>
              </a:rPr>
              <a:t>Belder</a:t>
            </a:r>
            <a:endParaRPr lang="en-US" dirty="0" smtClean="0">
              <a:latin typeface="Segoe UI Light" pitchFamily="34" charset="0"/>
            </a:endParaRPr>
          </a:p>
          <a:p>
            <a:r>
              <a:rPr lang="en-US" sz="1200" dirty="0" smtClean="0"/>
              <a:t>http://www.oclc.org/content/dam/research/events/dss/ppt/dss_debelder.pptx</a:t>
            </a:r>
            <a:endParaRPr lang="en-US" sz="1200" dirty="0"/>
          </a:p>
        </p:txBody>
      </p:sp>
    </p:spTree>
    <p:extLst>
      <p:ext uri="{BB962C8B-B14F-4D97-AF65-F5344CB8AC3E}">
        <p14:creationId xmlns:p14="http://schemas.microsoft.com/office/powerpoint/2010/main" val="361015671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0" y="762001"/>
            <a:ext cx="9147557" cy="5105400"/>
          </a:xfrm>
          <a:prstGeom prst="rect">
            <a:avLst/>
          </a:prstGeom>
        </p:spPr>
      </p:pic>
    </p:spTree>
    <p:extLst>
      <p:ext uri="{BB962C8B-B14F-4D97-AF65-F5344CB8AC3E}">
        <p14:creationId xmlns:p14="http://schemas.microsoft.com/office/powerpoint/2010/main" val="3492137068"/>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9970" name="Picture 2"/>
          <p:cNvPicPr>
            <a:picLocks noChangeAspect="1" noChangeArrowheads="1"/>
          </p:cNvPicPr>
          <p:nvPr/>
        </p:nvPicPr>
        <p:blipFill>
          <a:blip r:embed="rId2" cstate="print"/>
          <a:srcRect/>
          <a:stretch>
            <a:fillRect/>
          </a:stretch>
        </p:blipFill>
        <p:spPr bwMode="auto">
          <a:xfrm>
            <a:off x="0" y="685800"/>
            <a:ext cx="9100935" cy="5410200"/>
          </a:xfrm>
          <a:prstGeom prst="rect">
            <a:avLst/>
          </a:prstGeom>
          <a:noFill/>
          <a:ln w="9525">
            <a:noFill/>
            <a:miter lim="800000"/>
            <a:headEnd/>
            <a:tailEnd/>
          </a:ln>
        </p:spPr>
      </p:pic>
    </p:spTree>
    <p:extLst>
      <p:ext uri="{BB962C8B-B14F-4D97-AF65-F5344CB8AC3E}">
        <p14:creationId xmlns:p14="http://schemas.microsoft.com/office/powerpoint/2010/main" val="4128814239"/>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bg>
      <p:bgPr>
        <a:solidFill>
          <a:schemeClr val="tx2">
            <a:lumMod val="75000"/>
          </a:schemeClr>
        </a:solidFill>
        <a:effectLst/>
      </p:bgPr>
    </p:bg>
    <p:spTree>
      <p:nvGrpSpPr>
        <p:cNvPr id="1" name=""/>
        <p:cNvGrpSpPr/>
        <p:nvPr/>
      </p:nvGrpSpPr>
      <p:grpSpPr>
        <a:xfrm>
          <a:off x="0" y="0"/>
          <a:ext cx="0" cy="0"/>
          <a:chOff x="0" y="0"/>
          <a:chExt cx="0" cy="0"/>
        </a:xfrm>
      </p:grpSpPr>
      <p:sp>
        <p:nvSpPr>
          <p:cNvPr id="6" name="Title 5"/>
          <p:cNvSpPr>
            <a:spLocks noGrp="1"/>
          </p:cNvSpPr>
          <p:nvPr>
            <p:ph type="title"/>
          </p:nvPr>
        </p:nvSpPr>
        <p:spPr>
          <a:xfrm>
            <a:off x="722313" y="2091686"/>
            <a:ext cx="7772400" cy="4156713"/>
          </a:xfrm>
          <a:noFill/>
        </p:spPr>
        <p:txBody>
          <a:bodyPr/>
          <a:lstStyle/>
          <a:p>
            <a:r>
              <a:rPr lang="en-US" sz="7200" b="1" dirty="0" smtClean="0">
                <a:latin typeface="Segoe UI Light" panose="020B0502040204020203" pitchFamily="34" charset="0"/>
                <a:ea typeface="Segoe UI" panose="020B0502040204020203" pitchFamily="34" charset="0"/>
                <a:cs typeface="Segoe UI" panose="020B0502040204020203" pitchFamily="34" charset="0"/>
              </a:rPr>
              <a:t>Towards the collective (print) collection</a:t>
            </a:r>
            <a:endParaRPr lang="en-US" sz="7200" b="1" dirty="0">
              <a:latin typeface="Segoe UI Light" panose="020B0502040204020203" pitchFamily="34" charset="0"/>
              <a:ea typeface="Segoe UI" panose="020B0502040204020203" pitchFamily="34" charset="0"/>
              <a:cs typeface="Segoe UI" panose="020B0502040204020203" pitchFamily="34" charset="0"/>
            </a:endParaRPr>
          </a:p>
        </p:txBody>
      </p:sp>
      <p:sp>
        <p:nvSpPr>
          <p:cNvPr id="11" name="Text Placeholder 10"/>
          <p:cNvSpPr>
            <a:spLocks noGrp="1"/>
          </p:cNvSpPr>
          <p:nvPr>
            <p:ph type="body" sz="quarter" idx="10"/>
          </p:nvPr>
        </p:nvSpPr>
        <p:spPr>
          <a:xfrm>
            <a:off x="723123" y="1447800"/>
            <a:ext cx="7772400" cy="781050"/>
          </a:xfrm>
          <a:noFill/>
        </p:spPr>
        <p:txBody>
          <a:bodyPr>
            <a:normAutofit/>
          </a:bodyPr>
          <a:lstStyle/>
          <a:p>
            <a:r>
              <a:rPr lang="en-US" sz="3600" b="1" dirty="0" smtClean="0">
                <a:solidFill>
                  <a:schemeClr val="bg1"/>
                </a:solidFill>
                <a:latin typeface="Segoe UI Light" panose="020B0502040204020203" pitchFamily="34" charset="0"/>
                <a:ea typeface="Segoe UI" panose="020B0502040204020203" pitchFamily="34" charset="0"/>
                <a:cs typeface="Segoe UI" panose="020B0502040204020203" pitchFamily="34" charset="0"/>
              </a:rPr>
              <a:t>Collection directions</a:t>
            </a:r>
          </a:p>
          <a:p>
            <a:endParaRPr lang="en-US" sz="3600" b="1" dirty="0">
              <a:solidFill>
                <a:schemeClr val="bg1"/>
              </a:solidFill>
              <a:latin typeface="Segoe UI Light" panose="020B0502040204020203" pitchFamily="34" charset="0"/>
              <a:ea typeface="Segoe UI" panose="020B0502040204020203" pitchFamily="34" charset="0"/>
              <a:cs typeface="Segoe UI" panose="020B0502040204020203" pitchFamily="34" charset="0"/>
            </a:endParaRPr>
          </a:p>
        </p:txBody>
      </p:sp>
    </p:spTree>
    <p:extLst>
      <p:ext uri="{BB962C8B-B14F-4D97-AF65-F5344CB8AC3E}">
        <p14:creationId xmlns:p14="http://schemas.microsoft.com/office/powerpoint/2010/main" val="2753101419"/>
      </p:ext>
    </p:extLst>
  </p:cSld>
  <p:clrMapOvr>
    <a:masterClrMapping/>
  </p:clrMapOvr>
  <p:transition spd="slow">
    <p:push/>
  </p:transition>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extBox 1"/>
          <p:cNvSpPr txBox="1"/>
          <p:nvPr/>
        </p:nvSpPr>
        <p:spPr>
          <a:xfrm>
            <a:off x="457200" y="762000"/>
            <a:ext cx="7239000" cy="4154984"/>
          </a:xfrm>
          <a:prstGeom prst="rect">
            <a:avLst/>
          </a:prstGeom>
          <a:noFill/>
        </p:spPr>
        <p:txBody>
          <a:bodyPr wrap="square" rtlCol="0">
            <a:spAutoFit/>
          </a:bodyPr>
          <a:lstStyle/>
          <a:p>
            <a:r>
              <a:rPr lang="en-US" sz="4400" dirty="0">
                <a:latin typeface="Segoe UI" panose="020B0502040204020203" pitchFamily="34" charset="0"/>
                <a:ea typeface="Segoe UI" panose="020B0502040204020203" pitchFamily="34" charset="0"/>
                <a:cs typeface="Segoe UI" panose="020B0502040204020203" pitchFamily="34" charset="0"/>
              </a:rPr>
              <a:t>The </a:t>
            </a:r>
            <a:r>
              <a:rPr lang="en-US" sz="6600" b="1" dirty="0">
                <a:latin typeface="Segoe UI" panose="020B0502040204020203" pitchFamily="34" charset="0"/>
                <a:ea typeface="Segoe UI" panose="020B0502040204020203" pitchFamily="34" charset="0"/>
                <a:cs typeface="Segoe UI" panose="020B0502040204020203" pitchFamily="34" charset="0"/>
              </a:rPr>
              <a:t>bubble of growth </a:t>
            </a:r>
            <a:r>
              <a:rPr lang="en-US" sz="4400" dirty="0">
                <a:latin typeface="Segoe UI" panose="020B0502040204020203" pitchFamily="34" charset="0"/>
                <a:ea typeface="Segoe UI" panose="020B0502040204020203" pitchFamily="34" charset="0"/>
                <a:cs typeface="Segoe UI" panose="020B0502040204020203" pitchFamily="34" charset="0"/>
              </a:rPr>
              <a:t>in twentieth-century printed collections has left </a:t>
            </a:r>
            <a:r>
              <a:rPr lang="en-US" sz="4400" dirty="0" smtClean="0">
                <a:latin typeface="Segoe UI" panose="020B0502040204020203" pitchFamily="34" charset="0"/>
                <a:ea typeface="Segoe UI" panose="020B0502040204020203" pitchFamily="34" charset="0"/>
                <a:cs typeface="Segoe UI" panose="020B0502040204020203" pitchFamily="34" charset="0"/>
              </a:rPr>
              <a:t>… </a:t>
            </a:r>
            <a:r>
              <a:rPr lang="en-US" sz="4400" dirty="0">
                <a:latin typeface="Segoe UI" panose="020B0502040204020203" pitchFamily="34" charset="0"/>
                <a:ea typeface="Segoe UI" panose="020B0502040204020203" pitchFamily="34" charset="0"/>
                <a:cs typeface="Segoe UI" panose="020B0502040204020203" pitchFamily="34" charset="0"/>
              </a:rPr>
              <a:t>librarians with a tricky problem.</a:t>
            </a:r>
          </a:p>
        </p:txBody>
      </p:sp>
      <p:sp>
        <p:nvSpPr>
          <p:cNvPr id="3" name="TextBox 2"/>
          <p:cNvSpPr txBox="1"/>
          <p:nvPr/>
        </p:nvSpPr>
        <p:spPr>
          <a:xfrm>
            <a:off x="506171" y="5257800"/>
            <a:ext cx="3774303" cy="738664"/>
          </a:xfrm>
          <a:prstGeom prst="rect">
            <a:avLst/>
          </a:prstGeom>
          <a:noFill/>
        </p:spPr>
        <p:txBody>
          <a:bodyPr wrap="none" rtlCol="0">
            <a:spAutoFit/>
          </a:bodyPr>
          <a:lstStyle/>
          <a:p>
            <a:r>
              <a:rPr lang="en-US" sz="1400" dirty="0" smtClean="0">
                <a:latin typeface="Segoe UI" panose="020B0502040204020203" pitchFamily="34" charset="0"/>
                <a:ea typeface="Segoe UI" panose="020B0502040204020203" pitchFamily="34" charset="0"/>
                <a:cs typeface="Segoe UI" panose="020B0502040204020203" pitchFamily="34" charset="0"/>
              </a:rPr>
              <a:t>Barbara Fister</a:t>
            </a:r>
            <a:br>
              <a:rPr lang="en-US" sz="1400" dirty="0" smtClean="0">
                <a:latin typeface="Segoe UI" panose="020B0502040204020203" pitchFamily="34" charset="0"/>
                <a:ea typeface="Segoe UI" panose="020B0502040204020203" pitchFamily="34" charset="0"/>
                <a:cs typeface="Segoe UI" panose="020B0502040204020203" pitchFamily="34" charset="0"/>
              </a:rPr>
            </a:br>
            <a:r>
              <a:rPr lang="en-US" sz="1400" dirty="0" smtClean="0">
                <a:latin typeface="Segoe UI" panose="020B0502040204020203" pitchFamily="34" charset="0"/>
                <a:ea typeface="Segoe UI" panose="020B0502040204020203" pitchFamily="34" charset="0"/>
                <a:cs typeface="Segoe UI" panose="020B0502040204020203" pitchFamily="34" charset="0"/>
              </a:rPr>
              <a:t>New Roles for the Road Ahead:</a:t>
            </a:r>
          </a:p>
          <a:p>
            <a:r>
              <a:rPr lang="en-US" sz="1400" dirty="0" smtClean="0">
                <a:latin typeface="Segoe UI" panose="020B0502040204020203" pitchFamily="34" charset="0"/>
                <a:ea typeface="Segoe UI" panose="020B0502040204020203" pitchFamily="34" charset="0"/>
                <a:cs typeface="Segoe UI" panose="020B0502040204020203" pitchFamily="34" charset="0"/>
              </a:rPr>
              <a:t>Essays commissioned for ACRL’s 75</a:t>
            </a:r>
            <a:r>
              <a:rPr lang="en-US" sz="1400" baseline="30000" dirty="0" smtClean="0">
                <a:latin typeface="Segoe UI" panose="020B0502040204020203" pitchFamily="34" charset="0"/>
                <a:ea typeface="Segoe UI" panose="020B0502040204020203" pitchFamily="34" charset="0"/>
                <a:cs typeface="Segoe UI" panose="020B0502040204020203" pitchFamily="34" charset="0"/>
              </a:rPr>
              <a:t>th</a:t>
            </a:r>
            <a:r>
              <a:rPr lang="en-US" sz="1400" dirty="0" smtClean="0">
                <a:latin typeface="Segoe UI" panose="020B0502040204020203" pitchFamily="34" charset="0"/>
                <a:ea typeface="Segoe UI" panose="020B0502040204020203" pitchFamily="34" charset="0"/>
                <a:cs typeface="Segoe UI" panose="020B0502040204020203" pitchFamily="34" charset="0"/>
              </a:rPr>
              <a:t> Birthday</a:t>
            </a:r>
          </a:p>
        </p:txBody>
      </p:sp>
    </p:spTree>
    <p:extLst>
      <p:ext uri="{BB962C8B-B14F-4D97-AF65-F5344CB8AC3E}">
        <p14:creationId xmlns:p14="http://schemas.microsoft.com/office/powerpoint/2010/main" val="254376357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5474" name="Picture 2" descr="http://library.osu.edu/blogs/cartoons/files/2012/02/IMG_5176.jpg"/>
          <p:cNvPicPr>
            <a:picLocks noChangeAspect="1" noChangeArrowheads="1"/>
          </p:cNvPicPr>
          <p:nvPr/>
        </p:nvPicPr>
        <p:blipFill>
          <a:blip r:embed="rId3" cstate="print"/>
          <a:srcRect/>
          <a:stretch>
            <a:fillRect/>
          </a:stretch>
        </p:blipFill>
        <p:spPr bwMode="auto">
          <a:xfrm>
            <a:off x="-381000" y="0"/>
            <a:ext cx="10291184" cy="6858000"/>
          </a:xfrm>
          <a:prstGeom prst="rect">
            <a:avLst/>
          </a:prstGeom>
          <a:noFill/>
        </p:spPr>
      </p:pic>
      <p:sp>
        <p:nvSpPr>
          <p:cNvPr id="4" name="TextBox 3"/>
          <p:cNvSpPr txBox="1"/>
          <p:nvPr/>
        </p:nvSpPr>
        <p:spPr>
          <a:xfrm>
            <a:off x="533400" y="6477000"/>
            <a:ext cx="7124066" cy="369332"/>
          </a:xfrm>
          <a:prstGeom prst="rect">
            <a:avLst/>
          </a:prstGeom>
          <a:noFill/>
        </p:spPr>
        <p:txBody>
          <a:bodyPr wrap="none" rtlCol="0">
            <a:spAutoFit/>
          </a:bodyPr>
          <a:lstStyle/>
          <a:p>
            <a:r>
              <a:rPr lang="en-US" sz="1100" dirty="0" smtClean="0">
                <a:solidFill>
                  <a:srgbClr val="FFFFFF"/>
                </a:solidFill>
              </a:rPr>
              <a:t>http://library.osu.edu/blogs/cartoons/2012/02/28/blog-launch-and-the-construction-of-our-new-home-in-sullivant-hall</a:t>
            </a:r>
            <a:r>
              <a:rPr lang="en-US" dirty="0" smtClean="0">
                <a:solidFill>
                  <a:prstClr val="black"/>
                </a:solidFill>
                <a:hlinkClick r:id="rId4"/>
              </a:rPr>
              <a:t>/</a:t>
            </a:r>
            <a:endParaRPr lang="en-US" dirty="0">
              <a:solidFill>
                <a:prstClr val="black"/>
              </a:solidFill>
            </a:endParaRPr>
          </a:p>
        </p:txBody>
      </p:sp>
      <p:pic>
        <p:nvPicPr>
          <p:cNvPr id="105476" name="Picture 4" descr="http://library.osu.edu/blogs/cartoons/files/2012/02/New-gallery-rendering-2.jpg"/>
          <p:cNvPicPr>
            <a:picLocks noChangeAspect="1" noChangeArrowheads="1"/>
          </p:cNvPicPr>
          <p:nvPr/>
        </p:nvPicPr>
        <p:blipFill>
          <a:blip r:embed="rId5" cstate="print"/>
          <a:srcRect/>
          <a:stretch>
            <a:fillRect/>
          </a:stretch>
        </p:blipFill>
        <p:spPr bwMode="auto">
          <a:xfrm>
            <a:off x="4597399" y="1143000"/>
            <a:ext cx="3956042" cy="2974788"/>
          </a:xfrm>
          <a:prstGeom prst="rect">
            <a:avLst/>
          </a:prstGeom>
          <a:noFill/>
        </p:spPr>
      </p:pic>
      <p:sp>
        <p:nvSpPr>
          <p:cNvPr id="2" name="TextBox 1"/>
          <p:cNvSpPr txBox="1"/>
          <p:nvPr/>
        </p:nvSpPr>
        <p:spPr>
          <a:xfrm>
            <a:off x="990600" y="5486400"/>
            <a:ext cx="3497881" cy="369332"/>
          </a:xfrm>
          <a:prstGeom prst="rect">
            <a:avLst/>
          </a:prstGeom>
          <a:solidFill>
            <a:schemeClr val="bg1">
              <a:lumMod val="65000"/>
            </a:schemeClr>
          </a:solidFill>
        </p:spPr>
        <p:txBody>
          <a:bodyPr wrap="none" rtlCol="0">
            <a:spAutoFit/>
          </a:bodyPr>
          <a:lstStyle/>
          <a:p>
            <a:r>
              <a:rPr lang="en-US" b="1" dirty="0" smtClean="0">
                <a:solidFill>
                  <a:schemeClr val="bg1"/>
                </a:solidFill>
                <a:latin typeface="Segoe UI" panose="020B0502040204020203" pitchFamily="34" charset="0"/>
                <a:ea typeface="Segoe UI" panose="020B0502040204020203" pitchFamily="34" charset="0"/>
                <a:cs typeface="Segoe UI" panose="020B0502040204020203" pitchFamily="34" charset="0"/>
              </a:rPr>
              <a:t>Infrastructure &lt;&gt; engagement</a:t>
            </a:r>
            <a:endParaRPr lang="en-US" b="1" dirty="0">
              <a:solidFill>
                <a:schemeClr val="bg1"/>
              </a:solidFill>
              <a:latin typeface="Segoe UI" panose="020B0502040204020203" pitchFamily="34" charset="0"/>
              <a:ea typeface="Segoe UI" panose="020B0502040204020203" pitchFamily="34" charset="0"/>
              <a:cs typeface="Segoe UI" panose="020B0502040204020203" pitchFamily="34" charset="0"/>
            </a:endParaRPr>
          </a:p>
        </p:txBody>
      </p:sp>
    </p:spTree>
    <p:extLst>
      <p:ext uri="{BB962C8B-B14F-4D97-AF65-F5344CB8AC3E}">
        <p14:creationId xmlns:p14="http://schemas.microsoft.com/office/powerpoint/2010/main" val="316611945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38049" y="0"/>
            <a:ext cx="9182049" cy="6648450"/>
          </a:xfrm>
          <a:prstGeom prst="rect">
            <a:avLst/>
          </a:prstGeom>
        </p:spPr>
      </p:pic>
      <p:sp>
        <p:nvSpPr>
          <p:cNvPr id="3" name="TextBox 2"/>
          <p:cNvSpPr txBox="1"/>
          <p:nvPr/>
        </p:nvSpPr>
        <p:spPr>
          <a:xfrm>
            <a:off x="4243299" y="0"/>
            <a:ext cx="4900701" cy="438582"/>
          </a:xfrm>
          <a:prstGeom prst="rect">
            <a:avLst/>
          </a:prstGeom>
          <a:noFill/>
        </p:spPr>
        <p:txBody>
          <a:bodyPr wrap="none" rtlCol="0">
            <a:spAutoFit/>
          </a:bodyPr>
          <a:lstStyle/>
          <a:p>
            <a:r>
              <a:rPr lang="en-US" sz="1050" dirty="0">
                <a:hlinkClick r:id="rId3"/>
              </a:rPr>
              <a:t>http://</a:t>
            </a:r>
            <a:r>
              <a:rPr lang="en-US" sz="1050" dirty="0" smtClean="0">
                <a:hlinkClick r:id="rId3"/>
              </a:rPr>
              <a:t>www.slideshare.net/malbooth/uts-future-library-more-than-spaces-technology</a:t>
            </a:r>
            <a:endParaRPr lang="en-US" sz="1050" dirty="0" smtClean="0"/>
          </a:p>
          <a:p>
            <a:r>
              <a:rPr lang="en-US" sz="1100" dirty="0" smtClean="0"/>
              <a:t>Mal Booth, UTS Library</a:t>
            </a:r>
            <a:endParaRPr lang="en-US" sz="1100" dirty="0"/>
          </a:p>
        </p:txBody>
      </p:sp>
    </p:spTree>
    <p:extLst>
      <p:ext uri="{BB962C8B-B14F-4D97-AF65-F5344CB8AC3E}">
        <p14:creationId xmlns:p14="http://schemas.microsoft.com/office/powerpoint/2010/main" val="273919336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304800" y="2133600"/>
            <a:ext cx="8229600" cy="1143000"/>
          </a:xfrm>
        </p:spPr>
        <p:txBody>
          <a:bodyPr>
            <a:normAutofit fontScale="90000"/>
          </a:bodyPr>
          <a:lstStyle/>
          <a:p>
            <a:r>
              <a:rPr lang="en-US" dirty="0" smtClean="0">
                <a:solidFill>
                  <a:schemeClr val="accent6"/>
                </a:solidFill>
                <a:latin typeface="Segoe UI" pitchFamily="34" charset="0"/>
                <a:ea typeface="Segoe UI" pitchFamily="34" charset="0"/>
                <a:cs typeface="Segoe UI" pitchFamily="34" charset="0"/>
              </a:rPr>
              <a:t>Shared print- collective collection</a:t>
            </a:r>
            <a:r>
              <a:rPr lang="en-US" dirty="0" smtClean="0">
                <a:solidFill>
                  <a:srgbClr val="C00000"/>
                </a:solidFill>
                <a:latin typeface="Segoe UI" pitchFamily="34" charset="0"/>
                <a:ea typeface="Segoe UI" pitchFamily="34" charset="0"/>
                <a:cs typeface="Segoe UI" pitchFamily="34" charset="0"/>
              </a:rPr>
              <a:t/>
            </a:r>
            <a:br>
              <a:rPr lang="en-US" dirty="0" smtClean="0">
                <a:solidFill>
                  <a:srgbClr val="C00000"/>
                </a:solidFill>
                <a:latin typeface="Segoe UI" pitchFamily="34" charset="0"/>
                <a:ea typeface="Segoe UI" pitchFamily="34" charset="0"/>
                <a:cs typeface="Segoe UI" pitchFamily="34" charset="0"/>
              </a:rPr>
            </a:br>
            <a:r>
              <a:rPr lang="en-US" dirty="0" smtClean="0">
                <a:latin typeface="Segoe UI" pitchFamily="34" charset="0"/>
                <a:ea typeface="Segoe UI" pitchFamily="34" charset="0"/>
                <a:cs typeface="Segoe UI" pitchFamily="34" charset="0"/>
              </a:rPr>
              <a:t/>
            </a:r>
            <a:br>
              <a:rPr lang="en-US" dirty="0" smtClean="0">
                <a:latin typeface="Segoe UI" pitchFamily="34" charset="0"/>
                <a:ea typeface="Segoe UI" pitchFamily="34" charset="0"/>
                <a:cs typeface="Segoe UI" pitchFamily="34" charset="0"/>
              </a:rPr>
            </a:br>
            <a:r>
              <a:rPr lang="en-US" b="1" dirty="0" smtClean="0">
                <a:solidFill>
                  <a:schemeClr val="accent6"/>
                </a:solidFill>
                <a:latin typeface="Segoe UI" pitchFamily="34" charset="0"/>
                <a:ea typeface="Segoe UI" pitchFamily="34" charset="0"/>
                <a:cs typeface="Segoe UI" pitchFamily="34" charset="0"/>
              </a:rPr>
              <a:t>Then:</a:t>
            </a:r>
            <a:r>
              <a:rPr lang="en-US" dirty="0" smtClean="0">
                <a:latin typeface="Segoe UI" pitchFamily="34" charset="0"/>
                <a:ea typeface="Segoe UI" pitchFamily="34" charset="0"/>
                <a:cs typeface="Segoe UI" pitchFamily="34" charset="0"/>
              </a:rPr>
              <a:t>  </a:t>
            </a:r>
            <a:r>
              <a:rPr lang="en-US" b="0" dirty="0" smtClean="0">
                <a:solidFill>
                  <a:schemeClr val="tx1">
                    <a:lumMod val="65000"/>
                    <a:lumOff val="35000"/>
                  </a:schemeClr>
                </a:solidFill>
                <a:latin typeface="Segoe UI" pitchFamily="34" charset="0"/>
                <a:ea typeface="Segoe UI" pitchFamily="34" charset="0"/>
                <a:cs typeface="Segoe UI" pitchFamily="34" charset="0"/>
              </a:rPr>
              <a:t>Value relates to depth and breadth of local collection. </a:t>
            </a:r>
            <a:br>
              <a:rPr lang="en-US" b="0" dirty="0" smtClean="0">
                <a:solidFill>
                  <a:schemeClr val="tx1">
                    <a:lumMod val="65000"/>
                    <a:lumOff val="35000"/>
                  </a:schemeClr>
                </a:solidFill>
                <a:latin typeface="Segoe UI" pitchFamily="34" charset="0"/>
                <a:ea typeface="Segoe UI" pitchFamily="34" charset="0"/>
                <a:cs typeface="Segoe UI" pitchFamily="34" charset="0"/>
              </a:rPr>
            </a:br>
            <a:r>
              <a:rPr lang="en-US" dirty="0" smtClean="0">
                <a:latin typeface="Segoe UI" pitchFamily="34" charset="0"/>
                <a:ea typeface="Segoe UI" pitchFamily="34" charset="0"/>
                <a:cs typeface="Segoe UI" pitchFamily="34" charset="0"/>
              </a:rPr>
              <a:t/>
            </a:r>
            <a:br>
              <a:rPr lang="en-US" dirty="0" smtClean="0">
                <a:latin typeface="Segoe UI" pitchFamily="34" charset="0"/>
                <a:ea typeface="Segoe UI" pitchFamily="34" charset="0"/>
                <a:cs typeface="Segoe UI" pitchFamily="34" charset="0"/>
              </a:rPr>
            </a:br>
            <a:r>
              <a:rPr lang="en-US" b="1" dirty="0" smtClean="0">
                <a:solidFill>
                  <a:schemeClr val="accent6"/>
                </a:solidFill>
                <a:latin typeface="Segoe UI" pitchFamily="34" charset="0"/>
                <a:ea typeface="Segoe UI" pitchFamily="34" charset="0"/>
                <a:cs typeface="Segoe UI" pitchFamily="34" charset="0"/>
              </a:rPr>
              <a:t>Now: </a:t>
            </a:r>
            <a:r>
              <a:rPr lang="en-US" b="0" dirty="0" smtClean="0">
                <a:solidFill>
                  <a:schemeClr val="tx1">
                    <a:lumMod val="65000"/>
                    <a:lumOff val="35000"/>
                  </a:schemeClr>
                </a:solidFill>
                <a:latin typeface="Segoe UI" pitchFamily="34" charset="0"/>
                <a:ea typeface="Segoe UI" pitchFamily="34" charset="0"/>
                <a:cs typeface="Segoe UI" pitchFamily="34" charset="0"/>
              </a:rPr>
              <a:t>Value relates to </a:t>
            </a:r>
            <a:r>
              <a:rPr lang="en-US" b="0" dirty="0" err="1" smtClean="0">
                <a:solidFill>
                  <a:schemeClr val="tx1">
                    <a:lumMod val="65000"/>
                    <a:lumOff val="35000"/>
                  </a:schemeClr>
                </a:solidFill>
                <a:latin typeface="Segoe UI" pitchFamily="34" charset="0"/>
                <a:ea typeface="Segoe UI" pitchFamily="34" charset="0"/>
                <a:cs typeface="Segoe UI" pitchFamily="34" charset="0"/>
              </a:rPr>
              <a:t>systemwide</a:t>
            </a:r>
            <a:r>
              <a:rPr lang="en-US" b="0" dirty="0" smtClean="0">
                <a:solidFill>
                  <a:schemeClr val="tx1">
                    <a:lumMod val="65000"/>
                    <a:lumOff val="35000"/>
                  </a:schemeClr>
                </a:solidFill>
                <a:latin typeface="Segoe UI" pitchFamily="34" charset="0"/>
                <a:ea typeface="Segoe UI" pitchFamily="34" charset="0"/>
                <a:cs typeface="Segoe UI" pitchFamily="34" charset="0"/>
              </a:rPr>
              <a:t> curation of and access to print collections – ‘</a:t>
            </a:r>
            <a:r>
              <a:rPr lang="en-US" b="0" dirty="0" err="1" smtClean="0">
                <a:solidFill>
                  <a:schemeClr val="tx1">
                    <a:lumMod val="65000"/>
                    <a:lumOff val="35000"/>
                  </a:schemeClr>
                </a:solidFill>
                <a:latin typeface="Segoe UI" pitchFamily="34" charset="0"/>
                <a:ea typeface="Segoe UI" pitchFamily="34" charset="0"/>
                <a:cs typeface="Segoe UI" pitchFamily="34" charset="0"/>
              </a:rPr>
              <a:t>rightscaling</a:t>
            </a:r>
            <a:r>
              <a:rPr lang="en-US" b="0" dirty="0" smtClean="0">
                <a:solidFill>
                  <a:schemeClr val="tx1">
                    <a:lumMod val="65000"/>
                    <a:lumOff val="35000"/>
                  </a:schemeClr>
                </a:solidFill>
                <a:latin typeface="Segoe UI" pitchFamily="34" charset="0"/>
                <a:ea typeface="Segoe UI" pitchFamily="34" charset="0"/>
                <a:cs typeface="Segoe UI" pitchFamily="34" charset="0"/>
              </a:rPr>
              <a:t>’.</a:t>
            </a:r>
            <a:endParaRPr lang="en-US" b="0" dirty="0">
              <a:solidFill>
                <a:schemeClr val="tx1">
                  <a:lumMod val="65000"/>
                  <a:lumOff val="35000"/>
                </a:schemeClr>
              </a:solidFill>
              <a:latin typeface="Segoe UI" pitchFamily="34" charset="0"/>
              <a:ea typeface="Segoe UI" pitchFamily="34" charset="0"/>
              <a:cs typeface="Segoe UI" pitchFamily="34" charset="0"/>
            </a:endParaRPr>
          </a:p>
        </p:txBody>
      </p:sp>
      <p:sp>
        <p:nvSpPr>
          <p:cNvPr id="3" name="Slide Number Placeholder 2"/>
          <p:cNvSpPr>
            <a:spLocks noGrp="1"/>
          </p:cNvSpPr>
          <p:nvPr>
            <p:ph type="sldNum" sz="quarter" idx="10"/>
          </p:nvPr>
        </p:nvSpPr>
        <p:spPr/>
        <p:txBody>
          <a:bodyPr/>
          <a:lstStyle/>
          <a:p>
            <a:fld id="{6B3AA010-7757-41E0-A212-D41514C97AA5}" type="slidenum">
              <a:rPr lang="en-US" sz="1050" smtClean="0">
                <a:latin typeface="Segoe UI" pitchFamily="34" charset="0"/>
                <a:ea typeface="Segoe UI" pitchFamily="34" charset="0"/>
                <a:cs typeface="Segoe UI" pitchFamily="34" charset="0"/>
              </a:rPr>
              <a:pPr/>
              <a:t>28</a:t>
            </a:fld>
            <a:endParaRPr lang="en-US" sz="1050">
              <a:latin typeface="Segoe UI" pitchFamily="34" charset="0"/>
              <a:ea typeface="Segoe UI" pitchFamily="34" charset="0"/>
              <a:cs typeface="Segoe UI" pitchFamily="34" charset="0"/>
            </a:endParaRPr>
          </a:p>
        </p:txBody>
      </p:sp>
      <p:pic>
        <p:nvPicPr>
          <p:cNvPr id="1026" name="Picture 2" descr="Find in a library with WorldCat"/>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810000" y="5486400"/>
            <a:ext cx="2095500" cy="647700"/>
          </a:xfrm>
          <a:prstGeom prst="rect">
            <a:avLst/>
          </a:prstGeom>
          <a:noFill/>
          <a:extLst>
            <a:ext uri="{909E8E84-426E-40DD-AFC4-6F175D3DCCD1}">
              <a14:hiddenFill xmlns:a14="http://schemas.microsoft.com/office/drawing/2010/main">
                <a:solidFill>
                  <a:srgbClr val="FFFFFF"/>
                </a:solidFill>
              </a14:hiddenFill>
            </a:ext>
          </a:extLst>
        </p:spPr>
      </p:pic>
      <p:sp>
        <p:nvSpPr>
          <p:cNvPr id="2" name="TextBox 1"/>
          <p:cNvSpPr txBox="1"/>
          <p:nvPr/>
        </p:nvSpPr>
        <p:spPr>
          <a:xfrm>
            <a:off x="6020381" y="5486017"/>
            <a:ext cx="2531462" cy="646331"/>
          </a:xfrm>
          <a:prstGeom prst="rect">
            <a:avLst/>
          </a:prstGeom>
          <a:noFill/>
        </p:spPr>
        <p:txBody>
          <a:bodyPr wrap="none" rtlCol="0">
            <a:spAutoFit/>
          </a:bodyPr>
          <a:lstStyle/>
          <a:p>
            <a:r>
              <a:rPr lang="en-US" dirty="0" smtClean="0"/>
              <a:t>Decision support through</a:t>
            </a:r>
            <a:br>
              <a:rPr lang="en-US" dirty="0" smtClean="0"/>
            </a:br>
            <a:r>
              <a:rPr lang="en-US" dirty="0" smtClean="0"/>
              <a:t>shared data. </a:t>
            </a:r>
            <a:endParaRPr lang="en-US" dirty="0"/>
          </a:p>
        </p:txBody>
      </p:sp>
      <p:sp>
        <p:nvSpPr>
          <p:cNvPr id="5" name="Rectangle 4"/>
          <p:cNvSpPr/>
          <p:nvPr/>
        </p:nvSpPr>
        <p:spPr>
          <a:xfrm>
            <a:off x="3733800" y="5334000"/>
            <a:ext cx="4953000" cy="798348"/>
          </a:xfrm>
          <a:prstGeom prst="rect">
            <a:avLst/>
          </a:prstGeom>
          <a:no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73948495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NorthAmerican\Blog\MR-publications-upd-b.png"/>
          <p:cNvPicPr/>
          <p:nvPr/>
        </p:nvPicPr>
        <p:blipFill>
          <a:blip r:embed="rId3" cstate="print"/>
          <a:srcRect/>
          <a:stretch>
            <a:fillRect/>
          </a:stretch>
        </p:blipFill>
        <p:spPr bwMode="auto">
          <a:xfrm>
            <a:off x="0" y="152400"/>
            <a:ext cx="9144000" cy="6705600"/>
          </a:xfrm>
          <a:prstGeom prst="rect">
            <a:avLst/>
          </a:prstGeom>
          <a:noFill/>
          <a:ln w="9525">
            <a:noFill/>
            <a:miter lim="800000"/>
            <a:headEnd/>
            <a:tailEnd/>
          </a:ln>
        </p:spPr>
      </p:pic>
      <p:sp>
        <p:nvSpPr>
          <p:cNvPr id="5" name="TextBox 4"/>
          <p:cNvSpPr txBox="1"/>
          <p:nvPr/>
        </p:nvSpPr>
        <p:spPr>
          <a:xfrm>
            <a:off x="7391400" y="6096000"/>
            <a:ext cx="2045753" cy="307777"/>
          </a:xfrm>
          <a:prstGeom prst="rect">
            <a:avLst/>
          </a:prstGeom>
          <a:noFill/>
        </p:spPr>
        <p:txBody>
          <a:bodyPr wrap="none" rtlCol="0">
            <a:spAutoFit/>
          </a:bodyPr>
          <a:lstStyle/>
          <a:p>
            <a:r>
              <a:rPr lang="en-US" sz="1400" b="1" dirty="0" smtClean="0">
                <a:solidFill>
                  <a:srgbClr val="2178B5">
                    <a:lumMod val="50000"/>
                  </a:srgbClr>
                </a:solidFill>
              </a:rPr>
              <a:t>OCLC Research, 2013</a:t>
            </a:r>
            <a:endParaRPr lang="en-US" sz="1400" b="1" dirty="0">
              <a:solidFill>
                <a:srgbClr val="2178B5">
                  <a:lumMod val="50000"/>
                </a:srgbClr>
              </a:solidFill>
            </a:endParaRPr>
          </a:p>
        </p:txBody>
      </p:sp>
      <p:sp>
        <p:nvSpPr>
          <p:cNvPr id="9" name="TextBox 8"/>
          <p:cNvSpPr txBox="1"/>
          <p:nvPr/>
        </p:nvSpPr>
        <p:spPr>
          <a:xfrm>
            <a:off x="0" y="5181600"/>
            <a:ext cx="4206240" cy="1123712"/>
          </a:xfrm>
          <a:prstGeom prst="roundRect">
            <a:avLst/>
          </a:prstGeom>
          <a:solidFill>
            <a:schemeClr val="accent6">
              <a:lumMod val="75000"/>
              <a:alpha val="70000"/>
            </a:schemeClr>
          </a:solidFill>
          <a:effectLst>
            <a:outerShdw blurRad="50800" dist="38100" dir="2700000" algn="tl" rotWithShape="0">
              <a:prstClr val="black">
                <a:alpha val="40000"/>
              </a:prstClr>
            </a:outerShdw>
          </a:effectLst>
        </p:spPr>
        <p:txBody>
          <a:bodyPr wrap="square" rtlCol="0">
            <a:spAutoFit/>
          </a:bodyPr>
          <a:lstStyle/>
          <a:p>
            <a:r>
              <a:rPr lang="en-US" sz="2000" b="1" dirty="0" smtClean="0">
                <a:solidFill>
                  <a:prstClr val="black"/>
                </a:solidFill>
                <a:latin typeface="Calibri" pitchFamily="34" charset="0"/>
              </a:rPr>
              <a:t>North American print book resource:</a:t>
            </a:r>
            <a:endParaRPr lang="en-US" sz="2000" dirty="0" smtClean="0">
              <a:solidFill>
                <a:prstClr val="black"/>
              </a:solidFill>
              <a:latin typeface="Calibri" pitchFamily="34" charset="0"/>
            </a:endParaRPr>
          </a:p>
          <a:p>
            <a:r>
              <a:rPr lang="en-US" sz="2000" b="1" dirty="0" smtClean="0">
                <a:solidFill>
                  <a:prstClr val="black"/>
                </a:solidFill>
                <a:latin typeface="Calibri" pitchFamily="34" charset="0"/>
              </a:rPr>
              <a:t>  45.7 million distinct publications</a:t>
            </a:r>
            <a:endParaRPr lang="en-US" sz="2000" dirty="0" smtClean="0">
              <a:solidFill>
                <a:prstClr val="black"/>
              </a:solidFill>
              <a:latin typeface="Calibri" pitchFamily="34" charset="0"/>
            </a:endParaRPr>
          </a:p>
          <a:p>
            <a:r>
              <a:rPr lang="en-US" sz="2000" b="1" dirty="0" smtClean="0">
                <a:solidFill>
                  <a:prstClr val="black"/>
                </a:solidFill>
                <a:latin typeface="Calibri" pitchFamily="34" charset="0"/>
              </a:rPr>
              <a:t>  889.5 million total library holdings</a:t>
            </a:r>
            <a:endParaRPr lang="en-US" sz="2000" dirty="0" smtClean="0">
              <a:solidFill>
                <a:prstClr val="black"/>
              </a:solidFill>
              <a:latin typeface="Calibri" pitchFamily="34" charset="0"/>
            </a:endParaRPr>
          </a:p>
        </p:txBody>
      </p:sp>
    </p:spTree>
    <p:extLst>
      <p:ext uri="{BB962C8B-B14F-4D97-AF65-F5344CB8AC3E}">
        <p14:creationId xmlns:p14="http://schemas.microsoft.com/office/powerpoint/2010/main" val="85066670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bg>
      <p:bgPr>
        <a:solidFill>
          <a:schemeClr val="bg1">
            <a:lumMod val="50000"/>
          </a:schemeClr>
        </a:solidFill>
        <a:effectLst/>
      </p:bgPr>
    </p:bg>
    <p:spTree>
      <p:nvGrpSpPr>
        <p:cNvPr id="1" name=""/>
        <p:cNvGrpSpPr/>
        <p:nvPr/>
      </p:nvGrpSpPr>
      <p:grpSpPr>
        <a:xfrm>
          <a:off x="0" y="0"/>
          <a:ext cx="0" cy="0"/>
          <a:chOff x="0" y="0"/>
          <a:chExt cx="0" cy="0"/>
        </a:xfrm>
      </p:grpSpPr>
      <p:sp>
        <p:nvSpPr>
          <p:cNvPr id="6" name="Title 5"/>
          <p:cNvSpPr>
            <a:spLocks noGrp="1"/>
          </p:cNvSpPr>
          <p:nvPr>
            <p:ph type="title"/>
          </p:nvPr>
        </p:nvSpPr>
        <p:spPr>
          <a:xfrm>
            <a:off x="722313" y="2548886"/>
            <a:ext cx="7772400" cy="2175513"/>
          </a:xfrm>
          <a:noFill/>
        </p:spPr>
        <p:txBody>
          <a:bodyPr/>
          <a:lstStyle/>
          <a:p>
            <a:r>
              <a:rPr lang="en-US" dirty="0" smtClean="0"/>
              <a:t>The facilitated collection </a:t>
            </a:r>
            <a:r>
              <a:rPr lang="en-US" sz="3200" dirty="0" smtClean="0"/>
              <a:t>(collections as a service)</a:t>
            </a:r>
            <a:endParaRPr lang="en-US" sz="3200" dirty="0"/>
          </a:p>
        </p:txBody>
      </p:sp>
      <p:sp>
        <p:nvSpPr>
          <p:cNvPr id="11" name="Text Placeholder 10"/>
          <p:cNvSpPr>
            <a:spLocks noGrp="1"/>
          </p:cNvSpPr>
          <p:nvPr>
            <p:ph type="body" sz="quarter" idx="10"/>
          </p:nvPr>
        </p:nvSpPr>
        <p:spPr>
          <a:xfrm>
            <a:off x="722313" y="2057400"/>
            <a:ext cx="7772400" cy="781050"/>
          </a:xfrm>
          <a:noFill/>
        </p:spPr>
        <p:txBody>
          <a:bodyPr/>
          <a:lstStyle/>
          <a:p>
            <a:r>
              <a:rPr lang="en-US" dirty="0" smtClean="0"/>
              <a:t>The new context of collections</a:t>
            </a:r>
          </a:p>
          <a:p>
            <a:endParaRPr lang="en-US" dirty="0"/>
          </a:p>
        </p:txBody>
      </p:sp>
    </p:spTree>
    <p:extLst>
      <p:ext uri="{BB962C8B-B14F-4D97-AF65-F5344CB8AC3E}">
        <p14:creationId xmlns:p14="http://schemas.microsoft.com/office/powerpoint/2010/main" val="3938040576"/>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3250">
        <p15:prstTrans prst="origami"/>
      </p:transition>
    </mc:Choice>
    <mc:Fallback xmlns="">
      <p:transition spd="slow">
        <p:fade/>
      </p:transition>
    </mc:Fallback>
  </mc:AlternateContent>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46" name="Group 45"/>
          <p:cNvGrpSpPr/>
          <p:nvPr/>
        </p:nvGrpSpPr>
        <p:grpSpPr>
          <a:xfrm>
            <a:off x="533400" y="304800"/>
            <a:ext cx="875463" cy="5867400"/>
            <a:chOff x="533400" y="304800"/>
            <a:chExt cx="875463" cy="5867400"/>
          </a:xfrm>
        </p:grpSpPr>
        <p:grpSp>
          <p:nvGrpSpPr>
            <p:cNvPr id="38" name="Group 37"/>
            <p:cNvGrpSpPr/>
            <p:nvPr/>
          </p:nvGrpSpPr>
          <p:grpSpPr>
            <a:xfrm>
              <a:off x="533400" y="3326523"/>
              <a:ext cx="861133" cy="2845677"/>
              <a:chOff x="533400" y="3326523"/>
              <a:chExt cx="861133" cy="2845677"/>
            </a:xfrm>
          </p:grpSpPr>
          <p:sp>
            <p:nvSpPr>
              <p:cNvPr id="4" name="Oval 3"/>
              <p:cNvSpPr/>
              <p:nvPr/>
            </p:nvSpPr>
            <p:spPr>
              <a:xfrm>
                <a:off x="679650" y="3326523"/>
                <a:ext cx="533400" cy="5334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TextBox 7"/>
              <p:cNvSpPr txBox="1"/>
              <p:nvPr/>
            </p:nvSpPr>
            <p:spPr>
              <a:xfrm>
                <a:off x="533400" y="5802868"/>
                <a:ext cx="861133" cy="369332"/>
              </a:xfrm>
              <a:prstGeom prst="rect">
                <a:avLst/>
              </a:prstGeom>
              <a:noFill/>
            </p:spPr>
            <p:txBody>
              <a:bodyPr wrap="none" rtlCol="0">
                <a:spAutoFit/>
              </a:bodyPr>
              <a:lstStyle/>
              <a:p>
                <a:r>
                  <a:rPr lang="en-US" dirty="0" smtClean="0"/>
                  <a:t>Owned</a:t>
                </a:r>
                <a:endParaRPr lang="en-US" dirty="0"/>
              </a:p>
            </p:txBody>
          </p:sp>
          <p:cxnSp>
            <p:nvCxnSpPr>
              <p:cNvPr id="14" name="Straight Connector 13"/>
              <p:cNvCxnSpPr/>
              <p:nvPr/>
            </p:nvCxnSpPr>
            <p:spPr>
              <a:xfrm>
                <a:off x="946350" y="3492923"/>
                <a:ext cx="17617" cy="2171545"/>
              </a:xfrm>
              <a:prstGeom prst="line">
                <a:avLst/>
              </a:prstGeom>
              <a:ln>
                <a:headEnd type="oval" w="med" len="med"/>
                <a:tailEnd type="oval" w="med" len="med"/>
              </a:ln>
            </p:spPr>
            <p:style>
              <a:lnRef idx="1">
                <a:schemeClr val="accent1"/>
              </a:lnRef>
              <a:fillRef idx="0">
                <a:schemeClr val="accent1"/>
              </a:fillRef>
              <a:effectRef idx="0">
                <a:schemeClr val="accent1"/>
              </a:effectRef>
              <a:fontRef idx="minor">
                <a:schemeClr val="tx1"/>
              </a:fontRef>
            </p:style>
          </p:cxnSp>
        </p:grpSp>
        <p:grpSp>
          <p:nvGrpSpPr>
            <p:cNvPr id="42" name="Group 41"/>
            <p:cNvGrpSpPr/>
            <p:nvPr/>
          </p:nvGrpSpPr>
          <p:grpSpPr>
            <a:xfrm>
              <a:off x="603450" y="304800"/>
              <a:ext cx="805413" cy="1154901"/>
              <a:chOff x="603450" y="304800"/>
              <a:chExt cx="805413" cy="1154901"/>
            </a:xfrm>
          </p:grpSpPr>
          <p:sp>
            <p:nvSpPr>
              <p:cNvPr id="25" name="Rectangle 24"/>
              <p:cNvSpPr/>
              <p:nvPr/>
            </p:nvSpPr>
            <p:spPr>
              <a:xfrm>
                <a:off x="685800" y="926301"/>
                <a:ext cx="527250" cy="533400"/>
              </a:xfrm>
              <a:prstGeom prst="rect">
                <a:avLst/>
              </a:prstGeom>
              <a:solidFill>
                <a:srgbClr val="4F81BD"/>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TextBox 28"/>
              <p:cNvSpPr txBox="1"/>
              <p:nvPr/>
            </p:nvSpPr>
            <p:spPr>
              <a:xfrm>
                <a:off x="603450" y="304800"/>
                <a:ext cx="805413" cy="338554"/>
              </a:xfrm>
              <a:prstGeom prst="rect">
                <a:avLst/>
              </a:prstGeom>
              <a:noFill/>
              <a:ln>
                <a:solidFill>
                  <a:schemeClr val="tx2"/>
                </a:solidFill>
              </a:ln>
            </p:spPr>
            <p:txBody>
              <a:bodyPr wrap="none" rtlCol="0">
                <a:spAutoFit/>
              </a:bodyPr>
              <a:lstStyle/>
              <a:p>
                <a:r>
                  <a:rPr lang="en-US" sz="1600" dirty="0" smtClean="0"/>
                  <a:t>Catalog</a:t>
                </a:r>
                <a:endParaRPr lang="en-US" sz="1600" dirty="0"/>
              </a:p>
            </p:txBody>
          </p:sp>
          <p:cxnSp>
            <p:nvCxnSpPr>
              <p:cNvPr id="33" name="Straight Connector 32"/>
              <p:cNvCxnSpPr/>
              <p:nvPr/>
            </p:nvCxnSpPr>
            <p:spPr>
              <a:xfrm>
                <a:off x="946350" y="643354"/>
                <a:ext cx="0" cy="336050"/>
              </a:xfrm>
              <a:prstGeom prst="line">
                <a:avLst/>
              </a:prstGeom>
              <a:ln>
                <a:headEnd type="oval" w="med" len="med"/>
                <a:tailEnd type="oval" w="med" len="med"/>
              </a:ln>
            </p:spPr>
            <p:style>
              <a:lnRef idx="1">
                <a:schemeClr val="accent1"/>
              </a:lnRef>
              <a:fillRef idx="0">
                <a:schemeClr val="accent1"/>
              </a:fillRef>
              <a:effectRef idx="0">
                <a:schemeClr val="accent1"/>
              </a:effectRef>
              <a:fontRef idx="minor">
                <a:schemeClr val="tx1"/>
              </a:fontRef>
            </p:style>
          </p:cxnSp>
        </p:grpSp>
      </p:grpSp>
      <p:grpSp>
        <p:nvGrpSpPr>
          <p:cNvPr id="50" name="Group 49"/>
          <p:cNvGrpSpPr/>
          <p:nvPr/>
        </p:nvGrpSpPr>
        <p:grpSpPr>
          <a:xfrm>
            <a:off x="679650" y="304800"/>
            <a:ext cx="3387290" cy="5867400"/>
            <a:chOff x="679650" y="304800"/>
            <a:chExt cx="3387290" cy="5867400"/>
          </a:xfrm>
        </p:grpSpPr>
        <p:grpSp>
          <p:nvGrpSpPr>
            <p:cNvPr id="48" name="Group 47"/>
            <p:cNvGrpSpPr/>
            <p:nvPr/>
          </p:nvGrpSpPr>
          <p:grpSpPr>
            <a:xfrm>
              <a:off x="679650" y="926301"/>
              <a:ext cx="3200400" cy="5245899"/>
              <a:chOff x="679650" y="926301"/>
              <a:chExt cx="3200400" cy="5245899"/>
            </a:xfrm>
          </p:grpSpPr>
          <p:grpSp>
            <p:nvGrpSpPr>
              <p:cNvPr id="40" name="Group 39"/>
              <p:cNvGrpSpPr/>
              <p:nvPr/>
            </p:nvGrpSpPr>
            <p:grpSpPr>
              <a:xfrm>
                <a:off x="679650" y="2583573"/>
                <a:ext cx="3200400" cy="3588627"/>
                <a:chOff x="679650" y="2583573"/>
                <a:chExt cx="3200400" cy="3588627"/>
              </a:xfrm>
            </p:grpSpPr>
            <p:sp>
              <p:nvSpPr>
                <p:cNvPr id="6" name="Oval 5"/>
                <p:cNvSpPr/>
                <p:nvPr/>
              </p:nvSpPr>
              <p:spPr>
                <a:xfrm>
                  <a:off x="679650" y="2583573"/>
                  <a:ext cx="2895600" cy="2019300"/>
                </a:xfrm>
                <a:prstGeom prst="ellipse">
                  <a:avLst/>
                </a:prstGeom>
                <a:solidFill>
                  <a:srgbClr val="4F81BD">
                    <a:alpha val="34118"/>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TextBox 9"/>
                <p:cNvSpPr txBox="1"/>
                <p:nvPr/>
              </p:nvSpPr>
              <p:spPr>
                <a:xfrm>
                  <a:off x="2848677" y="5802868"/>
                  <a:ext cx="1031373" cy="369332"/>
                </a:xfrm>
                <a:prstGeom prst="rect">
                  <a:avLst/>
                </a:prstGeom>
                <a:noFill/>
              </p:spPr>
              <p:txBody>
                <a:bodyPr wrap="none" rtlCol="0">
                  <a:spAutoFit/>
                </a:bodyPr>
                <a:lstStyle/>
                <a:p>
                  <a:r>
                    <a:rPr lang="en-US" dirty="0" smtClean="0"/>
                    <a:t>Available</a:t>
                  </a:r>
                  <a:endParaRPr lang="en-US" dirty="0"/>
                </a:p>
              </p:txBody>
            </p:sp>
            <p:cxnSp>
              <p:nvCxnSpPr>
                <p:cNvPr id="23" name="Straight Connector 22"/>
                <p:cNvCxnSpPr/>
                <p:nvPr/>
              </p:nvCxnSpPr>
              <p:spPr>
                <a:xfrm>
                  <a:off x="3280137" y="3492923"/>
                  <a:ext cx="17617" cy="2171545"/>
                </a:xfrm>
                <a:prstGeom prst="line">
                  <a:avLst/>
                </a:prstGeom>
                <a:ln>
                  <a:headEnd type="oval" w="med" len="med"/>
                  <a:tailEnd type="oval" w="med" len="med"/>
                </a:ln>
              </p:spPr>
              <p:style>
                <a:lnRef idx="1">
                  <a:schemeClr val="accent1"/>
                </a:lnRef>
                <a:fillRef idx="0">
                  <a:schemeClr val="accent1"/>
                </a:fillRef>
                <a:effectRef idx="0">
                  <a:schemeClr val="accent1"/>
                </a:effectRef>
                <a:fontRef idx="minor">
                  <a:schemeClr val="tx1"/>
                </a:fontRef>
              </p:style>
            </p:cxnSp>
          </p:grpSp>
          <p:sp>
            <p:nvSpPr>
              <p:cNvPr id="27" name="Rectangle 26"/>
              <p:cNvSpPr/>
              <p:nvPr/>
            </p:nvSpPr>
            <p:spPr>
              <a:xfrm>
                <a:off x="3041850" y="926301"/>
                <a:ext cx="527250" cy="533400"/>
              </a:xfrm>
              <a:prstGeom prst="rect">
                <a:avLst/>
              </a:prstGeom>
              <a:solidFill>
                <a:srgbClr val="4F81BD">
                  <a:alpha val="34118"/>
                </a:srgbClr>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31" name="TextBox 30"/>
            <p:cNvSpPr txBox="1"/>
            <p:nvPr/>
          </p:nvSpPr>
          <p:spPr>
            <a:xfrm>
              <a:off x="2715673" y="304800"/>
              <a:ext cx="1351267" cy="338554"/>
            </a:xfrm>
            <a:prstGeom prst="rect">
              <a:avLst/>
            </a:prstGeom>
            <a:noFill/>
            <a:ln>
              <a:solidFill>
                <a:schemeClr val="tx2"/>
              </a:solidFill>
            </a:ln>
          </p:spPr>
          <p:txBody>
            <a:bodyPr wrap="none" rtlCol="0">
              <a:spAutoFit/>
            </a:bodyPr>
            <a:lstStyle/>
            <a:p>
              <a:r>
                <a:rPr lang="en-US" sz="1600" dirty="0" smtClean="0"/>
                <a:t>LibGuides, </a:t>
              </a:r>
              <a:r>
                <a:rPr lang="en-US" sz="1600" dirty="0" err="1" smtClean="0"/>
                <a:t>etc</a:t>
              </a:r>
              <a:endParaRPr lang="en-US" sz="1600" dirty="0"/>
            </a:p>
          </p:txBody>
        </p:sp>
        <p:cxnSp>
          <p:nvCxnSpPr>
            <p:cNvPr id="35" name="Straight Connector 34"/>
            <p:cNvCxnSpPr/>
            <p:nvPr/>
          </p:nvCxnSpPr>
          <p:spPr>
            <a:xfrm>
              <a:off x="3305475" y="643354"/>
              <a:ext cx="0" cy="336050"/>
            </a:xfrm>
            <a:prstGeom prst="line">
              <a:avLst/>
            </a:prstGeom>
            <a:ln>
              <a:headEnd type="oval" w="med" len="med"/>
              <a:tailEnd type="oval" w="med" len="med"/>
            </a:ln>
          </p:spPr>
          <p:style>
            <a:lnRef idx="1">
              <a:schemeClr val="accent1"/>
            </a:lnRef>
            <a:fillRef idx="0">
              <a:schemeClr val="accent1"/>
            </a:fillRef>
            <a:effectRef idx="0">
              <a:schemeClr val="accent1"/>
            </a:effectRef>
            <a:fontRef idx="minor">
              <a:schemeClr val="tx1"/>
            </a:fontRef>
          </p:style>
        </p:cxnSp>
      </p:grpSp>
      <p:grpSp>
        <p:nvGrpSpPr>
          <p:cNvPr id="47" name="Group 46"/>
          <p:cNvGrpSpPr/>
          <p:nvPr/>
        </p:nvGrpSpPr>
        <p:grpSpPr>
          <a:xfrm>
            <a:off x="679650" y="304800"/>
            <a:ext cx="2362200" cy="5867400"/>
            <a:chOff x="679650" y="304800"/>
            <a:chExt cx="2362200" cy="5867400"/>
          </a:xfrm>
        </p:grpSpPr>
        <p:grpSp>
          <p:nvGrpSpPr>
            <p:cNvPr id="39" name="Group 38"/>
            <p:cNvGrpSpPr/>
            <p:nvPr/>
          </p:nvGrpSpPr>
          <p:grpSpPr>
            <a:xfrm>
              <a:off x="679650" y="3097923"/>
              <a:ext cx="2362200" cy="3074277"/>
              <a:chOff x="679650" y="3097923"/>
              <a:chExt cx="2362200" cy="3074277"/>
            </a:xfrm>
          </p:grpSpPr>
          <p:sp>
            <p:nvSpPr>
              <p:cNvPr id="5" name="Oval 4"/>
              <p:cNvSpPr/>
              <p:nvPr/>
            </p:nvSpPr>
            <p:spPr>
              <a:xfrm>
                <a:off x="679650" y="3097923"/>
                <a:ext cx="2362200" cy="990600"/>
              </a:xfrm>
              <a:prstGeom prst="ellipse">
                <a:avLst/>
              </a:prstGeom>
              <a:solidFill>
                <a:srgbClr val="4F81BD">
                  <a:alpha val="67059"/>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TextBox 8"/>
              <p:cNvSpPr txBox="1"/>
              <p:nvPr/>
            </p:nvSpPr>
            <p:spPr>
              <a:xfrm>
                <a:off x="1542018" y="5802868"/>
                <a:ext cx="997389" cy="369332"/>
              </a:xfrm>
              <a:prstGeom prst="rect">
                <a:avLst/>
              </a:prstGeom>
              <a:noFill/>
            </p:spPr>
            <p:txBody>
              <a:bodyPr wrap="none" rtlCol="0">
                <a:spAutoFit/>
              </a:bodyPr>
              <a:lstStyle/>
              <a:p>
                <a:r>
                  <a:rPr lang="en-US" dirty="0" smtClean="0"/>
                  <a:t>Licensed</a:t>
                </a:r>
                <a:endParaRPr lang="en-US" dirty="0"/>
              </a:p>
            </p:txBody>
          </p:sp>
          <p:cxnSp>
            <p:nvCxnSpPr>
              <p:cNvPr id="22" name="Straight Connector 21"/>
              <p:cNvCxnSpPr/>
              <p:nvPr/>
            </p:nvCxnSpPr>
            <p:spPr>
              <a:xfrm>
                <a:off x="2032351" y="3492923"/>
                <a:ext cx="17617" cy="2171545"/>
              </a:xfrm>
              <a:prstGeom prst="line">
                <a:avLst/>
              </a:prstGeom>
              <a:ln>
                <a:headEnd type="oval" w="med" len="med"/>
                <a:tailEnd type="oval" w="med" len="med"/>
              </a:ln>
            </p:spPr>
            <p:style>
              <a:lnRef idx="1">
                <a:schemeClr val="accent1"/>
              </a:lnRef>
              <a:fillRef idx="0">
                <a:schemeClr val="accent1"/>
              </a:fillRef>
              <a:effectRef idx="0">
                <a:schemeClr val="accent1"/>
              </a:effectRef>
              <a:fontRef idx="minor">
                <a:schemeClr val="tx1"/>
              </a:fontRef>
            </p:style>
          </p:cxnSp>
        </p:grpSp>
        <p:grpSp>
          <p:nvGrpSpPr>
            <p:cNvPr id="43" name="Group 42"/>
            <p:cNvGrpSpPr/>
            <p:nvPr/>
          </p:nvGrpSpPr>
          <p:grpSpPr>
            <a:xfrm>
              <a:off x="1213050" y="304800"/>
              <a:ext cx="1828800" cy="1154901"/>
              <a:chOff x="1213050" y="304800"/>
              <a:chExt cx="1828800" cy="1154901"/>
            </a:xfrm>
          </p:grpSpPr>
          <p:sp>
            <p:nvSpPr>
              <p:cNvPr id="26" name="Rectangle 25"/>
              <p:cNvSpPr/>
              <p:nvPr/>
            </p:nvSpPr>
            <p:spPr>
              <a:xfrm>
                <a:off x="1213050" y="926301"/>
                <a:ext cx="1828800" cy="533400"/>
              </a:xfrm>
              <a:prstGeom prst="rect">
                <a:avLst/>
              </a:prstGeom>
              <a:solidFill>
                <a:srgbClr val="4F81BD">
                  <a:alpha val="67059"/>
                </a:srgbClr>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TextBox 29"/>
              <p:cNvSpPr txBox="1"/>
              <p:nvPr/>
            </p:nvSpPr>
            <p:spPr>
              <a:xfrm>
                <a:off x="1409014" y="304800"/>
                <a:ext cx="1288751" cy="338554"/>
              </a:xfrm>
              <a:prstGeom prst="rect">
                <a:avLst/>
              </a:prstGeom>
              <a:noFill/>
              <a:ln>
                <a:solidFill>
                  <a:schemeClr val="tx2"/>
                </a:solidFill>
              </a:ln>
            </p:spPr>
            <p:txBody>
              <a:bodyPr wrap="none" rtlCol="0">
                <a:spAutoFit/>
              </a:bodyPr>
              <a:lstStyle/>
              <a:p>
                <a:r>
                  <a:rPr lang="en-US" sz="1600" dirty="0" smtClean="0"/>
                  <a:t>KB/Discovery</a:t>
                </a:r>
                <a:endParaRPr lang="en-US" sz="1600" dirty="0"/>
              </a:p>
            </p:txBody>
          </p:sp>
          <p:cxnSp>
            <p:nvCxnSpPr>
              <p:cNvPr id="36" name="Straight Connector 35"/>
              <p:cNvCxnSpPr/>
              <p:nvPr/>
            </p:nvCxnSpPr>
            <p:spPr>
              <a:xfrm>
                <a:off x="2032351" y="643354"/>
                <a:ext cx="0" cy="336050"/>
              </a:xfrm>
              <a:prstGeom prst="line">
                <a:avLst/>
              </a:prstGeom>
              <a:ln>
                <a:headEnd type="oval" w="med" len="med"/>
                <a:tailEnd type="oval" w="med" len="med"/>
              </a:ln>
            </p:spPr>
            <p:style>
              <a:lnRef idx="1">
                <a:schemeClr val="accent1"/>
              </a:lnRef>
              <a:fillRef idx="0">
                <a:schemeClr val="accent1"/>
              </a:fillRef>
              <a:effectRef idx="0">
                <a:schemeClr val="accent1"/>
              </a:effectRef>
              <a:fontRef idx="minor">
                <a:schemeClr val="tx1"/>
              </a:fontRef>
            </p:style>
          </p:cxnSp>
        </p:grpSp>
      </p:grpSp>
      <p:grpSp>
        <p:nvGrpSpPr>
          <p:cNvPr id="49" name="Group 48"/>
          <p:cNvGrpSpPr/>
          <p:nvPr/>
        </p:nvGrpSpPr>
        <p:grpSpPr>
          <a:xfrm>
            <a:off x="679650" y="304800"/>
            <a:ext cx="5943600" cy="5867400"/>
            <a:chOff x="679650" y="304800"/>
            <a:chExt cx="5943600" cy="5867400"/>
          </a:xfrm>
        </p:grpSpPr>
        <p:grpSp>
          <p:nvGrpSpPr>
            <p:cNvPr id="41" name="Group 40"/>
            <p:cNvGrpSpPr/>
            <p:nvPr/>
          </p:nvGrpSpPr>
          <p:grpSpPr>
            <a:xfrm>
              <a:off x="679650" y="2183523"/>
              <a:ext cx="4495800" cy="3988677"/>
              <a:chOff x="679650" y="2183523"/>
              <a:chExt cx="4495800" cy="3988677"/>
            </a:xfrm>
          </p:grpSpPr>
          <p:sp>
            <p:nvSpPr>
              <p:cNvPr id="7" name="Oval 6"/>
              <p:cNvSpPr/>
              <p:nvPr/>
            </p:nvSpPr>
            <p:spPr>
              <a:xfrm>
                <a:off x="679650" y="2183523"/>
                <a:ext cx="4495800" cy="2895600"/>
              </a:xfrm>
              <a:prstGeom prst="ellipse">
                <a:avLst/>
              </a:prstGeom>
              <a:solidFill>
                <a:srgbClr val="4F81BD">
                  <a:alpha val="2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TextBox 10"/>
              <p:cNvSpPr txBox="1"/>
              <p:nvPr/>
            </p:nvSpPr>
            <p:spPr>
              <a:xfrm>
                <a:off x="4003849" y="5802868"/>
                <a:ext cx="790601" cy="369332"/>
              </a:xfrm>
              <a:prstGeom prst="rect">
                <a:avLst/>
              </a:prstGeom>
              <a:noFill/>
            </p:spPr>
            <p:txBody>
              <a:bodyPr wrap="none" rtlCol="0">
                <a:spAutoFit/>
              </a:bodyPr>
              <a:lstStyle/>
              <a:p>
                <a:r>
                  <a:rPr lang="en-US" dirty="0" smtClean="0"/>
                  <a:t>Global</a:t>
                </a:r>
                <a:endParaRPr lang="en-US" dirty="0"/>
              </a:p>
            </p:txBody>
          </p:sp>
          <p:cxnSp>
            <p:nvCxnSpPr>
              <p:cNvPr id="24" name="Straight Connector 23"/>
              <p:cNvCxnSpPr/>
              <p:nvPr/>
            </p:nvCxnSpPr>
            <p:spPr>
              <a:xfrm>
                <a:off x="4342453" y="3492923"/>
                <a:ext cx="17617" cy="2171545"/>
              </a:xfrm>
              <a:prstGeom prst="line">
                <a:avLst/>
              </a:prstGeom>
              <a:ln>
                <a:headEnd type="oval" w="med" len="med"/>
                <a:tailEnd type="oval" w="med" len="med"/>
              </a:ln>
            </p:spPr>
            <p:style>
              <a:lnRef idx="1">
                <a:schemeClr val="accent1"/>
              </a:lnRef>
              <a:fillRef idx="0">
                <a:schemeClr val="accent1"/>
              </a:fillRef>
              <a:effectRef idx="0">
                <a:schemeClr val="accent1"/>
              </a:effectRef>
              <a:fontRef idx="minor">
                <a:schemeClr val="tx1"/>
              </a:fontRef>
            </p:style>
          </p:cxnSp>
        </p:grpSp>
        <p:grpSp>
          <p:nvGrpSpPr>
            <p:cNvPr id="45" name="Group 44"/>
            <p:cNvGrpSpPr/>
            <p:nvPr/>
          </p:nvGrpSpPr>
          <p:grpSpPr>
            <a:xfrm>
              <a:off x="3569100" y="304800"/>
              <a:ext cx="3054150" cy="1154901"/>
              <a:chOff x="3569100" y="304800"/>
              <a:chExt cx="3054150" cy="1154901"/>
            </a:xfrm>
          </p:grpSpPr>
          <p:sp>
            <p:nvSpPr>
              <p:cNvPr id="28" name="Rectangle 27"/>
              <p:cNvSpPr/>
              <p:nvPr/>
            </p:nvSpPr>
            <p:spPr>
              <a:xfrm>
                <a:off x="3569100" y="926301"/>
                <a:ext cx="1606350" cy="533400"/>
              </a:xfrm>
              <a:prstGeom prst="rect">
                <a:avLst/>
              </a:prstGeom>
              <a:solidFill>
                <a:srgbClr val="4F81BD">
                  <a:alpha val="18824"/>
                </a:srgbClr>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2" name="TextBox 31"/>
              <p:cNvSpPr txBox="1"/>
              <p:nvPr/>
            </p:nvSpPr>
            <p:spPr>
              <a:xfrm>
                <a:off x="4057996" y="304800"/>
                <a:ext cx="2565254" cy="338554"/>
              </a:xfrm>
              <a:prstGeom prst="rect">
                <a:avLst/>
              </a:prstGeom>
              <a:noFill/>
              <a:ln>
                <a:solidFill>
                  <a:schemeClr val="tx2"/>
                </a:solidFill>
              </a:ln>
            </p:spPr>
            <p:txBody>
              <a:bodyPr wrap="none" rtlCol="0">
                <a:spAutoFit/>
              </a:bodyPr>
              <a:lstStyle/>
              <a:p>
                <a:r>
                  <a:rPr lang="en-US" sz="1600" dirty="0" smtClean="0"/>
                  <a:t>Google, ResearchGate, </a:t>
                </a:r>
                <a:r>
                  <a:rPr lang="en-US" sz="1600" dirty="0" err="1" smtClean="0"/>
                  <a:t>etc</a:t>
                </a:r>
                <a:r>
                  <a:rPr lang="en-US" sz="1600" dirty="0" smtClean="0"/>
                  <a:t> …</a:t>
                </a:r>
                <a:endParaRPr lang="en-US" sz="1600" dirty="0"/>
              </a:p>
            </p:txBody>
          </p:sp>
          <p:cxnSp>
            <p:nvCxnSpPr>
              <p:cNvPr id="37" name="Straight Connector 36"/>
              <p:cNvCxnSpPr/>
              <p:nvPr/>
            </p:nvCxnSpPr>
            <p:spPr>
              <a:xfrm>
                <a:off x="4642050" y="643354"/>
                <a:ext cx="0" cy="336050"/>
              </a:xfrm>
              <a:prstGeom prst="line">
                <a:avLst/>
              </a:prstGeom>
              <a:ln>
                <a:headEnd type="oval" w="med" len="med"/>
                <a:tailEnd type="oval" w="med" len="med"/>
              </a:ln>
            </p:spPr>
            <p:style>
              <a:lnRef idx="1">
                <a:schemeClr val="accent1"/>
              </a:lnRef>
              <a:fillRef idx="0">
                <a:schemeClr val="accent1"/>
              </a:fillRef>
              <a:effectRef idx="0">
                <a:schemeClr val="accent1"/>
              </a:effectRef>
              <a:fontRef idx="minor">
                <a:schemeClr val="tx1"/>
              </a:fontRef>
            </p:style>
          </p:cxnSp>
        </p:grpSp>
      </p:grpSp>
      <p:sp>
        <p:nvSpPr>
          <p:cNvPr id="51" name="TextBox 50"/>
          <p:cNvSpPr txBox="1"/>
          <p:nvPr/>
        </p:nvSpPr>
        <p:spPr>
          <a:xfrm>
            <a:off x="5791201" y="1576914"/>
            <a:ext cx="2884700" cy="3847207"/>
          </a:xfrm>
          <a:prstGeom prst="rect">
            <a:avLst/>
          </a:prstGeom>
          <a:solidFill>
            <a:schemeClr val="bg1">
              <a:alpha val="85000"/>
            </a:schemeClr>
          </a:solidFill>
          <a:ln>
            <a:noFill/>
          </a:ln>
          <a:effectLst>
            <a:outerShdw blurRad="50800" dist="38100" dir="2700000" algn="tl" rotWithShape="0">
              <a:prstClr val="black">
                <a:alpha val="40000"/>
              </a:prstClr>
            </a:outerShdw>
          </a:effectLst>
        </p:spPr>
        <p:txBody>
          <a:bodyPr wrap="square" rtlCol="0">
            <a:spAutoFit/>
          </a:bodyPr>
          <a:lstStyle/>
          <a:p>
            <a:r>
              <a:rPr lang="en-US" sz="2800" b="1" dirty="0" smtClean="0">
                <a:solidFill>
                  <a:srgbClr val="70AD47">
                    <a:lumMod val="75000"/>
                  </a:srgbClr>
                </a:solidFill>
                <a:latin typeface="Segoe UI Light" pitchFamily="34" charset="0"/>
              </a:rPr>
              <a:t>Separation of discovery and collection?:</a:t>
            </a:r>
            <a:endParaRPr lang="en-US" sz="2800" b="1" dirty="0">
              <a:solidFill>
                <a:srgbClr val="70AD47">
                  <a:lumMod val="75000"/>
                </a:srgbClr>
              </a:solidFill>
              <a:latin typeface="Segoe UI Light" pitchFamily="34" charset="0"/>
            </a:endParaRPr>
          </a:p>
          <a:p>
            <a:pPr marL="257175" indent="-257175">
              <a:buFont typeface="Arial" panose="020B0604020202020204" pitchFamily="34" charset="0"/>
              <a:buChar char="•"/>
            </a:pPr>
            <a:r>
              <a:rPr lang="en-US" sz="2000" dirty="0" smtClean="0">
                <a:solidFill>
                  <a:prstClr val="black"/>
                </a:solidFill>
                <a:latin typeface="Segoe UI Light" pitchFamily="34" charset="0"/>
              </a:rPr>
              <a:t>Focus shifts from owned to facilitated (available)?</a:t>
            </a:r>
            <a:endParaRPr lang="en-US" sz="2000" dirty="0">
              <a:solidFill>
                <a:prstClr val="black"/>
              </a:solidFill>
              <a:latin typeface="Segoe UI Light" pitchFamily="34" charset="0"/>
            </a:endParaRPr>
          </a:p>
          <a:p>
            <a:pPr marL="257175" indent="-257175">
              <a:buFont typeface="Arial" panose="020B0604020202020204" pitchFamily="34" charset="0"/>
              <a:buChar char="•"/>
            </a:pPr>
            <a:r>
              <a:rPr lang="en-US" sz="2000" dirty="0" smtClean="0">
                <a:solidFill>
                  <a:prstClr val="black"/>
                </a:solidFill>
                <a:latin typeface="Segoe UI Light" pitchFamily="34" charset="0"/>
              </a:rPr>
              <a:t>Focus shifts from collection to other services (creation, …)?</a:t>
            </a:r>
            <a:endParaRPr lang="en-US" sz="2000" dirty="0">
              <a:solidFill>
                <a:prstClr val="black"/>
              </a:solidFill>
              <a:latin typeface="Segoe UI Light" pitchFamily="34" charset="0"/>
            </a:endParaRPr>
          </a:p>
          <a:p>
            <a:pPr marL="257175" indent="-257175">
              <a:buFont typeface="Arial" panose="020B0604020202020204" pitchFamily="34" charset="0"/>
              <a:buChar char="•"/>
            </a:pPr>
            <a:r>
              <a:rPr lang="en-US" sz="2000" dirty="0" err="1" smtClean="0">
                <a:solidFill>
                  <a:prstClr val="black"/>
                </a:solidFill>
                <a:latin typeface="Segoe UI Light" pitchFamily="34" charset="0"/>
              </a:rPr>
              <a:t>Systemwide</a:t>
            </a:r>
            <a:r>
              <a:rPr lang="en-US" sz="2000" dirty="0" smtClean="0">
                <a:solidFill>
                  <a:prstClr val="black"/>
                </a:solidFill>
                <a:latin typeface="Segoe UI Light" pitchFamily="34" charset="0"/>
              </a:rPr>
              <a:t> thinking becomes stronger?</a:t>
            </a:r>
            <a:endParaRPr lang="en-US" sz="2000" b="1" dirty="0">
              <a:solidFill>
                <a:prstClr val="black"/>
              </a:solidFill>
              <a:latin typeface="Segoe UI Light" pitchFamily="34" charset="0"/>
            </a:endParaRPr>
          </a:p>
        </p:txBody>
      </p:sp>
      <p:sp>
        <p:nvSpPr>
          <p:cNvPr id="44" name="TextBox 43"/>
          <p:cNvSpPr txBox="1"/>
          <p:nvPr/>
        </p:nvSpPr>
        <p:spPr>
          <a:xfrm>
            <a:off x="7239000" y="6442134"/>
            <a:ext cx="1765548" cy="307777"/>
          </a:xfrm>
          <a:prstGeom prst="rect">
            <a:avLst/>
          </a:prstGeom>
          <a:solidFill>
            <a:srgbClr val="FFFFFF"/>
          </a:solidFill>
          <a:ln>
            <a:noFill/>
          </a:ln>
        </p:spPr>
        <p:txBody>
          <a:bodyPr wrap="none" rtlCol="0">
            <a:spAutoFit/>
          </a:bodyPr>
          <a:lstStyle/>
          <a:p>
            <a:r>
              <a:rPr lang="en-US" sz="1400" dirty="0" smtClean="0"/>
              <a:t>OCLC Research, 2015.</a:t>
            </a:r>
            <a:endParaRPr lang="en-US" sz="1400" dirty="0"/>
          </a:p>
        </p:txBody>
      </p:sp>
      <p:sp>
        <p:nvSpPr>
          <p:cNvPr id="52" name="TextBox 51"/>
          <p:cNvSpPr txBox="1"/>
          <p:nvPr/>
        </p:nvSpPr>
        <p:spPr>
          <a:xfrm>
            <a:off x="3200400" y="6442134"/>
            <a:ext cx="4215193" cy="307777"/>
          </a:xfrm>
          <a:prstGeom prst="rect">
            <a:avLst/>
          </a:prstGeom>
          <a:noFill/>
        </p:spPr>
        <p:txBody>
          <a:bodyPr wrap="none" rtlCol="0">
            <a:spAutoFit/>
          </a:bodyPr>
          <a:lstStyle/>
          <a:p>
            <a:r>
              <a:rPr lang="en-US" sz="1400" dirty="0" smtClean="0"/>
              <a:t>Figure:  Discoverability redefines collection boundaries.</a:t>
            </a:r>
            <a:endParaRPr lang="en-US" sz="1400" dirty="0"/>
          </a:p>
        </p:txBody>
      </p:sp>
    </p:spTree>
    <p:extLst>
      <p:ext uri="{BB962C8B-B14F-4D97-AF65-F5344CB8AC3E}">
        <p14:creationId xmlns:p14="http://schemas.microsoft.com/office/powerpoint/2010/main" val="284826042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47"/>
                                        </p:tgtEl>
                                        <p:attrNameLst>
                                          <p:attrName>style.visibility</p:attrName>
                                        </p:attrNameLst>
                                      </p:cBhvr>
                                      <p:to>
                                        <p:strVal val="visible"/>
                                      </p:to>
                                    </p:set>
                                    <p:animEffect transition="in" filter="fade">
                                      <p:cBhvr>
                                        <p:cTn id="7" dur="1000"/>
                                        <p:tgtEl>
                                          <p:spTgt spid="47"/>
                                        </p:tgtEl>
                                      </p:cBhvr>
                                    </p:animEffect>
                                    <p:anim calcmode="lin" valueType="num">
                                      <p:cBhvr>
                                        <p:cTn id="8" dur="1000" fill="hold"/>
                                        <p:tgtEl>
                                          <p:spTgt spid="47"/>
                                        </p:tgtEl>
                                        <p:attrNameLst>
                                          <p:attrName>ppt_x</p:attrName>
                                        </p:attrNameLst>
                                      </p:cBhvr>
                                      <p:tavLst>
                                        <p:tav tm="0">
                                          <p:val>
                                            <p:strVal val="#ppt_x"/>
                                          </p:val>
                                        </p:tav>
                                        <p:tav tm="100000">
                                          <p:val>
                                            <p:strVal val="#ppt_x"/>
                                          </p:val>
                                        </p:tav>
                                      </p:tavLst>
                                    </p:anim>
                                    <p:anim calcmode="lin" valueType="num">
                                      <p:cBhvr>
                                        <p:cTn id="9" dur="1000" fill="hold"/>
                                        <p:tgtEl>
                                          <p:spTgt spid="47"/>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nodeType="clickEffect">
                                  <p:stCondLst>
                                    <p:cond delay="0"/>
                                  </p:stCondLst>
                                  <p:childTnLst>
                                    <p:set>
                                      <p:cBhvr>
                                        <p:cTn id="13" dur="1" fill="hold">
                                          <p:stCondLst>
                                            <p:cond delay="0"/>
                                          </p:stCondLst>
                                        </p:cTn>
                                        <p:tgtEl>
                                          <p:spTgt spid="50"/>
                                        </p:tgtEl>
                                        <p:attrNameLst>
                                          <p:attrName>style.visibility</p:attrName>
                                        </p:attrNameLst>
                                      </p:cBhvr>
                                      <p:to>
                                        <p:strVal val="visible"/>
                                      </p:to>
                                    </p:set>
                                    <p:animEffect transition="in" filter="fade">
                                      <p:cBhvr>
                                        <p:cTn id="14" dur="1000"/>
                                        <p:tgtEl>
                                          <p:spTgt spid="50"/>
                                        </p:tgtEl>
                                      </p:cBhvr>
                                    </p:animEffect>
                                    <p:anim calcmode="lin" valueType="num">
                                      <p:cBhvr>
                                        <p:cTn id="15" dur="1000" fill="hold"/>
                                        <p:tgtEl>
                                          <p:spTgt spid="50"/>
                                        </p:tgtEl>
                                        <p:attrNameLst>
                                          <p:attrName>ppt_x</p:attrName>
                                        </p:attrNameLst>
                                      </p:cBhvr>
                                      <p:tavLst>
                                        <p:tav tm="0">
                                          <p:val>
                                            <p:strVal val="#ppt_x"/>
                                          </p:val>
                                        </p:tav>
                                        <p:tav tm="100000">
                                          <p:val>
                                            <p:strVal val="#ppt_x"/>
                                          </p:val>
                                        </p:tav>
                                      </p:tavLst>
                                    </p:anim>
                                    <p:anim calcmode="lin" valueType="num">
                                      <p:cBhvr>
                                        <p:cTn id="16" dur="1000" fill="hold"/>
                                        <p:tgtEl>
                                          <p:spTgt spid="50"/>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nodeType="clickEffect">
                                  <p:stCondLst>
                                    <p:cond delay="0"/>
                                  </p:stCondLst>
                                  <p:childTnLst>
                                    <p:set>
                                      <p:cBhvr>
                                        <p:cTn id="20" dur="1" fill="hold">
                                          <p:stCondLst>
                                            <p:cond delay="0"/>
                                          </p:stCondLst>
                                        </p:cTn>
                                        <p:tgtEl>
                                          <p:spTgt spid="49"/>
                                        </p:tgtEl>
                                        <p:attrNameLst>
                                          <p:attrName>style.visibility</p:attrName>
                                        </p:attrNameLst>
                                      </p:cBhvr>
                                      <p:to>
                                        <p:strVal val="visible"/>
                                      </p:to>
                                    </p:set>
                                    <p:animEffect transition="in" filter="fade">
                                      <p:cBhvr>
                                        <p:cTn id="21" dur="1000"/>
                                        <p:tgtEl>
                                          <p:spTgt spid="49"/>
                                        </p:tgtEl>
                                      </p:cBhvr>
                                    </p:animEffect>
                                    <p:anim calcmode="lin" valueType="num">
                                      <p:cBhvr>
                                        <p:cTn id="22" dur="1000" fill="hold"/>
                                        <p:tgtEl>
                                          <p:spTgt spid="49"/>
                                        </p:tgtEl>
                                        <p:attrNameLst>
                                          <p:attrName>ppt_x</p:attrName>
                                        </p:attrNameLst>
                                      </p:cBhvr>
                                      <p:tavLst>
                                        <p:tav tm="0">
                                          <p:val>
                                            <p:strVal val="#ppt_x"/>
                                          </p:val>
                                        </p:tav>
                                        <p:tav tm="100000">
                                          <p:val>
                                            <p:strVal val="#ppt_x"/>
                                          </p:val>
                                        </p:tav>
                                      </p:tavLst>
                                    </p:anim>
                                    <p:anim calcmode="lin" valueType="num">
                                      <p:cBhvr>
                                        <p:cTn id="23" dur="1000" fill="hold"/>
                                        <p:tgtEl>
                                          <p:spTgt spid="49"/>
                                        </p:tgtEl>
                                        <p:attrNameLst>
                                          <p:attrName>ppt_y</p:attrName>
                                        </p:attrNameLst>
                                      </p:cBhvr>
                                      <p:tavLst>
                                        <p:tav tm="0">
                                          <p:val>
                                            <p:strVal val="#ppt_y+.1"/>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42" presetClass="entr" presetSubtype="0" fill="hold" grpId="0" nodeType="clickEffect">
                                  <p:stCondLst>
                                    <p:cond delay="0"/>
                                  </p:stCondLst>
                                  <p:childTnLst>
                                    <p:set>
                                      <p:cBhvr>
                                        <p:cTn id="27" dur="1" fill="hold">
                                          <p:stCondLst>
                                            <p:cond delay="0"/>
                                          </p:stCondLst>
                                        </p:cTn>
                                        <p:tgtEl>
                                          <p:spTgt spid="51"/>
                                        </p:tgtEl>
                                        <p:attrNameLst>
                                          <p:attrName>style.visibility</p:attrName>
                                        </p:attrNameLst>
                                      </p:cBhvr>
                                      <p:to>
                                        <p:strVal val="visible"/>
                                      </p:to>
                                    </p:set>
                                    <p:animEffect transition="in" filter="fade">
                                      <p:cBhvr>
                                        <p:cTn id="28" dur="1000"/>
                                        <p:tgtEl>
                                          <p:spTgt spid="51"/>
                                        </p:tgtEl>
                                      </p:cBhvr>
                                    </p:animEffect>
                                    <p:anim calcmode="lin" valueType="num">
                                      <p:cBhvr>
                                        <p:cTn id="29" dur="1000" fill="hold"/>
                                        <p:tgtEl>
                                          <p:spTgt spid="51"/>
                                        </p:tgtEl>
                                        <p:attrNameLst>
                                          <p:attrName>ppt_x</p:attrName>
                                        </p:attrNameLst>
                                      </p:cBhvr>
                                      <p:tavLst>
                                        <p:tav tm="0">
                                          <p:val>
                                            <p:strVal val="#ppt_x"/>
                                          </p:val>
                                        </p:tav>
                                        <p:tav tm="100000">
                                          <p:val>
                                            <p:strVal val="#ppt_x"/>
                                          </p:val>
                                        </p:tav>
                                      </p:tavLst>
                                    </p:anim>
                                    <p:anim calcmode="lin" valueType="num">
                                      <p:cBhvr>
                                        <p:cTn id="30" dur="1000" fill="hold"/>
                                        <p:tgtEl>
                                          <p:spTgt spid="51"/>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 grpId="0" animBg="1"/>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5" name="Straight Connector 4"/>
          <p:cNvCxnSpPr>
            <a:endCxn id="6" idx="2"/>
          </p:cNvCxnSpPr>
          <p:nvPr/>
        </p:nvCxnSpPr>
        <p:spPr>
          <a:xfrm>
            <a:off x="1066800" y="3124200"/>
            <a:ext cx="6781800" cy="0"/>
          </a:xfrm>
          <a:prstGeom prst="line">
            <a:avLst/>
          </a:prstGeom>
          <a:ln w="76200"/>
        </p:spPr>
        <p:style>
          <a:lnRef idx="1">
            <a:schemeClr val="accent1"/>
          </a:lnRef>
          <a:fillRef idx="0">
            <a:schemeClr val="accent1"/>
          </a:fillRef>
          <a:effectRef idx="0">
            <a:schemeClr val="accent1"/>
          </a:effectRef>
          <a:fontRef idx="minor">
            <a:schemeClr val="tx1"/>
          </a:fontRef>
        </p:style>
      </p:cxnSp>
      <p:sp>
        <p:nvSpPr>
          <p:cNvPr id="6" name="Oval 5"/>
          <p:cNvSpPr/>
          <p:nvPr/>
        </p:nvSpPr>
        <p:spPr>
          <a:xfrm>
            <a:off x="7848600" y="2895600"/>
            <a:ext cx="457200" cy="457200"/>
          </a:xfrm>
          <a:prstGeom prst="ellipse">
            <a:avLst/>
          </a:prstGeom>
          <a:solidFill>
            <a:schemeClr val="accent2"/>
          </a:solidFill>
          <a:ln w="762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p:cNvSpPr/>
          <p:nvPr/>
        </p:nvSpPr>
        <p:spPr>
          <a:xfrm>
            <a:off x="609600" y="2895600"/>
            <a:ext cx="457200" cy="457200"/>
          </a:xfrm>
          <a:prstGeom prst="ellipse">
            <a:avLst/>
          </a:prstGeom>
          <a:solidFill>
            <a:schemeClr val="accent1"/>
          </a:solidFill>
          <a:ln w="76200">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ular Callout 7"/>
          <p:cNvSpPr/>
          <p:nvPr/>
        </p:nvSpPr>
        <p:spPr>
          <a:xfrm>
            <a:off x="228600" y="457200"/>
            <a:ext cx="1981200" cy="1295400"/>
          </a:xfrm>
          <a:prstGeom prst="wedgeRectCallout">
            <a:avLst>
              <a:gd name="adj1" fmla="val -20833"/>
              <a:gd name="adj2" fmla="val 117780"/>
            </a:avLst>
          </a:prstGeom>
          <a:solidFill>
            <a:schemeClr val="accent1">
              <a:lumMod val="20000"/>
              <a:lumOff val="80000"/>
            </a:schemeClr>
          </a:solidFill>
          <a:ln w="76200">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solidFill>
                  <a:schemeClr val="accent1"/>
                </a:solidFill>
              </a:rPr>
              <a:t>The ‘owned’ collection</a:t>
            </a:r>
            <a:endParaRPr lang="en-US" sz="2000" dirty="0">
              <a:solidFill>
                <a:schemeClr val="accent1"/>
              </a:solidFill>
            </a:endParaRPr>
          </a:p>
        </p:txBody>
      </p:sp>
      <p:sp>
        <p:nvSpPr>
          <p:cNvPr id="9" name="Rectangular Callout 8"/>
          <p:cNvSpPr/>
          <p:nvPr/>
        </p:nvSpPr>
        <p:spPr>
          <a:xfrm>
            <a:off x="7086600" y="457200"/>
            <a:ext cx="1981200" cy="1295400"/>
          </a:xfrm>
          <a:prstGeom prst="wedgeRectCallout">
            <a:avLst>
              <a:gd name="adj1" fmla="val 1409"/>
              <a:gd name="adj2" fmla="val 123733"/>
            </a:avLst>
          </a:prstGeom>
          <a:solidFill>
            <a:schemeClr val="accent2">
              <a:lumMod val="20000"/>
              <a:lumOff val="80000"/>
            </a:schemeClr>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smtClean="0">
                <a:solidFill>
                  <a:schemeClr val="accent2"/>
                </a:solidFill>
              </a:rPr>
              <a:t>The ‘facilitated’ collection</a:t>
            </a:r>
            <a:endParaRPr lang="en-US" sz="2000" dirty="0">
              <a:solidFill>
                <a:schemeClr val="accent2"/>
              </a:solidFill>
            </a:endParaRPr>
          </a:p>
        </p:txBody>
      </p:sp>
      <p:sp>
        <p:nvSpPr>
          <p:cNvPr id="10" name="Rectangular Callout 9"/>
          <p:cNvSpPr/>
          <p:nvPr/>
        </p:nvSpPr>
        <p:spPr>
          <a:xfrm>
            <a:off x="2133600" y="3938989"/>
            <a:ext cx="1412915" cy="800099"/>
          </a:xfrm>
          <a:prstGeom prst="wedgeRectCallout">
            <a:avLst>
              <a:gd name="adj1" fmla="val -11380"/>
              <a:gd name="adj2" fmla="val -110270"/>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smtClean="0">
                <a:solidFill>
                  <a:schemeClr val="accent1"/>
                </a:solidFill>
              </a:rPr>
              <a:t>The ‘licensed’ collection</a:t>
            </a:r>
            <a:endParaRPr lang="en-US" sz="1600" dirty="0">
              <a:solidFill>
                <a:schemeClr val="accent1"/>
              </a:solidFill>
            </a:endParaRPr>
          </a:p>
        </p:txBody>
      </p:sp>
      <p:sp>
        <p:nvSpPr>
          <p:cNvPr id="11" name="Rectangular Callout 10"/>
          <p:cNvSpPr/>
          <p:nvPr/>
        </p:nvSpPr>
        <p:spPr>
          <a:xfrm>
            <a:off x="2362200" y="1652989"/>
            <a:ext cx="1463922" cy="914400"/>
          </a:xfrm>
          <a:prstGeom prst="wedgeRectCallout">
            <a:avLst>
              <a:gd name="adj1" fmla="val -43439"/>
              <a:gd name="adj2" fmla="val 97499"/>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smtClean="0">
                <a:solidFill>
                  <a:schemeClr val="accent1"/>
                </a:solidFill>
              </a:rPr>
              <a:t>The ‘borrowed’ collection</a:t>
            </a:r>
            <a:endParaRPr lang="en-US" sz="1600" dirty="0">
              <a:solidFill>
                <a:schemeClr val="accent1"/>
              </a:solidFill>
            </a:endParaRPr>
          </a:p>
        </p:txBody>
      </p:sp>
      <p:sp>
        <p:nvSpPr>
          <p:cNvPr id="12" name="TextBox 11"/>
          <p:cNvSpPr txBox="1"/>
          <p:nvPr/>
        </p:nvSpPr>
        <p:spPr>
          <a:xfrm>
            <a:off x="5638800" y="4876800"/>
            <a:ext cx="3343992" cy="1754326"/>
          </a:xfrm>
          <a:prstGeom prst="rect">
            <a:avLst/>
          </a:prstGeom>
          <a:noFill/>
          <a:ln>
            <a:solidFill>
              <a:schemeClr val="accent2"/>
            </a:solidFill>
          </a:ln>
        </p:spPr>
        <p:txBody>
          <a:bodyPr wrap="none" rtlCol="0">
            <a:spAutoFit/>
          </a:bodyPr>
          <a:lstStyle/>
          <a:p>
            <a:pPr marL="285750" indent="-285750">
              <a:buFont typeface="Arial" panose="020B0604020202020204" pitchFamily="34" charset="0"/>
              <a:buChar char="•"/>
            </a:pPr>
            <a:r>
              <a:rPr lang="en-US" dirty="0" smtClean="0">
                <a:solidFill>
                  <a:schemeClr val="accent1"/>
                </a:solidFill>
              </a:rPr>
              <a:t>Pointing people at </a:t>
            </a:r>
            <a:br>
              <a:rPr lang="en-US" dirty="0" smtClean="0">
                <a:solidFill>
                  <a:schemeClr val="accent1"/>
                </a:solidFill>
              </a:rPr>
            </a:br>
            <a:r>
              <a:rPr lang="en-US" dirty="0" smtClean="0">
                <a:solidFill>
                  <a:schemeClr val="accent1"/>
                </a:solidFill>
              </a:rPr>
              <a:t>Google Scholar</a:t>
            </a:r>
          </a:p>
          <a:p>
            <a:pPr marL="285750" indent="-285750">
              <a:buFont typeface="Arial" panose="020B0604020202020204" pitchFamily="34" charset="0"/>
              <a:buChar char="•"/>
            </a:pPr>
            <a:r>
              <a:rPr lang="en-US" dirty="0" smtClean="0">
                <a:solidFill>
                  <a:schemeClr val="accent1"/>
                </a:solidFill>
              </a:rPr>
              <a:t>Including freely </a:t>
            </a:r>
            <a:br>
              <a:rPr lang="en-US" dirty="0" smtClean="0">
                <a:solidFill>
                  <a:schemeClr val="accent1"/>
                </a:solidFill>
              </a:rPr>
            </a:br>
            <a:r>
              <a:rPr lang="en-US" dirty="0" smtClean="0">
                <a:solidFill>
                  <a:schemeClr val="accent1"/>
                </a:solidFill>
              </a:rPr>
              <a:t>available </a:t>
            </a:r>
            <a:r>
              <a:rPr lang="en-US" dirty="0" err="1" smtClean="0">
                <a:solidFill>
                  <a:schemeClr val="accent1"/>
                </a:solidFill>
              </a:rPr>
              <a:t>ebooks</a:t>
            </a:r>
            <a:r>
              <a:rPr lang="en-US" dirty="0" smtClean="0">
                <a:solidFill>
                  <a:schemeClr val="accent1"/>
                </a:solidFill>
              </a:rPr>
              <a:t> in the catalog</a:t>
            </a:r>
          </a:p>
          <a:p>
            <a:pPr marL="285750" indent="-285750">
              <a:buFont typeface="Arial" panose="020B0604020202020204" pitchFamily="34" charset="0"/>
              <a:buChar char="•"/>
            </a:pPr>
            <a:r>
              <a:rPr lang="en-US" dirty="0" smtClean="0">
                <a:solidFill>
                  <a:schemeClr val="accent1"/>
                </a:solidFill>
              </a:rPr>
              <a:t>Creating resource </a:t>
            </a:r>
            <a:br>
              <a:rPr lang="en-US" dirty="0" smtClean="0">
                <a:solidFill>
                  <a:schemeClr val="accent1"/>
                </a:solidFill>
              </a:rPr>
            </a:br>
            <a:r>
              <a:rPr lang="en-US" dirty="0" smtClean="0">
                <a:solidFill>
                  <a:schemeClr val="accent1"/>
                </a:solidFill>
              </a:rPr>
              <a:t>guides for web resources</a:t>
            </a:r>
            <a:endParaRPr lang="en-US" dirty="0">
              <a:solidFill>
                <a:schemeClr val="accent1"/>
              </a:solidFill>
            </a:endParaRPr>
          </a:p>
        </p:txBody>
      </p:sp>
      <p:sp>
        <p:nvSpPr>
          <p:cNvPr id="13" name="TextBox 12"/>
          <p:cNvSpPr txBox="1"/>
          <p:nvPr/>
        </p:nvSpPr>
        <p:spPr>
          <a:xfrm>
            <a:off x="54407" y="4876800"/>
            <a:ext cx="2024785" cy="646331"/>
          </a:xfrm>
          <a:prstGeom prst="rect">
            <a:avLst/>
          </a:prstGeom>
          <a:noFill/>
          <a:ln>
            <a:solidFill>
              <a:schemeClr val="accent2"/>
            </a:solidFill>
          </a:ln>
        </p:spPr>
        <p:txBody>
          <a:bodyPr wrap="none" rtlCol="0">
            <a:spAutoFit/>
          </a:bodyPr>
          <a:lstStyle/>
          <a:p>
            <a:pPr marL="285750" indent="-285750">
              <a:buFont typeface="Arial" panose="020B0604020202020204" pitchFamily="34" charset="0"/>
              <a:buChar char="•"/>
            </a:pPr>
            <a:r>
              <a:rPr lang="en-US" dirty="0" smtClean="0">
                <a:solidFill>
                  <a:schemeClr val="accent1"/>
                </a:solidFill>
              </a:rPr>
              <a:t>Purchased and </a:t>
            </a:r>
            <a:br>
              <a:rPr lang="en-US" dirty="0" smtClean="0">
                <a:solidFill>
                  <a:schemeClr val="accent1"/>
                </a:solidFill>
              </a:rPr>
            </a:br>
            <a:r>
              <a:rPr lang="en-US" dirty="0" smtClean="0">
                <a:solidFill>
                  <a:schemeClr val="accent1"/>
                </a:solidFill>
              </a:rPr>
              <a:t>physically stored</a:t>
            </a:r>
            <a:endParaRPr lang="en-US" dirty="0">
              <a:solidFill>
                <a:schemeClr val="accent1"/>
              </a:solidFill>
            </a:endParaRPr>
          </a:p>
        </p:txBody>
      </p:sp>
      <p:sp>
        <p:nvSpPr>
          <p:cNvPr id="14" name="TextBox 13"/>
          <p:cNvSpPr txBox="1"/>
          <p:nvPr/>
        </p:nvSpPr>
        <p:spPr>
          <a:xfrm>
            <a:off x="1305498" y="3124200"/>
            <a:ext cx="2590800" cy="369332"/>
          </a:xfrm>
          <a:prstGeom prst="rect">
            <a:avLst/>
          </a:prstGeom>
          <a:noFill/>
        </p:spPr>
        <p:txBody>
          <a:bodyPr wrap="square" rtlCol="0">
            <a:spAutoFit/>
          </a:bodyPr>
          <a:lstStyle/>
          <a:p>
            <a:r>
              <a:rPr lang="en-US" b="1" dirty="0" smtClean="0">
                <a:solidFill>
                  <a:schemeClr val="accent1"/>
                </a:solidFill>
              </a:rPr>
              <a:t>A collections spectrum</a:t>
            </a:r>
            <a:endParaRPr lang="en-US" b="1" dirty="0">
              <a:solidFill>
                <a:schemeClr val="accent1"/>
              </a:solidFill>
            </a:endParaRPr>
          </a:p>
        </p:txBody>
      </p:sp>
      <p:sp>
        <p:nvSpPr>
          <p:cNvPr id="15" name="Rectangular Callout 14"/>
          <p:cNvSpPr/>
          <p:nvPr/>
        </p:nvSpPr>
        <p:spPr>
          <a:xfrm>
            <a:off x="3962400" y="1652989"/>
            <a:ext cx="1412915" cy="914400"/>
          </a:xfrm>
          <a:prstGeom prst="wedgeRectCallout">
            <a:avLst>
              <a:gd name="adj1" fmla="val -6326"/>
              <a:gd name="adj2" fmla="val 100558"/>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smtClean="0">
                <a:solidFill>
                  <a:schemeClr val="accent1"/>
                </a:solidFill>
              </a:rPr>
              <a:t>The ‘demand-driven’ collection</a:t>
            </a:r>
            <a:endParaRPr lang="en-US" sz="1600" dirty="0">
              <a:solidFill>
                <a:schemeClr val="accent1"/>
              </a:solidFill>
            </a:endParaRPr>
          </a:p>
        </p:txBody>
      </p:sp>
      <p:cxnSp>
        <p:nvCxnSpPr>
          <p:cNvPr id="17" name="Straight Arrow Connector 16"/>
          <p:cNvCxnSpPr/>
          <p:nvPr/>
        </p:nvCxnSpPr>
        <p:spPr>
          <a:xfrm>
            <a:off x="838200" y="3493532"/>
            <a:ext cx="0" cy="1154669"/>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19" name="Straight Arrow Connector 18"/>
          <p:cNvCxnSpPr/>
          <p:nvPr/>
        </p:nvCxnSpPr>
        <p:spPr>
          <a:xfrm>
            <a:off x="8077200" y="3493532"/>
            <a:ext cx="0" cy="1245556"/>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sp>
        <p:nvSpPr>
          <p:cNvPr id="21" name="Rectangular Callout 20"/>
          <p:cNvSpPr/>
          <p:nvPr/>
        </p:nvSpPr>
        <p:spPr>
          <a:xfrm>
            <a:off x="4114799" y="3938989"/>
            <a:ext cx="1412915" cy="800099"/>
          </a:xfrm>
          <a:prstGeom prst="wedgeRectCallout">
            <a:avLst>
              <a:gd name="adj1" fmla="val -64810"/>
              <a:gd name="adj2" fmla="val -139545"/>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smtClean="0">
                <a:solidFill>
                  <a:schemeClr val="accent1"/>
                </a:solidFill>
              </a:rPr>
              <a:t>The ‘shared print’ collection</a:t>
            </a:r>
            <a:endParaRPr lang="en-US" sz="1600" dirty="0">
              <a:solidFill>
                <a:schemeClr val="accent1"/>
              </a:solidFill>
            </a:endParaRPr>
          </a:p>
        </p:txBody>
      </p:sp>
      <p:sp>
        <p:nvSpPr>
          <p:cNvPr id="16" name="Rectangular Callout 15"/>
          <p:cNvSpPr/>
          <p:nvPr/>
        </p:nvSpPr>
        <p:spPr>
          <a:xfrm>
            <a:off x="5832514" y="3924301"/>
            <a:ext cx="1412915" cy="800099"/>
          </a:xfrm>
          <a:prstGeom prst="wedgeRectCallout">
            <a:avLst>
              <a:gd name="adj1" fmla="val -64810"/>
              <a:gd name="adj2" fmla="val -139545"/>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smtClean="0">
                <a:solidFill>
                  <a:schemeClr val="accent1"/>
                </a:solidFill>
              </a:rPr>
              <a:t>The ‘shared digital’ collection</a:t>
            </a:r>
            <a:endParaRPr lang="en-US" sz="1600" dirty="0">
              <a:solidFill>
                <a:schemeClr val="accent1"/>
              </a:solidFill>
            </a:endParaRPr>
          </a:p>
        </p:txBody>
      </p:sp>
      <p:sp>
        <p:nvSpPr>
          <p:cNvPr id="18" name="Rectangular Callout 17"/>
          <p:cNvSpPr/>
          <p:nvPr/>
        </p:nvSpPr>
        <p:spPr>
          <a:xfrm>
            <a:off x="5486400" y="1638300"/>
            <a:ext cx="1412915" cy="914400"/>
          </a:xfrm>
          <a:prstGeom prst="wedgeRectCallout">
            <a:avLst>
              <a:gd name="adj1" fmla="val -6326"/>
              <a:gd name="adj2" fmla="val 100558"/>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smtClean="0">
                <a:solidFill>
                  <a:schemeClr val="accent1"/>
                </a:solidFill>
              </a:rPr>
              <a:t>The evolving scholarly record</a:t>
            </a:r>
            <a:endParaRPr lang="en-US" sz="1600" dirty="0">
              <a:solidFill>
                <a:schemeClr val="accent1"/>
              </a:solidFill>
            </a:endParaRPr>
          </a:p>
        </p:txBody>
      </p:sp>
      <p:sp>
        <p:nvSpPr>
          <p:cNvPr id="20" name="Rectangular Callout 19"/>
          <p:cNvSpPr/>
          <p:nvPr/>
        </p:nvSpPr>
        <p:spPr>
          <a:xfrm>
            <a:off x="2209800" y="5638800"/>
            <a:ext cx="1981200" cy="875609"/>
          </a:xfrm>
          <a:prstGeom prst="wedgeRectCallout">
            <a:avLst>
              <a:gd name="adj1" fmla="val 28158"/>
              <a:gd name="adj2" fmla="val -97460"/>
            </a:avLst>
          </a:prstGeom>
          <a:noFill/>
          <a:ln w="1905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dirty="0" smtClean="0">
                <a:solidFill>
                  <a:schemeClr val="accent2"/>
                </a:solidFill>
              </a:rPr>
              <a:t>Requires greater ‘conscious coordination’ at network level</a:t>
            </a:r>
            <a:endParaRPr lang="en-US" sz="1400" dirty="0">
              <a:solidFill>
                <a:schemeClr val="accent2"/>
              </a:solidFill>
            </a:endParaRPr>
          </a:p>
        </p:txBody>
      </p:sp>
    </p:spTree>
    <p:extLst>
      <p:ext uri="{BB962C8B-B14F-4D97-AF65-F5344CB8AC3E}">
        <p14:creationId xmlns:p14="http://schemas.microsoft.com/office/powerpoint/2010/main" val="4252208766"/>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fade">
                                      <p:cBhvr>
                                        <p:cTn id="7" dur="1000"/>
                                        <p:tgtEl>
                                          <p:spTgt spid="10"/>
                                        </p:tgtEl>
                                      </p:cBhvr>
                                    </p:animEffect>
                                    <p:anim calcmode="lin" valueType="num">
                                      <p:cBhvr>
                                        <p:cTn id="8" dur="1000" fill="hold"/>
                                        <p:tgtEl>
                                          <p:spTgt spid="10"/>
                                        </p:tgtEl>
                                        <p:attrNameLst>
                                          <p:attrName>ppt_x</p:attrName>
                                        </p:attrNameLst>
                                      </p:cBhvr>
                                      <p:tavLst>
                                        <p:tav tm="0">
                                          <p:val>
                                            <p:strVal val="#ppt_x"/>
                                          </p:val>
                                        </p:tav>
                                        <p:tav tm="100000">
                                          <p:val>
                                            <p:strVal val="#ppt_x"/>
                                          </p:val>
                                        </p:tav>
                                      </p:tavLst>
                                    </p:anim>
                                    <p:anim calcmode="lin" valueType="num">
                                      <p:cBhvr>
                                        <p:cTn id="9" dur="1000" fill="hold"/>
                                        <p:tgtEl>
                                          <p:spTgt spid="10"/>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fade">
                                      <p:cBhvr>
                                        <p:cTn id="12" dur="1000"/>
                                        <p:tgtEl>
                                          <p:spTgt spid="11"/>
                                        </p:tgtEl>
                                      </p:cBhvr>
                                    </p:animEffect>
                                    <p:anim calcmode="lin" valueType="num">
                                      <p:cBhvr>
                                        <p:cTn id="13" dur="1000" fill="hold"/>
                                        <p:tgtEl>
                                          <p:spTgt spid="11"/>
                                        </p:tgtEl>
                                        <p:attrNameLst>
                                          <p:attrName>ppt_x</p:attrName>
                                        </p:attrNameLst>
                                      </p:cBhvr>
                                      <p:tavLst>
                                        <p:tav tm="0">
                                          <p:val>
                                            <p:strVal val="#ppt_x"/>
                                          </p:val>
                                        </p:tav>
                                        <p:tav tm="100000">
                                          <p:val>
                                            <p:strVal val="#ppt_x"/>
                                          </p:val>
                                        </p:tav>
                                      </p:tavLst>
                                    </p:anim>
                                    <p:anim calcmode="lin" valueType="num">
                                      <p:cBhvr>
                                        <p:cTn id="14" dur="1000" fill="hold"/>
                                        <p:tgtEl>
                                          <p:spTgt spid="11"/>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0"/>
                                  </p:stCondLst>
                                  <p:childTnLst>
                                    <p:set>
                                      <p:cBhvr>
                                        <p:cTn id="16" dur="1" fill="hold">
                                          <p:stCondLst>
                                            <p:cond delay="0"/>
                                          </p:stCondLst>
                                        </p:cTn>
                                        <p:tgtEl>
                                          <p:spTgt spid="15"/>
                                        </p:tgtEl>
                                        <p:attrNameLst>
                                          <p:attrName>style.visibility</p:attrName>
                                        </p:attrNameLst>
                                      </p:cBhvr>
                                      <p:to>
                                        <p:strVal val="visible"/>
                                      </p:to>
                                    </p:set>
                                    <p:animEffect transition="in" filter="fade">
                                      <p:cBhvr>
                                        <p:cTn id="17" dur="1000"/>
                                        <p:tgtEl>
                                          <p:spTgt spid="15"/>
                                        </p:tgtEl>
                                      </p:cBhvr>
                                    </p:animEffect>
                                    <p:anim calcmode="lin" valueType="num">
                                      <p:cBhvr>
                                        <p:cTn id="18" dur="1000" fill="hold"/>
                                        <p:tgtEl>
                                          <p:spTgt spid="15"/>
                                        </p:tgtEl>
                                        <p:attrNameLst>
                                          <p:attrName>ppt_x</p:attrName>
                                        </p:attrNameLst>
                                      </p:cBhvr>
                                      <p:tavLst>
                                        <p:tav tm="0">
                                          <p:val>
                                            <p:strVal val="#ppt_x"/>
                                          </p:val>
                                        </p:tav>
                                        <p:tav tm="100000">
                                          <p:val>
                                            <p:strVal val="#ppt_x"/>
                                          </p:val>
                                        </p:tav>
                                      </p:tavLst>
                                    </p:anim>
                                    <p:anim calcmode="lin" valueType="num">
                                      <p:cBhvr>
                                        <p:cTn id="19" dur="1000" fill="hold"/>
                                        <p:tgtEl>
                                          <p:spTgt spid="15"/>
                                        </p:tgtEl>
                                        <p:attrNameLst>
                                          <p:attrName>ppt_y</p:attrName>
                                        </p:attrNameLst>
                                      </p:cBhvr>
                                      <p:tavLst>
                                        <p:tav tm="0">
                                          <p:val>
                                            <p:strVal val="#ppt_y+.1"/>
                                          </p:val>
                                        </p:tav>
                                        <p:tav tm="100000">
                                          <p:val>
                                            <p:strVal val="#ppt_y"/>
                                          </p:val>
                                        </p:tav>
                                      </p:tavLst>
                                    </p:anim>
                                  </p:childTnLst>
                                </p:cTn>
                              </p:par>
                              <p:par>
                                <p:cTn id="20" presetID="42" presetClass="entr" presetSubtype="0" fill="hold" grpId="0" nodeType="withEffect">
                                  <p:stCondLst>
                                    <p:cond delay="0"/>
                                  </p:stCondLst>
                                  <p:childTnLst>
                                    <p:set>
                                      <p:cBhvr>
                                        <p:cTn id="21" dur="1" fill="hold">
                                          <p:stCondLst>
                                            <p:cond delay="0"/>
                                          </p:stCondLst>
                                        </p:cTn>
                                        <p:tgtEl>
                                          <p:spTgt spid="21"/>
                                        </p:tgtEl>
                                        <p:attrNameLst>
                                          <p:attrName>style.visibility</p:attrName>
                                        </p:attrNameLst>
                                      </p:cBhvr>
                                      <p:to>
                                        <p:strVal val="visible"/>
                                      </p:to>
                                    </p:set>
                                    <p:animEffect transition="in" filter="fade">
                                      <p:cBhvr>
                                        <p:cTn id="22" dur="1000"/>
                                        <p:tgtEl>
                                          <p:spTgt spid="21"/>
                                        </p:tgtEl>
                                      </p:cBhvr>
                                    </p:animEffect>
                                    <p:anim calcmode="lin" valueType="num">
                                      <p:cBhvr>
                                        <p:cTn id="23" dur="1000" fill="hold"/>
                                        <p:tgtEl>
                                          <p:spTgt spid="21"/>
                                        </p:tgtEl>
                                        <p:attrNameLst>
                                          <p:attrName>ppt_x</p:attrName>
                                        </p:attrNameLst>
                                      </p:cBhvr>
                                      <p:tavLst>
                                        <p:tav tm="0">
                                          <p:val>
                                            <p:strVal val="#ppt_x"/>
                                          </p:val>
                                        </p:tav>
                                        <p:tav tm="100000">
                                          <p:val>
                                            <p:strVal val="#ppt_x"/>
                                          </p:val>
                                        </p:tav>
                                      </p:tavLst>
                                    </p:anim>
                                    <p:anim calcmode="lin" valueType="num">
                                      <p:cBhvr>
                                        <p:cTn id="24" dur="1000" fill="hold"/>
                                        <p:tgtEl>
                                          <p:spTgt spid="21"/>
                                        </p:tgtEl>
                                        <p:attrNameLst>
                                          <p:attrName>ppt_y</p:attrName>
                                        </p:attrNameLst>
                                      </p:cBhvr>
                                      <p:tavLst>
                                        <p:tav tm="0">
                                          <p:val>
                                            <p:strVal val="#ppt_y+.1"/>
                                          </p:val>
                                        </p:tav>
                                        <p:tav tm="100000">
                                          <p:val>
                                            <p:strVal val="#ppt_y"/>
                                          </p:val>
                                        </p:tav>
                                      </p:tavLst>
                                    </p:anim>
                                  </p:childTnLst>
                                </p:cTn>
                              </p:par>
                            </p:childTnLst>
                          </p:cTn>
                        </p:par>
                      </p:childTnLst>
                    </p:cTn>
                  </p:par>
                  <p:par>
                    <p:cTn id="25" fill="hold">
                      <p:stCondLst>
                        <p:cond delay="indefinite"/>
                      </p:stCondLst>
                      <p:childTnLst>
                        <p:par>
                          <p:cTn id="26" fill="hold">
                            <p:stCondLst>
                              <p:cond delay="0"/>
                            </p:stCondLst>
                            <p:childTnLst>
                              <p:par>
                                <p:cTn id="27" presetID="42" presetClass="entr" presetSubtype="0" fill="hold" grpId="0" nodeType="clickEffect">
                                  <p:stCondLst>
                                    <p:cond delay="0"/>
                                  </p:stCondLst>
                                  <p:childTnLst>
                                    <p:set>
                                      <p:cBhvr>
                                        <p:cTn id="28" dur="1" fill="hold">
                                          <p:stCondLst>
                                            <p:cond delay="0"/>
                                          </p:stCondLst>
                                        </p:cTn>
                                        <p:tgtEl>
                                          <p:spTgt spid="16"/>
                                        </p:tgtEl>
                                        <p:attrNameLst>
                                          <p:attrName>style.visibility</p:attrName>
                                        </p:attrNameLst>
                                      </p:cBhvr>
                                      <p:to>
                                        <p:strVal val="visible"/>
                                      </p:to>
                                    </p:set>
                                    <p:animEffect transition="in" filter="fade">
                                      <p:cBhvr>
                                        <p:cTn id="29" dur="1000"/>
                                        <p:tgtEl>
                                          <p:spTgt spid="16"/>
                                        </p:tgtEl>
                                      </p:cBhvr>
                                    </p:animEffect>
                                    <p:anim calcmode="lin" valueType="num">
                                      <p:cBhvr>
                                        <p:cTn id="30" dur="1000" fill="hold"/>
                                        <p:tgtEl>
                                          <p:spTgt spid="16"/>
                                        </p:tgtEl>
                                        <p:attrNameLst>
                                          <p:attrName>ppt_x</p:attrName>
                                        </p:attrNameLst>
                                      </p:cBhvr>
                                      <p:tavLst>
                                        <p:tav tm="0">
                                          <p:val>
                                            <p:strVal val="#ppt_x"/>
                                          </p:val>
                                        </p:tav>
                                        <p:tav tm="100000">
                                          <p:val>
                                            <p:strVal val="#ppt_x"/>
                                          </p:val>
                                        </p:tav>
                                      </p:tavLst>
                                    </p:anim>
                                    <p:anim calcmode="lin" valueType="num">
                                      <p:cBhvr>
                                        <p:cTn id="31" dur="1000" fill="hold"/>
                                        <p:tgtEl>
                                          <p:spTgt spid="16"/>
                                        </p:tgtEl>
                                        <p:attrNameLst>
                                          <p:attrName>ppt_y</p:attrName>
                                        </p:attrNameLst>
                                      </p:cBhvr>
                                      <p:tavLst>
                                        <p:tav tm="0">
                                          <p:val>
                                            <p:strVal val="#ppt_y+.1"/>
                                          </p:val>
                                        </p:tav>
                                        <p:tav tm="100000">
                                          <p:val>
                                            <p:strVal val="#ppt_y"/>
                                          </p:val>
                                        </p:tav>
                                      </p:tavLst>
                                    </p:anim>
                                  </p:childTnLst>
                                </p:cTn>
                              </p:par>
                              <p:par>
                                <p:cTn id="32" presetID="42" presetClass="entr" presetSubtype="0" fill="hold" grpId="0" nodeType="withEffect">
                                  <p:stCondLst>
                                    <p:cond delay="0"/>
                                  </p:stCondLst>
                                  <p:childTnLst>
                                    <p:set>
                                      <p:cBhvr>
                                        <p:cTn id="33" dur="1" fill="hold">
                                          <p:stCondLst>
                                            <p:cond delay="0"/>
                                          </p:stCondLst>
                                        </p:cTn>
                                        <p:tgtEl>
                                          <p:spTgt spid="18"/>
                                        </p:tgtEl>
                                        <p:attrNameLst>
                                          <p:attrName>style.visibility</p:attrName>
                                        </p:attrNameLst>
                                      </p:cBhvr>
                                      <p:to>
                                        <p:strVal val="visible"/>
                                      </p:to>
                                    </p:set>
                                    <p:animEffect transition="in" filter="fade">
                                      <p:cBhvr>
                                        <p:cTn id="34" dur="1000"/>
                                        <p:tgtEl>
                                          <p:spTgt spid="18"/>
                                        </p:tgtEl>
                                      </p:cBhvr>
                                    </p:animEffect>
                                    <p:anim calcmode="lin" valueType="num">
                                      <p:cBhvr>
                                        <p:cTn id="35" dur="1000" fill="hold"/>
                                        <p:tgtEl>
                                          <p:spTgt spid="18"/>
                                        </p:tgtEl>
                                        <p:attrNameLst>
                                          <p:attrName>ppt_x</p:attrName>
                                        </p:attrNameLst>
                                      </p:cBhvr>
                                      <p:tavLst>
                                        <p:tav tm="0">
                                          <p:val>
                                            <p:strVal val="#ppt_x"/>
                                          </p:val>
                                        </p:tav>
                                        <p:tav tm="100000">
                                          <p:val>
                                            <p:strVal val="#ppt_x"/>
                                          </p:val>
                                        </p:tav>
                                      </p:tavLst>
                                    </p:anim>
                                    <p:anim calcmode="lin" valueType="num">
                                      <p:cBhvr>
                                        <p:cTn id="36" dur="1000" fill="hold"/>
                                        <p:tgtEl>
                                          <p:spTgt spid="18"/>
                                        </p:tgtEl>
                                        <p:attrNameLst>
                                          <p:attrName>ppt_y</p:attrName>
                                        </p:attrNameLst>
                                      </p:cBhvr>
                                      <p:tavLst>
                                        <p:tav tm="0">
                                          <p:val>
                                            <p:strVal val="#ppt_y+.1"/>
                                          </p:val>
                                        </p:tav>
                                        <p:tav tm="100000">
                                          <p:val>
                                            <p:strVal val="#ppt_y"/>
                                          </p:val>
                                        </p:tav>
                                      </p:tavLst>
                                    </p:anim>
                                  </p:childTnLst>
                                </p:cTn>
                              </p:par>
                            </p:childTnLst>
                          </p:cTn>
                        </p:par>
                      </p:childTnLst>
                    </p:cTn>
                  </p:par>
                  <p:par>
                    <p:cTn id="37" fill="hold">
                      <p:stCondLst>
                        <p:cond delay="indefinite"/>
                      </p:stCondLst>
                      <p:childTnLst>
                        <p:par>
                          <p:cTn id="38" fill="hold">
                            <p:stCondLst>
                              <p:cond delay="0"/>
                            </p:stCondLst>
                            <p:childTnLst>
                              <p:par>
                                <p:cTn id="39" presetID="42" presetClass="entr" presetSubtype="0" fill="hold" grpId="0" nodeType="clickEffect">
                                  <p:stCondLst>
                                    <p:cond delay="0"/>
                                  </p:stCondLst>
                                  <p:childTnLst>
                                    <p:set>
                                      <p:cBhvr>
                                        <p:cTn id="40" dur="1" fill="hold">
                                          <p:stCondLst>
                                            <p:cond delay="0"/>
                                          </p:stCondLst>
                                        </p:cTn>
                                        <p:tgtEl>
                                          <p:spTgt spid="20"/>
                                        </p:tgtEl>
                                        <p:attrNameLst>
                                          <p:attrName>style.visibility</p:attrName>
                                        </p:attrNameLst>
                                      </p:cBhvr>
                                      <p:to>
                                        <p:strVal val="visible"/>
                                      </p:to>
                                    </p:set>
                                    <p:animEffect transition="in" filter="fade">
                                      <p:cBhvr>
                                        <p:cTn id="41" dur="1000"/>
                                        <p:tgtEl>
                                          <p:spTgt spid="20"/>
                                        </p:tgtEl>
                                      </p:cBhvr>
                                    </p:animEffect>
                                    <p:anim calcmode="lin" valueType="num">
                                      <p:cBhvr>
                                        <p:cTn id="42" dur="1000" fill="hold"/>
                                        <p:tgtEl>
                                          <p:spTgt spid="20"/>
                                        </p:tgtEl>
                                        <p:attrNameLst>
                                          <p:attrName>ppt_x</p:attrName>
                                        </p:attrNameLst>
                                      </p:cBhvr>
                                      <p:tavLst>
                                        <p:tav tm="0">
                                          <p:val>
                                            <p:strVal val="#ppt_x"/>
                                          </p:val>
                                        </p:tav>
                                        <p:tav tm="100000">
                                          <p:val>
                                            <p:strVal val="#ppt_x"/>
                                          </p:val>
                                        </p:tav>
                                      </p:tavLst>
                                    </p:anim>
                                    <p:anim calcmode="lin" valueType="num">
                                      <p:cBhvr>
                                        <p:cTn id="43" dur="1000" fill="hold"/>
                                        <p:tgtEl>
                                          <p:spTgt spid="2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P spid="11" grpId="0" animBg="1"/>
      <p:bldP spid="15" grpId="0" animBg="1"/>
      <p:bldP spid="21" grpId="0" animBg="1"/>
      <p:bldP spid="16" grpId="0" animBg="1"/>
      <p:bldP spid="18" grpId="0" animBg="1"/>
      <p:bldP spid="20" grpId="0" animBg="1"/>
    </p:bldLst>
  </p:timing>
</p:sld>
</file>

<file path=ppt/slides/slide3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6" name="Title 5"/>
          <p:cNvSpPr>
            <a:spLocks noGrp="1"/>
          </p:cNvSpPr>
          <p:nvPr>
            <p:ph type="title"/>
          </p:nvPr>
        </p:nvSpPr>
        <p:spPr>
          <a:xfrm>
            <a:off x="722313" y="2091687"/>
            <a:ext cx="7772400" cy="1115690"/>
          </a:xfrm>
        </p:spPr>
        <p:txBody>
          <a:bodyPr/>
          <a:lstStyle/>
          <a:p>
            <a:r>
              <a:rPr lang="en-US" sz="8000" dirty="0" smtClean="0">
                <a:solidFill>
                  <a:schemeClr val="tx1"/>
                </a:solidFill>
                <a:latin typeface="Segoe UI Light" panose="020B0502040204020203" pitchFamily="34" charset="0"/>
              </a:rPr>
              <a:t>In conclusion</a:t>
            </a:r>
            <a:endParaRPr lang="en-US" sz="8000" dirty="0">
              <a:solidFill>
                <a:schemeClr val="tx1"/>
              </a:solidFill>
              <a:latin typeface="Segoe UI Light" panose="020B0502040204020203" pitchFamily="34" charset="0"/>
            </a:endParaRPr>
          </a:p>
        </p:txBody>
      </p:sp>
    </p:spTree>
    <p:extLst>
      <p:ext uri="{BB962C8B-B14F-4D97-AF65-F5344CB8AC3E}">
        <p14:creationId xmlns:p14="http://schemas.microsoft.com/office/powerpoint/2010/main" val="631461315"/>
      </p:ext>
    </p:extLst>
  </p:cSld>
  <p:clrMapOvr>
    <a:masterClrMapping/>
  </p:clrMapOvr>
  <p:transition spd="slow">
    <p:push/>
  </p:transition>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457200" y="228600"/>
            <a:ext cx="5684569" cy="830997"/>
          </a:xfrm>
          <a:prstGeom prst="rect">
            <a:avLst/>
          </a:prstGeom>
          <a:noFill/>
        </p:spPr>
        <p:txBody>
          <a:bodyPr wrap="none" rtlCol="0">
            <a:spAutoFit/>
          </a:bodyPr>
          <a:lstStyle/>
          <a:p>
            <a:r>
              <a:rPr lang="en-US" sz="2400" b="1" dirty="0" smtClean="0">
                <a:solidFill>
                  <a:srgbClr val="FFFFFF">
                    <a:lumMod val="65000"/>
                  </a:srgbClr>
                </a:solidFill>
              </a:rPr>
              <a:t>Then: the user in the life of the library</a:t>
            </a:r>
          </a:p>
          <a:p>
            <a:r>
              <a:rPr lang="en-US" sz="2400" b="1" dirty="0" smtClean="0">
                <a:solidFill>
                  <a:srgbClr val="FFFFFF">
                    <a:lumMod val="65000"/>
                  </a:srgbClr>
                </a:solidFill>
              </a:rPr>
              <a:t>Now: the library in the life of the user</a:t>
            </a:r>
            <a:endParaRPr lang="en-US" sz="2400" b="1" dirty="0">
              <a:solidFill>
                <a:srgbClr val="FFFFFF">
                  <a:lumMod val="65000"/>
                </a:srgbClr>
              </a:solidFill>
            </a:endParaRPr>
          </a:p>
        </p:txBody>
      </p:sp>
      <p:sp>
        <p:nvSpPr>
          <p:cNvPr id="6" name="TextBox 5"/>
          <p:cNvSpPr txBox="1"/>
          <p:nvPr/>
        </p:nvSpPr>
        <p:spPr>
          <a:xfrm>
            <a:off x="457200" y="1981200"/>
            <a:ext cx="8587607" cy="2862322"/>
          </a:xfrm>
          <a:prstGeom prst="rect">
            <a:avLst/>
          </a:prstGeom>
          <a:noFill/>
        </p:spPr>
        <p:txBody>
          <a:bodyPr wrap="none" rtlCol="0">
            <a:spAutoFit/>
          </a:bodyPr>
          <a:lstStyle/>
          <a:p>
            <a:r>
              <a:rPr lang="en-US" sz="2000" dirty="0" smtClean="0">
                <a:solidFill>
                  <a:srgbClr val="FFFFFF">
                    <a:lumMod val="65000"/>
                  </a:srgbClr>
                </a:solidFill>
              </a:rPr>
              <a:t>The practice of </a:t>
            </a:r>
            <a:r>
              <a:rPr lang="en-US" sz="2000" dirty="0" smtClean="0">
                <a:solidFill>
                  <a:srgbClr val="F19720"/>
                </a:solidFill>
              </a:rPr>
              <a:t>research and learning </a:t>
            </a:r>
            <a:r>
              <a:rPr lang="en-US" sz="2000" dirty="0" smtClean="0">
                <a:solidFill>
                  <a:srgbClr val="FFFFFF">
                    <a:lumMod val="65000"/>
                  </a:srgbClr>
                </a:solidFill>
              </a:rPr>
              <a:t>is changing.</a:t>
            </a:r>
          </a:p>
          <a:p>
            <a:r>
              <a:rPr lang="en-US" sz="2000" dirty="0" smtClean="0">
                <a:solidFill>
                  <a:srgbClr val="FFFFFF">
                    <a:lumMod val="65000"/>
                  </a:srgbClr>
                </a:solidFill>
              </a:rPr>
              <a:t>Research and learning outputs are </a:t>
            </a:r>
            <a:r>
              <a:rPr lang="en-US" sz="2000" dirty="0" smtClean="0">
                <a:solidFill>
                  <a:srgbClr val="F19720"/>
                </a:solidFill>
              </a:rPr>
              <a:t>diversifying</a:t>
            </a:r>
            <a:r>
              <a:rPr lang="en-US" sz="2000" dirty="0" smtClean="0">
                <a:solidFill>
                  <a:srgbClr val="FFFFFF">
                    <a:lumMod val="65000"/>
                  </a:srgbClr>
                </a:solidFill>
              </a:rPr>
              <a:t>.</a:t>
            </a:r>
          </a:p>
          <a:p>
            <a:r>
              <a:rPr lang="en-US" sz="2000" dirty="0" smtClean="0">
                <a:solidFill>
                  <a:srgbClr val="FFFFFF">
                    <a:lumMod val="65000"/>
                  </a:srgbClr>
                </a:solidFill>
              </a:rPr>
              <a:t>Research outputs are the subject of </a:t>
            </a:r>
            <a:r>
              <a:rPr lang="en-US" sz="2000" dirty="0" smtClean="0">
                <a:solidFill>
                  <a:srgbClr val="F19720"/>
                </a:solidFill>
              </a:rPr>
              <a:t>policy</a:t>
            </a:r>
            <a:r>
              <a:rPr lang="en-US" sz="2000" dirty="0" smtClean="0">
                <a:solidFill>
                  <a:srgbClr val="FFFFFF">
                    <a:lumMod val="65000"/>
                  </a:srgbClr>
                </a:solidFill>
              </a:rPr>
              <a:t> attention</a:t>
            </a:r>
          </a:p>
          <a:p>
            <a:r>
              <a:rPr lang="en-US" sz="2000" dirty="0" smtClean="0">
                <a:solidFill>
                  <a:srgbClr val="FFFFFF">
                    <a:lumMod val="65000"/>
                  </a:srgbClr>
                </a:solidFill>
              </a:rPr>
              <a:t>Publishers supporting </a:t>
            </a:r>
            <a:r>
              <a:rPr lang="en-US" sz="2000" dirty="0" smtClean="0">
                <a:solidFill>
                  <a:srgbClr val="F19720"/>
                </a:solidFill>
              </a:rPr>
              <a:t>workflow</a:t>
            </a:r>
            <a:r>
              <a:rPr lang="en-US" sz="2000" dirty="0" smtClean="0">
                <a:solidFill>
                  <a:srgbClr val="FFFFFF">
                    <a:lumMod val="65000"/>
                  </a:srgbClr>
                </a:solidFill>
              </a:rPr>
              <a:t> and reputation.</a:t>
            </a:r>
          </a:p>
          <a:p>
            <a:endParaRPr lang="en-US" sz="2000" dirty="0">
              <a:solidFill>
                <a:srgbClr val="FFFFFF">
                  <a:lumMod val="65000"/>
                </a:srgbClr>
              </a:solidFill>
            </a:endParaRPr>
          </a:p>
          <a:p>
            <a:r>
              <a:rPr lang="en-US" sz="2000" dirty="0" smtClean="0">
                <a:solidFill>
                  <a:srgbClr val="FFFFFF">
                    <a:lumMod val="65000"/>
                  </a:srgbClr>
                </a:solidFill>
              </a:rPr>
              <a:t>Move to facilitated access to materials – </a:t>
            </a:r>
            <a:r>
              <a:rPr lang="en-US" sz="2000" dirty="0" smtClean="0">
                <a:solidFill>
                  <a:srgbClr val="F19720"/>
                </a:solidFill>
              </a:rPr>
              <a:t>collection as a service</a:t>
            </a:r>
            <a:r>
              <a:rPr lang="en-US" sz="2000" dirty="0" smtClean="0">
                <a:solidFill>
                  <a:srgbClr val="FFFFFF">
                    <a:lumMod val="65000"/>
                  </a:srgbClr>
                </a:solidFill>
              </a:rPr>
              <a:t>.</a:t>
            </a:r>
          </a:p>
          <a:p>
            <a:r>
              <a:rPr lang="en-US" sz="2000" dirty="0" smtClean="0">
                <a:solidFill>
                  <a:srgbClr val="FFFFFF">
                    <a:lumMod val="65000"/>
                  </a:srgbClr>
                </a:solidFill>
              </a:rPr>
              <a:t>Move to management and disclosure of institutional materials – </a:t>
            </a:r>
            <a:r>
              <a:rPr lang="en-US" sz="2000" dirty="0" smtClean="0">
                <a:solidFill>
                  <a:srgbClr val="F19720"/>
                </a:solidFill>
              </a:rPr>
              <a:t>inside out</a:t>
            </a:r>
            <a:r>
              <a:rPr lang="en-US" sz="2000" dirty="0" smtClean="0">
                <a:solidFill>
                  <a:srgbClr val="FFFFFF">
                    <a:lumMod val="65000"/>
                  </a:srgbClr>
                </a:solidFill>
              </a:rPr>
              <a:t>.</a:t>
            </a:r>
          </a:p>
          <a:p>
            <a:r>
              <a:rPr lang="en-US" sz="2000" dirty="0" smtClean="0">
                <a:solidFill>
                  <a:srgbClr val="FFFFFF">
                    <a:lumMod val="65000"/>
                  </a:srgbClr>
                </a:solidFill>
              </a:rPr>
              <a:t>Move to collaborative attention to collections – </a:t>
            </a:r>
            <a:r>
              <a:rPr lang="en-US" sz="2000" dirty="0" smtClean="0">
                <a:solidFill>
                  <a:schemeClr val="accent3"/>
                </a:solidFill>
              </a:rPr>
              <a:t>collective collection</a:t>
            </a:r>
            <a:r>
              <a:rPr lang="en-US" sz="2000" dirty="0" smtClean="0">
                <a:solidFill>
                  <a:srgbClr val="FFFFFF">
                    <a:lumMod val="65000"/>
                  </a:srgbClr>
                </a:solidFill>
              </a:rPr>
              <a:t>.</a:t>
            </a:r>
          </a:p>
          <a:p>
            <a:r>
              <a:rPr lang="en-US" sz="2000" dirty="0" smtClean="0">
                <a:solidFill>
                  <a:srgbClr val="FFFFFF">
                    <a:lumMod val="65000"/>
                  </a:srgbClr>
                </a:solidFill>
              </a:rPr>
              <a:t>Move to deeper engagement with research and learning – </a:t>
            </a:r>
            <a:r>
              <a:rPr lang="en-US" sz="2000" dirty="0" smtClean="0">
                <a:solidFill>
                  <a:schemeClr val="accent3"/>
                </a:solidFill>
              </a:rPr>
              <a:t>creation</a:t>
            </a:r>
            <a:r>
              <a:rPr lang="en-US" sz="2000" dirty="0" smtClean="0">
                <a:solidFill>
                  <a:srgbClr val="FFFFFF">
                    <a:lumMod val="65000"/>
                  </a:srgbClr>
                </a:solidFill>
              </a:rPr>
              <a:t>. </a:t>
            </a:r>
          </a:p>
        </p:txBody>
      </p:sp>
      <p:sp>
        <p:nvSpPr>
          <p:cNvPr id="7" name="TextBox 6"/>
          <p:cNvSpPr txBox="1"/>
          <p:nvPr/>
        </p:nvSpPr>
        <p:spPr>
          <a:xfrm>
            <a:off x="457200" y="4999174"/>
            <a:ext cx="7072962" cy="1323439"/>
          </a:xfrm>
          <a:prstGeom prst="rect">
            <a:avLst/>
          </a:prstGeom>
          <a:noFill/>
        </p:spPr>
        <p:txBody>
          <a:bodyPr wrap="none" rtlCol="0">
            <a:spAutoFit/>
          </a:bodyPr>
          <a:lstStyle/>
          <a:p>
            <a:endParaRPr lang="en-US" sz="2000" dirty="0" smtClean="0">
              <a:solidFill>
                <a:srgbClr val="FFFFFF">
                  <a:lumMod val="65000"/>
                </a:srgbClr>
              </a:solidFill>
            </a:endParaRPr>
          </a:p>
          <a:p>
            <a:endParaRPr lang="en-US" sz="2000" dirty="0">
              <a:solidFill>
                <a:srgbClr val="FFFFFF">
                  <a:lumMod val="65000"/>
                </a:srgbClr>
              </a:solidFill>
            </a:endParaRPr>
          </a:p>
          <a:p>
            <a:r>
              <a:rPr lang="en-US" sz="2000" dirty="0" smtClean="0">
                <a:solidFill>
                  <a:srgbClr val="FFFFFF">
                    <a:lumMod val="65000"/>
                  </a:srgbClr>
                </a:solidFill>
              </a:rPr>
              <a:t>Effective stewardship of the print and digital scholarly record </a:t>
            </a:r>
          </a:p>
          <a:p>
            <a:r>
              <a:rPr lang="en-US" sz="2000" dirty="0" smtClean="0">
                <a:solidFill>
                  <a:srgbClr val="FFFFFF">
                    <a:lumMod val="65000"/>
                  </a:srgbClr>
                </a:solidFill>
              </a:rPr>
              <a:t>needs </a:t>
            </a:r>
            <a:r>
              <a:rPr lang="en-US" sz="2000" dirty="0" smtClean="0">
                <a:solidFill>
                  <a:srgbClr val="F19720"/>
                </a:solidFill>
              </a:rPr>
              <a:t>conscious coordination </a:t>
            </a:r>
            <a:r>
              <a:rPr lang="en-US" sz="2000" dirty="0" smtClean="0">
                <a:solidFill>
                  <a:srgbClr val="FFFFFF">
                    <a:lumMod val="65000"/>
                  </a:srgbClr>
                </a:solidFill>
              </a:rPr>
              <a:t>at the network level. </a:t>
            </a:r>
          </a:p>
        </p:txBody>
      </p:sp>
    </p:spTree>
    <p:extLst>
      <p:ext uri="{BB962C8B-B14F-4D97-AF65-F5344CB8AC3E}">
        <p14:creationId xmlns:p14="http://schemas.microsoft.com/office/powerpoint/2010/main" val="143493478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Box 8"/>
          <p:cNvSpPr txBox="1"/>
          <p:nvPr/>
        </p:nvSpPr>
        <p:spPr>
          <a:xfrm>
            <a:off x="4724400" y="5562600"/>
            <a:ext cx="4076701" cy="830997"/>
          </a:xfrm>
          <a:prstGeom prst="rect">
            <a:avLst/>
          </a:prstGeom>
          <a:noFill/>
        </p:spPr>
        <p:txBody>
          <a:bodyPr wrap="square" rtlCol="0">
            <a:spAutoFit/>
          </a:bodyPr>
          <a:lstStyle/>
          <a:p>
            <a:r>
              <a:rPr lang="en-US" sz="2400" dirty="0" smtClean="0">
                <a:solidFill>
                  <a:srgbClr val="FFFFFF"/>
                </a:solidFill>
              </a:rPr>
              <a:t>@</a:t>
            </a:r>
            <a:r>
              <a:rPr lang="en-US" sz="2400" dirty="0" err="1" smtClean="0">
                <a:solidFill>
                  <a:srgbClr val="FFFFFF"/>
                </a:solidFill>
              </a:rPr>
              <a:t>LorcanD</a:t>
            </a:r>
            <a:endParaRPr lang="en-US" sz="2400" dirty="0" smtClean="0">
              <a:solidFill>
                <a:srgbClr val="FFFFFF"/>
              </a:solidFill>
            </a:endParaRPr>
          </a:p>
          <a:p>
            <a:r>
              <a:rPr lang="en-US" sz="2400" dirty="0" smtClean="0">
                <a:solidFill>
                  <a:srgbClr val="FFFFFF"/>
                </a:solidFill>
              </a:rPr>
              <a:t>http://www.oclc.org/research</a:t>
            </a:r>
            <a:endParaRPr lang="en-US" sz="2400" dirty="0">
              <a:solidFill>
                <a:srgbClr val="FFFFFF"/>
              </a:solidFill>
            </a:endParaRPr>
          </a:p>
        </p:txBody>
      </p:sp>
      <p:graphicFrame>
        <p:nvGraphicFramePr>
          <p:cNvPr id="2" name="Object 1"/>
          <p:cNvGraphicFramePr>
            <a:graphicFrameLocks noChangeAspect="1"/>
          </p:cNvGraphicFramePr>
          <p:nvPr>
            <p:extLst/>
          </p:nvPr>
        </p:nvGraphicFramePr>
        <p:xfrm>
          <a:off x="2743200" y="762000"/>
          <a:ext cx="3352800" cy="4339316"/>
        </p:xfrm>
        <a:graphic>
          <a:graphicData uri="http://schemas.openxmlformats.org/presentationml/2006/ole">
            <mc:AlternateContent xmlns:mc="http://schemas.openxmlformats.org/markup-compatibility/2006">
              <mc:Choice xmlns:v="urn:schemas-microsoft-com:vml" Requires="v">
                <p:oleObj spid="_x0000_s5181" name="Acrobat Document" r:id="rId3" imgW="5829300" imgH="7543800" progId="AcroExch.Document.7">
                  <p:embed/>
                </p:oleObj>
              </mc:Choice>
              <mc:Fallback>
                <p:oleObj name="Acrobat Document" r:id="rId3" imgW="5829300" imgH="7543800" progId="AcroExch.Document.7">
                  <p:embed/>
                  <p:pic>
                    <p:nvPicPr>
                      <p:cNvPr id="0" name=""/>
                      <p:cNvPicPr/>
                      <p:nvPr/>
                    </p:nvPicPr>
                    <p:blipFill>
                      <a:blip r:embed="rId4"/>
                      <a:stretch>
                        <a:fillRect/>
                      </a:stretch>
                    </p:blipFill>
                    <p:spPr>
                      <a:xfrm>
                        <a:off x="2743200" y="762000"/>
                        <a:ext cx="3352800" cy="4339316"/>
                      </a:xfrm>
                      <a:prstGeom prst="rect">
                        <a:avLst/>
                      </a:prstGeom>
                    </p:spPr>
                  </p:pic>
                </p:oleObj>
              </mc:Fallback>
            </mc:AlternateContent>
          </a:graphicData>
        </a:graphic>
      </p:graphicFrame>
    </p:spTree>
    <p:extLst>
      <p:ext uri="{BB962C8B-B14F-4D97-AF65-F5344CB8AC3E}">
        <p14:creationId xmlns:p14="http://schemas.microsoft.com/office/powerpoint/2010/main" val="11837976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Credits</a:t>
            </a:r>
            <a:endParaRPr lang="en-US" dirty="0"/>
          </a:p>
        </p:txBody>
      </p:sp>
      <p:sp>
        <p:nvSpPr>
          <p:cNvPr id="3" name="Content Placeholder 2"/>
          <p:cNvSpPr>
            <a:spLocks noGrp="1"/>
          </p:cNvSpPr>
          <p:nvPr>
            <p:ph idx="1"/>
          </p:nvPr>
        </p:nvSpPr>
        <p:spPr>
          <a:xfrm>
            <a:off x="457200" y="1447800"/>
            <a:ext cx="8458200" cy="4525963"/>
          </a:xfrm>
        </p:spPr>
        <p:txBody>
          <a:bodyPr>
            <a:normAutofit/>
          </a:bodyPr>
          <a:lstStyle/>
          <a:p>
            <a:pPr marL="0" indent="0">
              <a:buNone/>
            </a:pPr>
            <a:r>
              <a:rPr lang="en-US" dirty="0" smtClean="0"/>
              <a:t>This presentation reflects ongoing shared work with Constance </a:t>
            </a:r>
            <a:r>
              <a:rPr lang="en-US" dirty="0" err="1" smtClean="0"/>
              <a:t>Malpas</a:t>
            </a:r>
            <a:r>
              <a:rPr lang="en-US" dirty="0" smtClean="0"/>
              <a:t> and Brian Lavoie. Thanks to our colleague JD </a:t>
            </a:r>
            <a:r>
              <a:rPr lang="en-US" dirty="0" err="1" smtClean="0"/>
              <a:t>Shipengrover</a:t>
            </a:r>
            <a:r>
              <a:rPr lang="en-US" dirty="0" smtClean="0"/>
              <a:t> for graphics. </a:t>
            </a:r>
            <a:endParaRPr lang="en-US" dirty="0"/>
          </a:p>
          <a:p>
            <a:r>
              <a:rPr lang="en-US" dirty="0" smtClean="0">
                <a:solidFill>
                  <a:schemeClr val="accent2"/>
                </a:solidFill>
              </a:rPr>
              <a:t>The Evolving </a:t>
            </a:r>
            <a:r>
              <a:rPr lang="en-US" dirty="0">
                <a:solidFill>
                  <a:schemeClr val="accent2"/>
                </a:solidFill>
              </a:rPr>
              <a:t>S</a:t>
            </a:r>
            <a:r>
              <a:rPr lang="en-US" dirty="0" smtClean="0">
                <a:solidFill>
                  <a:schemeClr val="accent2"/>
                </a:solidFill>
              </a:rPr>
              <a:t>cholarly </a:t>
            </a:r>
            <a:r>
              <a:rPr lang="en-US" dirty="0">
                <a:solidFill>
                  <a:schemeClr val="accent2"/>
                </a:solidFill>
              </a:rPr>
              <a:t>R</a:t>
            </a:r>
            <a:r>
              <a:rPr lang="en-US" dirty="0" smtClean="0">
                <a:solidFill>
                  <a:schemeClr val="accent2"/>
                </a:solidFill>
              </a:rPr>
              <a:t>ecord</a:t>
            </a:r>
            <a:r>
              <a:rPr lang="en-US" dirty="0"/>
              <a:t/>
            </a:r>
            <a:br>
              <a:rPr lang="en-US" dirty="0"/>
            </a:br>
            <a:r>
              <a:rPr lang="en-US" sz="1500" dirty="0">
                <a:latin typeface="+mj-lt"/>
                <a:hlinkClick r:id="rId2"/>
              </a:rPr>
              <a:t>http://</a:t>
            </a:r>
            <a:r>
              <a:rPr lang="en-US" sz="1500" dirty="0" smtClean="0">
                <a:latin typeface="+mj-lt"/>
                <a:hlinkClick r:id="rId2"/>
              </a:rPr>
              <a:t>oclc.org/content/dam/research/publications/library/2014/oclcresearch-evolving-scholarly-record-2014.pdf</a:t>
            </a:r>
            <a:endParaRPr lang="en-US" sz="1500" dirty="0" smtClean="0">
              <a:latin typeface="+mj-lt"/>
            </a:endParaRPr>
          </a:p>
          <a:p>
            <a:r>
              <a:rPr lang="en-US" dirty="0" smtClean="0">
                <a:solidFill>
                  <a:schemeClr val="accent2"/>
                </a:solidFill>
              </a:rPr>
              <a:t>Understanding the Collective Collection</a:t>
            </a:r>
            <a:r>
              <a:rPr lang="en-US" dirty="0"/>
              <a:t/>
            </a:r>
            <a:br>
              <a:rPr lang="en-US" dirty="0"/>
            </a:br>
            <a:r>
              <a:rPr lang="en-US" sz="1500" dirty="0">
                <a:latin typeface="+mj-lt"/>
                <a:hlinkClick r:id="rId3"/>
              </a:rPr>
              <a:t>http://</a:t>
            </a:r>
            <a:r>
              <a:rPr lang="en-US" sz="1500" dirty="0" smtClean="0">
                <a:latin typeface="+mj-lt"/>
                <a:hlinkClick r:id="rId3"/>
              </a:rPr>
              <a:t>oclc.org/research/publications/library/2013/2013-09r.html</a:t>
            </a:r>
            <a:endParaRPr lang="en-US" sz="1500" dirty="0" smtClean="0">
              <a:latin typeface="+mj-lt"/>
            </a:endParaRPr>
          </a:p>
          <a:p>
            <a:r>
              <a:rPr lang="en-US" dirty="0" smtClean="0">
                <a:solidFill>
                  <a:schemeClr val="accent2"/>
                </a:solidFill>
              </a:rPr>
              <a:t>Collection Directions</a:t>
            </a:r>
            <a:r>
              <a:rPr lang="en-US" dirty="0" smtClean="0"/>
              <a:t/>
            </a:r>
            <a:br>
              <a:rPr lang="en-US" dirty="0" smtClean="0"/>
            </a:br>
            <a:r>
              <a:rPr lang="en-US" sz="1500" u="sng" dirty="0">
                <a:latin typeface="+mj-lt"/>
                <a:hlinkClick r:id="rId4"/>
              </a:rPr>
              <a:t>http://www.oclc.org/content/dam/research/publications/library/2014/oclcresearch-collection-directions-preprint-2014.pdf</a:t>
            </a:r>
            <a:endParaRPr lang="en-US" sz="1500" dirty="0" smtClean="0">
              <a:latin typeface="+mj-lt"/>
            </a:endParaRPr>
          </a:p>
          <a:p>
            <a:endParaRPr lang="en-US" sz="1500" dirty="0" smtClean="0">
              <a:latin typeface="+mj-lt"/>
            </a:endParaRPr>
          </a:p>
          <a:p>
            <a:endParaRPr lang="en-US" dirty="0"/>
          </a:p>
          <a:p>
            <a:endParaRPr lang="en-US" dirty="0"/>
          </a:p>
        </p:txBody>
      </p:sp>
      <p:sp>
        <p:nvSpPr>
          <p:cNvPr id="4" name="Slide Number Placeholder 3"/>
          <p:cNvSpPr>
            <a:spLocks noGrp="1"/>
          </p:cNvSpPr>
          <p:nvPr>
            <p:ph type="sldNum" sz="quarter" idx="12"/>
          </p:nvPr>
        </p:nvSpPr>
        <p:spPr/>
        <p:txBody>
          <a:bodyPr/>
          <a:lstStyle/>
          <a:p>
            <a:fld id="{6B3AA010-7757-41E0-A212-D41514C97AA5}" type="slidenum">
              <a:rPr lang="en-US" smtClean="0"/>
              <a:pPr/>
              <a:t>36</a:t>
            </a:fld>
            <a:endParaRPr lang="en-US"/>
          </a:p>
        </p:txBody>
      </p:sp>
    </p:spTree>
    <p:extLst>
      <p:ext uri="{BB962C8B-B14F-4D97-AF65-F5344CB8AC3E}">
        <p14:creationId xmlns:p14="http://schemas.microsoft.com/office/powerpoint/2010/main" val="12544310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theme/theme1.xml><?xml version="1.0" encoding="utf-8"?>
<a:theme xmlns:a="http://schemas.openxmlformats.org/drawingml/2006/main" name="lorcanresearchtemplat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CLC-Research-Template">
  <a:themeElements>
    <a:clrScheme name="Hyperlink">
      <a:dk1>
        <a:sysClr val="windowText" lastClr="000000"/>
      </a:dk1>
      <a:lt1>
        <a:srgbClr val="FFFFFF"/>
      </a:lt1>
      <a:dk2>
        <a:srgbClr val="455560"/>
      </a:dk2>
      <a:lt2>
        <a:srgbClr val="FFFFFF"/>
      </a:lt2>
      <a:accent1>
        <a:srgbClr val="2178B5"/>
      </a:accent1>
      <a:accent2>
        <a:srgbClr val="C52127"/>
      </a:accent2>
      <a:accent3>
        <a:srgbClr val="409A3C"/>
      </a:accent3>
      <a:accent4>
        <a:srgbClr val="5F4894"/>
      </a:accent4>
      <a:accent5>
        <a:srgbClr val="A9316F"/>
      </a:accent5>
      <a:accent6>
        <a:srgbClr val="FF7600"/>
      </a:accent6>
      <a:hlink>
        <a:srgbClr val="000000"/>
      </a:hlink>
      <a:folHlink>
        <a:srgbClr val="FFFFFF"/>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txDef>
      <a:spPr>
        <a:noFill/>
      </a:spPr>
      <a:bodyPr wrap="square" rtlCol="0">
        <a:spAutoFit/>
      </a:bodyPr>
      <a:lstStyle>
        <a:defPPr>
          <a:defRPr dirty="0"/>
        </a:defPPr>
      </a:lstStyle>
    </a:txDef>
  </a:objectDefaults>
  <a:extraClrSchemeLst/>
</a:theme>
</file>

<file path=ppt/theme/theme3.xml><?xml version="1.0" encoding="utf-8"?>
<a:theme xmlns:a="http://schemas.openxmlformats.org/drawingml/2006/main" name="2_TS102467440">
  <a:themeElements>
    <a:clrScheme name="WP7">
      <a:dk1>
        <a:srgbClr val="FFFFFF"/>
      </a:dk1>
      <a:lt1>
        <a:srgbClr val="000000"/>
      </a:lt1>
      <a:dk2>
        <a:srgbClr val="25A0DA"/>
      </a:dk2>
      <a:lt2>
        <a:srgbClr val="6C6C6C"/>
      </a:lt2>
      <a:accent1>
        <a:srgbClr val="6C6C6C"/>
      </a:accent1>
      <a:accent2>
        <a:srgbClr val="25A0DA"/>
      </a:accent2>
      <a:accent3>
        <a:srgbClr val="F19720"/>
      </a:accent3>
      <a:accent4>
        <a:srgbClr val="309B46"/>
      </a:accent4>
      <a:accent5>
        <a:srgbClr val="E61E26"/>
      </a:accent5>
      <a:accent6>
        <a:srgbClr val="7E51A1"/>
      </a:accent6>
      <a:hlink>
        <a:srgbClr val="0000FF"/>
      </a:hlink>
      <a:folHlink>
        <a:srgbClr val="800080"/>
      </a:folHlink>
    </a:clrScheme>
    <a:fontScheme name="WP7">
      <a:majorFont>
        <a:latin typeface="Segoe WP Light"/>
        <a:ea typeface=""/>
        <a:cs typeface=""/>
      </a:majorFont>
      <a:minorFont>
        <a:latin typeface="Segoe WP Light"/>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3_TS102467440">
  <a:themeElements>
    <a:clrScheme name="WP7">
      <a:dk1>
        <a:srgbClr val="FFFFFF"/>
      </a:dk1>
      <a:lt1>
        <a:srgbClr val="000000"/>
      </a:lt1>
      <a:dk2>
        <a:srgbClr val="25A0DA"/>
      </a:dk2>
      <a:lt2>
        <a:srgbClr val="6C6C6C"/>
      </a:lt2>
      <a:accent1>
        <a:srgbClr val="6C6C6C"/>
      </a:accent1>
      <a:accent2>
        <a:srgbClr val="25A0DA"/>
      </a:accent2>
      <a:accent3>
        <a:srgbClr val="F19720"/>
      </a:accent3>
      <a:accent4>
        <a:srgbClr val="309B46"/>
      </a:accent4>
      <a:accent5>
        <a:srgbClr val="E61E26"/>
      </a:accent5>
      <a:accent6>
        <a:srgbClr val="7E51A1"/>
      </a:accent6>
      <a:hlink>
        <a:srgbClr val="0000FF"/>
      </a:hlink>
      <a:folHlink>
        <a:srgbClr val="800080"/>
      </a:folHlink>
    </a:clrScheme>
    <a:fontScheme name="WP7">
      <a:majorFont>
        <a:latin typeface="Segoe WP Light"/>
        <a:ea typeface=""/>
        <a:cs typeface=""/>
      </a:majorFont>
      <a:minorFont>
        <a:latin typeface="Segoe WP Light"/>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5.xml><?xml version="1.0" encoding="utf-8"?>
<a:theme xmlns:a="http://schemas.openxmlformats.org/drawingml/2006/main" name="1_TS102467440">
  <a:themeElements>
    <a:clrScheme name="WP7">
      <a:dk1>
        <a:srgbClr val="FFFFFF"/>
      </a:dk1>
      <a:lt1>
        <a:srgbClr val="000000"/>
      </a:lt1>
      <a:dk2>
        <a:srgbClr val="25A0DA"/>
      </a:dk2>
      <a:lt2>
        <a:srgbClr val="6C6C6C"/>
      </a:lt2>
      <a:accent1>
        <a:srgbClr val="6C6C6C"/>
      </a:accent1>
      <a:accent2>
        <a:srgbClr val="25A0DA"/>
      </a:accent2>
      <a:accent3>
        <a:srgbClr val="F19720"/>
      </a:accent3>
      <a:accent4>
        <a:srgbClr val="309B46"/>
      </a:accent4>
      <a:accent5>
        <a:srgbClr val="E61E26"/>
      </a:accent5>
      <a:accent6>
        <a:srgbClr val="7E51A1"/>
      </a:accent6>
      <a:hlink>
        <a:srgbClr val="0000FF"/>
      </a:hlink>
      <a:folHlink>
        <a:srgbClr val="800080"/>
      </a:folHlink>
    </a:clrScheme>
    <a:fontScheme name="WP7">
      <a:majorFont>
        <a:latin typeface="Segoe WP Light"/>
        <a:ea typeface=""/>
        <a:cs typeface=""/>
      </a:majorFont>
      <a:minorFont>
        <a:latin typeface="Segoe WP Light"/>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6.xml><?xml version="1.0" encoding="utf-8"?>
<a:theme xmlns:a="http://schemas.openxmlformats.org/drawingml/2006/main" name="1_Default Design">
  <a:themeElements>
    <a:clrScheme name="1_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1_Default Design">
      <a:majorFont>
        <a:latin typeface="Trebuchet MS"/>
        <a:ea typeface=""/>
        <a:cs typeface=""/>
      </a:majorFont>
      <a:minorFont>
        <a:latin typeface="Trebuchet MS"/>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1_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1_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1_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1_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1_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1_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1_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1_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1_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1_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1_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1_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7.xml><?xml version="1.0" encoding="utf-8"?>
<a:theme xmlns:a="http://schemas.openxmlformats.org/drawingml/2006/main" name="Title and Sections">
  <a:themeElements>
    <a:clrScheme name="OCLC">
      <a:dk1>
        <a:sysClr val="windowText" lastClr="000000"/>
      </a:dk1>
      <a:lt1>
        <a:sysClr val="window" lastClr="FFFFFF"/>
      </a:lt1>
      <a:dk2>
        <a:srgbClr val="1F497D"/>
      </a:dk2>
      <a:lt2>
        <a:srgbClr val="EEECE1"/>
      </a:lt2>
      <a:accent1>
        <a:srgbClr val="2178B5"/>
      </a:accent1>
      <a:accent2>
        <a:srgbClr val="A9316F"/>
      </a:accent2>
      <a:accent3>
        <a:srgbClr val="419A3C"/>
      </a:accent3>
      <a:accent4>
        <a:srgbClr val="5F4894"/>
      </a:accent4>
      <a:accent5>
        <a:srgbClr val="C4161C"/>
      </a:accent5>
      <a:accent6>
        <a:srgbClr val="FF7600"/>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8.xml><?xml version="1.0" encoding="utf-8"?>
<a:theme xmlns:a="http://schemas.openxmlformats.org/drawingml/2006/main" name="Pattern Top">
  <a:themeElements>
    <a:clrScheme name="OCLC">
      <a:dk1>
        <a:sysClr val="windowText" lastClr="000000"/>
      </a:dk1>
      <a:lt1>
        <a:sysClr val="window" lastClr="FFFFFF"/>
      </a:lt1>
      <a:dk2>
        <a:srgbClr val="1F497D"/>
      </a:dk2>
      <a:lt2>
        <a:srgbClr val="EEECE1"/>
      </a:lt2>
      <a:accent1>
        <a:srgbClr val="2178B5"/>
      </a:accent1>
      <a:accent2>
        <a:srgbClr val="A9316F"/>
      </a:accent2>
      <a:accent3>
        <a:srgbClr val="419A3C"/>
      </a:accent3>
      <a:accent4>
        <a:srgbClr val="5F4894"/>
      </a:accent4>
      <a:accent5>
        <a:srgbClr val="C4161C"/>
      </a:accent5>
      <a:accent6>
        <a:srgbClr val="FF7600"/>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9.xml><?xml version="1.0" encoding="utf-8"?>
<a:theme xmlns:a="http://schemas.openxmlformats.org/drawingml/2006/main" name="1_Title and Sections">
  <a:themeElements>
    <a:clrScheme name="OCLC">
      <a:dk1>
        <a:sysClr val="windowText" lastClr="000000"/>
      </a:dk1>
      <a:lt1>
        <a:srgbClr val="FFFFFF"/>
      </a:lt1>
      <a:dk2>
        <a:srgbClr val="455560"/>
      </a:dk2>
      <a:lt2>
        <a:srgbClr val="FFFFFF"/>
      </a:lt2>
      <a:accent1>
        <a:srgbClr val="2178B5"/>
      </a:accent1>
      <a:accent2>
        <a:srgbClr val="C4161C"/>
      </a:accent2>
      <a:accent3>
        <a:srgbClr val="419A3C"/>
      </a:accent3>
      <a:accent4>
        <a:srgbClr val="5F4894"/>
      </a:accent4>
      <a:accent5>
        <a:srgbClr val="A9316F"/>
      </a:accent5>
      <a:accent6>
        <a:srgbClr val="FF7600"/>
      </a:accent6>
      <a:hlink>
        <a:srgbClr val="034EA2"/>
      </a:hlink>
      <a:folHlink>
        <a:srgbClr val="A9316F"/>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10.xml><?xml version="1.0" encoding="utf-8"?>
<a:theme xmlns:a="http://schemas.openxmlformats.org/drawingml/2006/main" name="2_Title and Sections">
  <a:themeElements>
    <a:clrScheme name="OCLC">
      <a:dk1>
        <a:sysClr val="windowText" lastClr="000000"/>
      </a:dk1>
      <a:lt1>
        <a:srgbClr val="FFFFFF"/>
      </a:lt1>
      <a:dk2>
        <a:srgbClr val="455560"/>
      </a:dk2>
      <a:lt2>
        <a:srgbClr val="FFFFFF"/>
      </a:lt2>
      <a:accent1>
        <a:srgbClr val="2178B5"/>
      </a:accent1>
      <a:accent2>
        <a:srgbClr val="C4161C"/>
      </a:accent2>
      <a:accent3>
        <a:srgbClr val="419A3C"/>
      </a:accent3>
      <a:accent4>
        <a:srgbClr val="5F4894"/>
      </a:accent4>
      <a:accent5>
        <a:srgbClr val="A9316F"/>
      </a:accent5>
      <a:accent6>
        <a:srgbClr val="FF7600"/>
      </a:accent6>
      <a:hlink>
        <a:srgbClr val="034EA2"/>
      </a:hlink>
      <a:folHlink>
        <a:srgbClr val="A9316F"/>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11.xml><?xml version="1.0" encoding="utf-8"?>
<a:theme xmlns:a="http://schemas.openxmlformats.org/drawingml/2006/main" name="4_TS102467440">
  <a:themeElements>
    <a:clrScheme name="WP7">
      <a:dk1>
        <a:srgbClr val="FFFFFF"/>
      </a:dk1>
      <a:lt1>
        <a:srgbClr val="000000"/>
      </a:lt1>
      <a:dk2>
        <a:srgbClr val="25A0DA"/>
      </a:dk2>
      <a:lt2>
        <a:srgbClr val="6C6C6C"/>
      </a:lt2>
      <a:accent1>
        <a:srgbClr val="6C6C6C"/>
      </a:accent1>
      <a:accent2>
        <a:srgbClr val="25A0DA"/>
      </a:accent2>
      <a:accent3>
        <a:srgbClr val="F19720"/>
      </a:accent3>
      <a:accent4>
        <a:srgbClr val="309B46"/>
      </a:accent4>
      <a:accent5>
        <a:srgbClr val="E61E26"/>
      </a:accent5>
      <a:accent6>
        <a:srgbClr val="7E51A1"/>
      </a:accent6>
      <a:hlink>
        <a:srgbClr val="0000FF"/>
      </a:hlink>
      <a:folHlink>
        <a:srgbClr val="800080"/>
      </a:folHlink>
    </a:clrScheme>
    <a:fontScheme name="WP7">
      <a:majorFont>
        <a:latin typeface="Segoe WP Light"/>
        <a:ea typeface=""/>
        <a:cs typeface=""/>
      </a:majorFont>
      <a:minorFont>
        <a:latin typeface="Segoe WP Light"/>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2.xml><?xml version="1.0" encoding="utf-8"?>
<a:theme xmlns:a="http://schemas.openxmlformats.org/drawingml/2006/main" name="2_lorcanresearchtemplate">
  <a:themeElements>
    <a:clrScheme name="Hyperlink">
      <a:dk1>
        <a:sysClr val="windowText" lastClr="000000"/>
      </a:dk1>
      <a:lt1>
        <a:srgbClr val="FFFFFF"/>
      </a:lt1>
      <a:dk2>
        <a:srgbClr val="455560"/>
      </a:dk2>
      <a:lt2>
        <a:srgbClr val="FFFFFF"/>
      </a:lt2>
      <a:accent1>
        <a:srgbClr val="2178B5"/>
      </a:accent1>
      <a:accent2>
        <a:srgbClr val="C52127"/>
      </a:accent2>
      <a:accent3>
        <a:srgbClr val="409A3C"/>
      </a:accent3>
      <a:accent4>
        <a:srgbClr val="5F4894"/>
      </a:accent4>
      <a:accent5>
        <a:srgbClr val="A9316F"/>
      </a:accent5>
      <a:accent6>
        <a:srgbClr val="FF7600"/>
      </a:accent6>
      <a:hlink>
        <a:srgbClr val="000000"/>
      </a:hlink>
      <a:folHlink>
        <a:srgbClr val="FFFFFF"/>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txDef>
      <a:spPr>
        <a:noFill/>
      </a:spPr>
      <a:bodyPr wrap="square" rtlCol="0">
        <a:spAutoFit/>
      </a:bodyPr>
      <a:lstStyle>
        <a:defPPr>
          <a:defRPr dirty="0"/>
        </a:defPPr>
      </a:lstStyle>
    </a:txDef>
  </a:objectDefaults>
  <a:extraClrSchemeLst/>
</a:theme>
</file>

<file path=ppt/theme/theme1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lorcanresearchtemplate</Template>
  <TotalTime>29886</TotalTime>
  <Words>769</Words>
  <Application>Microsoft Office PowerPoint</Application>
  <PresentationFormat>On-screen Show (4:3)</PresentationFormat>
  <Paragraphs>168</Paragraphs>
  <Slides>36</Slides>
  <Notes>7</Notes>
  <HiddenSlides>0</HiddenSlides>
  <MMClips>0</MMClips>
  <ScaleCrop>false</ScaleCrop>
  <HeadingPairs>
    <vt:vector size="8" baseType="variant">
      <vt:variant>
        <vt:lpstr>Fonts Used</vt:lpstr>
      </vt:variant>
      <vt:variant>
        <vt:i4>14</vt:i4>
      </vt:variant>
      <vt:variant>
        <vt:lpstr>Theme</vt:lpstr>
      </vt:variant>
      <vt:variant>
        <vt:i4>12</vt:i4>
      </vt:variant>
      <vt:variant>
        <vt:lpstr>Embedded OLE Servers</vt:lpstr>
      </vt:variant>
      <vt:variant>
        <vt:i4>1</vt:i4>
      </vt:variant>
      <vt:variant>
        <vt:lpstr>Slide Titles</vt:lpstr>
      </vt:variant>
      <vt:variant>
        <vt:i4>36</vt:i4>
      </vt:variant>
    </vt:vector>
  </HeadingPairs>
  <TitlesOfParts>
    <vt:vector size="63" baseType="lpstr">
      <vt:lpstr>Arial</vt:lpstr>
      <vt:lpstr>Calibri</vt:lpstr>
      <vt:lpstr>Calibri Light</vt:lpstr>
      <vt:lpstr>Courier New</vt:lpstr>
      <vt:lpstr>Lucida Console</vt:lpstr>
      <vt:lpstr>Open Sans</vt:lpstr>
      <vt:lpstr>Open Sans Semibold</vt:lpstr>
      <vt:lpstr>Segoe UI</vt:lpstr>
      <vt:lpstr>Segoe UI Light</vt:lpstr>
      <vt:lpstr>Segoe UI Semibold</vt:lpstr>
      <vt:lpstr>Segoe WP Light</vt:lpstr>
      <vt:lpstr>Trebuchet MS</vt:lpstr>
      <vt:lpstr>Wingdings</vt:lpstr>
      <vt:lpstr>Zepto</vt:lpstr>
      <vt:lpstr>lorcanresearchtemplate</vt:lpstr>
      <vt:lpstr>OCLC-Research-Template</vt:lpstr>
      <vt:lpstr>2_TS102467440</vt:lpstr>
      <vt:lpstr>3_TS102467440</vt:lpstr>
      <vt:lpstr>1_TS102467440</vt:lpstr>
      <vt:lpstr>1_Default Design</vt:lpstr>
      <vt:lpstr>Title and Sections</vt:lpstr>
      <vt:lpstr>Pattern Top</vt:lpstr>
      <vt:lpstr>1_Title and Sections</vt:lpstr>
      <vt:lpstr>2_Title and Sections</vt:lpstr>
      <vt:lpstr>4_TS102467440</vt:lpstr>
      <vt:lpstr>2_lorcanresearchtemplate</vt:lpstr>
      <vt:lpstr>Acrobat Document</vt:lpstr>
      <vt:lpstr>PowerPoint Presentation</vt:lpstr>
      <vt:lpstr>The new context of collections</vt:lpstr>
      <vt:lpstr>PowerPoint Presentation</vt:lpstr>
      <vt:lpstr>PowerPoint Presentation</vt:lpstr>
      <vt:lpstr>The evolving scholarly record</vt:lpstr>
      <vt:lpstr>Framing the Scholarly Record …</vt:lpstr>
      <vt:lpstr>PowerPoint Presentation</vt:lpstr>
      <vt:lpstr>Grid: collection attention</vt:lpstr>
      <vt:lpstr>PowerPoint Presentation</vt:lpstr>
      <vt:lpstr>PowerPoint Presentation</vt:lpstr>
      <vt:lpstr>PowerPoint Presentation</vt:lpstr>
      <vt:lpstr>Workflow is the new content?</vt:lpstr>
      <vt:lpstr>PowerPoint Presentation</vt:lpstr>
      <vt:lpstr>PowerPoint Presentation</vt:lpstr>
      <vt:lpstr>PowerPoint Presentation</vt:lpstr>
      <vt:lpstr>Workflow is the new content supply chain</vt:lpstr>
      <vt:lpstr>The inside out collection</vt:lpstr>
      <vt:lpstr>PowerPoint Presentation</vt:lpstr>
      <vt:lpstr>PowerPoint Presentation</vt:lpstr>
      <vt:lpstr>From curation to creation</vt:lpstr>
      <vt:lpstr>PowerPoint Presentation</vt:lpstr>
      <vt:lpstr>PowerPoint Presentation</vt:lpstr>
      <vt:lpstr>PowerPoint Presentation</vt:lpstr>
      <vt:lpstr>Towards the collective (print) collection</vt:lpstr>
      <vt:lpstr>PowerPoint Presentation</vt:lpstr>
      <vt:lpstr>PowerPoint Presentation</vt:lpstr>
      <vt:lpstr>PowerPoint Presentation</vt:lpstr>
      <vt:lpstr>Shared print- collective collection  Then:  Value relates to depth and breadth of local collection.   Now: Value relates to systemwide curation of and access to print collections – ‘rightscaling’.</vt:lpstr>
      <vt:lpstr>PowerPoint Presentation</vt:lpstr>
      <vt:lpstr>The facilitated collection (collections as a service)</vt:lpstr>
      <vt:lpstr>PowerPoint Presentation</vt:lpstr>
      <vt:lpstr>PowerPoint Presentation</vt:lpstr>
      <vt:lpstr>In conclusion</vt:lpstr>
      <vt:lpstr>PowerPoint Presentation</vt:lpstr>
      <vt:lpstr>PowerPoint Presentation</vt:lpstr>
      <vt:lpstr>Credits</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The Facilitated Collection: Collections and Collecting in a Network Environment</dc:title>
  <dc:creator>Lorcan Dempsey</dc:creator>
  <cp:keywords>Constance Malpas, Brian Lavoie collections, evolving scholarly record, workflow, collective collection, print management, collection directions, distinctive, bubble of growth, systemwide, collection as a service, conscious coordination</cp:keywords>
  <dc:description>Presented 1 December 2015 at the Libraries Australia Forum, Melbourne, Victoria (Australia)._x000d_
We often think of collections as local – whether owned or licensed. Increasingly this picture is changing in several ways. Libraries are sharing responsibility for collections. Libraries are providing access to materials they do not own, but which are available to their users (freely available digital book collections for example). Demand driven acquisitions changes the view of local collections. Institutions are also thinking about how to manage locally produced materials (research data for example) and support access across institutions. This trend is supported by changes as discovery is peeled away from local collections. This presentation discusses these trends, and collections and discovery change in a network environment.</dc:description>
  <cp:lastModifiedBy>Confer,Patrick</cp:lastModifiedBy>
  <cp:revision>481</cp:revision>
  <cp:lastPrinted>2015-09-07T18:30:05Z</cp:lastPrinted>
  <dcterms:created xsi:type="dcterms:W3CDTF">2014-02-25T01:00:48Z</dcterms:created>
  <dcterms:modified xsi:type="dcterms:W3CDTF">2015-12-03T14:11:14Z</dcterms:modified>
</cp:coreProperties>
</file>