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ink/ink1.xml" ContentType="application/inkml+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90" r:id="rId1"/>
  </p:sldMasterIdLst>
  <p:notesMasterIdLst>
    <p:notesMasterId r:id="rId31"/>
  </p:notesMasterIdLst>
  <p:sldIdLst>
    <p:sldId id="256" r:id="rId2"/>
    <p:sldId id="287" r:id="rId3"/>
    <p:sldId id="275" r:id="rId4"/>
    <p:sldId id="288" r:id="rId5"/>
    <p:sldId id="270" r:id="rId6"/>
    <p:sldId id="265" r:id="rId7"/>
    <p:sldId id="264" r:id="rId8"/>
    <p:sldId id="266" r:id="rId9"/>
    <p:sldId id="296" r:id="rId10"/>
    <p:sldId id="291" r:id="rId11"/>
    <p:sldId id="292" r:id="rId12"/>
    <p:sldId id="293" r:id="rId13"/>
    <p:sldId id="294" r:id="rId14"/>
    <p:sldId id="273" r:id="rId15"/>
    <p:sldId id="295" r:id="rId16"/>
    <p:sldId id="267" r:id="rId17"/>
    <p:sldId id="281" r:id="rId18"/>
    <p:sldId id="269" r:id="rId19"/>
    <p:sldId id="289" r:id="rId20"/>
    <p:sldId id="261" r:id="rId21"/>
    <p:sldId id="286" r:id="rId22"/>
    <p:sldId id="279" r:id="rId23"/>
    <p:sldId id="280" r:id="rId24"/>
    <p:sldId id="282" r:id="rId25"/>
    <p:sldId id="285" r:id="rId26"/>
    <p:sldId id="283" r:id="rId27"/>
    <p:sldId id="284" r:id="rId28"/>
    <p:sldId id="298" r:id="rId29"/>
    <p:sldId id="276"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876C6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0A31AD2-CBB1-4904-9D79-B4A9738408CE}" v="9" dt="2025-02-05T23:36:17.05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2" d="100"/>
          <a:sy n="92" d="100"/>
        </p:scale>
        <p:origin x="81" y="5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Young, Darren" userId="S::dyoung@rockarch.org::22663ba1-6d95-4025-94cd-d9a636c4a6d2" providerId="AD" clId="Web-{A6320963-C210-8548-CAF4-1F1361524029}"/>
    <pc:docChg chg="delSld modSld">
      <pc:chgData name="Young, Darren" userId="S::dyoung@rockarch.org::22663ba1-6d95-4025-94cd-d9a636c4a6d2" providerId="AD" clId="Web-{A6320963-C210-8548-CAF4-1F1361524029}" dt="2025-01-17T20:07:27.376" v="5"/>
      <pc:docMkLst>
        <pc:docMk/>
      </pc:docMkLst>
      <pc:sldChg chg="del">
        <pc:chgData name="Young, Darren" userId="S::dyoung@rockarch.org::22663ba1-6d95-4025-94cd-d9a636c4a6d2" providerId="AD" clId="Web-{A6320963-C210-8548-CAF4-1F1361524029}" dt="2025-01-17T12:55:36.093" v="0"/>
        <pc:sldMkLst>
          <pc:docMk/>
          <pc:sldMk cId="2529024875" sldId="268"/>
        </pc:sldMkLst>
      </pc:sldChg>
      <pc:sldChg chg="modSp">
        <pc:chgData name="Young, Darren" userId="S::dyoung@rockarch.org::22663ba1-6d95-4025-94cd-d9a636c4a6d2" providerId="AD" clId="Web-{A6320963-C210-8548-CAF4-1F1361524029}" dt="2025-01-17T20:07:27.376" v="5"/>
        <pc:sldMkLst>
          <pc:docMk/>
          <pc:sldMk cId="467446047" sldId="272"/>
        </pc:sldMkLst>
      </pc:sldChg>
      <pc:sldChg chg="modSp">
        <pc:chgData name="Young, Darren" userId="S::dyoung@rockarch.org::22663ba1-6d95-4025-94cd-d9a636c4a6d2" providerId="AD" clId="Web-{A6320963-C210-8548-CAF4-1F1361524029}" dt="2025-01-17T20:06:42.984" v="4"/>
        <pc:sldMkLst>
          <pc:docMk/>
          <pc:sldMk cId="2248051964" sldId="273"/>
        </pc:sldMkLst>
        <pc:graphicFrameChg chg="modGraphic">
          <ac:chgData name="Young, Darren" userId="S::dyoung@rockarch.org::22663ba1-6d95-4025-94cd-d9a636c4a6d2" providerId="AD" clId="Web-{A6320963-C210-8548-CAF4-1F1361524029}" dt="2025-01-17T20:06:42.984" v="4"/>
          <ac:graphicFrameMkLst>
            <pc:docMk/>
            <pc:sldMk cId="2248051964" sldId="273"/>
            <ac:graphicFrameMk id="43" creationId="{2839EDA6-73AD-F182-1536-2ADA37DFDA8E}"/>
          </ac:graphicFrameMkLst>
        </pc:graphicFrameChg>
      </pc:sldChg>
    </pc:docChg>
  </pc:docChgLst>
  <pc:docChgLst>
    <pc:chgData name="Young, Darren" userId="S::dyoung@rockarch.org::22663ba1-6d95-4025-94cd-d9a636c4a6d2" providerId="AD" clId="Web-{C251118A-6329-69F4-CA76-B5228C4E79A7}"/>
    <pc:docChg chg="addSld delSld modSld">
      <pc:chgData name="Young, Darren" userId="S::dyoung@rockarch.org::22663ba1-6d95-4025-94cd-d9a636c4a6d2" providerId="AD" clId="Web-{C251118A-6329-69F4-CA76-B5228C4E79A7}" dt="2024-11-08T19:24:21.748" v="125"/>
      <pc:docMkLst>
        <pc:docMk/>
      </pc:docMkLst>
      <pc:sldChg chg="modSp del">
        <pc:chgData name="Young, Darren" userId="S::dyoung@rockarch.org::22663ba1-6d95-4025-94cd-d9a636c4a6d2" providerId="AD" clId="Web-{C251118A-6329-69F4-CA76-B5228C4E79A7}" dt="2024-11-08T19:24:21.748" v="125"/>
        <pc:sldMkLst>
          <pc:docMk/>
          <pc:sldMk cId="3279058888" sldId="263"/>
        </pc:sldMkLst>
      </pc:sldChg>
      <pc:sldChg chg="modSp">
        <pc:chgData name="Young, Darren" userId="S::dyoung@rockarch.org::22663ba1-6d95-4025-94cd-d9a636c4a6d2" providerId="AD" clId="Web-{C251118A-6329-69F4-CA76-B5228C4E79A7}" dt="2024-11-08T18:58:07.990" v="5" actId="20577"/>
        <pc:sldMkLst>
          <pc:docMk/>
          <pc:sldMk cId="657451445" sldId="264"/>
        </pc:sldMkLst>
        <pc:graphicFrameChg chg="modGraphic">
          <ac:chgData name="Young, Darren" userId="S::dyoung@rockarch.org::22663ba1-6d95-4025-94cd-d9a636c4a6d2" providerId="AD" clId="Web-{C251118A-6329-69F4-CA76-B5228C4E79A7}" dt="2024-11-08T18:58:07.990" v="5" actId="20577"/>
          <ac:graphicFrameMkLst>
            <pc:docMk/>
            <pc:sldMk cId="657451445" sldId="264"/>
            <ac:graphicFrameMk id="4" creationId="{BCDC2C46-CD9D-A00B-9760-29B16532966C}"/>
          </ac:graphicFrameMkLst>
        </pc:graphicFrameChg>
      </pc:sldChg>
      <pc:sldChg chg="addSp delSp modSp new mod setBg">
        <pc:chgData name="Young, Darren" userId="S::dyoung@rockarch.org::22663ba1-6d95-4025-94cd-d9a636c4a6d2" providerId="AD" clId="Web-{C251118A-6329-69F4-CA76-B5228C4E79A7}" dt="2024-11-08T19:23:44.262" v="124" actId="20577"/>
        <pc:sldMkLst>
          <pc:docMk/>
          <pc:sldMk cId="2480001405" sldId="266"/>
        </pc:sldMkLst>
        <pc:spChg chg="mod">
          <ac:chgData name="Young, Darren" userId="S::dyoung@rockarch.org::22663ba1-6d95-4025-94cd-d9a636c4a6d2" providerId="AD" clId="Web-{C251118A-6329-69F4-CA76-B5228C4E79A7}" dt="2024-11-08T19:09:44.639" v="33"/>
          <ac:spMkLst>
            <pc:docMk/>
            <pc:sldMk cId="2480001405" sldId="266"/>
            <ac:spMk id="2" creationId="{8C4E5C9F-A336-9FF4-6A98-A3E62A6088DE}"/>
          </ac:spMkLst>
        </pc:spChg>
        <pc:spChg chg="add mod">
          <ac:chgData name="Young, Darren" userId="S::dyoung@rockarch.org::22663ba1-6d95-4025-94cd-d9a636c4a6d2" providerId="AD" clId="Web-{C251118A-6329-69F4-CA76-B5228C4E79A7}" dt="2024-11-08T19:23:44.262" v="124" actId="20577"/>
          <ac:spMkLst>
            <pc:docMk/>
            <pc:sldMk cId="2480001405" sldId="266"/>
            <ac:spMk id="15" creationId="{50DF645C-3EA7-C012-4CEE-5DA1EAE85B94}"/>
          </ac:spMkLst>
        </pc:spChg>
      </pc:sldChg>
    </pc:docChg>
  </pc:docChgLst>
  <pc:docChgLst>
    <pc:chgData name="Young, Darren" userId="S::dyoung@rockarch.org::22663ba1-6d95-4025-94cd-d9a636c4a6d2" providerId="AD" clId="Web-{FF48E929-341A-032D-A542-8CD1FB5CF55E}"/>
    <pc:docChg chg="modSld">
      <pc:chgData name="Young, Darren" userId="S::dyoung@rockarch.org::22663ba1-6d95-4025-94cd-d9a636c4a6d2" providerId="AD" clId="Web-{FF48E929-341A-032D-A542-8CD1FB5CF55E}" dt="2024-11-08T18:08:10.557" v="1" actId="1076"/>
      <pc:docMkLst>
        <pc:docMk/>
      </pc:docMkLst>
      <pc:sldChg chg="modSp">
        <pc:chgData name="Young, Darren" userId="S::dyoung@rockarch.org::22663ba1-6d95-4025-94cd-d9a636c4a6d2" providerId="AD" clId="Web-{FF48E929-341A-032D-A542-8CD1FB5CF55E}" dt="2024-11-08T18:08:10.557" v="1" actId="1076"/>
        <pc:sldMkLst>
          <pc:docMk/>
          <pc:sldMk cId="657451445" sldId="264"/>
        </pc:sldMkLst>
      </pc:sldChg>
    </pc:docChg>
  </pc:docChgLst>
  <pc:docChgLst>
    <pc:chgData name="Berish, Amy" userId="S::aberish@rockarch.org::eaf5f87b-3147-43a5-8afa-27527c34c65d" providerId="AD" clId="Web-{C9E6319E-32E1-953D-EF7E-F42A6839354A}"/>
    <pc:docChg chg="addSld delSld modSld">
      <pc:chgData name="Berish, Amy" userId="S::aberish@rockarch.org::eaf5f87b-3147-43a5-8afa-27527c34c65d" providerId="AD" clId="Web-{C9E6319E-32E1-953D-EF7E-F42A6839354A}" dt="2025-01-23T20:33:25.572" v="307"/>
      <pc:docMkLst>
        <pc:docMk/>
      </pc:docMkLst>
      <pc:sldChg chg="modSp">
        <pc:chgData name="Berish, Amy" userId="S::aberish@rockarch.org::eaf5f87b-3147-43a5-8afa-27527c34c65d" providerId="AD" clId="Web-{C9E6319E-32E1-953D-EF7E-F42A6839354A}" dt="2025-01-23T20:24:33.318" v="225" actId="20577"/>
        <pc:sldMkLst>
          <pc:docMk/>
          <pc:sldMk cId="380502372" sldId="276"/>
        </pc:sldMkLst>
        <pc:spChg chg="mod">
          <ac:chgData name="Berish, Amy" userId="S::aberish@rockarch.org::eaf5f87b-3147-43a5-8afa-27527c34c65d" providerId="AD" clId="Web-{C9E6319E-32E1-953D-EF7E-F42A6839354A}" dt="2025-01-23T20:24:33.318" v="225" actId="20577"/>
          <ac:spMkLst>
            <pc:docMk/>
            <pc:sldMk cId="380502372" sldId="276"/>
            <ac:spMk id="8" creationId="{0CDF1BFF-36A6-E030-985F-FB11B175A124}"/>
          </ac:spMkLst>
        </pc:spChg>
      </pc:sldChg>
      <pc:sldChg chg="modSp">
        <pc:chgData name="Berish, Amy" userId="S::aberish@rockarch.org::eaf5f87b-3147-43a5-8afa-27527c34c65d" providerId="AD" clId="Web-{C9E6319E-32E1-953D-EF7E-F42A6839354A}" dt="2025-01-23T20:28:30.108" v="251" actId="20577"/>
        <pc:sldMkLst>
          <pc:docMk/>
          <pc:sldMk cId="2935203206" sldId="280"/>
        </pc:sldMkLst>
        <pc:spChg chg="mod">
          <ac:chgData name="Berish, Amy" userId="S::aberish@rockarch.org::eaf5f87b-3147-43a5-8afa-27527c34c65d" providerId="AD" clId="Web-{C9E6319E-32E1-953D-EF7E-F42A6839354A}" dt="2025-01-23T20:28:30.108" v="251" actId="20577"/>
          <ac:spMkLst>
            <pc:docMk/>
            <pc:sldMk cId="2935203206" sldId="280"/>
            <ac:spMk id="8" creationId="{0EC7ABA3-EBC8-2D57-7F1D-3B87B9A04B09}"/>
          </ac:spMkLst>
        </pc:spChg>
      </pc:sldChg>
      <pc:sldChg chg="modSp">
        <pc:chgData name="Berish, Amy" userId="S::aberish@rockarch.org::eaf5f87b-3147-43a5-8afa-27527c34c65d" providerId="AD" clId="Web-{C9E6319E-32E1-953D-EF7E-F42A6839354A}" dt="2025-01-23T20:32:31.742" v="306" actId="14100"/>
        <pc:sldMkLst>
          <pc:docMk/>
          <pc:sldMk cId="2174617666" sldId="283"/>
        </pc:sldMkLst>
        <pc:spChg chg="mod">
          <ac:chgData name="Berish, Amy" userId="S::aberish@rockarch.org::eaf5f87b-3147-43a5-8afa-27527c34c65d" providerId="AD" clId="Web-{C9E6319E-32E1-953D-EF7E-F42A6839354A}" dt="2025-01-23T20:22:21.579" v="199" actId="20577"/>
          <ac:spMkLst>
            <pc:docMk/>
            <pc:sldMk cId="2174617666" sldId="283"/>
            <ac:spMk id="2" creationId="{F0CD7092-E7A7-6556-0145-878DC1713B41}"/>
          </ac:spMkLst>
        </pc:spChg>
        <pc:spChg chg="mod">
          <ac:chgData name="Berish, Amy" userId="S::aberish@rockarch.org::eaf5f87b-3147-43a5-8afa-27527c34c65d" providerId="AD" clId="Web-{C9E6319E-32E1-953D-EF7E-F42A6839354A}" dt="2025-01-23T20:32:31.742" v="306" actId="14100"/>
          <ac:spMkLst>
            <pc:docMk/>
            <pc:sldMk cId="2174617666" sldId="283"/>
            <ac:spMk id="13" creationId="{98860B4B-723D-5706-82F6-9C9A8F2925F1}"/>
          </ac:spMkLst>
        </pc:spChg>
      </pc:sldChg>
      <pc:sldChg chg="addSp delSp modSp">
        <pc:chgData name="Berish, Amy" userId="S::aberish@rockarch.org::eaf5f87b-3147-43a5-8afa-27527c34c65d" providerId="AD" clId="Web-{C9E6319E-32E1-953D-EF7E-F42A6839354A}" dt="2025-01-23T20:33:25.572" v="307"/>
        <pc:sldMkLst>
          <pc:docMk/>
          <pc:sldMk cId="3735260286" sldId="284"/>
        </pc:sldMkLst>
        <pc:spChg chg="mod">
          <ac:chgData name="Berish, Amy" userId="S::aberish@rockarch.org::eaf5f87b-3147-43a5-8afa-27527c34c65d" providerId="AD" clId="Web-{C9E6319E-32E1-953D-EF7E-F42A6839354A}" dt="2025-01-23T20:30:21.425" v="264"/>
          <ac:spMkLst>
            <pc:docMk/>
            <pc:sldMk cId="3735260286" sldId="284"/>
            <ac:spMk id="2" creationId="{E58366B9-7EEC-3933-E14F-A8FA8E589F8F}"/>
          </ac:spMkLst>
        </pc:spChg>
        <pc:spChg chg="mod ord">
          <ac:chgData name="Berish, Amy" userId="S::aberish@rockarch.org::eaf5f87b-3147-43a5-8afa-27527c34c65d" providerId="AD" clId="Web-{C9E6319E-32E1-953D-EF7E-F42A6839354A}" dt="2025-01-23T20:33:25.572" v="307"/>
          <ac:spMkLst>
            <pc:docMk/>
            <pc:sldMk cId="3735260286" sldId="284"/>
            <ac:spMk id="3" creationId="{2D410402-B817-B28C-824A-4EA64E9E271A}"/>
          </ac:spMkLst>
        </pc:spChg>
        <pc:spChg chg="mod">
          <ac:chgData name="Berish, Amy" userId="S::aberish@rockarch.org::eaf5f87b-3147-43a5-8afa-27527c34c65d" providerId="AD" clId="Web-{C9E6319E-32E1-953D-EF7E-F42A6839354A}" dt="2025-01-23T20:31:53.381" v="301" actId="14100"/>
          <ac:spMkLst>
            <pc:docMk/>
            <pc:sldMk cId="3735260286" sldId="284"/>
            <ac:spMk id="7" creationId="{A5B9D8A0-9B60-F304-B539-AC1D1E62D51C}"/>
          </ac:spMkLst>
        </pc:spChg>
        <pc:spChg chg="add">
          <ac:chgData name="Berish, Amy" userId="S::aberish@rockarch.org::eaf5f87b-3147-43a5-8afa-27527c34c65d" providerId="AD" clId="Web-{C9E6319E-32E1-953D-EF7E-F42A6839354A}" dt="2025-01-23T20:30:21.425" v="264"/>
          <ac:spMkLst>
            <pc:docMk/>
            <pc:sldMk cId="3735260286" sldId="284"/>
            <ac:spMk id="62" creationId="{311973C2-EB8B-452A-A698-4A252FD3AE28}"/>
          </ac:spMkLst>
        </pc:spChg>
        <pc:spChg chg="add">
          <ac:chgData name="Berish, Amy" userId="S::aberish@rockarch.org::eaf5f87b-3147-43a5-8afa-27527c34c65d" providerId="AD" clId="Web-{C9E6319E-32E1-953D-EF7E-F42A6839354A}" dt="2025-01-23T20:30:21.425" v="264"/>
          <ac:spMkLst>
            <pc:docMk/>
            <pc:sldMk cId="3735260286" sldId="284"/>
            <ac:spMk id="64" creationId="{10162E77-11AD-44A7-84EC-40C59EEFBD2E}"/>
          </ac:spMkLst>
        </pc:spChg>
        <pc:picChg chg="mod ord modCrop">
          <ac:chgData name="Berish, Amy" userId="S::aberish@rockarch.org::eaf5f87b-3147-43a5-8afa-27527c34c65d" providerId="AD" clId="Web-{C9E6319E-32E1-953D-EF7E-F42A6839354A}" dt="2025-01-23T20:31:33.584" v="300"/>
          <ac:picMkLst>
            <pc:docMk/>
            <pc:sldMk cId="3735260286" sldId="284"/>
            <ac:picMk id="5" creationId="{726C3541-F99A-1569-DA43-9C91028ECF7F}"/>
          </ac:picMkLst>
        </pc:picChg>
      </pc:sldChg>
      <pc:sldChg chg="modSp">
        <pc:chgData name="Berish, Amy" userId="S::aberish@rockarch.org::eaf5f87b-3147-43a5-8afa-27527c34c65d" providerId="AD" clId="Web-{C9E6319E-32E1-953D-EF7E-F42A6839354A}" dt="2025-01-23T20:25:12.132" v="238" actId="20577"/>
        <pc:sldMkLst>
          <pc:docMk/>
          <pc:sldMk cId="3708195492" sldId="285"/>
        </pc:sldMkLst>
        <pc:spChg chg="mod">
          <ac:chgData name="Berish, Amy" userId="S::aberish@rockarch.org::eaf5f87b-3147-43a5-8afa-27527c34c65d" providerId="AD" clId="Web-{C9E6319E-32E1-953D-EF7E-F42A6839354A}" dt="2025-01-23T20:25:12.132" v="238" actId="20577"/>
          <ac:spMkLst>
            <pc:docMk/>
            <pc:sldMk cId="3708195492" sldId="285"/>
            <ac:spMk id="2" creationId="{7314D950-768C-2A68-0F88-B57C1CD78A91}"/>
          </ac:spMkLst>
        </pc:spChg>
      </pc:sldChg>
      <pc:sldChg chg="modSp">
        <pc:chgData name="Berish, Amy" userId="S::aberish@rockarch.org::eaf5f87b-3147-43a5-8afa-27527c34c65d" providerId="AD" clId="Web-{C9E6319E-32E1-953D-EF7E-F42A6839354A}" dt="2025-01-23T20:28:21.389" v="246" actId="20577"/>
        <pc:sldMkLst>
          <pc:docMk/>
          <pc:sldMk cId="662545507" sldId="286"/>
        </pc:sldMkLst>
        <pc:spChg chg="mod">
          <ac:chgData name="Berish, Amy" userId="S::aberish@rockarch.org::eaf5f87b-3147-43a5-8afa-27527c34c65d" providerId="AD" clId="Web-{C9E6319E-32E1-953D-EF7E-F42A6839354A}" dt="2025-01-23T20:28:21.389" v="246" actId="20577"/>
          <ac:spMkLst>
            <pc:docMk/>
            <pc:sldMk cId="662545507" sldId="286"/>
            <ac:spMk id="3" creationId="{B7D88DB7-A141-8A1D-A7BE-F9B78312E8D4}"/>
          </ac:spMkLst>
        </pc:spChg>
      </pc:sldChg>
      <pc:sldChg chg="modSp new del">
        <pc:chgData name="Berish, Amy" userId="S::aberish@rockarch.org::eaf5f87b-3147-43a5-8afa-27527c34c65d" providerId="AD" clId="Web-{C9E6319E-32E1-953D-EF7E-F42A6839354A}" dt="2025-01-23T20:21:13.561" v="192"/>
        <pc:sldMkLst>
          <pc:docMk/>
          <pc:sldMk cId="2143994575" sldId="297"/>
        </pc:sldMkLst>
      </pc:sldChg>
      <pc:sldChg chg="modSp new del">
        <pc:chgData name="Berish, Amy" userId="S::aberish@rockarch.org::eaf5f87b-3147-43a5-8afa-27527c34c65d" providerId="AD" clId="Web-{C9E6319E-32E1-953D-EF7E-F42A6839354A}" dt="2025-01-23T20:03:36.756" v="77"/>
        <pc:sldMkLst>
          <pc:docMk/>
          <pc:sldMk cId="829004015" sldId="298"/>
        </pc:sldMkLst>
      </pc:sldChg>
      <pc:sldChg chg="modSp new">
        <pc:chgData name="Berish, Amy" userId="S::aberish@rockarch.org::eaf5f87b-3147-43a5-8afa-27527c34c65d" providerId="AD" clId="Web-{C9E6319E-32E1-953D-EF7E-F42A6839354A}" dt="2025-01-23T20:21:10.467" v="191" actId="20577"/>
        <pc:sldMkLst>
          <pc:docMk/>
          <pc:sldMk cId="3384781463" sldId="298"/>
        </pc:sldMkLst>
        <pc:spChg chg="mod">
          <ac:chgData name="Berish, Amy" userId="S::aberish@rockarch.org::eaf5f87b-3147-43a5-8afa-27527c34c65d" providerId="AD" clId="Web-{C9E6319E-32E1-953D-EF7E-F42A6839354A}" dt="2025-01-23T20:03:57.944" v="93" actId="20577"/>
          <ac:spMkLst>
            <pc:docMk/>
            <pc:sldMk cId="3384781463" sldId="298"/>
            <ac:spMk id="2" creationId="{15EC1483-1DA5-7663-8877-831B63AD78A2}"/>
          </ac:spMkLst>
        </pc:spChg>
        <pc:spChg chg="mod">
          <ac:chgData name="Berish, Amy" userId="S::aberish@rockarch.org::eaf5f87b-3147-43a5-8afa-27527c34c65d" providerId="AD" clId="Web-{C9E6319E-32E1-953D-EF7E-F42A6839354A}" dt="2025-01-23T20:21:10.467" v="191" actId="20577"/>
          <ac:spMkLst>
            <pc:docMk/>
            <pc:sldMk cId="3384781463" sldId="298"/>
            <ac:spMk id="3" creationId="{113F9EDB-9C76-1708-FB25-B539616886F7}"/>
          </ac:spMkLst>
        </pc:spChg>
      </pc:sldChg>
    </pc:docChg>
  </pc:docChgLst>
  <pc:docChgLst>
    <pc:chgData name="Young, Darren" userId="S::dyoung@rockarch.org::22663ba1-6d95-4025-94cd-d9a636c4a6d2" providerId="AD" clId="Web-{AC9693F2-9CFB-F74D-B474-AFF6F7A24B09}"/>
    <pc:docChg chg="modSld">
      <pc:chgData name="Young, Darren" userId="S::dyoung@rockarch.org::22663ba1-6d95-4025-94cd-d9a636c4a6d2" providerId="AD" clId="Web-{AC9693F2-9CFB-F74D-B474-AFF6F7A24B09}" dt="2024-11-05T19:58:56.632" v="12" actId="20577"/>
      <pc:docMkLst>
        <pc:docMk/>
      </pc:docMkLst>
      <pc:sldChg chg="modSp">
        <pc:chgData name="Young, Darren" userId="S::dyoung@rockarch.org::22663ba1-6d95-4025-94cd-d9a636c4a6d2" providerId="AD" clId="Web-{AC9693F2-9CFB-F74D-B474-AFF6F7A24B09}" dt="2024-11-05T19:58:56.632" v="12" actId="20577"/>
        <pc:sldMkLst>
          <pc:docMk/>
          <pc:sldMk cId="3279058888" sldId="263"/>
        </pc:sldMkLst>
      </pc:sldChg>
    </pc:docChg>
  </pc:docChgLst>
  <pc:docChgLst>
    <pc:chgData name="Martin, Katherine" userId="c17bdf0c-15c1-4e64-af99-0049a9fe7016" providerId="ADAL" clId="{E7DC734D-F3FC-904B-A9DF-1C6911F204F2}"/>
    <pc:docChg chg="undo custSel addSld modSld sldOrd">
      <pc:chgData name="Martin, Katherine" userId="c17bdf0c-15c1-4e64-af99-0049a9fe7016" providerId="ADAL" clId="{E7DC734D-F3FC-904B-A9DF-1C6911F204F2}" dt="2025-01-21T19:59:26.073" v="1426" actId="2"/>
      <pc:docMkLst>
        <pc:docMk/>
      </pc:docMkLst>
      <pc:sldChg chg="addSp delSp modSp mod ord setBg addAnim delAnim setClrOvrMap">
        <pc:chgData name="Martin, Katherine" userId="c17bdf0c-15c1-4e64-af99-0049a9fe7016" providerId="ADAL" clId="{E7DC734D-F3FC-904B-A9DF-1C6911F204F2}" dt="2025-01-21T17:11:55.337" v="1173" actId="20578"/>
        <pc:sldMkLst>
          <pc:docMk/>
          <pc:sldMk cId="109857222" sldId="256"/>
        </pc:sldMkLst>
        <pc:spChg chg="mod">
          <ac:chgData name="Martin, Katherine" userId="c17bdf0c-15c1-4e64-af99-0049a9fe7016" providerId="ADAL" clId="{E7DC734D-F3FC-904B-A9DF-1C6911F204F2}" dt="2025-01-17T16:58:04.959" v="858" actId="26606"/>
          <ac:spMkLst>
            <pc:docMk/>
            <pc:sldMk cId="109857222" sldId="256"/>
            <ac:spMk id="2" creationId="{00000000-0000-0000-0000-000000000000}"/>
          </ac:spMkLst>
        </pc:spChg>
        <pc:spChg chg="mod">
          <ac:chgData name="Martin, Katherine" userId="c17bdf0c-15c1-4e64-af99-0049a9fe7016" providerId="ADAL" clId="{E7DC734D-F3FC-904B-A9DF-1C6911F204F2}" dt="2025-01-17T16:58:04.959" v="858" actId="26606"/>
          <ac:spMkLst>
            <pc:docMk/>
            <pc:sldMk cId="109857222" sldId="256"/>
            <ac:spMk id="3" creationId="{00000000-0000-0000-0000-000000000000}"/>
          </ac:spMkLst>
        </pc:spChg>
        <pc:spChg chg="add">
          <ac:chgData name="Martin, Katherine" userId="c17bdf0c-15c1-4e64-af99-0049a9fe7016" providerId="ADAL" clId="{E7DC734D-F3FC-904B-A9DF-1C6911F204F2}" dt="2025-01-17T16:58:04.959" v="858" actId="26606"/>
          <ac:spMkLst>
            <pc:docMk/>
            <pc:sldMk cId="109857222" sldId="256"/>
            <ac:spMk id="12" creationId="{C4E89C94-E462-4566-A15A-32835FD68BCD}"/>
          </ac:spMkLst>
        </pc:spChg>
        <pc:spChg chg="add">
          <ac:chgData name="Martin, Katherine" userId="c17bdf0c-15c1-4e64-af99-0049a9fe7016" providerId="ADAL" clId="{E7DC734D-F3FC-904B-A9DF-1C6911F204F2}" dt="2025-01-17T16:58:04.959" v="858" actId="26606"/>
          <ac:spMkLst>
            <pc:docMk/>
            <pc:sldMk cId="109857222" sldId="256"/>
            <ac:spMk id="13" creationId="{E25F4A20-71FB-4A26-92E2-89DED49264CA}"/>
          </ac:spMkLst>
        </pc:spChg>
        <pc:picChg chg="mod">
          <ac:chgData name="Martin, Katherine" userId="c17bdf0c-15c1-4e64-af99-0049a9fe7016" providerId="ADAL" clId="{E7DC734D-F3FC-904B-A9DF-1C6911F204F2}" dt="2025-01-17T16:58:04.959" v="858" actId="26606"/>
          <ac:picMkLst>
            <pc:docMk/>
            <pc:sldMk cId="109857222" sldId="256"/>
            <ac:picMk id="9" creationId="{958F9C57-4156-FED1-AB5B-6CB4B35F54CA}"/>
          </ac:picMkLst>
        </pc:picChg>
        <pc:cxnChg chg="add">
          <ac:chgData name="Martin, Katherine" userId="c17bdf0c-15c1-4e64-af99-0049a9fe7016" providerId="ADAL" clId="{E7DC734D-F3FC-904B-A9DF-1C6911F204F2}" dt="2025-01-17T16:58:04.959" v="858" actId="26606"/>
          <ac:cxnSpMkLst>
            <pc:docMk/>
            <pc:sldMk cId="109857222" sldId="256"/>
            <ac:cxnSpMk id="11" creationId="{4071767D-5FF7-4508-B8B7-BB60FF3AB250}"/>
          </ac:cxnSpMkLst>
        </pc:cxnChg>
      </pc:sldChg>
      <pc:sldChg chg="modSp mod ord">
        <pc:chgData name="Martin, Katherine" userId="c17bdf0c-15c1-4e64-af99-0049a9fe7016" providerId="ADAL" clId="{E7DC734D-F3FC-904B-A9DF-1C6911F204F2}" dt="2025-01-21T14:58:25.846" v="1140" actId="20577"/>
        <pc:sldMkLst>
          <pc:docMk/>
          <pc:sldMk cId="657451445" sldId="264"/>
        </pc:sldMkLst>
        <pc:spChg chg="mod">
          <ac:chgData name="Martin, Katherine" userId="c17bdf0c-15c1-4e64-af99-0049a9fe7016" providerId="ADAL" clId="{E7DC734D-F3FC-904B-A9DF-1C6911F204F2}" dt="2025-01-21T14:58:25.846" v="1140" actId="20577"/>
          <ac:spMkLst>
            <pc:docMk/>
            <pc:sldMk cId="657451445" sldId="264"/>
            <ac:spMk id="2" creationId="{A3C77F59-D5B1-5FD0-53CB-23B56FFD5FF6}"/>
          </ac:spMkLst>
        </pc:spChg>
      </pc:sldChg>
      <pc:sldChg chg="modSp mod ord">
        <pc:chgData name="Martin, Katherine" userId="c17bdf0c-15c1-4e64-af99-0049a9fe7016" providerId="ADAL" clId="{E7DC734D-F3FC-904B-A9DF-1C6911F204F2}" dt="2025-01-21T14:58:09.776" v="1126" actId="20577"/>
        <pc:sldMkLst>
          <pc:docMk/>
          <pc:sldMk cId="3053239867" sldId="265"/>
        </pc:sldMkLst>
        <pc:spChg chg="mod">
          <ac:chgData name="Martin, Katherine" userId="c17bdf0c-15c1-4e64-af99-0049a9fe7016" providerId="ADAL" clId="{E7DC734D-F3FC-904B-A9DF-1C6911F204F2}" dt="2025-01-21T14:58:09.776" v="1126" actId="20577"/>
          <ac:spMkLst>
            <pc:docMk/>
            <pc:sldMk cId="3053239867" sldId="265"/>
            <ac:spMk id="2" creationId="{34A068C2-F804-6DA5-2412-DCD9AE146F2E}"/>
          </ac:spMkLst>
        </pc:spChg>
      </pc:sldChg>
      <pc:sldChg chg="addSp modSp mod">
        <pc:chgData name="Martin, Katherine" userId="c17bdf0c-15c1-4e64-af99-0049a9fe7016" providerId="ADAL" clId="{E7DC734D-F3FC-904B-A9DF-1C6911F204F2}" dt="2025-01-21T13:59:26.687" v="1103" actId="207"/>
        <pc:sldMkLst>
          <pc:docMk/>
          <pc:sldMk cId="2480001405" sldId="266"/>
        </pc:sldMkLst>
        <pc:spChg chg="mod">
          <ac:chgData name="Martin, Katherine" userId="c17bdf0c-15c1-4e64-af99-0049a9fe7016" providerId="ADAL" clId="{E7DC734D-F3FC-904B-A9DF-1C6911F204F2}" dt="2025-01-21T13:59:26.687" v="1103" actId="207"/>
          <ac:spMkLst>
            <pc:docMk/>
            <pc:sldMk cId="2480001405" sldId="266"/>
            <ac:spMk id="2" creationId="{8C4E5C9F-A336-9FF4-6A98-A3E62A6088DE}"/>
          </ac:spMkLst>
        </pc:spChg>
        <pc:spChg chg="mod">
          <ac:chgData name="Martin, Katherine" userId="c17bdf0c-15c1-4e64-af99-0049a9fe7016" providerId="ADAL" clId="{E7DC734D-F3FC-904B-A9DF-1C6911F204F2}" dt="2025-01-21T13:59:05.846" v="1101" actId="26606"/>
          <ac:spMkLst>
            <pc:docMk/>
            <pc:sldMk cId="2480001405" sldId="266"/>
            <ac:spMk id="15" creationId="{50DF645C-3EA7-C012-4CEE-5DA1EAE85B94}"/>
          </ac:spMkLst>
        </pc:spChg>
        <pc:spChg chg="add">
          <ac:chgData name="Martin, Katherine" userId="c17bdf0c-15c1-4e64-af99-0049a9fe7016" providerId="ADAL" clId="{E7DC734D-F3FC-904B-A9DF-1C6911F204F2}" dt="2025-01-21T13:59:05.846" v="1101" actId="26606"/>
          <ac:spMkLst>
            <pc:docMk/>
            <pc:sldMk cId="2480001405" sldId="266"/>
            <ac:spMk id="20" creationId="{3741B58E-3B65-4A01-A276-975AB2CF8A08}"/>
          </ac:spMkLst>
        </pc:spChg>
        <pc:spChg chg="add">
          <ac:chgData name="Martin, Katherine" userId="c17bdf0c-15c1-4e64-af99-0049a9fe7016" providerId="ADAL" clId="{E7DC734D-F3FC-904B-A9DF-1C6911F204F2}" dt="2025-01-21T13:59:05.846" v="1101" actId="26606"/>
          <ac:spMkLst>
            <pc:docMk/>
            <pc:sldMk cId="2480001405" sldId="266"/>
            <ac:spMk id="22" creationId="{7AAC67C3-831B-4AB1-A259-DFB839CAFAFC}"/>
          </ac:spMkLst>
        </pc:spChg>
        <pc:spChg chg="add">
          <ac:chgData name="Martin, Katherine" userId="c17bdf0c-15c1-4e64-af99-0049a9fe7016" providerId="ADAL" clId="{E7DC734D-F3FC-904B-A9DF-1C6911F204F2}" dt="2025-01-21T13:59:05.846" v="1101" actId="26606"/>
          <ac:spMkLst>
            <pc:docMk/>
            <pc:sldMk cId="2480001405" sldId="266"/>
            <ac:spMk id="24" creationId="{054B3F04-9EAC-45C0-B3CE-0387EEA10A0C}"/>
          </ac:spMkLst>
        </pc:spChg>
      </pc:sldChg>
      <pc:sldChg chg="addSp modSp mod ord">
        <pc:chgData name="Martin, Katherine" userId="c17bdf0c-15c1-4e64-af99-0049a9fe7016" providerId="ADAL" clId="{E7DC734D-F3FC-904B-A9DF-1C6911F204F2}" dt="2025-01-21T19:59:23.585" v="1424" actId="2"/>
        <pc:sldMkLst>
          <pc:docMk/>
          <pc:sldMk cId="325194114" sldId="270"/>
        </pc:sldMkLst>
        <pc:spChg chg="mod">
          <ac:chgData name="Martin, Katherine" userId="c17bdf0c-15c1-4e64-af99-0049a9fe7016" providerId="ADAL" clId="{E7DC734D-F3FC-904B-A9DF-1C6911F204F2}" dt="2025-01-21T19:59:23.585" v="1424" actId="2"/>
          <ac:spMkLst>
            <pc:docMk/>
            <pc:sldMk cId="325194114" sldId="270"/>
            <ac:spMk id="3" creationId="{D9F18E9F-6FFC-8777-198C-F0A3B8B90AA3}"/>
          </ac:spMkLst>
        </pc:spChg>
        <pc:picChg chg="mod">
          <ac:chgData name="Martin, Katherine" userId="c17bdf0c-15c1-4e64-af99-0049a9fe7016" providerId="ADAL" clId="{E7DC734D-F3FC-904B-A9DF-1C6911F204F2}" dt="2025-01-21T19:17:35.846" v="1331" actId="962"/>
          <ac:picMkLst>
            <pc:docMk/>
            <pc:sldMk cId="325194114" sldId="270"/>
            <ac:picMk id="4" creationId="{A5001046-7AB2-A84A-BDF6-C2F003AB99E5}"/>
          </ac:picMkLst>
        </pc:picChg>
        <pc:picChg chg="add mod">
          <ac:chgData name="Martin, Katherine" userId="c17bdf0c-15c1-4e64-af99-0049a9fe7016" providerId="ADAL" clId="{E7DC734D-F3FC-904B-A9DF-1C6911F204F2}" dt="2025-01-21T18:38:37.930" v="1243" actId="1076"/>
          <ac:picMkLst>
            <pc:docMk/>
            <pc:sldMk cId="325194114" sldId="270"/>
            <ac:picMk id="7" creationId="{E0BBB1BB-7812-8C45-8371-12E0F30FAE08}"/>
          </ac:picMkLst>
        </pc:picChg>
        <pc:inkChg chg="mod">
          <ac:chgData name="Martin, Katherine" userId="c17bdf0c-15c1-4e64-af99-0049a9fe7016" providerId="ADAL" clId="{E7DC734D-F3FC-904B-A9DF-1C6911F204F2}" dt="2025-01-21T19:18:01.995" v="1413" actId="962"/>
          <ac:inkMkLst>
            <pc:docMk/>
            <pc:sldMk cId="325194114" sldId="270"/>
            <ac:inkMk id="5" creationId="{02B51271-AA37-C792-2C1B-F7E62CB12AA7}"/>
          </ac:inkMkLst>
        </pc:inkChg>
      </pc:sldChg>
      <pc:sldChg chg="addSp delSp modSp mod ord">
        <pc:chgData name="Martin, Katherine" userId="c17bdf0c-15c1-4e64-af99-0049a9fe7016" providerId="ADAL" clId="{E7DC734D-F3FC-904B-A9DF-1C6911F204F2}" dt="2025-01-21T19:58:56.919" v="1423" actId="20577"/>
        <pc:sldMkLst>
          <pc:docMk/>
          <pc:sldMk cId="1961888921" sldId="275"/>
        </pc:sldMkLst>
        <pc:spChg chg="mod">
          <ac:chgData name="Martin, Katherine" userId="c17bdf0c-15c1-4e64-af99-0049a9fe7016" providerId="ADAL" clId="{E7DC734D-F3FC-904B-A9DF-1C6911F204F2}" dt="2025-01-21T18:36:44.805" v="1234" actId="26606"/>
          <ac:spMkLst>
            <pc:docMk/>
            <pc:sldMk cId="1961888921" sldId="275"/>
            <ac:spMk id="2" creationId="{DB48D459-0A94-56D5-EC68-440E278AD233}"/>
          </ac:spMkLst>
        </pc:spChg>
        <pc:spChg chg="mod ord">
          <ac:chgData name="Martin, Katherine" userId="c17bdf0c-15c1-4e64-af99-0049a9fe7016" providerId="ADAL" clId="{E7DC734D-F3FC-904B-A9DF-1C6911F204F2}" dt="2025-01-21T19:58:56.919" v="1423" actId="20577"/>
          <ac:spMkLst>
            <pc:docMk/>
            <pc:sldMk cId="1961888921" sldId="275"/>
            <ac:spMk id="3" creationId="{B6EDC4D2-9BF8-46C6-92D5-88B0C3FF6EC5}"/>
          </ac:spMkLst>
        </pc:spChg>
        <pc:spChg chg="add mod">
          <ac:chgData name="Martin, Katherine" userId="c17bdf0c-15c1-4e64-af99-0049a9fe7016" providerId="ADAL" clId="{E7DC734D-F3FC-904B-A9DF-1C6911F204F2}" dt="2025-01-21T18:37:35.230" v="1238" actId="14100"/>
          <ac:spMkLst>
            <pc:docMk/>
            <pc:sldMk cId="1961888921" sldId="275"/>
            <ac:spMk id="6" creationId="{A75526CB-5C26-3FE4-C843-1828867E38DD}"/>
          </ac:spMkLst>
        </pc:spChg>
        <pc:spChg chg="add">
          <ac:chgData name="Martin, Katherine" userId="c17bdf0c-15c1-4e64-af99-0049a9fe7016" providerId="ADAL" clId="{E7DC734D-F3FC-904B-A9DF-1C6911F204F2}" dt="2025-01-21T18:36:44.805" v="1234" actId="26606"/>
          <ac:spMkLst>
            <pc:docMk/>
            <pc:sldMk cId="1961888921" sldId="275"/>
            <ac:spMk id="22" creationId="{52ABB703-2B0E-4C3B-B4A2-F3973548E561}"/>
          </ac:spMkLst>
        </pc:spChg>
        <pc:spChg chg="add">
          <ac:chgData name="Martin, Katherine" userId="c17bdf0c-15c1-4e64-af99-0049a9fe7016" providerId="ADAL" clId="{E7DC734D-F3FC-904B-A9DF-1C6911F204F2}" dt="2025-01-21T18:36:44.805" v="1234" actId="26606"/>
          <ac:spMkLst>
            <pc:docMk/>
            <pc:sldMk cId="1961888921" sldId="275"/>
            <ac:spMk id="26" creationId="{E95DA498-D9A2-4DA9-B9DA-B3776E08CF7E}"/>
          </ac:spMkLst>
        </pc:spChg>
        <pc:spChg chg="add">
          <ac:chgData name="Martin, Katherine" userId="c17bdf0c-15c1-4e64-af99-0049a9fe7016" providerId="ADAL" clId="{E7DC734D-F3FC-904B-A9DF-1C6911F204F2}" dt="2025-01-21T18:36:44.805" v="1234" actId="26606"/>
          <ac:spMkLst>
            <pc:docMk/>
            <pc:sldMk cId="1961888921" sldId="275"/>
            <ac:spMk id="28" creationId="{82A73093-4B9D-420D-B17E-52293703A1D4}"/>
          </ac:spMkLst>
        </pc:spChg>
        <pc:picChg chg="add mod">
          <ac:chgData name="Martin, Katherine" userId="c17bdf0c-15c1-4e64-af99-0049a9fe7016" providerId="ADAL" clId="{E7DC734D-F3FC-904B-A9DF-1C6911F204F2}" dt="2025-01-21T18:36:44.805" v="1234" actId="26606"/>
          <ac:picMkLst>
            <pc:docMk/>
            <pc:sldMk cId="1961888921" sldId="275"/>
            <ac:picMk id="5" creationId="{A6C3EB9E-5E5C-B194-501C-4362721ED1E7}"/>
          </ac:picMkLst>
        </pc:picChg>
        <pc:cxnChg chg="add">
          <ac:chgData name="Martin, Katherine" userId="c17bdf0c-15c1-4e64-af99-0049a9fe7016" providerId="ADAL" clId="{E7DC734D-F3FC-904B-A9DF-1C6911F204F2}" dt="2025-01-21T18:36:44.805" v="1234" actId="26606"/>
          <ac:cxnSpMkLst>
            <pc:docMk/>
            <pc:sldMk cId="1961888921" sldId="275"/>
            <ac:cxnSpMk id="24" creationId="{9C21570E-E159-49A6-9891-FA397B7A92D3}"/>
          </ac:cxnSpMkLst>
        </pc:cxnChg>
      </pc:sldChg>
      <pc:sldChg chg="modSp mod">
        <pc:chgData name="Martin, Katherine" userId="c17bdf0c-15c1-4e64-af99-0049a9fe7016" providerId="ADAL" clId="{E7DC734D-F3FC-904B-A9DF-1C6911F204F2}" dt="2025-01-07T16:33:47.621" v="765" actId="114"/>
        <pc:sldMkLst>
          <pc:docMk/>
          <pc:sldMk cId="625470931" sldId="279"/>
        </pc:sldMkLst>
        <pc:spChg chg="mod">
          <ac:chgData name="Martin, Katherine" userId="c17bdf0c-15c1-4e64-af99-0049a9fe7016" providerId="ADAL" clId="{E7DC734D-F3FC-904B-A9DF-1C6911F204F2}" dt="2025-01-07T16:33:47.621" v="765" actId="114"/>
          <ac:spMkLst>
            <pc:docMk/>
            <pc:sldMk cId="625470931" sldId="279"/>
            <ac:spMk id="8" creationId="{F9581CCE-3471-6D8F-616B-8A386A55AFFB}"/>
          </ac:spMkLst>
        </pc:spChg>
      </pc:sldChg>
      <pc:sldChg chg="modSp mod">
        <pc:chgData name="Martin, Katherine" userId="c17bdf0c-15c1-4e64-af99-0049a9fe7016" providerId="ADAL" clId="{E7DC734D-F3FC-904B-A9DF-1C6911F204F2}" dt="2025-01-07T16:04:46.148" v="674" actId="20577"/>
        <pc:sldMkLst>
          <pc:docMk/>
          <pc:sldMk cId="2935203206" sldId="280"/>
        </pc:sldMkLst>
        <pc:spChg chg="mod">
          <ac:chgData name="Martin, Katherine" userId="c17bdf0c-15c1-4e64-af99-0049a9fe7016" providerId="ADAL" clId="{E7DC734D-F3FC-904B-A9DF-1C6911F204F2}" dt="2025-01-07T16:04:46.148" v="674" actId="20577"/>
          <ac:spMkLst>
            <pc:docMk/>
            <pc:sldMk cId="2935203206" sldId="280"/>
            <ac:spMk id="8" creationId="{0EC7ABA3-EBC8-2D57-7F1D-3B87B9A04B09}"/>
          </ac:spMkLst>
        </pc:spChg>
      </pc:sldChg>
      <pc:sldChg chg="modSp mod">
        <pc:chgData name="Martin, Katherine" userId="c17bdf0c-15c1-4e64-af99-0049a9fe7016" providerId="ADAL" clId="{E7DC734D-F3FC-904B-A9DF-1C6911F204F2}" dt="2025-01-21T19:59:25.112" v="1425" actId="2"/>
        <pc:sldMkLst>
          <pc:docMk/>
          <pc:sldMk cId="4121120319" sldId="281"/>
        </pc:sldMkLst>
        <pc:spChg chg="mod">
          <ac:chgData name="Martin, Katherine" userId="c17bdf0c-15c1-4e64-af99-0049a9fe7016" providerId="ADAL" clId="{E7DC734D-F3FC-904B-A9DF-1C6911F204F2}" dt="2025-01-21T19:59:25.112" v="1425" actId="2"/>
          <ac:spMkLst>
            <pc:docMk/>
            <pc:sldMk cId="4121120319" sldId="281"/>
            <ac:spMk id="3" creationId="{DAD2DF2A-5A1A-1AAE-8A43-CD5645DCAAE1}"/>
          </ac:spMkLst>
        </pc:spChg>
      </pc:sldChg>
      <pc:sldChg chg="modSp new mod">
        <pc:chgData name="Martin, Katherine" userId="c17bdf0c-15c1-4e64-af99-0049a9fe7016" providerId="ADAL" clId="{E7DC734D-F3FC-904B-A9DF-1C6911F204F2}" dt="2025-01-06T13:31:44.702" v="176"/>
        <pc:sldMkLst>
          <pc:docMk/>
          <pc:sldMk cId="2174617666" sldId="283"/>
        </pc:sldMkLst>
        <pc:spChg chg="mod">
          <ac:chgData name="Martin, Katherine" userId="c17bdf0c-15c1-4e64-af99-0049a9fe7016" providerId="ADAL" clId="{E7DC734D-F3FC-904B-A9DF-1C6911F204F2}" dt="2025-01-06T13:28:30.981" v="157" actId="20577"/>
          <ac:spMkLst>
            <pc:docMk/>
            <pc:sldMk cId="2174617666" sldId="283"/>
            <ac:spMk id="2" creationId="{F0CD7092-E7A7-6556-0145-878DC1713B41}"/>
          </ac:spMkLst>
        </pc:spChg>
        <pc:spChg chg="mod">
          <ac:chgData name="Martin, Katherine" userId="c17bdf0c-15c1-4e64-af99-0049a9fe7016" providerId="ADAL" clId="{E7DC734D-F3FC-904B-A9DF-1C6911F204F2}" dt="2025-01-06T13:31:44.702" v="176"/>
          <ac:spMkLst>
            <pc:docMk/>
            <pc:sldMk cId="2174617666" sldId="283"/>
            <ac:spMk id="3" creationId="{C967C82D-E6BF-522B-9B1F-F476F55D8FFB}"/>
          </ac:spMkLst>
        </pc:spChg>
      </pc:sldChg>
      <pc:sldChg chg="modSp new mod">
        <pc:chgData name="Martin, Katherine" userId="c17bdf0c-15c1-4e64-af99-0049a9fe7016" providerId="ADAL" clId="{E7DC734D-F3FC-904B-A9DF-1C6911F204F2}" dt="2025-01-06T14:05:39.490" v="211" actId="255"/>
        <pc:sldMkLst>
          <pc:docMk/>
          <pc:sldMk cId="3735260286" sldId="284"/>
        </pc:sldMkLst>
        <pc:spChg chg="mod">
          <ac:chgData name="Martin, Katherine" userId="c17bdf0c-15c1-4e64-af99-0049a9fe7016" providerId="ADAL" clId="{E7DC734D-F3FC-904B-A9DF-1C6911F204F2}" dt="2025-01-06T13:32:18.990" v="202" actId="20577"/>
          <ac:spMkLst>
            <pc:docMk/>
            <pc:sldMk cId="3735260286" sldId="284"/>
            <ac:spMk id="2" creationId="{E58366B9-7EEC-3933-E14F-A8FA8E589F8F}"/>
          </ac:spMkLst>
        </pc:spChg>
        <pc:spChg chg="mod">
          <ac:chgData name="Martin, Katherine" userId="c17bdf0c-15c1-4e64-af99-0049a9fe7016" providerId="ADAL" clId="{E7DC734D-F3FC-904B-A9DF-1C6911F204F2}" dt="2025-01-06T14:05:39.490" v="211" actId="255"/>
          <ac:spMkLst>
            <pc:docMk/>
            <pc:sldMk cId="3735260286" sldId="284"/>
            <ac:spMk id="3" creationId="{2D410402-B817-B28C-824A-4EA64E9E271A}"/>
          </ac:spMkLst>
        </pc:spChg>
      </pc:sldChg>
      <pc:sldChg chg="modSp new mod ord">
        <pc:chgData name="Martin, Katherine" userId="c17bdf0c-15c1-4e64-af99-0049a9fe7016" providerId="ADAL" clId="{E7DC734D-F3FC-904B-A9DF-1C6911F204F2}" dt="2025-01-06T13:30:15.637" v="166" actId="403"/>
        <pc:sldMkLst>
          <pc:docMk/>
          <pc:sldMk cId="3708195492" sldId="285"/>
        </pc:sldMkLst>
        <pc:spChg chg="mod">
          <ac:chgData name="Martin, Katherine" userId="c17bdf0c-15c1-4e64-af99-0049a9fe7016" providerId="ADAL" clId="{E7DC734D-F3FC-904B-A9DF-1C6911F204F2}" dt="2025-01-06T13:24:53.085" v="28" actId="20577"/>
          <ac:spMkLst>
            <pc:docMk/>
            <pc:sldMk cId="3708195492" sldId="285"/>
            <ac:spMk id="2" creationId="{7314D950-768C-2A68-0F88-B57C1CD78A91}"/>
          </ac:spMkLst>
        </pc:spChg>
        <pc:spChg chg="mod">
          <ac:chgData name="Martin, Katherine" userId="c17bdf0c-15c1-4e64-af99-0049a9fe7016" providerId="ADAL" clId="{E7DC734D-F3FC-904B-A9DF-1C6911F204F2}" dt="2025-01-06T13:30:15.637" v="166" actId="403"/>
          <ac:spMkLst>
            <pc:docMk/>
            <pc:sldMk cId="3708195492" sldId="285"/>
            <ac:spMk id="3" creationId="{D2F2BCB3-535A-1579-2002-99EF0CC08B65}"/>
          </ac:spMkLst>
        </pc:spChg>
      </pc:sldChg>
      <pc:sldChg chg="modSp new mod">
        <pc:chgData name="Martin, Katherine" userId="c17bdf0c-15c1-4e64-af99-0049a9fe7016" providerId="ADAL" clId="{E7DC734D-F3FC-904B-A9DF-1C6911F204F2}" dt="2025-01-21T19:59:26.073" v="1426" actId="2"/>
        <pc:sldMkLst>
          <pc:docMk/>
          <pc:sldMk cId="662545507" sldId="286"/>
        </pc:sldMkLst>
        <pc:spChg chg="mod">
          <ac:chgData name="Martin, Katherine" userId="c17bdf0c-15c1-4e64-af99-0049a9fe7016" providerId="ADAL" clId="{E7DC734D-F3FC-904B-A9DF-1C6911F204F2}" dt="2025-01-07T13:26:43.797" v="262" actId="255"/>
          <ac:spMkLst>
            <pc:docMk/>
            <pc:sldMk cId="662545507" sldId="286"/>
            <ac:spMk id="2" creationId="{F666A68F-9008-DB37-C86D-B275529486A3}"/>
          </ac:spMkLst>
        </pc:spChg>
        <pc:spChg chg="mod">
          <ac:chgData name="Martin, Katherine" userId="c17bdf0c-15c1-4e64-af99-0049a9fe7016" providerId="ADAL" clId="{E7DC734D-F3FC-904B-A9DF-1C6911F204F2}" dt="2025-01-21T19:59:26.073" v="1426" actId="2"/>
          <ac:spMkLst>
            <pc:docMk/>
            <pc:sldMk cId="662545507" sldId="286"/>
            <ac:spMk id="3" creationId="{B7D88DB7-A141-8A1D-A7BE-F9B78312E8D4}"/>
          </ac:spMkLst>
        </pc:spChg>
      </pc:sldChg>
      <pc:sldChg chg="addSp delSp modSp new mod setBg addAnim delAnim">
        <pc:chgData name="Martin, Katherine" userId="c17bdf0c-15c1-4e64-af99-0049a9fe7016" providerId="ADAL" clId="{E7DC734D-F3FC-904B-A9DF-1C6911F204F2}" dt="2025-01-21T19:34:49.890" v="1418" actId="14100"/>
        <pc:sldMkLst>
          <pc:docMk/>
          <pc:sldMk cId="423261890" sldId="287"/>
        </pc:sldMkLst>
        <pc:spChg chg="mod">
          <ac:chgData name="Martin, Katherine" userId="c17bdf0c-15c1-4e64-af99-0049a9fe7016" providerId="ADAL" clId="{E7DC734D-F3FC-904B-A9DF-1C6911F204F2}" dt="2025-01-17T16:56:00.400" v="850" actId="26606"/>
          <ac:spMkLst>
            <pc:docMk/>
            <pc:sldMk cId="423261890" sldId="287"/>
            <ac:spMk id="2" creationId="{338C5281-DA25-12C9-C800-D27AEB324D01}"/>
          </ac:spMkLst>
        </pc:spChg>
        <pc:spChg chg="mod">
          <ac:chgData name="Martin, Katherine" userId="c17bdf0c-15c1-4e64-af99-0049a9fe7016" providerId="ADAL" clId="{E7DC734D-F3FC-904B-A9DF-1C6911F204F2}" dt="2025-01-17T18:53:49.374" v="963" actId="20577"/>
          <ac:spMkLst>
            <pc:docMk/>
            <pc:sldMk cId="423261890" sldId="287"/>
            <ac:spMk id="3" creationId="{28A9E86F-37E3-A9E5-440E-BA94DF83BF22}"/>
          </ac:spMkLst>
        </pc:spChg>
        <pc:picChg chg="add mod">
          <ac:chgData name="Martin, Katherine" userId="c17bdf0c-15c1-4e64-af99-0049a9fe7016" providerId="ADAL" clId="{E7DC734D-F3FC-904B-A9DF-1C6911F204F2}" dt="2025-01-21T19:34:49.890" v="1418" actId="14100"/>
          <ac:picMkLst>
            <pc:docMk/>
            <pc:sldMk cId="423261890" sldId="287"/>
            <ac:picMk id="6" creationId="{370E7CFF-36D6-26CF-0593-43C6B79B4368}"/>
          </ac:picMkLst>
        </pc:picChg>
      </pc:sldChg>
      <pc:sldChg chg="addSp modSp new mod">
        <pc:chgData name="Martin, Katherine" userId="c17bdf0c-15c1-4e64-af99-0049a9fe7016" providerId="ADAL" clId="{E7DC734D-F3FC-904B-A9DF-1C6911F204F2}" dt="2025-01-21T14:32:28.787" v="1119" actId="14100"/>
        <pc:sldMkLst>
          <pc:docMk/>
          <pc:sldMk cId="1497979709" sldId="288"/>
        </pc:sldMkLst>
        <pc:spChg chg="mod">
          <ac:chgData name="Martin, Katherine" userId="c17bdf0c-15c1-4e64-af99-0049a9fe7016" providerId="ADAL" clId="{E7DC734D-F3FC-904B-A9DF-1C6911F204F2}" dt="2025-01-17T13:45:18.153" v="826" actId="20577"/>
          <ac:spMkLst>
            <pc:docMk/>
            <pc:sldMk cId="1497979709" sldId="288"/>
            <ac:spMk id="2" creationId="{CC54BCCB-342A-A4CD-37DE-B8AE0649D449}"/>
          </ac:spMkLst>
        </pc:spChg>
        <pc:spChg chg="mod">
          <ac:chgData name="Martin, Katherine" userId="c17bdf0c-15c1-4e64-af99-0049a9fe7016" providerId="ADAL" clId="{E7DC734D-F3FC-904B-A9DF-1C6911F204F2}" dt="2025-01-21T14:32:20.302" v="1118" actId="14100"/>
          <ac:spMkLst>
            <pc:docMk/>
            <pc:sldMk cId="1497979709" sldId="288"/>
            <ac:spMk id="3" creationId="{E209F162-8DE0-734C-A652-1503E34992A0}"/>
          </ac:spMkLst>
        </pc:spChg>
        <pc:picChg chg="add mod">
          <ac:chgData name="Martin, Katherine" userId="c17bdf0c-15c1-4e64-af99-0049a9fe7016" providerId="ADAL" clId="{E7DC734D-F3FC-904B-A9DF-1C6911F204F2}" dt="2025-01-21T14:32:28.787" v="1119" actId="14100"/>
          <ac:picMkLst>
            <pc:docMk/>
            <pc:sldMk cId="1497979709" sldId="288"/>
            <ac:picMk id="5" creationId="{B1913D6F-554F-F0C6-6D6C-52030DA28F3D}"/>
          </ac:picMkLst>
        </pc:picChg>
      </pc:sldChg>
      <pc:sldChg chg="add ord setBg">
        <pc:chgData name="Martin, Katherine" userId="c17bdf0c-15c1-4e64-af99-0049a9fe7016" providerId="ADAL" clId="{E7DC734D-F3FC-904B-A9DF-1C6911F204F2}" dt="2025-01-21T17:11:57.048" v="1174" actId="20578"/>
        <pc:sldMkLst>
          <pc:docMk/>
          <pc:sldMk cId="1548376847" sldId="290"/>
        </pc:sldMkLst>
      </pc:sldChg>
    </pc:docChg>
  </pc:docChgLst>
  <pc:docChgLst>
    <pc:chgData name="Young, Darren" userId="S::dyoung@rockarch.org::22663ba1-6d95-4025-94cd-d9a636c4a6d2" providerId="AD" clId="Web-{2621879C-8FB6-08DC-4304-EA105C015C80}"/>
    <pc:docChg chg="addSld modSld">
      <pc:chgData name="Young, Darren" userId="S::dyoung@rockarch.org::22663ba1-6d95-4025-94cd-d9a636c4a6d2" providerId="AD" clId="Web-{2621879C-8FB6-08DC-4304-EA105C015C80}" dt="2024-12-20T13:39:10.454" v="78" actId="20577"/>
      <pc:docMkLst>
        <pc:docMk/>
      </pc:docMkLst>
      <pc:sldChg chg="modSp new">
        <pc:chgData name="Young, Darren" userId="S::dyoung@rockarch.org::22663ba1-6d95-4025-94cd-d9a636c4a6d2" providerId="AD" clId="Web-{2621879C-8FB6-08DC-4304-EA105C015C80}" dt="2024-12-20T13:39:10.454" v="78" actId="20577"/>
        <pc:sldMkLst>
          <pc:docMk/>
          <pc:sldMk cId="325194114" sldId="270"/>
        </pc:sldMkLst>
        <pc:spChg chg="mod">
          <ac:chgData name="Young, Darren" userId="S::dyoung@rockarch.org::22663ba1-6d95-4025-94cd-d9a636c4a6d2" providerId="AD" clId="Web-{2621879C-8FB6-08DC-4304-EA105C015C80}" dt="2024-12-20T13:28:12.237" v="8" actId="20577"/>
          <ac:spMkLst>
            <pc:docMk/>
            <pc:sldMk cId="325194114" sldId="270"/>
            <ac:spMk id="2" creationId="{D0AE2597-1FEF-C005-45BB-5E4D35942EB8}"/>
          </ac:spMkLst>
        </pc:spChg>
        <pc:spChg chg="mod">
          <ac:chgData name="Young, Darren" userId="S::dyoung@rockarch.org::22663ba1-6d95-4025-94cd-d9a636c4a6d2" providerId="AD" clId="Web-{2621879C-8FB6-08DC-4304-EA105C015C80}" dt="2024-12-20T13:39:10.454" v="78" actId="20577"/>
          <ac:spMkLst>
            <pc:docMk/>
            <pc:sldMk cId="325194114" sldId="270"/>
            <ac:spMk id="3" creationId="{D9F18E9F-6FFC-8777-198C-F0A3B8B90AA3}"/>
          </ac:spMkLst>
        </pc:spChg>
      </pc:sldChg>
    </pc:docChg>
  </pc:docChgLst>
  <pc:docChgLst>
    <pc:chgData name="Young, Darren" userId="S::dyoung@rockarch.org::22663ba1-6d95-4025-94cd-d9a636c4a6d2" providerId="AD" clId="Web-{7D368039-BFDE-60B2-32BA-4ED8FEC0D267}"/>
    <pc:docChg chg="modSld">
      <pc:chgData name="Young, Darren" userId="S::dyoung@rockarch.org::22663ba1-6d95-4025-94cd-d9a636c4a6d2" providerId="AD" clId="Web-{7D368039-BFDE-60B2-32BA-4ED8FEC0D267}" dt="2024-12-20T19:52:12.720" v="15"/>
      <pc:docMkLst>
        <pc:docMk/>
      </pc:docMkLst>
      <pc:sldChg chg="addSp modSp mod setBg">
        <pc:chgData name="Young, Darren" userId="S::dyoung@rockarch.org::22663ba1-6d95-4025-94cd-d9a636c4a6d2" providerId="AD" clId="Web-{7D368039-BFDE-60B2-32BA-4ED8FEC0D267}" dt="2024-12-20T19:50:30.500" v="12"/>
        <pc:sldMkLst>
          <pc:docMk/>
          <pc:sldMk cId="657451445" sldId="264"/>
        </pc:sldMkLst>
        <pc:spChg chg="mod">
          <ac:chgData name="Young, Darren" userId="S::dyoung@rockarch.org::22663ba1-6d95-4025-94cd-d9a636c4a6d2" providerId="AD" clId="Web-{7D368039-BFDE-60B2-32BA-4ED8FEC0D267}" dt="2024-12-20T19:49:27.938" v="1"/>
          <ac:spMkLst>
            <pc:docMk/>
            <pc:sldMk cId="657451445" sldId="264"/>
            <ac:spMk id="2" creationId="{A3C77F59-D5B1-5FD0-53CB-23B56FFD5FF6}"/>
          </ac:spMkLst>
        </pc:spChg>
        <pc:graphicFrameChg chg="mod modGraphic">
          <ac:chgData name="Young, Darren" userId="S::dyoung@rockarch.org::22663ba1-6d95-4025-94cd-d9a636c4a6d2" providerId="AD" clId="Web-{7D368039-BFDE-60B2-32BA-4ED8FEC0D267}" dt="2024-12-20T19:50:30.500" v="12"/>
          <ac:graphicFrameMkLst>
            <pc:docMk/>
            <pc:sldMk cId="657451445" sldId="264"/>
            <ac:graphicFrameMk id="4" creationId="{BCDC2C46-CD9D-A00B-9760-29B16532966C}"/>
          </ac:graphicFrameMkLst>
        </pc:graphicFrameChg>
      </pc:sldChg>
      <pc:sldChg chg="addSp modSp mod setBg">
        <pc:chgData name="Young, Darren" userId="S::dyoung@rockarch.org::22663ba1-6d95-4025-94cd-d9a636c4a6d2" providerId="AD" clId="Web-{7D368039-BFDE-60B2-32BA-4ED8FEC0D267}" dt="2024-12-20T19:49:00.656" v="0"/>
        <pc:sldMkLst>
          <pc:docMk/>
          <pc:sldMk cId="3053239867" sldId="265"/>
        </pc:sldMkLst>
        <pc:spChg chg="mod">
          <ac:chgData name="Young, Darren" userId="S::dyoung@rockarch.org::22663ba1-6d95-4025-94cd-d9a636c4a6d2" providerId="AD" clId="Web-{7D368039-BFDE-60B2-32BA-4ED8FEC0D267}" dt="2024-12-20T19:49:00.656" v="0"/>
          <ac:spMkLst>
            <pc:docMk/>
            <pc:sldMk cId="3053239867" sldId="265"/>
            <ac:spMk id="2" creationId="{34A068C2-F804-6DA5-2412-DCD9AE146F2E}"/>
          </ac:spMkLst>
        </pc:spChg>
      </pc:sldChg>
      <pc:sldChg chg="modSp">
        <pc:chgData name="Young, Darren" userId="S::dyoung@rockarch.org::22663ba1-6d95-4025-94cd-d9a636c4a6d2" providerId="AD" clId="Web-{7D368039-BFDE-60B2-32BA-4ED8FEC0D267}" dt="2024-12-20T19:52:12.720" v="15"/>
        <pc:sldMkLst>
          <pc:docMk/>
          <pc:sldMk cId="325194114" sldId="270"/>
        </pc:sldMkLst>
        <pc:picChg chg="mod modCrop">
          <ac:chgData name="Young, Darren" userId="S::dyoung@rockarch.org::22663ba1-6d95-4025-94cd-d9a636c4a6d2" providerId="AD" clId="Web-{7D368039-BFDE-60B2-32BA-4ED8FEC0D267}" dt="2024-12-20T19:52:12.720" v="15"/>
          <ac:picMkLst>
            <pc:docMk/>
            <pc:sldMk cId="325194114" sldId="270"/>
            <ac:picMk id="4" creationId="{A5001046-7AB2-A84A-BDF6-C2F003AB99E5}"/>
          </ac:picMkLst>
        </pc:picChg>
      </pc:sldChg>
    </pc:docChg>
  </pc:docChgLst>
  <pc:docChgLst>
    <pc:chgData name="Young, Darren" userId="S::dyoung@rockarch.org::22663ba1-6d95-4025-94cd-d9a636c4a6d2" providerId="AD" clId="Web-{8423B34E-E305-A3B2-0254-53F469A150F8}"/>
    <pc:docChg chg="addSld delSld modSld sldOrd">
      <pc:chgData name="Young, Darren" userId="S::dyoung@rockarch.org::22663ba1-6d95-4025-94cd-d9a636c4a6d2" providerId="AD" clId="Web-{8423B34E-E305-A3B2-0254-53F469A150F8}" dt="2025-01-21T19:32:26.060" v="1423" actId="1076"/>
      <pc:docMkLst>
        <pc:docMk/>
      </pc:docMkLst>
      <pc:sldChg chg="modSp">
        <pc:chgData name="Young, Darren" userId="S::dyoung@rockarch.org::22663ba1-6d95-4025-94cd-d9a636c4a6d2" providerId="AD" clId="Web-{8423B34E-E305-A3B2-0254-53F469A150F8}" dt="2025-01-21T18:37:23.341" v="1371" actId="20577"/>
        <pc:sldMkLst>
          <pc:docMk/>
          <pc:sldMk cId="3074120420" sldId="267"/>
        </pc:sldMkLst>
        <pc:spChg chg="mod">
          <ac:chgData name="Young, Darren" userId="S::dyoung@rockarch.org::22663ba1-6d95-4025-94cd-d9a636c4a6d2" providerId="AD" clId="Web-{8423B34E-E305-A3B2-0254-53F469A150F8}" dt="2025-01-21T18:37:23.341" v="1371" actId="20577"/>
          <ac:spMkLst>
            <pc:docMk/>
            <pc:sldMk cId="3074120420" sldId="267"/>
            <ac:spMk id="3" creationId="{FA3D2B62-8049-B239-5528-D0F5B24DE60A}"/>
          </ac:spMkLst>
        </pc:spChg>
      </pc:sldChg>
      <pc:sldChg chg="addSp delSp modSp">
        <pc:chgData name="Young, Darren" userId="S::dyoung@rockarch.org::22663ba1-6d95-4025-94cd-d9a636c4a6d2" providerId="AD" clId="Web-{8423B34E-E305-A3B2-0254-53F469A150F8}" dt="2025-01-21T18:45:19.607" v="1401" actId="1076"/>
        <pc:sldMkLst>
          <pc:docMk/>
          <pc:sldMk cId="55477651" sldId="269"/>
        </pc:sldMkLst>
        <pc:picChg chg="mod">
          <ac:chgData name="Young, Darren" userId="S::dyoung@rockarch.org::22663ba1-6d95-4025-94cd-d9a636c4a6d2" providerId="AD" clId="Web-{8423B34E-E305-A3B2-0254-53F469A150F8}" dt="2025-01-21T18:45:01.575" v="1399" actId="1076"/>
          <ac:picMkLst>
            <pc:docMk/>
            <pc:sldMk cId="55477651" sldId="269"/>
            <ac:picMk id="4" creationId="{40CA47C6-9824-8382-40AD-665A85C7D5AF}"/>
          </ac:picMkLst>
        </pc:picChg>
        <pc:picChg chg="mod">
          <ac:chgData name="Young, Darren" userId="S::dyoung@rockarch.org::22663ba1-6d95-4025-94cd-d9a636c4a6d2" providerId="AD" clId="Web-{8423B34E-E305-A3B2-0254-53F469A150F8}" dt="2025-01-21T18:45:19.607" v="1401" actId="1076"/>
          <ac:picMkLst>
            <pc:docMk/>
            <pc:sldMk cId="55477651" sldId="269"/>
            <ac:picMk id="5" creationId="{3DCBEA9A-AB08-97A1-1EB9-B0B0985F550B}"/>
          </ac:picMkLst>
        </pc:picChg>
      </pc:sldChg>
      <pc:sldChg chg="modSp del">
        <pc:chgData name="Young, Darren" userId="S::dyoung@rockarch.org::22663ba1-6d95-4025-94cd-d9a636c4a6d2" providerId="AD" clId="Web-{8423B34E-E305-A3B2-0254-53F469A150F8}" dt="2025-01-21T16:18:05.077" v="496"/>
        <pc:sldMkLst>
          <pc:docMk/>
          <pc:sldMk cId="2361513440" sldId="271"/>
        </pc:sldMkLst>
      </pc:sldChg>
      <pc:sldChg chg="addSp delSp modSp del">
        <pc:chgData name="Young, Darren" userId="S::dyoung@rockarch.org::22663ba1-6d95-4025-94cd-d9a636c4a6d2" providerId="AD" clId="Web-{8423B34E-E305-A3B2-0254-53F469A150F8}" dt="2025-01-21T16:30:20.795" v="753"/>
        <pc:sldMkLst>
          <pc:docMk/>
          <pc:sldMk cId="467446047" sldId="272"/>
        </pc:sldMkLst>
      </pc:sldChg>
      <pc:sldChg chg="addSp delSp modSp mod setBg setClrOvrMap">
        <pc:chgData name="Young, Darren" userId="S::dyoung@rockarch.org::22663ba1-6d95-4025-94cd-d9a636c4a6d2" providerId="AD" clId="Web-{8423B34E-E305-A3B2-0254-53F469A150F8}" dt="2025-01-21T16:36:44.896" v="791"/>
        <pc:sldMkLst>
          <pc:docMk/>
          <pc:sldMk cId="2248051964" sldId="273"/>
        </pc:sldMkLst>
        <pc:spChg chg="mod">
          <ac:chgData name="Young, Darren" userId="S::dyoung@rockarch.org::22663ba1-6d95-4025-94cd-d9a636c4a6d2" providerId="AD" clId="Web-{8423B34E-E305-A3B2-0254-53F469A150F8}" dt="2025-01-21T16:36:44.896" v="791"/>
          <ac:spMkLst>
            <pc:docMk/>
            <pc:sldMk cId="2248051964" sldId="273"/>
            <ac:spMk id="2" creationId="{F077F729-46A3-2C04-71A7-9821C89AE9DA}"/>
          </ac:spMkLst>
        </pc:spChg>
        <pc:spChg chg="add">
          <ac:chgData name="Young, Darren" userId="S::dyoung@rockarch.org::22663ba1-6d95-4025-94cd-d9a636c4a6d2" providerId="AD" clId="Web-{8423B34E-E305-A3B2-0254-53F469A150F8}" dt="2025-01-21T16:36:44.896" v="791"/>
          <ac:spMkLst>
            <pc:docMk/>
            <pc:sldMk cId="2248051964" sldId="273"/>
            <ac:spMk id="70" creationId="{600B5AE2-C5CC-499C-8F2D-249888BE22C2}"/>
          </ac:spMkLst>
        </pc:spChg>
        <pc:spChg chg="add">
          <ac:chgData name="Young, Darren" userId="S::dyoung@rockarch.org::22663ba1-6d95-4025-94cd-d9a636c4a6d2" providerId="AD" clId="Web-{8423B34E-E305-A3B2-0254-53F469A150F8}" dt="2025-01-21T16:36:44.896" v="791"/>
          <ac:spMkLst>
            <pc:docMk/>
            <pc:sldMk cId="2248051964" sldId="273"/>
            <ac:spMk id="72" creationId="{BA7A3698-B350-40E5-8475-9BCC41A089FC}"/>
          </ac:spMkLst>
        </pc:spChg>
        <pc:spChg chg="add">
          <ac:chgData name="Young, Darren" userId="S::dyoung@rockarch.org::22663ba1-6d95-4025-94cd-d9a636c4a6d2" providerId="AD" clId="Web-{8423B34E-E305-A3B2-0254-53F469A150F8}" dt="2025-01-21T16:36:44.896" v="791"/>
          <ac:spMkLst>
            <pc:docMk/>
            <pc:sldMk cId="2248051964" sldId="273"/>
            <ac:spMk id="78" creationId="{C609E9FA-BDDE-45C4-8F5E-974D4208D2EA}"/>
          </ac:spMkLst>
        </pc:spChg>
        <pc:spChg chg="add">
          <ac:chgData name="Young, Darren" userId="S::dyoung@rockarch.org::22663ba1-6d95-4025-94cd-d9a636c4a6d2" providerId="AD" clId="Web-{8423B34E-E305-A3B2-0254-53F469A150F8}" dt="2025-01-21T16:36:44.896" v="791"/>
          <ac:spMkLst>
            <pc:docMk/>
            <pc:sldMk cId="2248051964" sldId="273"/>
            <ac:spMk id="80" creationId="{7737E529-E43B-4948-B3C4-7F6B806FCCFD}"/>
          </ac:spMkLst>
        </pc:spChg>
        <pc:graphicFrameChg chg="mod modGraphic">
          <ac:chgData name="Young, Darren" userId="S::dyoung@rockarch.org::22663ba1-6d95-4025-94cd-d9a636c4a6d2" providerId="AD" clId="Web-{8423B34E-E305-A3B2-0254-53F469A150F8}" dt="2025-01-21T16:36:44.896" v="791"/>
          <ac:graphicFrameMkLst>
            <pc:docMk/>
            <pc:sldMk cId="2248051964" sldId="273"/>
            <ac:graphicFrameMk id="43" creationId="{2839EDA6-73AD-F182-1536-2ADA37DFDA8E}"/>
          </ac:graphicFrameMkLst>
        </pc:graphicFrameChg>
      </pc:sldChg>
      <pc:sldChg chg="addSp delSp modSp">
        <pc:chgData name="Young, Darren" userId="S::dyoung@rockarch.org::22663ba1-6d95-4025-94cd-d9a636c4a6d2" providerId="AD" clId="Web-{8423B34E-E305-A3B2-0254-53F469A150F8}" dt="2025-01-21T19:32:26.060" v="1423" actId="1076"/>
        <pc:sldMkLst>
          <pc:docMk/>
          <pc:sldMk cId="423261890" sldId="287"/>
        </pc:sldMkLst>
        <pc:picChg chg="add mod modCrop">
          <ac:chgData name="Young, Darren" userId="S::dyoung@rockarch.org::22663ba1-6d95-4025-94cd-d9a636c4a6d2" providerId="AD" clId="Web-{8423B34E-E305-A3B2-0254-53F469A150F8}" dt="2025-01-21T19:32:26.060" v="1423" actId="1076"/>
          <ac:picMkLst>
            <pc:docMk/>
            <pc:sldMk cId="423261890" sldId="287"/>
            <ac:picMk id="7" creationId="{FDFFA9DA-2B53-C914-C519-27AEE1437AA0}"/>
          </ac:picMkLst>
        </pc:picChg>
      </pc:sldChg>
      <pc:sldChg chg="addSp delSp modSp new mod ord setBg">
        <pc:chgData name="Young, Darren" userId="S::dyoung@rockarch.org::22663ba1-6d95-4025-94cd-d9a636c4a6d2" providerId="AD" clId="Web-{8423B34E-E305-A3B2-0254-53F469A150F8}" dt="2025-01-21T16:46:05.423" v="847" actId="20577"/>
        <pc:sldMkLst>
          <pc:docMk/>
          <pc:sldMk cId="895701314" sldId="291"/>
        </pc:sldMkLst>
        <pc:spChg chg="mod">
          <ac:chgData name="Young, Darren" userId="S::dyoung@rockarch.org::22663ba1-6d95-4025-94cd-d9a636c4a6d2" providerId="AD" clId="Web-{8423B34E-E305-A3B2-0254-53F469A150F8}" dt="2025-01-21T16:46:05.423" v="847" actId="20577"/>
          <ac:spMkLst>
            <pc:docMk/>
            <pc:sldMk cId="895701314" sldId="291"/>
            <ac:spMk id="2" creationId="{63FE45F5-3A0D-6A28-50CB-BFD6E350CA4F}"/>
          </ac:spMkLst>
        </pc:spChg>
        <pc:spChg chg="add mod">
          <ac:chgData name="Young, Darren" userId="S::dyoung@rockarch.org::22663ba1-6d95-4025-94cd-d9a636c4a6d2" providerId="AD" clId="Web-{8423B34E-E305-A3B2-0254-53F469A150F8}" dt="2025-01-21T15:59:01.149" v="138" actId="14100"/>
          <ac:spMkLst>
            <pc:docMk/>
            <pc:sldMk cId="895701314" sldId="291"/>
            <ac:spMk id="6" creationId="{E11896EE-FD1C-59C1-7408-BC734B11D73D}"/>
          </ac:spMkLst>
        </pc:spChg>
        <pc:graphicFrameChg chg="add mod ord modGraphic">
          <ac:chgData name="Young, Darren" userId="S::dyoung@rockarch.org::22663ba1-6d95-4025-94cd-d9a636c4a6d2" providerId="AD" clId="Web-{8423B34E-E305-A3B2-0254-53F469A150F8}" dt="2025-01-21T16:07:42.268" v="434" actId="20577"/>
          <ac:graphicFrameMkLst>
            <pc:docMk/>
            <pc:sldMk cId="895701314" sldId="291"/>
            <ac:graphicFrameMk id="7" creationId="{10049FA7-871F-CB60-4965-C9E5252C9E53}"/>
          </ac:graphicFrameMkLst>
        </pc:graphicFrameChg>
        <pc:picChg chg="add mod ord">
          <ac:chgData name="Young, Darren" userId="S::dyoung@rockarch.org::22663ba1-6d95-4025-94cd-d9a636c4a6d2" providerId="AD" clId="Web-{8423B34E-E305-A3B2-0254-53F469A150F8}" dt="2025-01-21T15:57:29.412" v="124"/>
          <ac:picMkLst>
            <pc:docMk/>
            <pc:sldMk cId="895701314" sldId="291"/>
            <ac:picMk id="4" creationId="{1D77373A-B596-4134-0959-A81F7F0F7024}"/>
          </ac:picMkLst>
        </pc:picChg>
      </pc:sldChg>
      <pc:sldChg chg="addSp delSp modSp new mod setBg">
        <pc:chgData name="Young, Darren" userId="S::dyoung@rockarch.org::22663ba1-6d95-4025-94cd-d9a636c4a6d2" providerId="AD" clId="Web-{8423B34E-E305-A3B2-0254-53F469A150F8}" dt="2025-01-21T16:12:36.071" v="463" actId="1076"/>
        <pc:sldMkLst>
          <pc:docMk/>
          <pc:sldMk cId="1970552061" sldId="292"/>
        </pc:sldMkLst>
        <pc:spChg chg="mod">
          <ac:chgData name="Young, Darren" userId="S::dyoung@rockarch.org::22663ba1-6d95-4025-94cd-d9a636c4a6d2" providerId="AD" clId="Web-{8423B34E-E305-A3B2-0254-53F469A150F8}" dt="2025-01-21T16:11:32.148" v="447" actId="20577"/>
          <ac:spMkLst>
            <pc:docMk/>
            <pc:sldMk cId="1970552061" sldId="292"/>
            <ac:spMk id="2" creationId="{6A9345E6-F27B-18C3-22F5-BFC36625256A}"/>
          </ac:spMkLst>
        </pc:spChg>
        <pc:spChg chg="add mod">
          <ac:chgData name="Young, Darren" userId="S::dyoung@rockarch.org::22663ba1-6d95-4025-94cd-d9a636c4a6d2" providerId="AD" clId="Web-{8423B34E-E305-A3B2-0254-53F469A150F8}" dt="2025-01-21T16:12:36.071" v="463" actId="1076"/>
          <ac:spMkLst>
            <pc:docMk/>
            <pc:sldMk cId="1970552061" sldId="292"/>
            <ac:spMk id="4" creationId="{2E07ED33-0A1A-0D90-8C39-DB24A3123D5B}"/>
          </ac:spMkLst>
        </pc:spChg>
        <pc:spChg chg="add">
          <ac:chgData name="Young, Darren" userId="S::dyoung@rockarch.org::22663ba1-6d95-4025-94cd-d9a636c4a6d2" providerId="AD" clId="Web-{8423B34E-E305-A3B2-0254-53F469A150F8}" dt="2025-01-21T16:11:26.585" v="441"/>
          <ac:spMkLst>
            <pc:docMk/>
            <pc:sldMk cId="1970552061" sldId="292"/>
            <ac:spMk id="10" creationId="{4E4490D0-3672-446A-AC12-B4830333BDDD}"/>
          </ac:spMkLst>
        </pc:spChg>
        <pc:spChg chg="add">
          <ac:chgData name="Young, Darren" userId="S::dyoung@rockarch.org::22663ba1-6d95-4025-94cd-d9a636c4a6d2" providerId="AD" clId="Web-{8423B34E-E305-A3B2-0254-53F469A150F8}" dt="2025-01-21T16:11:26.585" v="441"/>
          <ac:spMkLst>
            <pc:docMk/>
            <pc:sldMk cId="1970552061" sldId="292"/>
            <ac:spMk id="12" creationId="{39CB82C2-DF65-4EC1-8280-F201D50F570B}"/>
          </ac:spMkLst>
        </pc:spChg>
        <pc:spChg chg="add">
          <ac:chgData name="Young, Darren" userId="S::dyoung@rockarch.org::22663ba1-6d95-4025-94cd-d9a636c4a6d2" providerId="AD" clId="Web-{8423B34E-E305-A3B2-0254-53F469A150F8}" dt="2025-01-21T16:11:26.585" v="441"/>
          <ac:spMkLst>
            <pc:docMk/>
            <pc:sldMk cId="1970552061" sldId="292"/>
            <ac:spMk id="16" creationId="{EB1836F0-F9E0-4D93-9BDD-7EEC6EA05F7B}"/>
          </ac:spMkLst>
        </pc:spChg>
        <pc:spChg chg="add">
          <ac:chgData name="Young, Darren" userId="S::dyoung@rockarch.org::22663ba1-6d95-4025-94cd-d9a636c4a6d2" providerId="AD" clId="Web-{8423B34E-E305-A3B2-0254-53F469A150F8}" dt="2025-01-21T16:11:26.585" v="441"/>
          <ac:spMkLst>
            <pc:docMk/>
            <pc:sldMk cId="1970552061" sldId="292"/>
            <ac:spMk id="20" creationId="{6D2F28D1-82F9-40FE-935C-85ECF7660D2D}"/>
          </ac:spMkLst>
        </pc:spChg>
        <pc:spChg chg="add">
          <ac:chgData name="Young, Darren" userId="S::dyoung@rockarch.org::22663ba1-6d95-4025-94cd-d9a636c4a6d2" providerId="AD" clId="Web-{8423B34E-E305-A3B2-0254-53F469A150F8}" dt="2025-01-21T16:11:26.585" v="441"/>
          <ac:spMkLst>
            <pc:docMk/>
            <pc:sldMk cId="1970552061" sldId="292"/>
            <ac:spMk id="22" creationId="{4B670E93-2F53-48FC-AB6C-E99E22D17F31}"/>
          </ac:spMkLst>
        </pc:spChg>
        <pc:picChg chg="add">
          <ac:chgData name="Young, Darren" userId="S::dyoung@rockarch.org::22663ba1-6d95-4025-94cd-d9a636c4a6d2" providerId="AD" clId="Web-{8423B34E-E305-A3B2-0254-53F469A150F8}" dt="2025-01-21T16:11:26.585" v="441"/>
          <ac:picMkLst>
            <pc:docMk/>
            <pc:sldMk cId="1970552061" sldId="292"/>
            <ac:picMk id="7" creationId="{E7E5CD2A-EB6D-5E83-2286-4127E21A0112}"/>
          </ac:picMkLst>
        </pc:picChg>
        <pc:cxnChg chg="add">
          <ac:chgData name="Young, Darren" userId="S::dyoung@rockarch.org::22663ba1-6d95-4025-94cd-d9a636c4a6d2" providerId="AD" clId="Web-{8423B34E-E305-A3B2-0254-53F469A150F8}" dt="2025-01-21T16:11:26.585" v="441"/>
          <ac:cxnSpMkLst>
            <pc:docMk/>
            <pc:sldMk cId="1970552061" sldId="292"/>
            <ac:cxnSpMk id="14" creationId="{7E1D4427-852B-4B37-8E76-0E9F1810BA2A}"/>
          </ac:cxnSpMkLst>
        </pc:cxnChg>
        <pc:cxnChg chg="add">
          <ac:chgData name="Young, Darren" userId="S::dyoung@rockarch.org::22663ba1-6d95-4025-94cd-d9a636c4a6d2" providerId="AD" clId="Web-{8423B34E-E305-A3B2-0254-53F469A150F8}" dt="2025-01-21T16:11:26.585" v="441"/>
          <ac:cxnSpMkLst>
            <pc:docMk/>
            <pc:sldMk cId="1970552061" sldId="292"/>
            <ac:cxnSpMk id="18" creationId="{7A49EFD3-A806-4D59-99F1-AA9AFAE4EF71}"/>
          </ac:cxnSpMkLst>
        </pc:cxnChg>
      </pc:sldChg>
      <pc:sldChg chg="addSp delSp modSp new mod setBg">
        <pc:chgData name="Young, Darren" userId="S::dyoung@rockarch.org::22663ba1-6d95-4025-94cd-d9a636c4a6d2" providerId="AD" clId="Web-{8423B34E-E305-A3B2-0254-53F469A150F8}" dt="2025-01-21T16:20:16.564" v="613" actId="1076"/>
        <pc:sldMkLst>
          <pc:docMk/>
          <pc:sldMk cId="1982612744" sldId="293"/>
        </pc:sldMkLst>
        <pc:spChg chg="mod">
          <ac:chgData name="Young, Darren" userId="S::dyoung@rockarch.org::22663ba1-6d95-4025-94cd-d9a636c4a6d2" providerId="AD" clId="Web-{8423B34E-E305-A3B2-0254-53F469A150F8}" dt="2025-01-21T16:20:16.564" v="613" actId="1076"/>
          <ac:spMkLst>
            <pc:docMk/>
            <pc:sldMk cId="1982612744" sldId="293"/>
            <ac:spMk id="2" creationId="{3FDFD762-A6A0-15C5-824C-2F304D55AC7C}"/>
          </ac:spMkLst>
        </pc:spChg>
        <pc:spChg chg="mod">
          <ac:chgData name="Young, Darren" userId="S::dyoung@rockarch.org::22663ba1-6d95-4025-94cd-d9a636c4a6d2" providerId="AD" clId="Web-{8423B34E-E305-A3B2-0254-53F469A150F8}" dt="2025-01-21T16:20:12.205" v="612" actId="1076"/>
          <ac:spMkLst>
            <pc:docMk/>
            <pc:sldMk cId="1982612744" sldId="293"/>
            <ac:spMk id="3" creationId="{185D4E71-8DE3-03CE-5B1A-00A2A3C8855A}"/>
          </ac:spMkLst>
        </pc:spChg>
        <pc:spChg chg="add">
          <ac:chgData name="Young, Darren" userId="S::dyoung@rockarch.org::22663ba1-6d95-4025-94cd-d9a636c4a6d2" providerId="AD" clId="Web-{8423B34E-E305-A3B2-0254-53F469A150F8}" dt="2025-01-21T16:17:14.842" v="490"/>
          <ac:spMkLst>
            <pc:docMk/>
            <pc:sldMk cId="1982612744" sldId="293"/>
            <ac:spMk id="12" creationId="{44CC594A-A820-450F-B363-C19201FCFEC6}"/>
          </ac:spMkLst>
        </pc:spChg>
        <pc:spChg chg="add">
          <ac:chgData name="Young, Darren" userId="S::dyoung@rockarch.org::22663ba1-6d95-4025-94cd-d9a636c4a6d2" providerId="AD" clId="Web-{8423B34E-E305-A3B2-0254-53F469A150F8}" dt="2025-01-21T16:17:14.842" v="490"/>
          <ac:spMkLst>
            <pc:docMk/>
            <pc:sldMk cId="1982612744" sldId="293"/>
            <ac:spMk id="14" creationId="{59FAB3DA-E9ED-4574-ABCC-378BC0FF1BBC}"/>
          </ac:spMkLst>
        </pc:spChg>
        <pc:spChg chg="add">
          <ac:chgData name="Young, Darren" userId="S::dyoung@rockarch.org::22663ba1-6d95-4025-94cd-d9a636c4a6d2" providerId="AD" clId="Web-{8423B34E-E305-A3B2-0254-53F469A150F8}" dt="2025-01-21T16:17:14.842" v="490"/>
          <ac:spMkLst>
            <pc:docMk/>
            <pc:sldMk cId="1982612744" sldId="293"/>
            <ac:spMk id="16" creationId="{53B8D6B0-55D6-48DC-86D8-FD95D5F118AB}"/>
          </ac:spMkLst>
        </pc:spChg>
        <pc:picChg chg="add mod">
          <ac:chgData name="Young, Darren" userId="S::dyoung@rockarch.org::22663ba1-6d95-4025-94cd-d9a636c4a6d2" providerId="AD" clId="Web-{8423B34E-E305-A3B2-0254-53F469A150F8}" dt="2025-01-21T16:19:21.047" v="602" actId="1076"/>
          <ac:picMkLst>
            <pc:docMk/>
            <pc:sldMk cId="1982612744" sldId="293"/>
            <ac:picMk id="7" creationId="{522DCA85-3E5E-C957-8919-C4AAF8E7E613}"/>
          </ac:picMkLst>
        </pc:picChg>
      </pc:sldChg>
      <pc:sldChg chg="addSp delSp modSp new">
        <pc:chgData name="Young, Darren" userId="S::dyoung@rockarch.org::22663ba1-6d95-4025-94cd-d9a636c4a6d2" providerId="AD" clId="Web-{8423B34E-E305-A3B2-0254-53F469A150F8}" dt="2025-01-21T16:32:11.235" v="761" actId="1076"/>
        <pc:sldMkLst>
          <pc:docMk/>
          <pc:sldMk cId="3656492354" sldId="294"/>
        </pc:sldMkLst>
        <pc:spChg chg="mod">
          <ac:chgData name="Young, Darren" userId="S::dyoung@rockarch.org::22663ba1-6d95-4025-94cd-d9a636c4a6d2" providerId="AD" clId="Web-{8423B34E-E305-A3B2-0254-53F469A150F8}" dt="2025-01-21T16:25:13.554" v="732" actId="20577"/>
          <ac:spMkLst>
            <pc:docMk/>
            <pc:sldMk cId="3656492354" sldId="294"/>
            <ac:spMk id="2" creationId="{5899638B-4032-2DB0-3B1A-C99D2F380370}"/>
          </ac:spMkLst>
        </pc:spChg>
        <pc:graphicFrameChg chg="add mod ord modGraphic">
          <ac:chgData name="Young, Darren" userId="S::dyoung@rockarch.org::22663ba1-6d95-4025-94cd-d9a636c4a6d2" providerId="AD" clId="Web-{8423B34E-E305-A3B2-0254-53F469A150F8}" dt="2025-01-21T16:31:42.203" v="758" actId="1076"/>
          <ac:graphicFrameMkLst>
            <pc:docMk/>
            <pc:sldMk cId="3656492354" sldId="294"/>
            <ac:graphicFrameMk id="4" creationId="{46815BA2-6CBB-C319-DFB4-7EB403785DE1}"/>
          </ac:graphicFrameMkLst>
        </pc:graphicFrameChg>
        <pc:picChg chg="add mod">
          <ac:chgData name="Young, Darren" userId="S::dyoung@rockarch.org::22663ba1-6d95-4025-94cd-d9a636c4a6d2" providerId="AD" clId="Web-{8423B34E-E305-A3B2-0254-53F469A150F8}" dt="2025-01-21T16:32:11.235" v="761" actId="1076"/>
          <ac:picMkLst>
            <pc:docMk/>
            <pc:sldMk cId="3656492354" sldId="294"/>
            <ac:picMk id="629" creationId="{9CCD89AC-A924-0B24-A8D0-C9D525CC01CF}"/>
          </ac:picMkLst>
        </pc:picChg>
      </pc:sldChg>
      <pc:sldChg chg="addSp delSp modSp new mod ord setBg">
        <pc:chgData name="Young, Darren" userId="S::dyoung@rockarch.org::22663ba1-6d95-4025-94cd-d9a636c4a6d2" providerId="AD" clId="Web-{8423B34E-E305-A3B2-0254-53F469A150F8}" dt="2025-01-21T16:42:46.873" v="831"/>
        <pc:sldMkLst>
          <pc:docMk/>
          <pc:sldMk cId="1977846814" sldId="295"/>
        </pc:sldMkLst>
        <pc:spChg chg="mod">
          <ac:chgData name="Young, Darren" userId="S::dyoung@rockarch.org::22663ba1-6d95-4025-94cd-d9a636c4a6d2" providerId="AD" clId="Web-{8423B34E-E305-A3B2-0254-53F469A150F8}" dt="2025-01-21T16:42:29.950" v="830" actId="14100"/>
          <ac:spMkLst>
            <pc:docMk/>
            <pc:sldMk cId="1977846814" sldId="295"/>
            <ac:spMk id="2" creationId="{DE90B5A7-1F78-2513-AAB4-1CE8AD2C4AD5}"/>
          </ac:spMkLst>
        </pc:spChg>
        <pc:spChg chg="add">
          <ac:chgData name="Young, Darren" userId="S::dyoung@rockarch.org::22663ba1-6d95-4025-94cd-d9a636c4a6d2" providerId="AD" clId="Web-{8423B34E-E305-A3B2-0254-53F469A150F8}" dt="2025-01-21T16:42:46.873" v="831"/>
          <ac:spMkLst>
            <pc:docMk/>
            <pc:sldMk cId="1977846814" sldId="295"/>
            <ac:spMk id="27" creationId="{4E4490D0-3672-446A-AC12-B4830333BDDD}"/>
          </ac:spMkLst>
        </pc:spChg>
        <pc:spChg chg="add">
          <ac:chgData name="Young, Darren" userId="S::dyoung@rockarch.org::22663ba1-6d95-4025-94cd-d9a636c4a6d2" providerId="AD" clId="Web-{8423B34E-E305-A3B2-0254-53F469A150F8}" dt="2025-01-21T16:42:46.873" v="831"/>
          <ac:spMkLst>
            <pc:docMk/>
            <pc:sldMk cId="1977846814" sldId="295"/>
            <ac:spMk id="29" creationId="{39CB82C2-DF65-4EC1-8280-F201D50F570B}"/>
          </ac:spMkLst>
        </pc:spChg>
        <pc:spChg chg="add">
          <ac:chgData name="Young, Darren" userId="S::dyoung@rockarch.org::22663ba1-6d95-4025-94cd-d9a636c4a6d2" providerId="AD" clId="Web-{8423B34E-E305-A3B2-0254-53F469A150F8}" dt="2025-01-21T16:42:46.873" v="831"/>
          <ac:spMkLst>
            <pc:docMk/>
            <pc:sldMk cId="1977846814" sldId="295"/>
            <ac:spMk id="33" creationId="{EB1836F0-F9E0-4D93-9BDD-7EEC6EA05F7B}"/>
          </ac:spMkLst>
        </pc:spChg>
        <pc:spChg chg="add">
          <ac:chgData name="Young, Darren" userId="S::dyoung@rockarch.org::22663ba1-6d95-4025-94cd-d9a636c4a6d2" providerId="AD" clId="Web-{8423B34E-E305-A3B2-0254-53F469A150F8}" dt="2025-01-21T16:42:46.873" v="831"/>
          <ac:spMkLst>
            <pc:docMk/>
            <pc:sldMk cId="1977846814" sldId="295"/>
            <ac:spMk id="37" creationId="{6D2F28D1-82F9-40FE-935C-85ECF7660D2D}"/>
          </ac:spMkLst>
        </pc:spChg>
        <pc:spChg chg="add">
          <ac:chgData name="Young, Darren" userId="S::dyoung@rockarch.org::22663ba1-6d95-4025-94cd-d9a636c4a6d2" providerId="AD" clId="Web-{8423B34E-E305-A3B2-0254-53F469A150F8}" dt="2025-01-21T16:42:46.873" v="831"/>
          <ac:spMkLst>
            <pc:docMk/>
            <pc:sldMk cId="1977846814" sldId="295"/>
            <ac:spMk id="39" creationId="{4B670E93-2F53-48FC-AB6C-E99E22D17F31}"/>
          </ac:spMkLst>
        </pc:spChg>
        <pc:picChg chg="add">
          <ac:chgData name="Young, Darren" userId="S::dyoung@rockarch.org::22663ba1-6d95-4025-94cd-d9a636c4a6d2" providerId="AD" clId="Web-{8423B34E-E305-A3B2-0254-53F469A150F8}" dt="2025-01-21T16:42:09.310" v="811"/>
          <ac:picMkLst>
            <pc:docMk/>
            <pc:sldMk cId="1977846814" sldId="295"/>
            <ac:picMk id="7" creationId="{36ED512A-8A78-38E4-D640-5C0A6B9BDD2A}"/>
          </ac:picMkLst>
        </pc:picChg>
      </pc:sldChg>
      <pc:sldChg chg="addSp delSp modSp new mod ord setBg">
        <pc:chgData name="Young, Darren" userId="S::dyoung@rockarch.org::22663ba1-6d95-4025-94cd-d9a636c4a6d2" providerId="AD" clId="Web-{8423B34E-E305-A3B2-0254-53F469A150F8}" dt="2025-01-21T18:36:17.214" v="1367" actId="1076"/>
        <pc:sldMkLst>
          <pc:docMk/>
          <pc:sldMk cId="1026834164" sldId="296"/>
        </pc:sldMkLst>
        <pc:spChg chg="mod ord">
          <ac:chgData name="Young, Darren" userId="S::dyoung@rockarch.org::22663ba1-6d95-4025-94cd-d9a636c4a6d2" providerId="AD" clId="Web-{8423B34E-E305-A3B2-0254-53F469A150F8}" dt="2025-01-21T18:08:00.032" v="864"/>
          <ac:spMkLst>
            <pc:docMk/>
            <pc:sldMk cId="1026834164" sldId="296"/>
            <ac:spMk id="2" creationId="{281B3C82-659F-5B3E-BB57-61E0D00016EE}"/>
          </ac:spMkLst>
        </pc:spChg>
        <pc:spChg chg="add mod">
          <ac:chgData name="Young, Darren" userId="S::dyoung@rockarch.org::22663ba1-6d95-4025-94cd-d9a636c4a6d2" providerId="AD" clId="Web-{8423B34E-E305-A3B2-0254-53F469A150F8}" dt="2025-01-21T18:11:05.507" v="902" actId="1076"/>
          <ac:spMkLst>
            <pc:docMk/>
            <pc:sldMk cId="1026834164" sldId="296"/>
            <ac:spMk id="10" creationId="{82CE65BB-011D-82DE-B24E-DC41586289E8}"/>
          </ac:spMkLst>
        </pc:spChg>
        <pc:spChg chg="add">
          <ac:chgData name="Young, Darren" userId="S::dyoung@rockarch.org::22663ba1-6d95-4025-94cd-d9a636c4a6d2" providerId="AD" clId="Web-{8423B34E-E305-A3B2-0254-53F469A150F8}" dt="2025-01-21T18:08:00.032" v="864"/>
          <ac:spMkLst>
            <pc:docMk/>
            <pc:sldMk cId="1026834164" sldId="296"/>
            <ac:spMk id="52" creationId="{311973C2-EB8B-452A-A698-4A252FD3AE28}"/>
          </ac:spMkLst>
        </pc:spChg>
        <pc:spChg chg="add">
          <ac:chgData name="Young, Darren" userId="S::dyoung@rockarch.org::22663ba1-6d95-4025-94cd-d9a636c4a6d2" providerId="AD" clId="Web-{8423B34E-E305-A3B2-0254-53F469A150F8}" dt="2025-01-21T18:08:00.032" v="864"/>
          <ac:spMkLst>
            <pc:docMk/>
            <pc:sldMk cId="1026834164" sldId="296"/>
            <ac:spMk id="53" creationId="{10162E77-11AD-44A7-84EC-40C59EEFBD2E}"/>
          </ac:spMkLst>
        </pc:spChg>
        <pc:spChg chg="add mod">
          <ac:chgData name="Young, Darren" userId="S::dyoung@rockarch.org::22663ba1-6d95-4025-94cd-d9a636c4a6d2" providerId="AD" clId="Web-{8423B34E-E305-A3B2-0254-53F469A150F8}" dt="2025-01-21T18:36:17.214" v="1367" actId="1076"/>
          <ac:spMkLst>
            <pc:docMk/>
            <pc:sldMk cId="1026834164" sldId="296"/>
            <ac:spMk id="55" creationId="{499CB791-95E8-EF16-4820-5884874A887D}"/>
          </ac:spMkLst>
        </pc:spChg>
        <pc:picChg chg="add mod ord">
          <ac:chgData name="Young, Darren" userId="S::dyoung@rockarch.org::22663ba1-6d95-4025-94cd-d9a636c4a6d2" providerId="AD" clId="Web-{8423B34E-E305-A3B2-0254-53F469A150F8}" dt="2025-01-21T18:08:00.032" v="864"/>
          <ac:picMkLst>
            <pc:docMk/>
            <pc:sldMk cId="1026834164" sldId="296"/>
            <ac:picMk id="7" creationId="{BE7B940F-F26B-C4EC-FB34-FE353DA6F027}"/>
          </ac:picMkLst>
        </pc:picChg>
      </pc:sldChg>
    </pc:docChg>
  </pc:docChgLst>
  <pc:docChgLst>
    <pc:chgData name="Berish, Amy" userId="S::aberish@rockarch.org::eaf5f87b-3147-43a5-8afa-27527c34c65d" providerId="AD" clId="Web-{F001AD4F-AE5E-F7BA-0EC3-43490215D9B4}"/>
    <pc:docChg chg="delSld modSld">
      <pc:chgData name="Berish, Amy" userId="S::aberish@rockarch.org::eaf5f87b-3147-43a5-8afa-27527c34c65d" providerId="AD" clId="Web-{F001AD4F-AE5E-F7BA-0EC3-43490215D9B4}" dt="2025-01-21T19:51:08.810" v="363" actId="1076"/>
      <pc:docMkLst>
        <pc:docMk/>
      </pc:docMkLst>
      <pc:sldChg chg="modSp">
        <pc:chgData name="Berish, Amy" userId="S::aberish@rockarch.org::eaf5f87b-3147-43a5-8afa-27527c34c65d" providerId="AD" clId="Web-{F001AD4F-AE5E-F7BA-0EC3-43490215D9B4}" dt="2025-01-21T19:00:10.352" v="3"/>
        <pc:sldMkLst>
          <pc:docMk/>
          <pc:sldMk cId="109857222" sldId="256"/>
        </pc:sldMkLst>
        <pc:picChg chg="mod">
          <ac:chgData name="Berish, Amy" userId="S::aberish@rockarch.org::eaf5f87b-3147-43a5-8afa-27527c34c65d" providerId="AD" clId="Web-{F001AD4F-AE5E-F7BA-0EC3-43490215D9B4}" dt="2025-01-21T19:00:10.352" v="3"/>
          <ac:picMkLst>
            <pc:docMk/>
            <pc:sldMk cId="109857222" sldId="256"/>
            <ac:picMk id="9" creationId="{958F9C57-4156-FED1-AB5B-6CB4B35F54CA}"/>
          </ac:picMkLst>
        </pc:picChg>
      </pc:sldChg>
      <pc:sldChg chg="modSp">
        <pc:chgData name="Berish, Amy" userId="S::aberish@rockarch.org::eaf5f87b-3147-43a5-8afa-27527c34c65d" providerId="AD" clId="Web-{F001AD4F-AE5E-F7BA-0EC3-43490215D9B4}" dt="2025-01-21T19:12:59.244" v="63"/>
        <pc:sldMkLst>
          <pc:docMk/>
          <pc:sldMk cId="1163653862" sldId="261"/>
        </pc:sldMkLst>
        <pc:graphicFrameChg chg="mod">
          <ac:chgData name="Berish, Amy" userId="S::aberish@rockarch.org::eaf5f87b-3147-43a5-8afa-27527c34c65d" providerId="AD" clId="Web-{F001AD4F-AE5E-F7BA-0EC3-43490215D9B4}" dt="2025-01-21T19:12:59.244" v="63"/>
          <ac:graphicFrameMkLst>
            <pc:docMk/>
            <pc:sldMk cId="1163653862" sldId="261"/>
            <ac:graphicFrameMk id="2" creationId="{3CF6F658-2FA7-C9C6-2435-6FD8798727D8}"/>
          </ac:graphicFrameMkLst>
        </pc:graphicFrameChg>
      </pc:sldChg>
      <pc:sldChg chg="modSp">
        <pc:chgData name="Berish, Amy" userId="S::aberish@rockarch.org::eaf5f87b-3147-43a5-8afa-27527c34c65d" providerId="AD" clId="Web-{F001AD4F-AE5E-F7BA-0EC3-43490215D9B4}" dt="2025-01-21T19:15:14.700" v="85"/>
        <pc:sldMkLst>
          <pc:docMk/>
          <pc:sldMk cId="657451445" sldId="264"/>
        </pc:sldMkLst>
        <pc:graphicFrameChg chg="mod">
          <ac:chgData name="Berish, Amy" userId="S::aberish@rockarch.org::eaf5f87b-3147-43a5-8afa-27527c34c65d" providerId="AD" clId="Web-{F001AD4F-AE5E-F7BA-0EC3-43490215D9B4}" dt="2025-01-21T19:15:14.700" v="85"/>
          <ac:graphicFrameMkLst>
            <pc:docMk/>
            <pc:sldMk cId="657451445" sldId="264"/>
            <ac:graphicFrameMk id="4" creationId="{BCDC2C46-CD9D-A00B-9760-29B16532966C}"/>
          </ac:graphicFrameMkLst>
        </pc:graphicFrameChg>
      </pc:sldChg>
      <pc:sldChg chg="modSp">
        <pc:chgData name="Berish, Amy" userId="S::aberish@rockarch.org::eaf5f87b-3147-43a5-8afa-27527c34c65d" providerId="AD" clId="Web-{F001AD4F-AE5E-F7BA-0EC3-43490215D9B4}" dt="2025-01-21T19:18:03.642" v="137"/>
        <pc:sldMkLst>
          <pc:docMk/>
          <pc:sldMk cId="3053239867" sldId="265"/>
        </pc:sldMkLst>
        <pc:graphicFrameChg chg="mod">
          <ac:chgData name="Berish, Amy" userId="S::aberish@rockarch.org::eaf5f87b-3147-43a5-8afa-27527c34c65d" providerId="AD" clId="Web-{F001AD4F-AE5E-F7BA-0EC3-43490215D9B4}" dt="2025-01-21T19:18:03.642" v="137"/>
          <ac:graphicFrameMkLst>
            <pc:docMk/>
            <pc:sldMk cId="3053239867" sldId="265"/>
            <ac:graphicFrameMk id="213" creationId="{7F6F3403-EF06-895B-753D-256D1446B26E}"/>
          </ac:graphicFrameMkLst>
        </pc:graphicFrameChg>
      </pc:sldChg>
      <pc:sldChg chg="modSp">
        <pc:chgData name="Berish, Amy" userId="S::aberish@rockarch.org::eaf5f87b-3147-43a5-8afa-27527c34c65d" providerId="AD" clId="Web-{F001AD4F-AE5E-F7BA-0EC3-43490215D9B4}" dt="2025-01-21T19:12:03.946" v="46"/>
        <pc:sldMkLst>
          <pc:docMk/>
          <pc:sldMk cId="55477651" sldId="269"/>
        </pc:sldMkLst>
        <pc:picChg chg="mod">
          <ac:chgData name="Berish, Amy" userId="S::aberish@rockarch.org::eaf5f87b-3147-43a5-8afa-27527c34c65d" providerId="AD" clId="Web-{F001AD4F-AE5E-F7BA-0EC3-43490215D9B4}" dt="2025-01-21T19:11:47.430" v="41"/>
          <ac:picMkLst>
            <pc:docMk/>
            <pc:sldMk cId="55477651" sldId="269"/>
            <ac:picMk id="4" creationId="{40CA47C6-9824-8382-40AD-665A85C7D5AF}"/>
          </ac:picMkLst>
        </pc:picChg>
        <pc:picChg chg="mod">
          <ac:chgData name="Berish, Amy" userId="S::aberish@rockarch.org::eaf5f87b-3147-43a5-8afa-27527c34c65d" providerId="AD" clId="Web-{F001AD4F-AE5E-F7BA-0EC3-43490215D9B4}" dt="2025-01-21T19:12:03.946" v="46"/>
          <ac:picMkLst>
            <pc:docMk/>
            <pc:sldMk cId="55477651" sldId="269"/>
            <ac:picMk id="5" creationId="{3DCBEA9A-AB08-97A1-1EB9-B0B0985F550B}"/>
          </ac:picMkLst>
        </pc:picChg>
      </pc:sldChg>
      <pc:sldChg chg="modSp">
        <pc:chgData name="Berish, Amy" userId="S::aberish@rockarch.org::eaf5f87b-3147-43a5-8afa-27527c34c65d" providerId="AD" clId="Web-{F001AD4F-AE5E-F7BA-0EC3-43490215D9B4}" dt="2025-01-21T19:19:11.174" v="141"/>
        <pc:sldMkLst>
          <pc:docMk/>
          <pc:sldMk cId="325194114" sldId="270"/>
        </pc:sldMkLst>
        <pc:picChg chg="mod">
          <ac:chgData name="Berish, Amy" userId="S::aberish@rockarch.org::eaf5f87b-3147-43a5-8afa-27527c34c65d" providerId="AD" clId="Web-{F001AD4F-AE5E-F7BA-0EC3-43490215D9B4}" dt="2025-01-21T19:00:31.337" v="7"/>
          <ac:picMkLst>
            <pc:docMk/>
            <pc:sldMk cId="325194114" sldId="270"/>
            <ac:picMk id="7" creationId="{E0BBB1BB-7812-8C45-8371-12E0F30FAE08}"/>
          </ac:picMkLst>
        </pc:picChg>
        <pc:inkChg chg="mod">
          <ac:chgData name="Berish, Amy" userId="S::aberish@rockarch.org::eaf5f87b-3147-43a5-8afa-27527c34c65d" providerId="AD" clId="Web-{F001AD4F-AE5E-F7BA-0EC3-43490215D9B4}" dt="2025-01-21T19:19:11.174" v="141"/>
          <ac:inkMkLst>
            <pc:docMk/>
            <pc:sldMk cId="325194114" sldId="270"/>
            <ac:inkMk id="5" creationId="{02B51271-AA37-C792-2C1B-F7E62CB12AA7}"/>
          </ac:inkMkLst>
        </pc:inkChg>
      </pc:sldChg>
      <pc:sldChg chg="modSp">
        <pc:chgData name="Berish, Amy" userId="S::aberish@rockarch.org::eaf5f87b-3147-43a5-8afa-27527c34c65d" providerId="AD" clId="Web-{F001AD4F-AE5E-F7BA-0EC3-43490215D9B4}" dt="2025-01-21T19:15:54.686" v="101"/>
        <pc:sldMkLst>
          <pc:docMk/>
          <pc:sldMk cId="2248051964" sldId="273"/>
        </pc:sldMkLst>
        <pc:graphicFrameChg chg="mod">
          <ac:chgData name="Berish, Amy" userId="S::aberish@rockarch.org::eaf5f87b-3147-43a5-8afa-27527c34c65d" providerId="AD" clId="Web-{F001AD4F-AE5E-F7BA-0EC3-43490215D9B4}" dt="2025-01-21T19:15:54.686" v="101"/>
          <ac:graphicFrameMkLst>
            <pc:docMk/>
            <pc:sldMk cId="2248051964" sldId="273"/>
            <ac:graphicFrameMk id="43" creationId="{2839EDA6-73AD-F182-1536-2ADA37DFDA8E}"/>
          </ac:graphicFrameMkLst>
        </pc:graphicFrameChg>
      </pc:sldChg>
      <pc:sldChg chg="modSp">
        <pc:chgData name="Berish, Amy" userId="S::aberish@rockarch.org::eaf5f87b-3147-43a5-8afa-27527c34c65d" providerId="AD" clId="Web-{F001AD4F-AE5E-F7BA-0EC3-43490215D9B4}" dt="2025-01-21T19:00:15.556" v="4"/>
        <pc:sldMkLst>
          <pc:docMk/>
          <pc:sldMk cId="1961888921" sldId="275"/>
        </pc:sldMkLst>
        <pc:picChg chg="mod">
          <ac:chgData name="Berish, Amy" userId="S::aberish@rockarch.org::eaf5f87b-3147-43a5-8afa-27527c34c65d" providerId="AD" clId="Web-{F001AD4F-AE5E-F7BA-0EC3-43490215D9B4}" dt="2025-01-21T19:00:15.556" v="4"/>
          <ac:picMkLst>
            <pc:docMk/>
            <pc:sldMk cId="1961888921" sldId="275"/>
            <ac:picMk id="5" creationId="{A6C3EB9E-5E5C-B194-501C-4362721ED1E7}"/>
          </ac:picMkLst>
        </pc:picChg>
      </pc:sldChg>
      <pc:sldChg chg="modSp">
        <pc:chgData name="Berish, Amy" userId="S::aberish@rockarch.org::eaf5f87b-3147-43a5-8afa-27527c34c65d" providerId="AD" clId="Web-{F001AD4F-AE5E-F7BA-0EC3-43490215D9B4}" dt="2025-01-21T19:02:03.933" v="19"/>
        <pc:sldMkLst>
          <pc:docMk/>
          <pc:sldMk cId="380502372" sldId="276"/>
        </pc:sldMkLst>
        <pc:picChg chg="mod">
          <ac:chgData name="Berish, Amy" userId="S::aberish@rockarch.org::eaf5f87b-3147-43a5-8afa-27527c34c65d" providerId="AD" clId="Web-{F001AD4F-AE5E-F7BA-0EC3-43490215D9B4}" dt="2025-01-21T19:02:03.933" v="19"/>
          <ac:picMkLst>
            <pc:docMk/>
            <pc:sldMk cId="380502372" sldId="276"/>
            <ac:picMk id="4" creationId="{F69D359F-4472-B378-6C51-A71E2CE1244F}"/>
          </ac:picMkLst>
        </pc:picChg>
      </pc:sldChg>
      <pc:sldChg chg="modSp">
        <pc:chgData name="Berish, Amy" userId="S::aberish@rockarch.org::eaf5f87b-3147-43a5-8afa-27527c34c65d" providerId="AD" clId="Web-{F001AD4F-AE5E-F7BA-0EC3-43490215D9B4}" dt="2025-01-21T19:01:39.542" v="13"/>
        <pc:sldMkLst>
          <pc:docMk/>
          <pc:sldMk cId="625470931" sldId="279"/>
        </pc:sldMkLst>
        <pc:picChg chg="mod">
          <ac:chgData name="Berish, Amy" userId="S::aberish@rockarch.org::eaf5f87b-3147-43a5-8afa-27527c34c65d" providerId="AD" clId="Web-{F001AD4F-AE5E-F7BA-0EC3-43490215D9B4}" dt="2025-01-21T19:01:39.542" v="13"/>
          <ac:picMkLst>
            <pc:docMk/>
            <pc:sldMk cId="625470931" sldId="279"/>
            <ac:picMk id="6" creationId="{D80ABCAD-F4F6-3B00-5AA8-8603B53D0AC2}"/>
          </ac:picMkLst>
        </pc:picChg>
      </pc:sldChg>
      <pc:sldChg chg="modSp">
        <pc:chgData name="Berish, Amy" userId="S::aberish@rockarch.org::eaf5f87b-3147-43a5-8afa-27527c34c65d" providerId="AD" clId="Web-{F001AD4F-AE5E-F7BA-0EC3-43490215D9B4}" dt="2025-01-21T19:01:11.791" v="11"/>
        <pc:sldMkLst>
          <pc:docMk/>
          <pc:sldMk cId="2935203206" sldId="280"/>
        </pc:sldMkLst>
        <pc:picChg chg="mod">
          <ac:chgData name="Berish, Amy" userId="S::aberish@rockarch.org::eaf5f87b-3147-43a5-8afa-27527c34c65d" providerId="AD" clId="Web-{F001AD4F-AE5E-F7BA-0EC3-43490215D9B4}" dt="2025-01-21T19:01:11.791" v="11"/>
          <ac:picMkLst>
            <pc:docMk/>
            <pc:sldMk cId="2935203206" sldId="280"/>
            <ac:picMk id="4" creationId="{1C42A3FF-A5ED-AB00-24FF-91614C40825B}"/>
          </ac:picMkLst>
        </pc:picChg>
      </pc:sldChg>
      <pc:sldChg chg="modSp">
        <pc:chgData name="Berish, Amy" userId="S::aberish@rockarch.org::eaf5f87b-3147-43a5-8afa-27527c34c65d" providerId="AD" clId="Web-{F001AD4F-AE5E-F7BA-0EC3-43490215D9B4}" dt="2025-01-21T19:01:01.463" v="10"/>
        <pc:sldMkLst>
          <pc:docMk/>
          <pc:sldMk cId="4121120319" sldId="281"/>
        </pc:sldMkLst>
        <pc:picChg chg="mod">
          <ac:chgData name="Berish, Amy" userId="S::aberish@rockarch.org::eaf5f87b-3147-43a5-8afa-27527c34c65d" providerId="AD" clId="Web-{F001AD4F-AE5E-F7BA-0EC3-43490215D9B4}" dt="2025-01-21T19:01:01.463" v="10"/>
          <ac:picMkLst>
            <pc:docMk/>
            <pc:sldMk cId="4121120319" sldId="281"/>
            <ac:picMk id="4" creationId="{4AEBF31E-4DA1-61BD-F978-557D40921BFB}"/>
          </ac:picMkLst>
        </pc:picChg>
      </pc:sldChg>
      <pc:sldChg chg="modSp">
        <pc:chgData name="Berish, Amy" userId="S::aberish@rockarch.org::eaf5f87b-3147-43a5-8afa-27527c34c65d" providerId="AD" clId="Web-{F001AD4F-AE5E-F7BA-0EC3-43490215D9B4}" dt="2025-01-21T19:01:46.948" v="15"/>
        <pc:sldMkLst>
          <pc:docMk/>
          <pc:sldMk cId="2958335872" sldId="282"/>
        </pc:sldMkLst>
        <pc:picChg chg="mod">
          <ac:chgData name="Berish, Amy" userId="S::aberish@rockarch.org::eaf5f87b-3147-43a5-8afa-27527c34c65d" providerId="AD" clId="Web-{F001AD4F-AE5E-F7BA-0EC3-43490215D9B4}" dt="2025-01-21T19:01:46.948" v="15"/>
          <ac:picMkLst>
            <pc:docMk/>
            <pc:sldMk cId="2958335872" sldId="282"/>
            <ac:picMk id="3" creationId="{92AD0721-7D96-CA0E-5F85-E6ED37CC7D81}"/>
          </ac:picMkLst>
        </pc:picChg>
      </pc:sldChg>
      <pc:sldChg chg="modSp">
        <pc:chgData name="Berish, Amy" userId="S::aberish@rockarch.org::eaf5f87b-3147-43a5-8afa-27527c34c65d" providerId="AD" clId="Web-{F001AD4F-AE5E-F7BA-0EC3-43490215D9B4}" dt="2025-01-21T19:01:55.683" v="17"/>
        <pc:sldMkLst>
          <pc:docMk/>
          <pc:sldMk cId="2174617666" sldId="283"/>
        </pc:sldMkLst>
        <pc:picChg chg="mod">
          <ac:chgData name="Berish, Amy" userId="S::aberish@rockarch.org::eaf5f87b-3147-43a5-8afa-27527c34c65d" providerId="AD" clId="Web-{F001AD4F-AE5E-F7BA-0EC3-43490215D9B4}" dt="2025-01-21T19:01:55.683" v="17"/>
          <ac:picMkLst>
            <pc:docMk/>
            <pc:sldMk cId="2174617666" sldId="283"/>
            <ac:picMk id="14" creationId="{726A3C84-AC69-258A-21F6-9B02A2D09511}"/>
          </ac:picMkLst>
        </pc:picChg>
      </pc:sldChg>
      <pc:sldChg chg="modSp">
        <pc:chgData name="Berish, Amy" userId="S::aberish@rockarch.org::eaf5f87b-3147-43a5-8afa-27527c34c65d" providerId="AD" clId="Web-{F001AD4F-AE5E-F7BA-0EC3-43490215D9B4}" dt="2025-01-21T19:01:59.933" v="18"/>
        <pc:sldMkLst>
          <pc:docMk/>
          <pc:sldMk cId="3735260286" sldId="284"/>
        </pc:sldMkLst>
        <pc:picChg chg="mod">
          <ac:chgData name="Berish, Amy" userId="S::aberish@rockarch.org::eaf5f87b-3147-43a5-8afa-27527c34c65d" providerId="AD" clId="Web-{F001AD4F-AE5E-F7BA-0EC3-43490215D9B4}" dt="2025-01-21T19:01:59.933" v="18"/>
          <ac:picMkLst>
            <pc:docMk/>
            <pc:sldMk cId="3735260286" sldId="284"/>
            <ac:picMk id="5" creationId="{726C3541-F99A-1569-DA43-9C91028ECF7F}"/>
          </ac:picMkLst>
        </pc:picChg>
      </pc:sldChg>
      <pc:sldChg chg="modSp">
        <pc:chgData name="Berish, Amy" userId="S::aberish@rockarch.org::eaf5f87b-3147-43a5-8afa-27527c34c65d" providerId="AD" clId="Web-{F001AD4F-AE5E-F7BA-0EC3-43490215D9B4}" dt="2025-01-21T19:01:50.589" v="16"/>
        <pc:sldMkLst>
          <pc:docMk/>
          <pc:sldMk cId="3708195492" sldId="285"/>
        </pc:sldMkLst>
        <pc:picChg chg="mod">
          <ac:chgData name="Berish, Amy" userId="S::aberish@rockarch.org::eaf5f87b-3147-43a5-8afa-27527c34c65d" providerId="AD" clId="Web-{F001AD4F-AE5E-F7BA-0EC3-43490215D9B4}" dt="2025-01-21T19:01:50.589" v="16"/>
          <ac:picMkLst>
            <pc:docMk/>
            <pc:sldMk cId="3708195492" sldId="285"/>
            <ac:picMk id="6" creationId="{56D44B29-AB9C-A2F9-56A4-8FABF9CAD718}"/>
          </ac:picMkLst>
        </pc:picChg>
      </pc:sldChg>
      <pc:sldChg chg="modSp">
        <pc:chgData name="Berish, Amy" userId="S::aberish@rockarch.org::eaf5f87b-3147-43a5-8afa-27527c34c65d" providerId="AD" clId="Web-{F001AD4F-AE5E-F7BA-0EC3-43490215D9B4}" dt="2025-01-21T19:13:18.182" v="72"/>
        <pc:sldMkLst>
          <pc:docMk/>
          <pc:sldMk cId="662545507" sldId="286"/>
        </pc:sldMkLst>
        <pc:picChg chg="mod">
          <ac:chgData name="Berish, Amy" userId="S::aberish@rockarch.org::eaf5f87b-3147-43a5-8afa-27527c34c65d" providerId="AD" clId="Web-{F001AD4F-AE5E-F7BA-0EC3-43490215D9B4}" dt="2025-01-21T19:13:18.182" v="72"/>
          <ac:picMkLst>
            <pc:docMk/>
            <pc:sldMk cId="662545507" sldId="286"/>
            <ac:picMk id="5" creationId="{F10A1814-B9FD-2723-436C-6C9EA14765B8}"/>
          </ac:picMkLst>
        </pc:picChg>
      </pc:sldChg>
      <pc:sldChg chg="addSp delSp modSp mod setBg modClrScheme delDesignElem chgLayout">
        <pc:chgData name="Berish, Amy" userId="S::aberish@rockarch.org::eaf5f87b-3147-43a5-8afa-27527c34c65d" providerId="AD" clId="Web-{F001AD4F-AE5E-F7BA-0EC3-43490215D9B4}" dt="2025-01-21T19:51:08.810" v="363" actId="1076"/>
        <pc:sldMkLst>
          <pc:docMk/>
          <pc:sldMk cId="423261890" sldId="287"/>
        </pc:sldMkLst>
        <pc:spChg chg="mod ord">
          <ac:chgData name="Berish, Amy" userId="S::aberish@rockarch.org::eaf5f87b-3147-43a5-8afa-27527c34c65d" providerId="AD" clId="Web-{F001AD4F-AE5E-F7BA-0EC3-43490215D9B4}" dt="2025-01-21T19:43:11.362" v="252"/>
          <ac:spMkLst>
            <pc:docMk/>
            <pc:sldMk cId="423261890" sldId="287"/>
            <ac:spMk id="2" creationId="{338C5281-DA25-12C9-C800-D27AEB324D01}"/>
          </ac:spMkLst>
        </pc:spChg>
        <pc:spChg chg="mod ord">
          <ac:chgData name="Berish, Amy" userId="S::aberish@rockarch.org::eaf5f87b-3147-43a5-8afa-27527c34c65d" providerId="AD" clId="Web-{F001AD4F-AE5E-F7BA-0EC3-43490215D9B4}" dt="2025-01-21T19:43:11.362" v="252"/>
          <ac:spMkLst>
            <pc:docMk/>
            <pc:sldMk cId="423261890" sldId="287"/>
            <ac:spMk id="3" creationId="{28A9E86F-37E3-A9E5-440E-BA94DF83BF22}"/>
          </ac:spMkLst>
        </pc:spChg>
        <pc:spChg chg="add mod">
          <ac:chgData name="Berish, Amy" userId="S::aberish@rockarch.org::eaf5f87b-3147-43a5-8afa-27527c34c65d" providerId="AD" clId="Web-{F001AD4F-AE5E-F7BA-0EC3-43490215D9B4}" dt="2025-01-21T19:50:25.856" v="355" actId="1076"/>
          <ac:spMkLst>
            <pc:docMk/>
            <pc:sldMk cId="423261890" sldId="287"/>
            <ac:spMk id="11" creationId="{44E62428-0964-A31E-153E-B92DA2E9A742}"/>
          </ac:spMkLst>
        </pc:spChg>
        <pc:spChg chg="add mod">
          <ac:chgData name="Berish, Amy" userId="S::aberish@rockarch.org::eaf5f87b-3147-43a5-8afa-27527c34c65d" providerId="AD" clId="Web-{F001AD4F-AE5E-F7BA-0EC3-43490215D9B4}" dt="2025-01-21T19:51:08.810" v="363" actId="1076"/>
          <ac:spMkLst>
            <pc:docMk/>
            <pc:sldMk cId="423261890" sldId="287"/>
            <ac:spMk id="13" creationId="{3A759A88-F430-00C9-6D15-AEAC7A5620B1}"/>
          </ac:spMkLst>
        </pc:spChg>
        <pc:spChg chg="add mod">
          <ac:chgData name="Berish, Amy" userId="S::aberish@rockarch.org::eaf5f87b-3147-43a5-8afa-27527c34c65d" providerId="AD" clId="Web-{F001AD4F-AE5E-F7BA-0EC3-43490215D9B4}" dt="2025-01-21T19:50:35.325" v="356" actId="1076"/>
          <ac:spMkLst>
            <pc:docMk/>
            <pc:sldMk cId="423261890" sldId="287"/>
            <ac:spMk id="15" creationId="{2472B41D-8AA9-D855-3DF9-553C9AA0DF5C}"/>
          </ac:spMkLst>
        </pc:spChg>
        <pc:spChg chg="add mod">
          <ac:chgData name="Berish, Amy" userId="S::aberish@rockarch.org::eaf5f87b-3147-43a5-8afa-27527c34c65d" providerId="AD" clId="Web-{F001AD4F-AE5E-F7BA-0EC3-43490215D9B4}" dt="2025-01-21T19:47:35.384" v="325" actId="1076"/>
          <ac:spMkLst>
            <pc:docMk/>
            <pc:sldMk cId="423261890" sldId="287"/>
            <ac:spMk id="17" creationId="{64D950D4-8D61-838C-1EDC-856BE7F94679}"/>
          </ac:spMkLst>
        </pc:spChg>
        <pc:picChg chg="mod modCrop">
          <ac:chgData name="Berish, Amy" userId="S::aberish@rockarch.org::eaf5f87b-3147-43a5-8afa-27527c34c65d" providerId="AD" clId="Web-{F001AD4F-AE5E-F7BA-0EC3-43490215D9B4}" dt="2025-01-21T19:51:00.060" v="362" actId="1076"/>
          <ac:picMkLst>
            <pc:docMk/>
            <pc:sldMk cId="423261890" sldId="287"/>
            <ac:picMk id="4" creationId="{BB431E49-38B8-D9D5-5C09-64B27B495FFD}"/>
          </ac:picMkLst>
        </pc:picChg>
        <pc:picChg chg="mod ord modCrop">
          <ac:chgData name="Berish, Amy" userId="S::aberish@rockarch.org::eaf5f87b-3147-43a5-8afa-27527c34c65d" providerId="AD" clId="Web-{F001AD4F-AE5E-F7BA-0EC3-43490215D9B4}" dt="2025-01-21T19:50:45.372" v="359" actId="1076"/>
          <ac:picMkLst>
            <pc:docMk/>
            <pc:sldMk cId="423261890" sldId="287"/>
            <ac:picMk id="6" creationId="{370E7CFF-36D6-26CF-0593-43C6B79B4368}"/>
          </ac:picMkLst>
        </pc:picChg>
        <pc:picChg chg="mod modCrop">
          <ac:chgData name="Berish, Amy" userId="S::aberish@rockarch.org::eaf5f87b-3147-43a5-8afa-27527c34c65d" providerId="AD" clId="Web-{F001AD4F-AE5E-F7BA-0EC3-43490215D9B4}" dt="2025-01-21T19:50:56.966" v="361" actId="1076"/>
          <ac:picMkLst>
            <pc:docMk/>
            <pc:sldMk cId="423261890" sldId="287"/>
            <ac:picMk id="7" creationId="{FDFFA9DA-2B53-C914-C519-27AEE1437AA0}"/>
          </ac:picMkLst>
        </pc:picChg>
      </pc:sldChg>
      <pc:sldChg chg="modSp">
        <pc:chgData name="Berish, Amy" userId="S::aberish@rockarch.org::eaf5f87b-3147-43a5-8afa-27527c34c65d" providerId="AD" clId="Web-{F001AD4F-AE5E-F7BA-0EC3-43490215D9B4}" dt="2025-01-21T19:04:48.015" v="20"/>
        <pc:sldMkLst>
          <pc:docMk/>
          <pc:sldMk cId="1497979709" sldId="288"/>
        </pc:sldMkLst>
        <pc:picChg chg="mod">
          <ac:chgData name="Berish, Amy" userId="S::aberish@rockarch.org::eaf5f87b-3147-43a5-8afa-27527c34c65d" providerId="AD" clId="Web-{F001AD4F-AE5E-F7BA-0EC3-43490215D9B4}" dt="2025-01-21T19:04:48.015" v="20"/>
          <ac:picMkLst>
            <pc:docMk/>
            <pc:sldMk cId="1497979709" sldId="288"/>
            <ac:picMk id="5" creationId="{B1913D6F-554F-F0C6-6D6C-52030DA28F3D}"/>
          </ac:picMkLst>
        </pc:picChg>
      </pc:sldChg>
      <pc:sldChg chg="modSp del">
        <pc:chgData name="Berish, Amy" userId="S::aberish@rockarch.org::eaf5f87b-3147-43a5-8afa-27527c34c65d" providerId="AD" clId="Web-{F001AD4F-AE5E-F7BA-0EC3-43490215D9B4}" dt="2025-01-21T19:08:22.254" v="21"/>
        <pc:sldMkLst>
          <pc:docMk/>
          <pc:sldMk cId="1548376847" sldId="290"/>
        </pc:sldMkLst>
      </pc:sldChg>
      <pc:sldChg chg="modSp">
        <pc:chgData name="Berish, Amy" userId="S::aberish@rockarch.org::eaf5f87b-3147-43a5-8afa-27527c34c65d" providerId="AD" clId="Web-{F001AD4F-AE5E-F7BA-0EC3-43490215D9B4}" dt="2025-01-21T19:14:26.856" v="73"/>
        <pc:sldMkLst>
          <pc:docMk/>
          <pc:sldMk cId="895701314" sldId="291"/>
        </pc:sldMkLst>
        <pc:graphicFrameChg chg="mod">
          <ac:chgData name="Berish, Amy" userId="S::aberish@rockarch.org::eaf5f87b-3147-43a5-8afa-27527c34c65d" providerId="AD" clId="Web-{F001AD4F-AE5E-F7BA-0EC3-43490215D9B4}" dt="2025-01-21T19:14:26.856" v="73"/>
          <ac:graphicFrameMkLst>
            <pc:docMk/>
            <pc:sldMk cId="895701314" sldId="291"/>
            <ac:graphicFrameMk id="7" creationId="{10049FA7-871F-CB60-4965-C9E5252C9E53}"/>
          </ac:graphicFrameMkLst>
        </pc:graphicFrameChg>
        <pc:picChg chg="mod">
          <ac:chgData name="Berish, Amy" userId="S::aberish@rockarch.org::eaf5f87b-3147-43a5-8afa-27527c34c65d" providerId="AD" clId="Web-{F001AD4F-AE5E-F7BA-0EC3-43490215D9B4}" dt="2025-01-21T19:00:55.353" v="9"/>
          <ac:picMkLst>
            <pc:docMk/>
            <pc:sldMk cId="895701314" sldId="291"/>
            <ac:picMk id="4" creationId="{1D77373A-B596-4134-0959-A81F7F0F7024}"/>
          </ac:picMkLst>
        </pc:picChg>
      </pc:sldChg>
      <pc:sldChg chg="modSp">
        <pc:chgData name="Berish, Amy" userId="S::aberish@rockarch.org::eaf5f87b-3147-43a5-8afa-27527c34c65d" providerId="AD" clId="Web-{F001AD4F-AE5E-F7BA-0EC3-43490215D9B4}" dt="2025-01-21T19:17:24.703" v="122"/>
        <pc:sldMkLst>
          <pc:docMk/>
          <pc:sldMk cId="1982612744" sldId="293"/>
        </pc:sldMkLst>
        <pc:picChg chg="mod">
          <ac:chgData name="Berish, Amy" userId="S::aberish@rockarch.org::eaf5f87b-3147-43a5-8afa-27527c34c65d" providerId="AD" clId="Web-{F001AD4F-AE5E-F7BA-0EC3-43490215D9B4}" dt="2025-01-21T19:17:24.703" v="122"/>
          <ac:picMkLst>
            <pc:docMk/>
            <pc:sldMk cId="1982612744" sldId="293"/>
            <ac:picMk id="7" creationId="{522DCA85-3E5E-C957-8919-C4AAF8E7E613}"/>
          </ac:picMkLst>
        </pc:picChg>
      </pc:sldChg>
      <pc:sldChg chg="modSp">
        <pc:chgData name="Berish, Amy" userId="S::aberish@rockarch.org::eaf5f87b-3147-43a5-8afa-27527c34c65d" providerId="AD" clId="Web-{F001AD4F-AE5E-F7BA-0EC3-43490215D9B4}" dt="2025-01-21T19:16:58.374" v="117"/>
        <pc:sldMkLst>
          <pc:docMk/>
          <pc:sldMk cId="3656492354" sldId="294"/>
        </pc:sldMkLst>
        <pc:graphicFrameChg chg="mod">
          <ac:chgData name="Berish, Amy" userId="S::aberish@rockarch.org::eaf5f87b-3147-43a5-8afa-27527c34c65d" providerId="AD" clId="Web-{F001AD4F-AE5E-F7BA-0EC3-43490215D9B4}" dt="2025-01-21T19:16:58.374" v="117"/>
          <ac:graphicFrameMkLst>
            <pc:docMk/>
            <pc:sldMk cId="3656492354" sldId="294"/>
            <ac:graphicFrameMk id="4" creationId="{46815BA2-6CBB-C319-DFB4-7EB403785DE1}"/>
          </ac:graphicFrameMkLst>
        </pc:graphicFrameChg>
      </pc:sldChg>
      <pc:sldChg chg="modSp">
        <pc:chgData name="Berish, Amy" userId="S::aberish@rockarch.org::eaf5f87b-3147-43a5-8afa-27527c34c65d" providerId="AD" clId="Web-{F001AD4F-AE5E-F7BA-0EC3-43490215D9B4}" dt="2025-01-21T19:00:50.916" v="8"/>
        <pc:sldMkLst>
          <pc:docMk/>
          <pc:sldMk cId="1026834164" sldId="296"/>
        </pc:sldMkLst>
        <pc:picChg chg="mod">
          <ac:chgData name="Berish, Amy" userId="S::aberish@rockarch.org::eaf5f87b-3147-43a5-8afa-27527c34c65d" providerId="AD" clId="Web-{F001AD4F-AE5E-F7BA-0EC3-43490215D9B4}" dt="2025-01-21T19:00:50.916" v="8"/>
          <ac:picMkLst>
            <pc:docMk/>
            <pc:sldMk cId="1026834164" sldId="296"/>
            <ac:picMk id="7" creationId="{BE7B940F-F26B-C4EC-FB34-FE353DA6F027}"/>
          </ac:picMkLst>
        </pc:picChg>
      </pc:sldChg>
    </pc:docChg>
  </pc:docChgLst>
  <pc:docChgLst>
    <pc:chgData name="Berish, Amy" userId="S::aberish@rockarch.org::eaf5f87b-3147-43a5-8afa-27527c34c65d" providerId="AD" clId="Web-{15909E11-7394-2AD8-2084-B004C766BEED}"/>
    <pc:docChg chg="addSld delSld modSld addMainMaster delMainMaster">
      <pc:chgData name="Berish, Amy" userId="S::aberish@rockarch.org::eaf5f87b-3147-43a5-8afa-27527c34c65d" providerId="AD" clId="Web-{15909E11-7394-2AD8-2084-B004C766BEED}" dt="2024-10-25T21:00:18.830" v="1011" actId="20577"/>
      <pc:docMkLst>
        <pc:docMk/>
      </pc:docMkLst>
      <pc:sldChg chg="addSp delSp modSp mod setBg modClrScheme setClrOvrMap chgLayout">
        <pc:chgData name="Berish, Amy" userId="S::aberish@rockarch.org::eaf5f87b-3147-43a5-8afa-27527c34c65d" providerId="AD" clId="Web-{15909E11-7394-2AD8-2084-B004C766BEED}" dt="2024-10-25T18:24:31.306" v="4"/>
        <pc:sldMkLst>
          <pc:docMk/>
          <pc:sldMk cId="109857222" sldId="256"/>
        </pc:sldMkLst>
      </pc:sldChg>
      <pc:sldChg chg="addSp delSp modSp new">
        <pc:chgData name="Berish, Amy" userId="S::aberish@rockarch.org::eaf5f87b-3147-43a5-8afa-27527c34c65d" providerId="AD" clId="Web-{15909E11-7394-2AD8-2084-B004C766BEED}" dt="2024-10-25T18:49:11.148" v="452" actId="20577"/>
        <pc:sldMkLst>
          <pc:docMk/>
          <pc:sldMk cId="956885092" sldId="257"/>
        </pc:sldMkLst>
      </pc:sldChg>
      <pc:sldChg chg="new del">
        <pc:chgData name="Berish, Amy" userId="S::aberish@rockarch.org::eaf5f87b-3147-43a5-8afa-27527c34c65d" providerId="AD" clId="Web-{15909E11-7394-2AD8-2084-B004C766BEED}" dt="2024-10-25T18:52:33.058" v="454"/>
        <pc:sldMkLst>
          <pc:docMk/>
          <pc:sldMk cId="289420147" sldId="258"/>
        </pc:sldMkLst>
      </pc:sldChg>
      <pc:sldChg chg="addSp modSp new">
        <pc:chgData name="Berish, Amy" userId="S::aberish@rockarch.org::eaf5f87b-3147-43a5-8afa-27527c34c65d" providerId="AD" clId="Web-{15909E11-7394-2AD8-2084-B004C766BEED}" dt="2024-10-25T18:57:21.876" v="584"/>
        <pc:sldMkLst>
          <pc:docMk/>
          <pc:sldMk cId="2168275066" sldId="258"/>
        </pc:sldMkLst>
      </pc:sldChg>
      <pc:sldChg chg="addSp delSp modSp new mod setBg">
        <pc:chgData name="Berish, Amy" userId="S::aberish@rockarch.org::eaf5f87b-3147-43a5-8afa-27527c34c65d" providerId="AD" clId="Web-{15909E11-7394-2AD8-2084-B004C766BEED}" dt="2024-10-25T19:17:35.572" v="982"/>
        <pc:sldMkLst>
          <pc:docMk/>
          <pc:sldMk cId="832125245" sldId="259"/>
        </pc:sldMkLst>
      </pc:sldChg>
      <pc:sldChg chg="addSp delSp modSp add replId">
        <pc:chgData name="Berish, Amy" userId="S::aberish@rockarch.org::eaf5f87b-3147-43a5-8afa-27527c34c65d" providerId="AD" clId="Web-{15909E11-7394-2AD8-2084-B004C766BEED}" dt="2024-10-25T21:00:18.830" v="1011" actId="20577"/>
        <pc:sldMkLst>
          <pc:docMk/>
          <pc:sldMk cId="564070933" sldId="260"/>
        </pc:sldMkLst>
      </pc:sldChg>
      <pc:sldChg chg="addSp delSp modSp add replId">
        <pc:chgData name="Berish, Amy" userId="S::aberish@rockarch.org::eaf5f87b-3147-43a5-8afa-27527c34c65d" providerId="AD" clId="Web-{15909E11-7394-2AD8-2084-B004C766BEED}" dt="2024-10-25T19:17:13.681" v="981"/>
        <pc:sldMkLst>
          <pc:docMk/>
          <pc:sldMk cId="1163653862" sldId="261"/>
        </pc:sldMkLst>
      </pc:sldChg>
      <pc:sldMasterChg chg="add del addSldLayout delSldLayout">
        <pc:chgData name="Berish, Amy" userId="S::aberish@rockarch.org::eaf5f87b-3147-43a5-8afa-27527c34c65d" providerId="AD" clId="Web-{15909E11-7394-2AD8-2084-B004C766BEED}" dt="2024-10-25T18:24:31.306" v="4"/>
        <pc:sldMasterMkLst>
          <pc:docMk/>
          <pc:sldMasterMk cId="2460954070" sldId="2147483660"/>
        </pc:sldMasterMkLst>
        <pc:sldLayoutChg chg="add del">
          <pc:chgData name="Berish, Amy" userId="S::aberish@rockarch.org::eaf5f87b-3147-43a5-8afa-27527c34c65d" providerId="AD" clId="Web-{15909E11-7394-2AD8-2084-B004C766BEED}" dt="2024-10-25T18:24:31.306" v="4"/>
          <pc:sldLayoutMkLst>
            <pc:docMk/>
            <pc:sldMasterMk cId="2460954070" sldId="2147483660"/>
            <pc:sldLayoutMk cId="2385387890" sldId="2147483661"/>
          </pc:sldLayoutMkLst>
        </pc:sldLayoutChg>
        <pc:sldLayoutChg chg="add del">
          <pc:chgData name="Berish, Amy" userId="S::aberish@rockarch.org::eaf5f87b-3147-43a5-8afa-27527c34c65d" providerId="AD" clId="Web-{15909E11-7394-2AD8-2084-B004C766BEED}" dt="2024-10-25T18:24:31.306" v="4"/>
          <pc:sldLayoutMkLst>
            <pc:docMk/>
            <pc:sldMasterMk cId="2460954070" sldId="2147483660"/>
            <pc:sldLayoutMk cId="949138452" sldId="2147483662"/>
          </pc:sldLayoutMkLst>
        </pc:sldLayoutChg>
        <pc:sldLayoutChg chg="add del">
          <pc:chgData name="Berish, Amy" userId="S::aberish@rockarch.org::eaf5f87b-3147-43a5-8afa-27527c34c65d" providerId="AD" clId="Web-{15909E11-7394-2AD8-2084-B004C766BEED}" dt="2024-10-25T18:24:31.306" v="4"/>
          <pc:sldLayoutMkLst>
            <pc:docMk/>
            <pc:sldMasterMk cId="2460954070" sldId="2147483660"/>
            <pc:sldLayoutMk cId="2591524520" sldId="2147483663"/>
          </pc:sldLayoutMkLst>
        </pc:sldLayoutChg>
        <pc:sldLayoutChg chg="add del">
          <pc:chgData name="Berish, Amy" userId="S::aberish@rockarch.org::eaf5f87b-3147-43a5-8afa-27527c34c65d" providerId="AD" clId="Web-{15909E11-7394-2AD8-2084-B004C766BEED}" dt="2024-10-25T18:24:31.306" v="4"/>
          <pc:sldLayoutMkLst>
            <pc:docMk/>
            <pc:sldMasterMk cId="2460954070" sldId="2147483660"/>
            <pc:sldLayoutMk cId="1203092039" sldId="2147483664"/>
          </pc:sldLayoutMkLst>
        </pc:sldLayoutChg>
        <pc:sldLayoutChg chg="add del">
          <pc:chgData name="Berish, Amy" userId="S::aberish@rockarch.org::eaf5f87b-3147-43a5-8afa-27527c34c65d" providerId="AD" clId="Web-{15909E11-7394-2AD8-2084-B004C766BEED}" dt="2024-10-25T18:24:31.306" v="4"/>
          <pc:sldLayoutMkLst>
            <pc:docMk/>
            <pc:sldMasterMk cId="2460954070" sldId="2147483660"/>
            <pc:sldLayoutMk cId="3733172339" sldId="2147483665"/>
          </pc:sldLayoutMkLst>
        </pc:sldLayoutChg>
        <pc:sldLayoutChg chg="add del">
          <pc:chgData name="Berish, Amy" userId="S::aberish@rockarch.org::eaf5f87b-3147-43a5-8afa-27527c34c65d" providerId="AD" clId="Web-{15909E11-7394-2AD8-2084-B004C766BEED}" dt="2024-10-25T18:24:31.306" v="4"/>
          <pc:sldLayoutMkLst>
            <pc:docMk/>
            <pc:sldMasterMk cId="2460954070" sldId="2147483660"/>
            <pc:sldLayoutMk cId="3210312558" sldId="2147483666"/>
          </pc:sldLayoutMkLst>
        </pc:sldLayoutChg>
        <pc:sldLayoutChg chg="add del">
          <pc:chgData name="Berish, Amy" userId="S::aberish@rockarch.org::eaf5f87b-3147-43a5-8afa-27527c34c65d" providerId="AD" clId="Web-{15909E11-7394-2AD8-2084-B004C766BEED}" dt="2024-10-25T18:24:31.306" v="4"/>
          <pc:sldLayoutMkLst>
            <pc:docMk/>
            <pc:sldMasterMk cId="2460954070" sldId="2147483660"/>
            <pc:sldLayoutMk cId="3146388984" sldId="2147483667"/>
          </pc:sldLayoutMkLst>
        </pc:sldLayoutChg>
        <pc:sldLayoutChg chg="add del">
          <pc:chgData name="Berish, Amy" userId="S::aberish@rockarch.org::eaf5f87b-3147-43a5-8afa-27527c34c65d" providerId="AD" clId="Web-{15909E11-7394-2AD8-2084-B004C766BEED}" dt="2024-10-25T18:24:31.306" v="4"/>
          <pc:sldLayoutMkLst>
            <pc:docMk/>
            <pc:sldMasterMk cId="2460954070" sldId="2147483660"/>
            <pc:sldLayoutMk cId="3171841454" sldId="2147483668"/>
          </pc:sldLayoutMkLst>
        </pc:sldLayoutChg>
        <pc:sldLayoutChg chg="add del">
          <pc:chgData name="Berish, Amy" userId="S::aberish@rockarch.org::eaf5f87b-3147-43a5-8afa-27527c34c65d" providerId="AD" clId="Web-{15909E11-7394-2AD8-2084-B004C766BEED}" dt="2024-10-25T18:24:31.306" v="4"/>
          <pc:sldLayoutMkLst>
            <pc:docMk/>
            <pc:sldMasterMk cId="2460954070" sldId="2147483660"/>
            <pc:sldLayoutMk cId="1718958274" sldId="2147483669"/>
          </pc:sldLayoutMkLst>
        </pc:sldLayoutChg>
        <pc:sldLayoutChg chg="add del">
          <pc:chgData name="Berish, Amy" userId="S::aberish@rockarch.org::eaf5f87b-3147-43a5-8afa-27527c34c65d" providerId="AD" clId="Web-{15909E11-7394-2AD8-2084-B004C766BEED}" dt="2024-10-25T18:24:31.306" v="4"/>
          <pc:sldLayoutMkLst>
            <pc:docMk/>
            <pc:sldMasterMk cId="2460954070" sldId="2147483660"/>
            <pc:sldLayoutMk cId="2202905451" sldId="2147483670"/>
          </pc:sldLayoutMkLst>
        </pc:sldLayoutChg>
        <pc:sldLayoutChg chg="add del">
          <pc:chgData name="Berish, Amy" userId="S::aberish@rockarch.org::eaf5f87b-3147-43a5-8afa-27527c34c65d" providerId="AD" clId="Web-{15909E11-7394-2AD8-2084-B004C766BEED}" dt="2024-10-25T18:24:31.306" v="4"/>
          <pc:sldLayoutMkLst>
            <pc:docMk/>
            <pc:sldMasterMk cId="2460954070" sldId="2147483660"/>
            <pc:sldLayoutMk cId="3479445657" sldId="2147483671"/>
          </pc:sldLayoutMkLst>
        </pc:sldLayoutChg>
      </pc:sldMasterChg>
      <pc:sldMasterChg chg="add addSldLayout">
        <pc:chgData name="Berish, Amy" userId="S::aberish@rockarch.org::eaf5f87b-3147-43a5-8afa-27527c34c65d" providerId="AD" clId="Web-{15909E11-7394-2AD8-2084-B004C766BEED}" dt="2024-10-25T18:24:31.306" v="4"/>
        <pc:sldMasterMkLst>
          <pc:docMk/>
          <pc:sldMasterMk cId="4151408882" sldId="2147483685"/>
        </pc:sldMasterMkLst>
        <pc:sldLayoutChg chg="add">
          <pc:chgData name="Berish, Amy" userId="S::aberish@rockarch.org::eaf5f87b-3147-43a5-8afa-27527c34c65d" providerId="AD" clId="Web-{15909E11-7394-2AD8-2084-B004C766BEED}" dt="2024-10-25T18:24:31.306" v="4"/>
          <pc:sldLayoutMkLst>
            <pc:docMk/>
            <pc:sldMasterMk cId="4151408882" sldId="2147483685"/>
            <pc:sldLayoutMk cId="3964920045" sldId="2147483674"/>
          </pc:sldLayoutMkLst>
        </pc:sldLayoutChg>
        <pc:sldLayoutChg chg="add">
          <pc:chgData name="Berish, Amy" userId="S::aberish@rockarch.org::eaf5f87b-3147-43a5-8afa-27527c34c65d" providerId="AD" clId="Web-{15909E11-7394-2AD8-2084-B004C766BEED}" dt="2024-10-25T18:24:31.306" v="4"/>
          <pc:sldLayoutMkLst>
            <pc:docMk/>
            <pc:sldMasterMk cId="4151408882" sldId="2147483685"/>
            <pc:sldLayoutMk cId="1399696588" sldId="2147483675"/>
          </pc:sldLayoutMkLst>
        </pc:sldLayoutChg>
        <pc:sldLayoutChg chg="add">
          <pc:chgData name="Berish, Amy" userId="S::aberish@rockarch.org::eaf5f87b-3147-43a5-8afa-27527c34c65d" providerId="AD" clId="Web-{15909E11-7394-2AD8-2084-B004C766BEED}" dt="2024-10-25T18:24:31.306" v="4"/>
          <pc:sldLayoutMkLst>
            <pc:docMk/>
            <pc:sldMasterMk cId="4151408882" sldId="2147483685"/>
            <pc:sldLayoutMk cId="1745201688" sldId="2147483676"/>
          </pc:sldLayoutMkLst>
        </pc:sldLayoutChg>
        <pc:sldLayoutChg chg="add">
          <pc:chgData name="Berish, Amy" userId="S::aberish@rockarch.org::eaf5f87b-3147-43a5-8afa-27527c34c65d" providerId="AD" clId="Web-{15909E11-7394-2AD8-2084-B004C766BEED}" dt="2024-10-25T18:24:31.306" v="4"/>
          <pc:sldLayoutMkLst>
            <pc:docMk/>
            <pc:sldMasterMk cId="4151408882" sldId="2147483685"/>
            <pc:sldLayoutMk cId="2342891393" sldId="2147483677"/>
          </pc:sldLayoutMkLst>
        </pc:sldLayoutChg>
        <pc:sldLayoutChg chg="add">
          <pc:chgData name="Berish, Amy" userId="S::aberish@rockarch.org::eaf5f87b-3147-43a5-8afa-27527c34c65d" providerId="AD" clId="Web-{15909E11-7394-2AD8-2084-B004C766BEED}" dt="2024-10-25T18:24:31.306" v="4"/>
          <pc:sldLayoutMkLst>
            <pc:docMk/>
            <pc:sldMasterMk cId="4151408882" sldId="2147483685"/>
            <pc:sldLayoutMk cId="1298239827" sldId="2147483678"/>
          </pc:sldLayoutMkLst>
        </pc:sldLayoutChg>
        <pc:sldLayoutChg chg="add">
          <pc:chgData name="Berish, Amy" userId="S::aberish@rockarch.org::eaf5f87b-3147-43a5-8afa-27527c34c65d" providerId="AD" clId="Web-{15909E11-7394-2AD8-2084-B004C766BEED}" dt="2024-10-25T18:24:31.306" v="4"/>
          <pc:sldLayoutMkLst>
            <pc:docMk/>
            <pc:sldMasterMk cId="4151408882" sldId="2147483685"/>
            <pc:sldLayoutMk cId="2434301771" sldId="2147483679"/>
          </pc:sldLayoutMkLst>
        </pc:sldLayoutChg>
        <pc:sldLayoutChg chg="add">
          <pc:chgData name="Berish, Amy" userId="S::aberish@rockarch.org::eaf5f87b-3147-43a5-8afa-27527c34c65d" providerId="AD" clId="Web-{15909E11-7394-2AD8-2084-B004C766BEED}" dt="2024-10-25T18:24:31.306" v="4"/>
          <pc:sldLayoutMkLst>
            <pc:docMk/>
            <pc:sldMasterMk cId="4151408882" sldId="2147483685"/>
            <pc:sldLayoutMk cId="916399336" sldId="2147483680"/>
          </pc:sldLayoutMkLst>
        </pc:sldLayoutChg>
        <pc:sldLayoutChg chg="add">
          <pc:chgData name="Berish, Amy" userId="S::aberish@rockarch.org::eaf5f87b-3147-43a5-8afa-27527c34c65d" providerId="AD" clId="Web-{15909E11-7394-2AD8-2084-B004C766BEED}" dt="2024-10-25T18:24:31.306" v="4"/>
          <pc:sldLayoutMkLst>
            <pc:docMk/>
            <pc:sldMasterMk cId="4151408882" sldId="2147483685"/>
            <pc:sldLayoutMk cId="425811783" sldId="2147483681"/>
          </pc:sldLayoutMkLst>
        </pc:sldLayoutChg>
        <pc:sldLayoutChg chg="add">
          <pc:chgData name="Berish, Amy" userId="S::aberish@rockarch.org::eaf5f87b-3147-43a5-8afa-27527c34c65d" providerId="AD" clId="Web-{15909E11-7394-2AD8-2084-B004C766BEED}" dt="2024-10-25T18:24:31.306" v="4"/>
          <pc:sldLayoutMkLst>
            <pc:docMk/>
            <pc:sldMasterMk cId="4151408882" sldId="2147483685"/>
            <pc:sldLayoutMk cId="2360324741" sldId="2147483682"/>
          </pc:sldLayoutMkLst>
        </pc:sldLayoutChg>
        <pc:sldLayoutChg chg="add">
          <pc:chgData name="Berish, Amy" userId="S::aberish@rockarch.org::eaf5f87b-3147-43a5-8afa-27527c34c65d" providerId="AD" clId="Web-{15909E11-7394-2AD8-2084-B004C766BEED}" dt="2024-10-25T18:24:31.306" v="4"/>
          <pc:sldLayoutMkLst>
            <pc:docMk/>
            <pc:sldMasterMk cId="4151408882" sldId="2147483685"/>
            <pc:sldLayoutMk cId="2362920760" sldId="2147483683"/>
          </pc:sldLayoutMkLst>
        </pc:sldLayoutChg>
        <pc:sldLayoutChg chg="add">
          <pc:chgData name="Berish, Amy" userId="S::aberish@rockarch.org::eaf5f87b-3147-43a5-8afa-27527c34c65d" providerId="AD" clId="Web-{15909E11-7394-2AD8-2084-B004C766BEED}" dt="2024-10-25T18:24:31.306" v="4"/>
          <pc:sldLayoutMkLst>
            <pc:docMk/>
            <pc:sldMasterMk cId="4151408882" sldId="2147483685"/>
            <pc:sldLayoutMk cId="3299341370" sldId="2147483684"/>
          </pc:sldLayoutMkLst>
        </pc:sldLayoutChg>
      </pc:sldMasterChg>
      <pc:sldMasterChg chg="add del addSldLayout delSldLayout">
        <pc:chgData name="Berish, Amy" userId="S::aberish@rockarch.org::eaf5f87b-3147-43a5-8afa-27527c34c65d" providerId="AD" clId="Web-{15909E11-7394-2AD8-2084-B004C766BEED}" dt="2024-10-25T18:24:31.260" v="3"/>
        <pc:sldMasterMkLst>
          <pc:docMk/>
          <pc:sldMasterMk cId="790754143" sldId="2147483698"/>
        </pc:sldMasterMkLst>
        <pc:sldLayoutChg chg="add del">
          <pc:chgData name="Berish, Amy" userId="S::aberish@rockarch.org::eaf5f87b-3147-43a5-8afa-27527c34c65d" providerId="AD" clId="Web-{15909E11-7394-2AD8-2084-B004C766BEED}" dt="2024-10-25T18:24:31.260" v="3"/>
          <pc:sldLayoutMkLst>
            <pc:docMk/>
            <pc:sldMasterMk cId="790754143" sldId="2147483698"/>
            <pc:sldLayoutMk cId="3380924362" sldId="2147483687"/>
          </pc:sldLayoutMkLst>
        </pc:sldLayoutChg>
        <pc:sldLayoutChg chg="add del">
          <pc:chgData name="Berish, Amy" userId="S::aberish@rockarch.org::eaf5f87b-3147-43a5-8afa-27527c34c65d" providerId="AD" clId="Web-{15909E11-7394-2AD8-2084-B004C766BEED}" dt="2024-10-25T18:24:31.260" v="3"/>
          <pc:sldLayoutMkLst>
            <pc:docMk/>
            <pc:sldMasterMk cId="790754143" sldId="2147483698"/>
            <pc:sldLayoutMk cId="854404980" sldId="2147483688"/>
          </pc:sldLayoutMkLst>
        </pc:sldLayoutChg>
        <pc:sldLayoutChg chg="add del">
          <pc:chgData name="Berish, Amy" userId="S::aberish@rockarch.org::eaf5f87b-3147-43a5-8afa-27527c34c65d" providerId="AD" clId="Web-{15909E11-7394-2AD8-2084-B004C766BEED}" dt="2024-10-25T18:24:31.260" v="3"/>
          <pc:sldLayoutMkLst>
            <pc:docMk/>
            <pc:sldMasterMk cId="790754143" sldId="2147483698"/>
            <pc:sldLayoutMk cId="1849606152" sldId="2147483689"/>
          </pc:sldLayoutMkLst>
        </pc:sldLayoutChg>
        <pc:sldLayoutChg chg="add del">
          <pc:chgData name="Berish, Amy" userId="S::aberish@rockarch.org::eaf5f87b-3147-43a5-8afa-27527c34c65d" providerId="AD" clId="Web-{15909E11-7394-2AD8-2084-B004C766BEED}" dt="2024-10-25T18:24:31.260" v="3"/>
          <pc:sldLayoutMkLst>
            <pc:docMk/>
            <pc:sldMasterMk cId="790754143" sldId="2147483698"/>
            <pc:sldLayoutMk cId="3930000749" sldId="2147483690"/>
          </pc:sldLayoutMkLst>
        </pc:sldLayoutChg>
        <pc:sldLayoutChg chg="add del">
          <pc:chgData name="Berish, Amy" userId="S::aberish@rockarch.org::eaf5f87b-3147-43a5-8afa-27527c34c65d" providerId="AD" clId="Web-{15909E11-7394-2AD8-2084-B004C766BEED}" dt="2024-10-25T18:24:31.260" v="3"/>
          <pc:sldLayoutMkLst>
            <pc:docMk/>
            <pc:sldMasterMk cId="790754143" sldId="2147483698"/>
            <pc:sldLayoutMk cId="4173283926" sldId="2147483691"/>
          </pc:sldLayoutMkLst>
        </pc:sldLayoutChg>
        <pc:sldLayoutChg chg="add del">
          <pc:chgData name="Berish, Amy" userId="S::aberish@rockarch.org::eaf5f87b-3147-43a5-8afa-27527c34c65d" providerId="AD" clId="Web-{15909E11-7394-2AD8-2084-B004C766BEED}" dt="2024-10-25T18:24:31.260" v="3"/>
          <pc:sldLayoutMkLst>
            <pc:docMk/>
            <pc:sldMasterMk cId="790754143" sldId="2147483698"/>
            <pc:sldLayoutMk cId="374627237" sldId="2147483692"/>
          </pc:sldLayoutMkLst>
        </pc:sldLayoutChg>
        <pc:sldLayoutChg chg="add del">
          <pc:chgData name="Berish, Amy" userId="S::aberish@rockarch.org::eaf5f87b-3147-43a5-8afa-27527c34c65d" providerId="AD" clId="Web-{15909E11-7394-2AD8-2084-B004C766BEED}" dt="2024-10-25T18:24:31.260" v="3"/>
          <pc:sldLayoutMkLst>
            <pc:docMk/>
            <pc:sldMasterMk cId="790754143" sldId="2147483698"/>
            <pc:sldLayoutMk cId="3914597101" sldId="2147483693"/>
          </pc:sldLayoutMkLst>
        </pc:sldLayoutChg>
        <pc:sldLayoutChg chg="add del">
          <pc:chgData name="Berish, Amy" userId="S::aberish@rockarch.org::eaf5f87b-3147-43a5-8afa-27527c34c65d" providerId="AD" clId="Web-{15909E11-7394-2AD8-2084-B004C766BEED}" dt="2024-10-25T18:24:31.260" v="3"/>
          <pc:sldLayoutMkLst>
            <pc:docMk/>
            <pc:sldMasterMk cId="790754143" sldId="2147483698"/>
            <pc:sldLayoutMk cId="72592982" sldId="2147483694"/>
          </pc:sldLayoutMkLst>
        </pc:sldLayoutChg>
        <pc:sldLayoutChg chg="add del">
          <pc:chgData name="Berish, Amy" userId="S::aberish@rockarch.org::eaf5f87b-3147-43a5-8afa-27527c34c65d" providerId="AD" clId="Web-{15909E11-7394-2AD8-2084-B004C766BEED}" dt="2024-10-25T18:24:31.260" v="3"/>
          <pc:sldLayoutMkLst>
            <pc:docMk/>
            <pc:sldMasterMk cId="790754143" sldId="2147483698"/>
            <pc:sldLayoutMk cId="2007014418" sldId="2147483695"/>
          </pc:sldLayoutMkLst>
        </pc:sldLayoutChg>
        <pc:sldLayoutChg chg="add del">
          <pc:chgData name="Berish, Amy" userId="S::aberish@rockarch.org::eaf5f87b-3147-43a5-8afa-27527c34c65d" providerId="AD" clId="Web-{15909E11-7394-2AD8-2084-B004C766BEED}" dt="2024-10-25T18:24:31.260" v="3"/>
          <pc:sldLayoutMkLst>
            <pc:docMk/>
            <pc:sldMasterMk cId="790754143" sldId="2147483698"/>
            <pc:sldLayoutMk cId="3776171005" sldId="2147483696"/>
          </pc:sldLayoutMkLst>
        </pc:sldLayoutChg>
        <pc:sldLayoutChg chg="add del">
          <pc:chgData name="Berish, Amy" userId="S::aberish@rockarch.org::eaf5f87b-3147-43a5-8afa-27527c34c65d" providerId="AD" clId="Web-{15909E11-7394-2AD8-2084-B004C766BEED}" dt="2024-10-25T18:24:31.260" v="3"/>
          <pc:sldLayoutMkLst>
            <pc:docMk/>
            <pc:sldMasterMk cId="790754143" sldId="2147483698"/>
            <pc:sldLayoutMk cId="2795815661" sldId="2147483697"/>
          </pc:sldLayoutMkLst>
        </pc:sldLayoutChg>
      </pc:sldMasterChg>
      <pc:sldMasterChg chg="add del addSldLayout delSldLayout">
        <pc:chgData name="Berish, Amy" userId="S::aberish@rockarch.org::eaf5f87b-3147-43a5-8afa-27527c34c65d" providerId="AD" clId="Web-{15909E11-7394-2AD8-2084-B004C766BEED}" dt="2024-10-25T18:17:41.033" v="1"/>
        <pc:sldMasterMkLst>
          <pc:docMk/>
          <pc:sldMasterMk cId="3764846121" sldId="2147483764"/>
        </pc:sldMasterMkLst>
        <pc:sldLayoutChg chg="add del">
          <pc:chgData name="Berish, Amy" userId="S::aberish@rockarch.org::eaf5f87b-3147-43a5-8afa-27527c34c65d" providerId="AD" clId="Web-{15909E11-7394-2AD8-2084-B004C766BEED}" dt="2024-10-25T18:17:41.033" v="1"/>
          <pc:sldLayoutMkLst>
            <pc:docMk/>
            <pc:sldMasterMk cId="3764846121" sldId="2147483764"/>
            <pc:sldLayoutMk cId="4124658090" sldId="2147483753"/>
          </pc:sldLayoutMkLst>
        </pc:sldLayoutChg>
        <pc:sldLayoutChg chg="add del">
          <pc:chgData name="Berish, Amy" userId="S::aberish@rockarch.org::eaf5f87b-3147-43a5-8afa-27527c34c65d" providerId="AD" clId="Web-{15909E11-7394-2AD8-2084-B004C766BEED}" dt="2024-10-25T18:17:41.033" v="1"/>
          <pc:sldLayoutMkLst>
            <pc:docMk/>
            <pc:sldMasterMk cId="3764846121" sldId="2147483764"/>
            <pc:sldLayoutMk cId="3582683078" sldId="2147483754"/>
          </pc:sldLayoutMkLst>
        </pc:sldLayoutChg>
        <pc:sldLayoutChg chg="add del">
          <pc:chgData name="Berish, Amy" userId="S::aberish@rockarch.org::eaf5f87b-3147-43a5-8afa-27527c34c65d" providerId="AD" clId="Web-{15909E11-7394-2AD8-2084-B004C766BEED}" dt="2024-10-25T18:17:41.033" v="1"/>
          <pc:sldLayoutMkLst>
            <pc:docMk/>
            <pc:sldMasterMk cId="3764846121" sldId="2147483764"/>
            <pc:sldLayoutMk cId="2905820607" sldId="2147483755"/>
          </pc:sldLayoutMkLst>
        </pc:sldLayoutChg>
        <pc:sldLayoutChg chg="add del">
          <pc:chgData name="Berish, Amy" userId="S::aberish@rockarch.org::eaf5f87b-3147-43a5-8afa-27527c34c65d" providerId="AD" clId="Web-{15909E11-7394-2AD8-2084-B004C766BEED}" dt="2024-10-25T18:17:41.033" v="1"/>
          <pc:sldLayoutMkLst>
            <pc:docMk/>
            <pc:sldMasterMk cId="3764846121" sldId="2147483764"/>
            <pc:sldLayoutMk cId="3925181611" sldId="2147483756"/>
          </pc:sldLayoutMkLst>
        </pc:sldLayoutChg>
        <pc:sldLayoutChg chg="add del">
          <pc:chgData name="Berish, Amy" userId="S::aberish@rockarch.org::eaf5f87b-3147-43a5-8afa-27527c34c65d" providerId="AD" clId="Web-{15909E11-7394-2AD8-2084-B004C766BEED}" dt="2024-10-25T18:17:41.033" v="1"/>
          <pc:sldLayoutMkLst>
            <pc:docMk/>
            <pc:sldMasterMk cId="3764846121" sldId="2147483764"/>
            <pc:sldLayoutMk cId="549365464" sldId="2147483757"/>
          </pc:sldLayoutMkLst>
        </pc:sldLayoutChg>
        <pc:sldLayoutChg chg="add del">
          <pc:chgData name="Berish, Amy" userId="S::aberish@rockarch.org::eaf5f87b-3147-43a5-8afa-27527c34c65d" providerId="AD" clId="Web-{15909E11-7394-2AD8-2084-B004C766BEED}" dt="2024-10-25T18:17:41.033" v="1"/>
          <pc:sldLayoutMkLst>
            <pc:docMk/>
            <pc:sldMasterMk cId="3764846121" sldId="2147483764"/>
            <pc:sldLayoutMk cId="2734449103" sldId="2147483758"/>
          </pc:sldLayoutMkLst>
        </pc:sldLayoutChg>
        <pc:sldLayoutChg chg="add del">
          <pc:chgData name="Berish, Amy" userId="S::aberish@rockarch.org::eaf5f87b-3147-43a5-8afa-27527c34c65d" providerId="AD" clId="Web-{15909E11-7394-2AD8-2084-B004C766BEED}" dt="2024-10-25T18:17:41.033" v="1"/>
          <pc:sldLayoutMkLst>
            <pc:docMk/>
            <pc:sldMasterMk cId="3764846121" sldId="2147483764"/>
            <pc:sldLayoutMk cId="1116558138" sldId="2147483759"/>
          </pc:sldLayoutMkLst>
        </pc:sldLayoutChg>
        <pc:sldLayoutChg chg="add del">
          <pc:chgData name="Berish, Amy" userId="S::aberish@rockarch.org::eaf5f87b-3147-43a5-8afa-27527c34c65d" providerId="AD" clId="Web-{15909E11-7394-2AD8-2084-B004C766BEED}" dt="2024-10-25T18:17:41.033" v="1"/>
          <pc:sldLayoutMkLst>
            <pc:docMk/>
            <pc:sldMasterMk cId="3764846121" sldId="2147483764"/>
            <pc:sldLayoutMk cId="2202556681" sldId="2147483760"/>
          </pc:sldLayoutMkLst>
        </pc:sldLayoutChg>
        <pc:sldLayoutChg chg="add del">
          <pc:chgData name="Berish, Amy" userId="S::aberish@rockarch.org::eaf5f87b-3147-43a5-8afa-27527c34c65d" providerId="AD" clId="Web-{15909E11-7394-2AD8-2084-B004C766BEED}" dt="2024-10-25T18:17:41.033" v="1"/>
          <pc:sldLayoutMkLst>
            <pc:docMk/>
            <pc:sldMasterMk cId="3764846121" sldId="2147483764"/>
            <pc:sldLayoutMk cId="1468745100" sldId="2147483761"/>
          </pc:sldLayoutMkLst>
        </pc:sldLayoutChg>
        <pc:sldLayoutChg chg="add del">
          <pc:chgData name="Berish, Amy" userId="S::aberish@rockarch.org::eaf5f87b-3147-43a5-8afa-27527c34c65d" providerId="AD" clId="Web-{15909E11-7394-2AD8-2084-B004C766BEED}" dt="2024-10-25T18:17:41.033" v="1"/>
          <pc:sldLayoutMkLst>
            <pc:docMk/>
            <pc:sldMasterMk cId="3764846121" sldId="2147483764"/>
            <pc:sldLayoutMk cId="2499474950" sldId="2147483762"/>
          </pc:sldLayoutMkLst>
        </pc:sldLayoutChg>
        <pc:sldLayoutChg chg="add del">
          <pc:chgData name="Berish, Amy" userId="S::aberish@rockarch.org::eaf5f87b-3147-43a5-8afa-27527c34c65d" providerId="AD" clId="Web-{15909E11-7394-2AD8-2084-B004C766BEED}" dt="2024-10-25T18:17:41.033" v="1"/>
          <pc:sldLayoutMkLst>
            <pc:docMk/>
            <pc:sldMasterMk cId="3764846121" sldId="2147483764"/>
            <pc:sldLayoutMk cId="2305896150" sldId="2147483763"/>
          </pc:sldLayoutMkLst>
        </pc:sldLayoutChg>
      </pc:sldMasterChg>
    </pc:docChg>
  </pc:docChgLst>
  <pc:docChgLst>
    <pc:chgData name="Young, Darren" userId="S::dyoung@rockarch.org::22663ba1-6d95-4025-94cd-d9a636c4a6d2" providerId="AD" clId="Web-{2681883D-5542-218F-4D1D-D5D9499DC14B}"/>
    <pc:docChg chg="modSld">
      <pc:chgData name="Young, Darren" userId="S::dyoung@rockarch.org::22663ba1-6d95-4025-94cd-d9a636c4a6d2" providerId="AD" clId="Web-{2681883D-5542-218F-4D1D-D5D9499DC14B}" dt="2024-12-20T14:45:02.409" v="24" actId="14100"/>
      <pc:docMkLst>
        <pc:docMk/>
      </pc:docMkLst>
      <pc:sldChg chg="addSp modSp">
        <pc:chgData name="Young, Darren" userId="S::dyoung@rockarch.org::22663ba1-6d95-4025-94cd-d9a636c4a6d2" providerId="AD" clId="Web-{2681883D-5542-218F-4D1D-D5D9499DC14B}" dt="2024-12-20T14:45:02.409" v="24" actId="14100"/>
        <pc:sldMkLst>
          <pc:docMk/>
          <pc:sldMk cId="325194114" sldId="270"/>
        </pc:sldMkLst>
        <pc:spChg chg="mod">
          <ac:chgData name="Young, Darren" userId="S::dyoung@rockarch.org::22663ba1-6d95-4025-94cd-d9a636c4a6d2" providerId="AD" clId="Web-{2681883D-5542-218F-4D1D-D5D9499DC14B}" dt="2024-12-20T14:45:02.409" v="24" actId="14100"/>
          <ac:spMkLst>
            <pc:docMk/>
            <pc:sldMk cId="325194114" sldId="270"/>
            <ac:spMk id="3" creationId="{D9F18E9F-6FFC-8777-198C-F0A3B8B90AA3}"/>
          </ac:spMkLst>
        </pc:spChg>
        <pc:picChg chg="add mod">
          <ac:chgData name="Young, Darren" userId="S::dyoung@rockarch.org::22663ba1-6d95-4025-94cd-d9a636c4a6d2" providerId="AD" clId="Web-{2681883D-5542-218F-4D1D-D5D9499DC14B}" dt="2024-12-20T14:44:20.409" v="17" actId="14100"/>
          <ac:picMkLst>
            <pc:docMk/>
            <pc:sldMk cId="325194114" sldId="270"/>
            <ac:picMk id="4" creationId="{A5001046-7AB2-A84A-BDF6-C2F003AB99E5}"/>
          </ac:picMkLst>
        </pc:picChg>
      </pc:sldChg>
    </pc:docChg>
  </pc:docChgLst>
  <pc:docChgLst>
    <pc:chgData name="Young, Darren" userId="S::dyoung@rockarch.org::22663ba1-6d95-4025-94cd-d9a636c4a6d2" providerId="AD" clId="Web-{91A623AC-EA65-0E01-4985-A22127104A7A}"/>
    <pc:docChg chg="addSld modSld">
      <pc:chgData name="Young, Darren" userId="S::dyoung@rockarch.org::22663ba1-6d95-4025-94cd-d9a636c4a6d2" providerId="AD" clId="Web-{91A623AC-EA65-0E01-4985-A22127104A7A}" dt="2024-12-20T19:44:57.296" v="120"/>
      <pc:docMkLst>
        <pc:docMk/>
      </pc:docMkLst>
      <pc:sldChg chg="addSp delSp modSp">
        <pc:chgData name="Young, Darren" userId="S::dyoung@rockarch.org::22663ba1-6d95-4025-94cd-d9a636c4a6d2" providerId="AD" clId="Web-{91A623AC-EA65-0E01-4985-A22127104A7A}" dt="2024-12-20T19:38:43.048" v="29" actId="1076"/>
        <pc:sldMkLst>
          <pc:docMk/>
          <pc:sldMk cId="467446047" sldId="272"/>
        </pc:sldMkLst>
      </pc:sldChg>
      <pc:sldChg chg="addSp delSp modSp new mod setBg">
        <pc:chgData name="Young, Darren" userId="S::dyoung@rockarch.org::22663ba1-6d95-4025-94cd-d9a636c4a6d2" providerId="AD" clId="Web-{91A623AC-EA65-0E01-4985-A22127104A7A}" dt="2024-12-20T19:44:57.296" v="120"/>
        <pc:sldMkLst>
          <pc:docMk/>
          <pc:sldMk cId="2248051964" sldId="273"/>
        </pc:sldMkLst>
        <pc:spChg chg="mod">
          <ac:chgData name="Young, Darren" userId="S::dyoung@rockarch.org::22663ba1-6d95-4025-94cd-d9a636c4a6d2" providerId="AD" clId="Web-{91A623AC-EA65-0E01-4985-A22127104A7A}" dt="2024-12-20T19:42:39.109" v="112"/>
          <ac:spMkLst>
            <pc:docMk/>
            <pc:sldMk cId="2248051964" sldId="273"/>
            <ac:spMk id="2" creationId="{F077F729-46A3-2C04-71A7-9821C89AE9DA}"/>
          </ac:spMkLst>
        </pc:spChg>
        <pc:graphicFrameChg chg="add modGraphic">
          <ac:chgData name="Young, Darren" userId="S::dyoung@rockarch.org::22663ba1-6d95-4025-94cd-d9a636c4a6d2" providerId="AD" clId="Web-{91A623AC-EA65-0E01-4985-A22127104A7A}" dt="2024-12-20T19:44:57.296" v="120"/>
          <ac:graphicFrameMkLst>
            <pc:docMk/>
            <pc:sldMk cId="2248051964" sldId="273"/>
            <ac:graphicFrameMk id="43" creationId="{2839EDA6-73AD-F182-1536-2ADA37DFDA8E}"/>
          </ac:graphicFrameMkLst>
        </pc:graphicFrameChg>
      </pc:sldChg>
    </pc:docChg>
  </pc:docChgLst>
  <pc:docChgLst>
    <pc:chgData name="Young, Darren" userId="S::dyoung@rockarch.org::22663ba1-6d95-4025-94cd-d9a636c4a6d2" providerId="AD" clId="Web-{CDD4A826-780F-C70E-4A4E-BEFB6DAFD8DE}"/>
    <pc:docChg chg="addSld modSld">
      <pc:chgData name="Young, Darren" userId="S::dyoung@rockarch.org::22663ba1-6d95-4025-94cd-d9a636c4a6d2" providerId="AD" clId="Web-{CDD4A826-780F-C70E-4A4E-BEFB6DAFD8DE}" dt="2024-12-18T21:04:06.327" v="65" actId="20577"/>
      <pc:docMkLst>
        <pc:docMk/>
      </pc:docMkLst>
      <pc:sldChg chg="modSp">
        <pc:chgData name="Young, Darren" userId="S::dyoung@rockarch.org::22663ba1-6d95-4025-94cd-d9a636c4a6d2" providerId="AD" clId="Web-{CDD4A826-780F-C70E-4A4E-BEFB6DAFD8DE}" dt="2024-12-18T21:00:07.131" v="11" actId="20577"/>
        <pc:sldMkLst>
          <pc:docMk/>
          <pc:sldMk cId="3074120420" sldId="267"/>
        </pc:sldMkLst>
        <pc:spChg chg="mod">
          <ac:chgData name="Young, Darren" userId="S::dyoung@rockarch.org::22663ba1-6d95-4025-94cd-d9a636c4a6d2" providerId="AD" clId="Web-{CDD4A826-780F-C70E-4A4E-BEFB6DAFD8DE}" dt="2024-12-18T21:00:07.131" v="11" actId="20577"/>
          <ac:spMkLst>
            <pc:docMk/>
            <pc:sldMk cId="3074120420" sldId="267"/>
            <ac:spMk id="2" creationId="{273B44AA-AD0B-B71D-77EF-7D41B4F76C8D}"/>
          </ac:spMkLst>
        </pc:spChg>
      </pc:sldChg>
      <pc:sldChg chg="modSp">
        <pc:chgData name="Young, Darren" userId="S::dyoung@rockarch.org::22663ba1-6d95-4025-94cd-d9a636c4a6d2" providerId="AD" clId="Web-{CDD4A826-780F-C70E-4A4E-BEFB6DAFD8DE}" dt="2024-12-18T21:01:34.056" v="26" actId="20577"/>
        <pc:sldMkLst>
          <pc:docMk/>
          <pc:sldMk cId="2529024875" sldId="268"/>
        </pc:sldMkLst>
      </pc:sldChg>
      <pc:sldChg chg="modSp new">
        <pc:chgData name="Young, Darren" userId="S::dyoung@rockarch.org::22663ba1-6d95-4025-94cd-d9a636c4a6d2" providerId="AD" clId="Web-{CDD4A826-780F-C70E-4A4E-BEFB6DAFD8DE}" dt="2024-12-18T21:04:06.327" v="65" actId="20577"/>
        <pc:sldMkLst>
          <pc:docMk/>
          <pc:sldMk cId="55477651" sldId="269"/>
        </pc:sldMkLst>
        <pc:spChg chg="mod">
          <ac:chgData name="Young, Darren" userId="S::dyoung@rockarch.org::22663ba1-6d95-4025-94cd-d9a636c4a6d2" providerId="AD" clId="Web-{CDD4A826-780F-C70E-4A4E-BEFB6DAFD8DE}" dt="2024-12-18T21:04:06.327" v="65" actId="20577"/>
          <ac:spMkLst>
            <pc:docMk/>
            <pc:sldMk cId="55477651" sldId="269"/>
            <ac:spMk id="2" creationId="{7479823C-E4D4-5DA8-7C56-ECA1CAF4563F}"/>
          </ac:spMkLst>
        </pc:spChg>
      </pc:sldChg>
    </pc:docChg>
  </pc:docChgLst>
  <pc:docChgLst>
    <pc:chgData name="Young, Darren" userId="S::dyoung@rockarch.org::22663ba1-6d95-4025-94cd-d9a636c4a6d2" providerId="AD" clId="Web-{D15CCABE-B619-51B6-C337-69A57ACD5911}"/>
    <pc:docChg chg="addSld modSld">
      <pc:chgData name="Young, Darren" userId="S::dyoung@rockarch.org::22663ba1-6d95-4025-94cd-d9a636c4a6d2" providerId="AD" clId="Web-{D15CCABE-B619-51B6-C337-69A57ACD5911}" dt="2024-12-16T20:26:10.626" v="183" actId="20577"/>
      <pc:docMkLst>
        <pc:docMk/>
      </pc:docMkLst>
      <pc:sldChg chg="modSp new">
        <pc:chgData name="Young, Darren" userId="S::dyoung@rockarch.org::22663ba1-6d95-4025-94cd-d9a636c4a6d2" providerId="AD" clId="Web-{D15CCABE-B619-51B6-C337-69A57ACD5911}" dt="2024-12-16T20:26:10.626" v="183" actId="20577"/>
        <pc:sldMkLst>
          <pc:docMk/>
          <pc:sldMk cId="2529024875" sldId="268"/>
        </pc:sldMkLst>
      </pc:sldChg>
    </pc:docChg>
  </pc:docChgLst>
  <pc:docChgLst>
    <pc:chgData name="Young, Darren" userId="S::dyoung@rockarch.org::22663ba1-6d95-4025-94cd-d9a636c4a6d2" providerId="AD" clId="Web-{3529598B-2F7A-94C6-298F-B3B0970C34C9}"/>
    <pc:docChg chg="modSld sldOrd">
      <pc:chgData name="Young, Darren" userId="S::dyoung@rockarch.org::22663ba1-6d95-4025-94cd-d9a636c4a6d2" providerId="AD" clId="Web-{3529598B-2F7A-94C6-298F-B3B0970C34C9}" dt="2024-12-20T19:46:22.209" v="3"/>
      <pc:docMkLst>
        <pc:docMk/>
      </pc:docMkLst>
      <pc:sldChg chg="ord">
        <pc:chgData name="Young, Darren" userId="S::dyoung@rockarch.org::22663ba1-6d95-4025-94cd-d9a636c4a6d2" providerId="AD" clId="Web-{3529598B-2F7A-94C6-298F-B3B0970C34C9}" dt="2024-12-20T19:46:07.724" v="1"/>
        <pc:sldMkLst>
          <pc:docMk/>
          <pc:sldMk cId="2361513440" sldId="271"/>
        </pc:sldMkLst>
      </pc:sldChg>
      <pc:sldChg chg="ord">
        <pc:chgData name="Young, Darren" userId="S::dyoung@rockarch.org::22663ba1-6d95-4025-94cd-d9a636c4a6d2" providerId="AD" clId="Web-{3529598B-2F7A-94C6-298F-B3B0970C34C9}" dt="2024-12-20T19:46:15.365" v="2"/>
        <pc:sldMkLst>
          <pc:docMk/>
          <pc:sldMk cId="467446047" sldId="272"/>
        </pc:sldMkLst>
      </pc:sldChg>
      <pc:sldChg chg="addSp delSp modSp ord">
        <pc:chgData name="Young, Darren" userId="S::dyoung@rockarch.org::22663ba1-6d95-4025-94cd-d9a636c4a6d2" providerId="AD" clId="Web-{3529598B-2F7A-94C6-298F-B3B0970C34C9}" dt="2024-12-20T19:46:22.209" v="3"/>
        <pc:sldMkLst>
          <pc:docMk/>
          <pc:sldMk cId="2248051964" sldId="273"/>
        </pc:sldMkLst>
        <pc:spChg chg="mod">
          <ac:chgData name="Young, Darren" userId="S::dyoung@rockarch.org::22663ba1-6d95-4025-94cd-d9a636c4a6d2" providerId="AD" clId="Web-{3529598B-2F7A-94C6-298F-B3B0970C34C9}" dt="2024-12-20T19:45:47.990" v="0"/>
          <ac:spMkLst>
            <pc:docMk/>
            <pc:sldMk cId="2248051964" sldId="273"/>
            <ac:spMk id="2" creationId="{F077F729-46A3-2C04-71A7-9821C89AE9DA}"/>
          </ac:spMkLst>
        </pc:spChg>
      </pc:sldChg>
    </pc:docChg>
  </pc:docChgLst>
  <pc:docChgLst>
    <pc:chgData name="Young, Darren" userId="S::dyoung@rockarch.org::22663ba1-6d95-4025-94cd-d9a636c4a6d2" providerId="AD" clId="Web-{01D4950A-CF4D-0448-F3E4-C16721D279B0}"/>
    <pc:docChg chg="addSld modSld">
      <pc:chgData name="Young, Darren" userId="S::dyoung@rockarch.org::22663ba1-6d95-4025-94cd-d9a636c4a6d2" providerId="AD" clId="Web-{01D4950A-CF4D-0448-F3E4-C16721D279B0}" dt="2024-11-08T18:29:34.387" v="71" actId="20577"/>
      <pc:docMkLst>
        <pc:docMk/>
      </pc:docMkLst>
      <pc:sldChg chg="modSp">
        <pc:chgData name="Young, Darren" userId="S::dyoung@rockarch.org::22663ba1-6d95-4025-94cd-d9a636c4a6d2" providerId="AD" clId="Web-{01D4950A-CF4D-0448-F3E4-C16721D279B0}" dt="2024-11-08T18:15:33.747" v="9" actId="20577"/>
        <pc:sldMkLst>
          <pc:docMk/>
          <pc:sldMk cId="657451445" sldId="264"/>
        </pc:sldMkLst>
        <pc:spChg chg="mod">
          <ac:chgData name="Young, Darren" userId="S::dyoung@rockarch.org::22663ba1-6d95-4025-94cd-d9a636c4a6d2" providerId="AD" clId="Web-{01D4950A-CF4D-0448-F3E4-C16721D279B0}" dt="2024-11-08T18:15:33.747" v="9" actId="20577"/>
          <ac:spMkLst>
            <pc:docMk/>
            <pc:sldMk cId="657451445" sldId="264"/>
            <ac:spMk id="2" creationId="{A3C77F59-D5B1-5FD0-53CB-23B56FFD5FF6}"/>
          </ac:spMkLst>
        </pc:spChg>
      </pc:sldChg>
      <pc:sldChg chg="addSp delSp modSp new">
        <pc:chgData name="Young, Darren" userId="S::dyoung@rockarch.org::22663ba1-6d95-4025-94cd-d9a636c4a6d2" providerId="AD" clId="Web-{01D4950A-CF4D-0448-F3E4-C16721D279B0}" dt="2024-11-08T18:29:34.387" v="71" actId="20577"/>
        <pc:sldMkLst>
          <pc:docMk/>
          <pc:sldMk cId="3053239867" sldId="265"/>
        </pc:sldMkLst>
        <pc:spChg chg="mod">
          <ac:chgData name="Young, Darren" userId="S::dyoung@rockarch.org::22663ba1-6d95-4025-94cd-d9a636c4a6d2" providerId="AD" clId="Web-{01D4950A-CF4D-0448-F3E4-C16721D279B0}" dt="2024-11-08T18:29:34.387" v="71" actId="20577"/>
          <ac:spMkLst>
            <pc:docMk/>
            <pc:sldMk cId="3053239867" sldId="265"/>
            <ac:spMk id="2" creationId="{34A068C2-F804-6DA5-2412-DCD9AE146F2E}"/>
          </ac:spMkLst>
        </pc:spChg>
      </pc:sldChg>
    </pc:docChg>
  </pc:docChgLst>
  <pc:docChgLst>
    <pc:chgData name="Young, Darren" userId="S::dyoung@rockarch.org::22663ba1-6d95-4025-94cd-d9a636c4a6d2" providerId="AD" clId="Web-{8F76636B-D7FB-5ACF-5DE8-A38346347B41}"/>
    <pc:docChg chg="modSld">
      <pc:chgData name="Young, Darren" userId="S::dyoung@rockarch.org::22663ba1-6d95-4025-94cd-d9a636c4a6d2" providerId="AD" clId="Web-{8F76636B-D7FB-5ACF-5DE8-A38346347B41}" dt="2024-12-16T20:26:56.624" v="0"/>
      <pc:docMkLst>
        <pc:docMk/>
      </pc:docMkLst>
      <pc:sldChg chg="addSp modSp mod setBg">
        <pc:chgData name="Young, Darren" userId="S::dyoung@rockarch.org::22663ba1-6d95-4025-94cd-d9a636c4a6d2" providerId="AD" clId="Web-{8F76636B-D7FB-5ACF-5DE8-A38346347B41}" dt="2024-12-16T20:26:56.624" v="0"/>
        <pc:sldMkLst>
          <pc:docMk/>
          <pc:sldMk cId="2529024875" sldId="268"/>
        </pc:sldMkLst>
      </pc:sldChg>
    </pc:docChg>
  </pc:docChgLst>
  <pc:docChgLst>
    <pc:chgData name="Young, Darren" userId="S::dyoung@rockarch.org::22663ba1-6d95-4025-94cd-d9a636c4a6d2" providerId="AD" clId="Web-{0FFBE92A-1A06-DFBC-B274-FA69325B1B41}"/>
    <pc:docChg chg="modSld">
      <pc:chgData name="Young, Darren" userId="S::dyoung@rockarch.org::22663ba1-6d95-4025-94cd-d9a636c4a6d2" providerId="AD" clId="Web-{0FFBE92A-1A06-DFBC-B274-FA69325B1B41}" dt="2024-11-05T19:53:58.215" v="147" actId="20577"/>
      <pc:docMkLst>
        <pc:docMk/>
      </pc:docMkLst>
      <pc:sldChg chg="modSp">
        <pc:chgData name="Young, Darren" userId="S::dyoung@rockarch.org::22663ba1-6d95-4025-94cd-d9a636c4a6d2" providerId="AD" clId="Web-{0FFBE92A-1A06-DFBC-B274-FA69325B1B41}" dt="2024-11-05T19:53:58.215" v="147" actId="20577"/>
        <pc:sldMkLst>
          <pc:docMk/>
          <pc:sldMk cId="3279058888" sldId="263"/>
        </pc:sldMkLst>
      </pc:sldChg>
    </pc:docChg>
  </pc:docChgLst>
  <pc:docChgLst>
    <pc:chgData name="Young, Darren" userId="S::dyoung@rockarch.org::22663ba1-6d95-4025-94cd-d9a636c4a6d2" providerId="AD" clId="Web-{9EA762AE-DBCC-3EC0-346D-2F24CBD40CE3}"/>
    <pc:docChg chg="modSld sldOrd">
      <pc:chgData name="Young, Darren" userId="S::dyoung@rockarch.org::22663ba1-6d95-4025-94cd-d9a636c4a6d2" providerId="AD" clId="Web-{9EA762AE-DBCC-3EC0-346D-2F24CBD40CE3}" dt="2024-11-08T18:57:02.663" v="110"/>
      <pc:docMkLst>
        <pc:docMk/>
      </pc:docMkLst>
      <pc:sldChg chg="delSp modSp ord">
        <pc:chgData name="Young, Darren" userId="S::dyoung@rockarch.org::22663ba1-6d95-4025-94cd-d9a636c4a6d2" providerId="AD" clId="Web-{9EA762AE-DBCC-3EC0-346D-2F24CBD40CE3}" dt="2024-11-08T18:57:02.663" v="110"/>
        <pc:sldMkLst>
          <pc:docMk/>
          <pc:sldMk cId="657451445" sldId="264"/>
        </pc:sldMkLst>
        <pc:graphicFrameChg chg="mod modGraphic">
          <ac:chgData name="Young, Darren" userId="S::dyoung@rockarch.org::22663ba1-6d95-4025-94cd-d9a636c4a6d2" providerId="AD" clId="Web-{9EA762AE-DBCC-3EC0-346D-2F24CBD40CE3}" dt="2024-11-08T18:56:42.396" v="108" actId="14100"/>
          <ac:graphicFrameMkLst>
            <pc:docMk/>
            <pc:sldMk cId="657451445" sldId="264"/>
            <ac:graphicFrameMk id="4" creationId="{BCDC2C46-CD9D-A00B-9760-29B16532966C}"/>
          </ac:graphicFrameMkLst>
        </pc:graphicFrameChg>
      </pc:sldChg>
      <pc:sldChg chg="addSp delSp modSp ord">
        <pc:chgData name="Young, Darren" userId="S::dyoung@rockarch.org::22663ba1-6d95-4025-94cd-d9a636c4a6d2" providerId="AD" clId="Web-{9EA762AE-DBCC-3EC0-346D-2F24CBD40CE3}" dt="2024-11-08T18:57:00.022" v="109"/>
        <pc:sldMkLst>
          <pc:docMk/>
          <pc:sldMk cId="3053239867" sldId="265"/>
        </pc:sldMkLst>
        <pc:graphicFrameChg chg="add mod ord modGraphic">
          <ac:chgData name="Young, Darren" userId="S::dyoung@rockarch.org::22663ba1-6d95-4025-94cd-d9a636c4a6d2" providerId="AD" clId="Web-{9EA762AE-DBCC-3EC0-346D-2F24CBD40CE3}" dt="2024-11-08T18:56:13.411" v="106"/>
          <ac:graphicFrameMkLst>
            <pc:docMk/>
            <pc:sldMk cId="3053239867" sldId="265"/>
            <ac:graphicFrameMk id="213" creationId="{7F6F3403-EF06-895B-753D-256D1446B26E}"/>
          </ac:graphicFrameMkLst>
        </pc:graphicFrameChg>
      </pc:sldChg>
    </pc:docChg>
  </pc:docChgLst>
  <pc:docChgLst>
    <pc:chgData name="Berish, Amy" userId="S::aberish@rockarch.org::eaf5f87b-3147-43a5-8afa-27527c34c65d" providerId="AD" clId="Web-{F7431C39-B08D-47FA-3007-A078C3794FF5}"/>
    <pc:docChg chg="modSld sldOrd">
      <pc:chgData name="Berish, Amy" userId="S::aberish@rockarch.org::eaf5f87b-3147-43a5-8afa-27527c34c65d" providerId="AD" clId="Web-{F7431C39-B08D-47FA-3007-A078C3794FF5}" dt="2025-01-21T17:33:22.860" v="635" actId="1076"/>
      <pc:docMkLst>
        <pc:docMk/>
      </pc:docMkLst>
      <pc:sldChg chg="ord">
        <pc:chgData name="Berish, Amy" userId="S::aberish@rockarch.org::eaf5f87b-3147-43a5-8afa-27527c34c65d" providerId="AD" clId="Web-{F7431C39-B08D-47FA-3007-A078C3794FF5}" dt="2025-01-21T17:15:56.017" v="625"/>
        <pc:sldMkLst>
          <pc:docMk/>
          <pc:sldMk cId="109857222" sldId="256"/>
        </pc:sldMkLst>
      </pc:sldChg>
      <pc:sldChg chg="addSp delSp modSp">
        <pc:chgData name="Berish, Amy" userId="S::aberish@rockarch.org::eaf5f87b-3147-43a5-8afa-27527c34c65d" providerId="AD" clId="Web-{F7431C39-B08D-47FA-3007-A078C3794FF5}" dt="2025-01-21T17:33:22.860" v="635" actId="1076"/>
        <pc:sldMkLst>
          <pc:docMk/>
          <pc:sldMk cId="625470931" sldId="279"/>
        </pc:sldMkLst>
        <pc:spChg chg="mod">
          <ac:chgData name="Berish, Amy" userId="S::aberish@rockarch.org::eaf5f87b-3147-43a5-8afa-27527c34c65d" providerId="AD" clId="Web-{F7431C39-B08D-47FA-3007-A078C3794FF5}" dt="2025-01-21T17:11:11.388" v="590" actId="1076"/>
          <ac:spMkLst>
            <pc:docMk/>
            <pc:sldMk cId="625470931" sldId="279"/>
            <ac:spMk id="2" creationId="{F6F8E92B-9906-0E12-18AA-324485BF9117}"/>
          </ac:spMkLst>
        </pc:spChg>
        <pc:spChg chg="mod">
          <ac:chgData name="Berish, Amy" userId="S::aberish@rockarch.org::eaf5f87b-3147-43a5-8afa-27527c34c65d" providerId="AD" clId="Web-{F7431C39-B08D-47FA-3007-A078C3794FF5}" dt="2025-01-21T17:33:22.860" v="635" actId="1076"/>
          <ac:spMkLst>
            <pc:docMk/>
            <pc:sldMk cId="625470931" sldId="279"/>
            <ac:spMk id="5" creationId="{81BC15E2-FE69-3049-6418-425A7D86B955}"/>
          </ac:spMkLst>
        </pc:spChg>
        <pc:spChg chg="add mod">
          <ac:chgData name="Berish, Amy" userId="S::aberish@rockarch.org::eaf5f87b-3147-43a5-8afa-27527c34c65d" providerId="AD" clId="Web-{F7431C39-B08D-47FA-3007-A078C3794FF5}" dt="2025-01-21T17:16:50.034" v="627" actId="20577"/>
          <ac:spMkLst>
            <pc:docMk/>
            <pc:sldMk cId="625470931" sldId="279"/>
            <ac:spMk id="7" creationId="{CE0ED99C-F042-60DF-B9CC-99A2AF37BC5A}"/>
          </ac:spMkLst>
        </pc:spChg>
        <pc:spChg chg="mod">
          <ac:chgData name="Berish, Amy" userId="S::aberish@rockarch.org::eaf5f87b-3147-43a5-8afa-27527c34c65d" providerId="AD" clId="Web-{F7431C39-B08D-47FA-3007-A078C3794FF5}" dt="2025-01-21T17:12:00.217" v="597" actId="1076"/>
          <ac:spMkLst>
            <pc:docMk/>
            <pc:sldMk cId="625470931" sldId="279"/>
            <ac:spMk id="8" creationId="{F9581CCE-3471-6D8F-616B-8A386A55AFFB}"/>
          </ac:spMkLst>
        </pc:spChg>
        <pc:picChg chg="add mod ord">
          <ac:chgData name="Berish, Amy" userId="S::aberish@rockarch.org::eaf5f87b-3147-43a5-8afa-27527c34c65d" providerId="AD" clId="Web-{F7431C39-B08D-47FA-3007-A078C3794FF5}" dt="2025-01-21T17:33:13.219" v="632" actId="1076"/>
          <ac:picMkLst>
            <pc:docMk/>
            <pc:sldMk cId="625470931" sldId="279"/>
            <ac:picMk id="6" creationId="{D80ABCAD-F4F6-3B00-5AA8-8603B53D0AC2}"/>
          </ac:picMkLst>
        </pc:picChg>
      </pc:sldChg>
      <pc:sldChg chg="modSp">
        <pc:chgData name="Berish, Amy" userId="S::aberish@rockarch.org::eaf5f87b-3147-43a5-8afa-27527c34c65d" providerId="AD" clId="Web-{F7431C39-B08D-47FA-3007-A078C3794FF5}" dt="2025-01-21T16:32:25.450" v="44" actId="20577"/>
        <pc:sldMkLst>
          <pc:docMk/>
          <pc:sldMk cId="2935203206" sldId="280"/>
        </pc:sldMkLst>
        <pc:spChg chg="mod">
          <ac:chgData name="Berish, Amy" userId="S::aberish@rockarch.org::eaf5f87b-3147-43a5-8afa-27527c34c65d" providerId="AD" clId="Web-{F7431C39-B08D-47FA-3007-A078C3794FF5}" dt="2025-01-21T16:32:25.450" v="44" actId="20577"/>
          <ac:spMkLst>
            <pc:docMk/>
            <pc:sldMk cId="2935203206" sldId="280"/>
            <ac:spMk id="8" creationId="{0EC7ABA3-EBC8-2D57-7F1D-3B87B9A04B09}"/>
          </ac:spMkLst>
        </pc:spChg>
      </pc:sldChg>
      <pc:sldChg chg="modSp">
        <pc:chgData name="Berish, Amy" userId="S::aberish@rockarch.org::eaf5f87b-3147-43a5-8afa-27527c34c65d" providerId="AD" clId="Web-{F7431C39-B08D-47FA-3007-A078C3794FF5}" dt="2025-01-21T17:13:18.718" v="598" actId="20577"/>
        <pc:sldMkLst>
          <pc:docMk/>
          <pc:sldMk cId="2958335872" sldId="282"/>
        </pc:sldMkLst>
        <pc:spChg chg="mod">
          <ac:chgData name="Berish, Amy" userId="S::aberish@rockarch.org::eaf5f87b-3147-43a5-8afa-27527c34c65d" providerId="AD" clId="Web-{F7431C39-B08D-47FA-3007-A078C3794FF5}" dt="2025-01-21T17:13:18.718" v="598" actId="20577"/>
          <ac:spMkLst>
            <pc:docMk/>
            <pc:sldMk cId="2958335872" sldId="282"/>
            <ac:spMk id="8" creationId="{B76958FD-7AD0-3F17-9846-8BA27B072CDE}"/>
          </ac:spMkLst>
        </pc:spChg>
      </pc:sldChg>
      <pc:sldChg chg="modSp">
        <pc:chgData name="Berish, Amy" userId="S::aberish@rockarch.org::eaf5f87b-3147-43a5-8afa-27527c34c65d" providerId="AD" clId="Web-{F7431C39-B08D-47FA-3007-A078C3794FF5}" dt="2025-01-21T16:41:44.536" v="217" actId="20577"/>
        <pc:sldMkLst>
          <pc:docMk/>
          <pc:sldMk cId="662545507" sldId="286"/>
        </pc:sldMkLst>
        <pc:spChg chg="mod">
          <ac:chgData name="Berish, Amy" userId="S::aberish@rockarch.org::eaf5f87b-3147-43a5-8afa-27527c34c65d" providerId="AD" clId="Web-{F7431C39-B08D-47FA-3007-A078C3794FF5}" dt="2025-01-21T16:41:44.536" v="217" actId="20577"/>
          <ac:spMkLst>
            <pc:docMk/>
            <pc:sldMk cId="662545507" sldId="286"/>
            <ac:spMk id="3" creationId="{B7D88DB7-A141-8A1D-A7BE-F9B78312E8D4}"/>
          </ac:spMkLst>
        </pc:spChg>
      </pc:sldChg>
      <pc:sldChg chg="addSp modSp">
        <pc:chgData name="Berish, Amy" userId="S::aberish@rockarch.org::eaf5f87b-3147-43a5-8afa-27527c34c65d" providerId="AD" clId="Web-{F7431C39-B08D-47FA-3007-A078C3794FF5}" dt="2025-01-21T17:19:02.317" v="628" actId="1076"/>
        <pc:sldMkLst>
          <pc:docMk/>
          <pc:sldMk cId="423261890" sldId="287"/>
        </pc:sldMkLst>
        <pc:spChg chg="mod">
          <ac:chgData name="Berish, Amy" userId="S::aberish@rockarch.org::eaf5f87b-3147-43a5-8afa-27527c34c65d" providerId="AD" clId="Web-{F7431C39-B08D-47FA-3007-A078C3794FF5}" dt="2025-01-21T16:30:01.260" v="9" actId="20577"/>
          <ac:spMkLst>
            <pc:docMk/>
            <pc:sldMk cId="423261890" sldId="287"/>
            <ac:spMk id="3" creationId="{28A9E86F-37E3-A9E5-440E-BA94DF83BF22}"/>
          </ac:spMkLst>
        </pc:spChg>
        <pc:picChg chg="add mod">
          <ac:chgData name="Berish, Amy" userId="S::aberish@rockarch.org::eaf5f87b-3147-43a5-8afa-27527c34c65d" providerId="AD" clId="Web-{F7431C39-B08D-47FA-3007-A078C3794FF5}" dt="2025-01-21T17:19:02.317" v="628" actId="1076"/>
          <ac:picMkLst>
            <pc:docMk/>
            <pc:sldMk cId="423261890" sldId="287"/>
            <ac:picMk id="4" creationId="{BB431E49-38B8-D9D5-5C09-64B27B495FFD}"/>
          </ac:picMkLst>
        </pc:picChg>
      </pc:sldChg>
      <pc:sldChg chg="addSp delSp modSp">
        <pc:chgData name="Berish, Amy" userId="S::aberish@rockarch.org::eaf5f87b-3147-43a5-8afa-27527c34c65d" providerId="AD" clId="Web-{F7431C39-B08D-47FA-3007-A078C3794FF5}" dt="2025-01-21T17:15:01.798" v="623" actId="20577"/>
        <pc:sldMkLst>
          <pc:docMk/>
          <pc:sldMk cId="47428268" sldId="289"/>
        </pc:sldMkLst>
        <pc:spChg chg="mod">
          <ac:chgData name="Berish, Amy" userId="S::aberish@rockarch.org::eaf5f87b-3147-43a5-8afa-27527c34c65d" providerId="AD" clId="Web-{F7431C39-B08D-47FA-3007-A078C3794FF5}" dt="2025-01-21T16:35:00.514" v="57"/>
          <ac:spMkLst>
            <pc:docMk/>
            <pc:sldMk cId="47428268" sldId="289"/>
            <ac:spMk id="2" creationId="{8F201EC4-E2FE-9F37-3AFE-8851BB7146F5}"/>
          </ac:spMkLst>
        </pc:spChg>
        <pc:spChg chg="add">
          <ac:chgData name="Berish, Amy" userId="S::aberish@rockarch.org::eaf5f87b-3147-43a5-8afa-27527c34c65d" providerId="AD" clId="Web-{F7431C39-B08D-47FA-3007-A078C3794FF5}" dt="2025-01-21T16:35:00.514" v="57"/>
          <ac:spMkLst>
            <pc:docMk/>
            <pc:sldMk cId="47428268" sldId="289"/>
            <ac:spMk id="157" creationId="{3741B58E-3B65-4A01-A276-975AB2CF8A08}"/>
          </ac:spMkLst>
        </pc:spChg>
        <pc:spChg chg="add">
          <ac:chgData name="Berish, Amy" userId="S::aberish@rockarch.org::eaf5f87b-3147-43a5-8afa-27527c34c65d" providerId="AD" clId="Web-{F7431C39-B08D-47FA-3007-A078C3794FF5}" dt="2025-01-21T16:35:00.514" v="57"/>
          <ac:spMkLst>
            <pc:docMk/>
            <pc:sldMk cId="47428268" sldId="289"/>
            <ac:spMk id="158" creationId="{7AAC67C3-831B-4AB1-A259-DFB839CAFAFC}"/>
          </ac:spMkLst>
        </pc:spChg>
        <pc:spChg chg="add">
          <ac:chgData name="Berish, Amy" userId="S::aberish@rockarch.org::eaf5f87b-3147-43a5-8afa-27527c34c65d" providerId="AD" clId="Web-{F7431C39-B08D-47FA-3007-A078C3794FF5}" dt="2025-01-21T16:35:00.514" v="57"/>
          <ac:spMkLst>
            <pc:docMk/>
            <pc:sldMk cId="47428268" sldId="289"/>
            <ac:spMk id="159" creationId="{054B3F04-9EAC-45C0-B3CE-0387EEA10A0C}"/>
          </ac:spMkLst>
        </pc:spChg>
        <pc:spChg chg="add mod">
          <ac:chgData name="Berish, Amy" userId="S::aberish@rockarch.org::eaf5f87b-3147-43a5-8afa-27527c34c65d" providerId="AD" clId="Web-{F7431C39-B08D-47FA-3007-A078C3794FF5}" dt="2025-01-21T17:15:01.798" v="623" actId="20577"/>
          <ac:spMkLst>
            <pc:docMk/>
            <pc:sldMk cId="47428268" sldId="289"/>
            <ac:spMk id="160" creationId="{4BB07C47-84E1-E524-6CF5-610E6883923B}"/>
          </ac:spMkLst>
        </pc:spChg>
      </pc:sldChg>
    </pc:docChg>
  </pc:docChgLst>
  <pc:docChgLst>
    <pc:chgData name="Young, Darren" userId="S::dyoung@rockarch.org::22663ba1-6d95-4025-94cd-d9a636c4a6d2" providerId="AD" clId="Web-{C316D152-B67C-571D-765C-1EDE3AD8FDF4}"/>
    <pc:docChg chg="addSld modSld">
      <pc:chgData name="Young, Darren" userId="S::dyoung@rockarch.org::22663ba1-6d95-4025-94cd-d9a636c4a6d2" providerId="AD" clId="Web-{C316D152-B67C-571D-765C-1EDE3AD8FDF4}" dt="2024-11-08T20:04:49.549" v="10" actId="20577"/>
      <pc:docMkLst>
        <pc:docMk/>
      </pc:docMkLst>
      <pc:sldChg chg="modSp new">
        <pc:chgData name="Young, Darren" userId="S::dyoung@rockarch.org::22663ba1-6d95-4025-94cd-d9a636c4a6d2" providerId="AD" clId="Web-{C316D152-B67C-571D-765C-1EDE3AD8FDF4}" dt="2024-11-08T20:04:49.549" v="10" actId="20577"/>
        <pc:sldMkLst>
          <pc:docMk/>
          <pc:sldMk cId="3074120420" sldId="267"/>
        </pc:sldMkLst>
        <pc:spChg chg="mod">
          <ac:chgData name="Young, Darren" userId="S::dyoung@rockarch.org::22663ba1-6d95-4025-94cd-d9a636c4a6d2" providerId="AD" clId="Web-{C316D152-B67C-571D-765C-1EDE3AD8FDF4}" dt="2024-11-08T20:04:49.549" v="10" actId="20577"/>
          <ac:spMkLst>
            <pc:docMk/>
            <pc:sldMk cId="3074120420" sldId="267"/>
            <ac:spMk id="2" creationId="{273B44AA-AD0B-B71D-77EF-7D41B4F76C8D}"/>
          </ac:spMkLst>
        </pc:spChg>
      </pc:sldChg>
    </pc:docChg>
  </pc:docChgLst>
  <pc:docChgLst>
    <pc:chgData name="Berish, Amy" userId="S::aberish@rockarch.org::eaf5f87b-3147-43a5-8afa-27527c34c65d" providerId="AD" clId="Web-{C6AD4865-AAC4-780B-AC3C-026624031ED0}"/>
    <pc:docChg chg="modSld sldOrd">
      <pc:chgData name="Berish, Amy" userId="S::aberish@rockarch.org::eaf5f87b-3147-43a5-8afa-27527c34c65d" providerId="AD" clId="Web-{C6AD4865-AAC4-780B-AC3C-026624031ED0}" dt="2025-01-24T20:05:48.910" v="7346"/>
      <pc:docMkLst>
        <pc:docMk/>
      </pc:docMkLst>
      <pc:sldChg chg="modNotes">
        <pc:chgData name="Berish, Amy" userId="S::aberish@rockarch.org::eaf5f87b-3147-43a5-8afa-27527c34c65d" providerId="AD" clId="Web-{C6AD4865-AAC4-780B-AC3C-026624031ED0}" dt="2025-01-24T19:59:36.275" v="7130"/>
        <pc:sldMkLst>
          <pc:docMk/>
          <pc:sldMk cId="1163653862" sldId="261"/>
        </pc:sldMkLst>
      </pc:sldChg>
      <pc:sldChg chg="modNotes">
        <pc:chgData name="Berish, Amy" userId="S::aberish@rockarch.org::eaf5f87b-3147-43a5-8afa-27527c34c65d" providerId="AD" clId="Web-{C6AD4865-AAC4-780B-AC3C-026624031ED0}" dt="2025-01-24T19:35:30.378" v="6393"/>
        <pc:sldMkLst>
          <pc:docMk/>
          <pc:sldMk cId="380502372" sldId="276"/>
        </pc:sldMkLst>
      </pc:sldChg>
      <pc:sldChg chg="modNotes">
        <pc:chgData name="Berish, Amy" userId="S::aberish@rockarch.org::eaf5f87b-3147-43a5-8afa-27527c34c65d" providerId="AD" clId="Web-{C6AD4865-AAC4-780B-AC3C-026624031ED0}" dt="2025-01-24T17:31:59.175" v="2140"/>
        <pc:sldMkLst>
          <pc:docMk/>
          <pc:sldMk cId="625470931" sldId="279"/>
        </pc:sldMkLst>
      </pc:sldChg>
      <pc:sldChg chg="ord modNotes">
        <pc:chgData name="Berish, Amy" userId="S::aberish@rockarch.org::eaf5f87b-3147-43a5-8afa-27527c34c65d" providerId="AD" clId="Web-{C6AD4865-AAC4-780B-AC3C-026624031ED0}" dt="2025-01-24T20:03:36.854" v="7160"/>
        <pc:sldMkLst>
          <pc:docMk/>
          <pc:sldMk cId="2935203206" sldId="280"/>
        </pc:sldMkLst>
      </pc:sldChg>
      <pc:sldChg chg="modNotes">
        <pc:chgData name="Berish, Amy" userId="S::aberish@rockarch.org::eaf5f87b-3147-43a5-8afa-27527c34c65d" providerId="AD" clId="Web-{C6AD4865-AAC4-780B-AC3C-026624031ED0}" dt="2025-01-24T20:05:48.910" v="7346"/>
        <pc:sldMkLst>
          <pc:docMk/>
          <pc:sldMk cId="2958335872" sldId="282"/>
        </pc:sldMkLst>
      </pc:sldChg>
      <pc:sldChg chg="modNotes">
        <pc:chgData name="Berish, Amy" userId="S::aberish@rockarch.org::eaf5f87b-3147-43a5-8afa-27527c34c65d" providerId="AD" clId="Web-{C6AD4865-AAC4-780B-AC3C-026624031ED0}" dt="2025-01-24T19:33:37.199" v="6300"/>
        <pc:sldMkLst>
          <pc:docMk/>
          <pc:sldMk cId="2174617666" sldId="283"/>
        </pc:sldMkLst>
      </pc:sldChg>
      <pc:sldChg chg="modNotes">
        <pc:chgData name="Berish, Amy" userId="S::aberish@rockarch.org::eaf5f87b-3147-43a5-8afa-27527c34c65d" providerId="AD" clId="Web-{C6AD4865-AAC4-780B-AC3C-026624031ED0}" dt="2025-01-24T19:34:53.610" v="6382"/>
        <pc:sldMkLst>
          <pc:docMk/>
          <pc:sldMk cId="3735260286" sldId="284"/>
        </pc:sldMkLst>
      </pc:sldChg>
      <pc:sldChg chg="modSp modNotes">
        <pc:chgData name="Berish, Amy" userId="S::aberish@rockarch.org::eaf5f87b-3147-43a5-8afa-27527c34c65d" providerId="AD" clId="Web-{C6AD4865-AAC4-780B-AC3C-026624031ED0}" dt="2025-01-24T19:32:49.149" v="6292"/>
        <pc:sldMkLst>
          <pc:docMk/>
          <pc:sldMk cId="3708195492" sldId="285"/>
        </pc:sldMkLst>
        <pc:spChg chg="mod">
          <ac:chgData name="Berish, Amy" userId="S::aberish@rockarch.org::eaf5f87b-3147-43a5-8afa-27527c34c65d" providerId="AD" clId="Web-{C6AD4865-AAC4-780B-AC3C-026624031ED0}" dt="2025-01-24T19:22:47.169" v="4852" actId="20577"/>
          <ac:spMkLst>
            <pc:docMk/>
            <pc:sldMk cId="3708195492" sldId="285"/>
            <ac:spMk id="3" creationId="{D2F2BCB3-535A-1579-2002-99EF0CC08B65}"/>
          </ac:spMkLst>
        </pc:spChg>
      </pc:sldChg>
      <pc:sldChg chg="modNotes">
        <pc:chgData name="Berish, Amy" userId="S::aberish@rockarch.org::eaf5f87b-3147-43a5-8afa-27527c34c65d" providerId="AD" clId="Web-{C6AD4865-AAC4-780B-AC3C-026624031ED0}" dt="2025-01-24T19:59:52.714" v="7131"/>
        <pc:sldMkLst>
          <pc:docMk/>
          <pc:sldMk cId="662545507" sldId="286"/>
        </pc:sldMkLst>
      </pc:sldChg>
      <pc:sldChg chg="modNotes">
        <pc:chgData name="Berish, Amy" userId="S::aberish@rockarch.org::eaf5f87b-3147-43a5-8afa-27527c34c65d" providerId="AD" clId="Web-{C6AD4865-AAC4-780B-AC3C-026624031ED0}" dt="2025-01-24T19:58:50.381" v="7128"/>
        <pc:sldMkLst>
          <pc:docMk/>
          <pc:sldMk cId="47428268" sldId="289"/>
        </pc:sldMkLst>
      </pc:sldChg>
      <pc:sldChg chg="modNotes">
        <pc:chgData name="Berish, Amy" userId="S::aberish@rockarch.org::eaf5f87b-3147-43a5-8afa-27527c34c65d" providerId="AD" clId="Web-{C6AD4865-AAC4-780B-AC3C-026624031ED0}" dt="2025-01-24T19:29:41.214" v="5978"/>
        <pc:sldMkLst>
          <pc:docMk/>
          <pc:sldMk cId="3384781463" sldId="298"/>
        </pc:sldMkLst>
      </pc:sldChg>
    </pc:docChg>
  </pc:docChgLst>
  <pc:docChgLst>
    <pc:chgData name="Young, Darren" userId="S::dyoung@rockarch.org::22663ba1-6d95-4025-94cd-d9a636c4a6d2" providerId="AD" clId="Web-{90D0F50E-F212-3840-2ED6-7F462A646509}"/>
    <pc:docChg chg="modSld">
      <pc:chgData name="Young, Darren" userId="S::dyoung@rockarch.org::22663ba1-6d95-4025-94cd-d9a636c4a6d2" providerId="AD" clId="Web-{90D0F50E-F212-3840-2ED6-7F462A646509}" dt="2024-12-20T14:34:21.493" v="32"/>
      <pc:docMkLst>
        <pc:docMk/>
      </pc:docMkLst>
      <pc:sldChg chg="addSp delSp modSp">
        <pc:chgData name="Young, Darren" userId="S::dyoung@rockarch.org::22663ba1-6d95-4025-94cd-d9a636c4a6d2" providerId="AD" clId="Web-{90D0F50E-F212-3840-2ED6-7F462A646509}" dt="2024-12-20T14:34:21.493" v="32"/>
        <pc:sldMkLst>
          <pc:docMk/>
          <pc:sldMk cId="325194114" sldId="270"/>
        </pc:sldMkLst>
        <pc:spChg chg="mod">
          <ac:chgData name="Young, Darren" userId="S::dyoung@rockarch.org::22663ba1-6d95-4025-94cd-d9a636c4a6d2" providerId="AD" clId="Web-{90D0F50E-F212-3840-2ED6-7F462A646509}" dt="2024-12-20T14:32:23.775" v="22" actId="20577"/>
          <ac:spMkLst>
            <pc:docMk/>
            <pc:sldMk cId="325194114" sldId="270"/>
            <ac:spMk id="3" creationId="{D9F18E9F-6FFC-8777-198C-F0A3B8B90AA3}"/>
          </ac:spMkLst>
        </pc:spChg>
      </pc:sldChg>
    </pc:docChg>
  </pc:docChgLst>
  <pc:docChgLst>
    <pc:chgData name="Young, Darren" userId="S::dyoung@rockarch.org::22663ba1-6d95-4025-94cd-d9a636c4a6d2" providerId="AD" clId="Web-{A55632B4-394D-5F82-6993-2CD6AEC5E7A1}"/>
    <pc:docChg chg="addSld delSld modSld">
      <pc:chgData name="Young, Darren" userId="S::dyoung@rockarch.org::22663ba1-6d95-4025-94cd-d9a636c4a6d2" providerId="AD" clId="Web-{A55632B4-394D-5F82-6993-2CD6AEC5E7A1}" dt="2024-11-01T15:07:29.735" v="23"/>
      <pc:docMkLst>
        <pc:docMk/>
      </pc:docMkLst>
      <pc:sldChg chg="new del">
        <pc:chgData name="Young, Darren" userId="S::dyoung@rockarch.org::22663ba1-6d95-4025-94cd-d9a636c4a6d2" providerId="AD" clId="Web-{A55632B4-394D-5F82-6993-2CD6AEC5E7A1}" dt="2024-11-01T13:56:38.677" v="2"/>
        <pc:sldMkLst>
          <pc:docMk/>
          <pc:sldMk cId="1633914917" sldId="262"/>
        </pc:sldMkLst>
      </pc:sldChg>
      <pc:sldChg chg="addSp delSp modSp new">
        <pc:chgData name="Young, Darren" userId="S::dyoung@rockarch.org::22663ba1-6d95-4025-94cd-d9a636c4a6d2" providerId="AD" clId="Web-{A55632B4-394D-5F82-6993-2CD6AEC5E7A1}" dt="2024-11-01T15:07:29.735" v="23"/>
        <pc:sldMkLst>
          <pc:docMk/>
          <pc:sldMk cId="3279058888" sldId="263"/>
        </pc:sldMkLst>
      </pc:sldChg>
    </pc:docChg>
  </pc:docChgLst>
  <pc:docChgLst>
    <pc:chgData name="Berish, Amy" userId="S::aberish@rockarch.org::eaf5f87b-3147-43a5-8afa-27527c34c65d" providerId="AD" clId="Web-{8901A19E-71DA-ECA1-AA20-CD4E5540DDEF}"/>
    <pc:docChg chg="modSld">
      <pc:chgData name="Berish, Amy" userId="S::aberish@rockarch.org::eaf5f87b-3147-43a5-8afa-27527c34c65d" providerId="AD" clId="Web-{8901A19E-71DA-ECA1-AA20-CD4E5540DDEF}" dt="2025-01-27T16:42:57.106" v="24"/>
      <pc:docMkLst>
        <pc:docMk/>
      </pc:docMkLst>
      <pc:sldChg chg="modNotes">
        <pc:chgData name="Berish, Amy" userId="S::aberish@rockarch.org::eaf5f87b-3147-43a5-8afa-27527c34c65d" providerId="AD" clId="Web-{8901A19E-71DA-ECA1-AA20-CD4E5540DDEF}" dt="2025-01-27T16:42:54.418" v="23"/>
        <pc:sldMkLst>
          <pc:docMk/>
          <pc:sldMk cId="1163653862" sldId="261"/>
        </pc:sldMkLst>
      </pc:sldChg>
      <pc:sldChg chg="modNotes">
        <pc:chgData name="Berish, Amy" userId="S::aberish@rockarch.org::eaf5f87b-3147-43a5-8afa-27527c34c65d" providerId="AD" clId="Web-{8901A19E-71DA-ECA1-AA20-CD4E5540DDEF}" dt="2025-01-27T16:42:30.183" v="14"/>
        <pc:sldMkLst>
          <pc:docMk/>
          <pc:sldMk cId="380502372" sldId="276"/>
        </pc:sldMkLst>
      </pc:sldChg>
      <pc:sldChg chg="modNotes">
        <pc:chgData name="Berish, Amy" userId="S::aberish@rockarch.org::eaf5f87b-3147-43a5-8afa-27527c34c65d" providerId="AD" clId="Web-{8901A19E-71DA-ECA1-AA20-CD4E5540DDEF}" dt="2025-01-27T16:42:48.762" v="21"/>
        <pc:sldMkLst>
          <pc:docMk/>
          <pc:sldMk cId="625470931" sldId="279"/>
        </pc:sldMkLst>
      </pc:sldChg>
      <pc:sldChg chg="modNotes">
        <pc:chgData name="Berish, Amy" userId="S::aberish@rockarch.org::eaf5f87b-3147-43a5-8afa-27527c34c65d" providerId="AD" clId="Web-{8901A19E-71DA-ECA1-AA20-CD4E5540DDEF}" dt="2025-01-27T16:42:45.699" v="20"/>
        <pc:sldMkLst>
          <pc:docMk/>
          <pc:sldMk cId="2935203206" sldId="280"/>
        </pc:sldMkLst>
      </pc:sldChg>
      <pc:sldChg chg="modNotes">
        <pc:chgData name="Berish, Amy" userId="S::aberish@rockarch.org::eaf5f87b-3147-43a5-8afa-27527c34c65d" providerId="AD" clId="Web-{8901A19E-71DA-ECA1-AA20-CD4E5540DDEF}" dt="2025-01-27T16:42:43.168" v="19"/>
        <pc:sldMkLst>
          <pc:docMk/>
          <pc:sldMk cId="2958335872" sldId="282"/>
        </pc:sldMkLst>
      </pc:sldChg>
      <pc:sldChg chg="modNotes">
        <pc:chgData name="Berish, Amy" userId="S::aberish@rockarch.org::eaf5f87b-3147-43a5-8afa-27527c34c65d" providerId="AD" clId="Web-{8901A19E-71DA-ECA1-AA20-CD4E5540DDEF}" dt="2025-01-27T16:42:37.121" v="17"/>
        <pc:sldMkLst>
          <pc:docMk/>
          <pc:sldMk cId="2174617666" sldId="283"/>
        </pc:sldMkLst>
      </pc:sldChg>
      <pc:sldChg chg="modNotes">
        <pc:chgData name="Berish, Amy" userId="S::aberish@rockarch.org::eaf5f87b-3147-43a5-8afa-27527c34c65d" providerId="AD" clId="Web-{8901A19E-71DA-ECA1-AA20-CD4E5540DDEF}" dt="2025-01-27T16:42:34.808" v="16"/>
        <pc:sldMkLst>
          <pc:docMk/>
          <pc:sldMk cId="3735260286" sldId="284"/>
        </pc:sldMkLst>
      </pc:sldChg>
      <pc:sldChg chg="modNotes">
        <pc:chgData name="Berish, Amy" userId="S::aberish@rockarch.org::eaf5f87b-3147-43a5-8afa-27527c34c65d" providerId="AD" clId="Web-{8901A19E-71DA-ECA1-AA20-CD4E5540DDEF}" dt="2025-01-27T16:42:39.824" v="18"/>
        <pc:sldMkLst>
          <pc:docMk/>
          <pc:sldMk cId="3708195492" sldId="285"/>
        </pc:sldMkLst>
      </pc:sldChg>
      <pc:sldChg chg="modNotes">
        <pc:chgData name="Berish, Amy" userId="S::aberish@rockarch.org::eaf5f87b-3147-43a5-8afa-27527c34c65d" providerId="AD" clId="Web-{8901A19E-71DA-ECA1-AA20-CD4E5540DDEF}" dt="2025-01-27T16:42:51.168" v="22"/>
        <pc:sldMkLst>
          <pc:docMk/>
          <pc:sldMk cId="662545507" sldId="286"/>
        </pc:sldMkLst>
      </pc:sldChg>
      <pc:sldChg chg="modNotes">
        <pc:chgData name="Berish, Amy" userId="S::aberish@rockarch.org::eaf5f87b-3147-43a5-8afa-27527c34c65d" providerId="AD" clId="Web-{8901A19E-71DA-ECA1-AA20-CD4E5540DDEF}" dt="2025-01-27T16:42:57.106" v="24"/>
        <pc:sldMkLst>
          <pc:docMk/>
          <pc:sldMk cId="47428268" sldId="289"/>
        </pc:sldMkLst>
      </pc:sldChg>
      <pc:sldChg chg="modNotes">
        <pc:chgData name="Berish, Amy" userId="S::aberish@rockarch.org::eaf5f87b-3147-43a5-8afa-27527c34c65d" providerId="AD" clId="Web-{8901A19E-71DA-ECA1-AA20-CD4E5540DDEF}" dt="2025-01-27T16:42:32.261" v="15"/>
        <pc:sldMkLst>
          <pc:docMk/>
          <pc:sldMk cId="3384781463" sldId="298"/>
        </pc:sldMkLst>
      </pc:sldChg>
    </pc:docChg>
  </pc:docChgLst>
  <pc:docChgLst>
    <pc:chgData name="Berish, Amy" userId="S::aberish@rockarch.org::eaf5f87b-3147-43a5-8afa-27527c34c65d" providerId="AD" clId="Web-{B4862079-C5DD-6C7E-F34F-377163FB7CDF}"/>
    <pc:docChg chg="addSld delSld modSld sldOrd addMainMaster delMainMaster">
      <pc:chgData name="Berish, Amy" userId="S::aberish@rockarch.org::eaf5f87b-3147-43a5-8afa-27527c34c65d" providerId="AD" clId="Web-{B4862079-C5DD-6C7E-F34F-377163FB7CDF}" dt="2025-01-17T19:12:02.754" v="1385" actId="20577"/>
      <pc:docMkLst>
        <pc:docMk/>
      </pc:docMkLst>
      <pc:sldChg chg="addSp delSp modSp mod modClrScheme delDesignElem chgLayout">
        <pc:chgData name="Berish, Amy" userId="S::aberish@rockarch.org::eaf5f87b-3147-43a5-8afa-27527c34c65d" providerId="AD" clId="Web-{B4862079-C5DD-6C7E-F34F-377163FB7CDF}" dt="2025-01-17T16:59:47.926" v="200" actId="20577"/>
        <pc:sldMkLst>
          <pc:docMk/>
          <pc:sldMk cId="109857222" sldId="256"/>
        </pc:sldMkLst>
        <pc:spChg chg="mod ord">
          <ac:chgData name="Berish, Amy" userId="S::aberish@rockarch.org::eaf5f87b-3147-43a5-8afa-27527c34c65d" providerId="AD" clId="Web-{B4862079-C5DD-6C7E-F34F-377163FB7CDF}" dt="2025-01-17T16:59:43.050" v="198" actId="20577"/>
          <ac:spMkLst>
            <pc:docMk/>
            <pc:sldMk cId="109857222" sldId="256"/>
            <ac:spMk id="2" creationId="{00000000-0000-0000-0000-000000000000}"/>
          </ac:spMkLst>
        </pc:spChg>
        <pc:spChg chg="mod ord">
          <ac:chgData name="Berish, Amy" userId="S::aberish@rockarch.org::eaf5f87b-3147-43a5-8afa-27527c34c65d" providerId="AD" clId="Web-{B4862079-C5DD-6C7E-F34F-377163FB7CDF}" dt="2025-01-17T16:59:47.926" v="200" actId="20577"/>
          <ac:spMkLst>
            <pc:docMk/>
            <pc:sldMk cId="109857222" sldId="256"/>
            <ac:spMk id="3" creationId="{00000000-0000-0000-0000-000000000000}"/>
          </ac:spMkLst>
        </pc:spChg>
      </pc:sldChg>
      <pc:sldChg chg="addSp delSp del mod modClrScheme delDesignElem chgLayout">
        <pc:chgData name="Berish, Amy" userId="S::aberish@rockarch.org::eaf5f87b-3147-43a5-8afa-27527c34c65d" providerId="AD" clId="Web-{B4862079-C5DD-6C7E-F34F-377163FB7CDF}" dt="2025-01-17T16:35:04.546" v="158"/>
        <pc:sldMkLst>
          <pc:docMk/>
          <pc:sldMk cId="832125245" sldId="259"/>
        </pc:sldMkLst>
      </pc:sldChg>
      <pc:sldChg chg="addSp delSp del mod modClrScheme delDesignElem chgLayout">
        <pc:chgData name="Berish, Amy" userId="S::aberish@rockarch.org::eaf5f87b-3147-43a5-8afa-27527c34c65d" providerId="AD" clId="Web-{B4862079-C5DD-6C7E-F34F-377163FB7CDF}" dt="2025-01-17T16:35:06.311" v="159"/>
        <pc:sldMkLst>
          <pc:docMk/>
          <pc:sldMk cId="564070933" sldId="260"/>
        </pc:sldMkLst>
      </pc:sldChg>
      <pc:sldChg chg="addSp delSp modSp mod ord modClrScheme delDesignElem chgLayout">
        <pc:chgData name="Berish, Amy" userId="S::aberish@rockarch.org::eaf5f87b-3147-43a5-8afa-27527c34c65d" providerId="AD" clId="Web-{B4862079-C5DD-6C7E-F34F-377163FB7CDF}" dt="2025-01-17T18:00:40.327" v="1066" actId="20577"/>
        <pc:sldMkLst>
          <pc:docMk/>
          <pc:sldMk cId="1163653862" sldId="261"/>
        </pc:sldMkLst>
        <pc:spChg chg="add del mod modVis">
          <ac:chgData name="Berish, Amy" userId="S::aberish@rockarch.org::eaf5f87b-3147-43a5-8afa-27527c34c65d" providerId="AD" clId="Web-{B4862079-C5DD-6C7E-F34F-377163FB7CDF}" dt="2025-01-17T17:37:06.387" v="632"/>
          <ac:spMkLst>
            <pc:docMk/>
            <pc:sldMk cId="1163653862" sldId="261"/>
            <ac:spMk id="37" creationId="{FA94A2AC-5686-03C9-8802-48B9246D5218}"/>
          </ac:spMkLst>
        </pc:spChg>
        <pc:spChg chg="add">
          <ac:chgData name="Berish, Amy" userId="S::aberish@rockarch.org::eaf5f87b-3147-43a5-8afa-27527c34c65d" providerId="AD" clId="Web-{B4862079-C5DD-6C7E-F34F-377163FB7CDF}" dt="2025-01-17T17:38:15.763" v="638"/>
          <ac:spMkLst>
            <pc:docMk/>
            <pc:sldMk cId="1163653862" sldId="261"/>
            <ac:spMk id="2390" creationId="{36D16D1E-4205-49F5-BD2A-DA769947C104}"/>
          </ac:spMkLst>
        </pc:spChg>
        <pc:spChg chg="add">
          <ac:chgData name="Berish, Amy" userId="S::aberish@rockarch.org::eaf5f87b-3147-43a5-8afa-27527c34c65d" providerId="AD" clId="Web-{B4862079-C5DD-6C7E-F34F-377163FB7CDF}" dt="2025-01-17T17:38:15.763" v="638"/>
          <ac:spMkLst>
            <pc:docMk/>
            <pc:sldMk cId="1163653862" sldId="261"/>
            <ac:spMk id="2392" creationId="{012FD100-C039-4E03-B5E4-2EDFA7290AA6}"/>
          </ac:spMkLst>
        </pc:spChg>
        <pc:graphicFrameChg chg="add del mod ord modGraphic">
          <ac:chgData name="Berish, Amy" userId="S::aberish@rockarch.org::eaf5f87b-3147-43a5-8afa-27527c34c65d" providerId="AD" clId="Web-{B4862079-C5DD-6C7E-F34F-377163FB7CDF}" dt="2025-01-17T18:00:40.327" v="1066" actId="20577"/>
          <ac:graphicFrameMkLst>
            <pc:docMk/>
            <pc:sldMk cId="1163653862" sldId="261"/>
            <ac:graphicFrameMk id="2" creationId="{3CF6F658-2FA7-C9C6-2435-6FD8798727D8}"/>
          </ac:graphicFrameMkLst>
        </pc:graphicFrameChg>
        <pc:cxnChg chg="add">
          <ac:chgData name="Berish, Amy" userId="S::aberish@rockarch.org::eaf5f87b-3147-43a5-8afa-27527c34c65d" providerId="AD" clId="Web-{B4862079-C5DD-6C7E-F34F-377163FB7CDF}" dt="2025-01-17T17:38:15.763" v="638"/>
          <ac:cxnSpMkLst>
            <pc:docMk/>
            <pc:sldMk cId="1163653862" sldId="261"/>
            <ac:cxnSpMk id="2394" creationId="{4418FCD2-8448-4A81-8EB4-72250F7827B4}"/>
          </ac:cxnSpMkLst>
        </pc:cxnChg>
      </pc:sldChg>
      <pc:sldChg chg="addSp delSp modSp mod modClrScheme delDesignElem chgLayout">
        <pc:chgData name="Berish, Amy" userId="S::aberish@rockarch.org::eaf5f87b-3147-43a5-8afa-27527c34c65d" providerId="AD" clId="Web-{B4862079-C5DD-6C7E-F34F-377163FB7CDF}" dt="2025-01-17T16:27:45.175" v="156"/>
        <pc:sldMkLst>
          <pc:docMk/>
          <pc:sldMk cId="657451445" sldId="264"/>
        </pc:sldMkLst>
        <pc:spChg chg="mod ord">
          <ac:chgData name="Berish, Amy" userId="S::aberish@rockarch.org::eaf5f87b-3147-43a5-8afa-27527c34c65d" providerId="AD" clId="Web-{B4862079-C5DD-6C7E-F34F-377163FB7CDF}" dt="2025-01-17T16:27:45.175" v="156"/>
          <ac:spMkLst>
            <pc:docMk/>
            <pc:sldMk cId="657451445" sldId="264"/>
            <ac:spMk id="2" creationId="{A3C77F59-D5B1-5FD0-53CB-23B56FFD5FF6}"/>
          </ac:spMkLst>
        </pc:spChg>
        <pc:graphicFrameChg chg="mod ord">
          <ac:chgData name="Berish, Amy" userId="S::aberish@rockarch.org::eaf5f87b-3147-43a5-8afa-27527c34c65d" providerId="AD" clId="Web-{B4862079-C5DD-6C7E-F34F-377163FB7CDF}" dt="2025-01-17T16:27:45.175" v="156"/>
          <ac:graphicFrameMkLst>
            <pc:docMk/>
            <pc:sldMk cId="657451445" sldId="264"/>
            <ac:graphicFrameMk id="4" creationId="{BCDC2C46-CD9D-A00B-9760-29B16532966C}"/>
          </ac:graphicFrameMkLst>
        </pc:graphicFrameChg>
      </pc:sldChg>
      <pc:sldChg chg="addSp delSp modSp mod modClrScheme delDesignElem chgLayout">
        <pc:chgData name="Berish, Amy" userId="S::aberish@rockarch.org::eaf5f87b-3147-43a5-8afa-27527c34c65d" providerId="AD" clId="Web-{B4862079-C5DD-6C7E-F34F-377163FB7CDF}" dt="2025-01-17T16:27:45.175" v="156"/>
        <pc:sldMkLst>
          <pc:docMk/>
          <pc:sldMk cId="3053239867" sldId="265"/>
        </pc:sldMkLst>
        <pc:spChg chg="mod ord">
          <ac:chgData name="Berish, Amy" userId="S::aberish@rockarch.org::eaf5f87b-3147-43a5-8afa-27527c34c65d" providerId="AD" clId="Web-{B4862079-C5DD-6C7E-F34F-377163FB7CDF}" dt="2025-01-17T16:27:45.175" v="156"/>
          <ac:spMkLst>
            <pc:docMk/>
            <pc:sldMk cId="3053239867" sldId="265"/>
            <ac:spMk id="2" creationId="{34A068C2-F804-6DA5-2412-DCD9AE146F2E}"/>
          </ac:spMkLst>
        </pc:spChg>
        <pc:graphicFrameChg chg="mod ord">
          <ac:chgData name="Berish, Amy" userId="S::aberish@rockarch.org::eaf5f87b-3147-43a5-8afa-27527c34c65d" providerId="AD" clId="Web-{B4862079-C5DD-6C7E-F34F-377163FB7CDF}" dt="2025-01-17T16:27:45.175" v="156"/>
          <ac:graphicFrameMkLst>
            <pc:docMk/>
            <pc:sldMk cId="3053239867" sldId="265"/>
            <ac:graphicFrameMk id="213" creationId="{7F6F3403-EF06-895B-753D-256D1446B26E}"/>
          </ac:graphicFrameMkLst>
        </pc:graphicFrameChg>
      </pc:sldChg>
      <pc:sldChg chg="addSp delSp modSp mod modClrScheme delDesignElem chgLayout">
        <pc:chgData name="Berish, Amy" userId="S::aberish@rockarch.org::eaf5f87b-3147-43a5-8afa-27527c34c65d" providerId="AD" clId="Web-{B4862079-C5DD-6C7E-F34F-377163FB7CDF}" dt="2025-01-17T16:27:45.175" v="156"/>
        <pc:sldMkLst>
          <pc:docMk/>
          <pc:sldMk cId="2480001405" sldId="266"/>
        </pc:sldMkLst>
        <pc:spChg chg="mod ord">
          <ac:chgData name="Berish, Amy" userId="S::aberish@rockarch.org::eaf5f87b-3147-43a5-8afa-27527c34c65d" providerId="AD" clId="Web-{B4862079-C5DD-6C7E-F34F-377163FB7CDF}" dt="2025-01-17T16:27:45.175" v="156"/>
          <ac:spMkLst>
            <pc:docMk/>
            <pc:sldMk cId="2480001405" sldId="266"/>
            <ac:spMk id="2" creationId="{8C4E5C9F-A336-9FF4-6A98-A3E62A6088DE}"/>
          </ac:spMkLst>
        </pc:spChg>
        <pc:spChg chg="mod ord">
          <ac:chgData name="Berish, Amy" userId="S::aberish@rockarch.org::eaf5f87b-3147-43a5-8afa-27527c34c65d" providerId="AD" clId="Web-{B4862079-C5DD-6C7E-F34F-377163FB7CDF}" dt="2025-01-17T16:27:45.175" v="156"/>
          <ac:spMkLst>
            <pc:docMk/>
            <pc:sldMk cId="2480001405" sldId="266"/>
            <ac:spMk id="15" creationId="{50DF645C-3EA7-C012-4CEE-5DA1EAE85B94}"/>
          </ac:spMkLst>
        </pc:spChg>
      </pc:sldChg>
      <pc:sldChg chg="addSp delSp modSp mod modClrScheme delDesignElem chgLayout">
        <pc:chgData name="Berish, Amy" userId="S::aberish@rockarch.org::eaf5f87b-3147-43a5-8afa-27527c34c65d" providerId="AD" clId="Web-{B4862079-C5DD-6C7E-F34F-377163FB7CDF}" dt="2025-01-17T16:27:45.175" v="156"/>
        <pc:sldMkLst>
          <pc:docMk/>
          <pc:sldMk cId="3074120420" sldId="267"/>
        </pc:sldMkLst>
        <pc:spChg chg="mod ord">
          <ac:chgData name="Berish, Amy" userId="S::aberish@rockarch.org::eaf5f87b-3147-43a5-8afa-27527c34c65d" providerId="AD" clId="Web-{B4862079-C5DD-6C7E-F34F-377163FB7CDF}" dt="2025-01-17T16:27:45.175" v="156"/>
          <ac:spMkLst>
            <pc:docMk/>
            <pc:sldMk cId="3074120420" sldId="267"/>
            <ac:spMk id="2" creationId="{273B44AA-AD0B-B71D-77EF-7D41B4F76C8D}"/>
          </ac:spMkLst>
        </pc:spChg>
        <pc:spChg chg="mod ord">
          <ac:chgData name="Berish, Amy" userId="S::aberish@rockarch.org::eaf5f87b-3147-43a5-8afa-27527c34c65d" providerId="AD" clId="Web-{B4862079-C5DD-6C7E-F34F-377163FB7CDF}" dt="2025-01-17T16:27:45.175" v="156"/>
          <ac:spMkLst>
            <pc:docMk/>
            <pc:sldMk cId="3074120420" sldId="267"/>
            <ac:spMk id="3" creationId="{FA3D2B62-8049-B239-5528-D0F5B24DE60A}"/>
          </ac:spMkLst>
        </pc:spChg>
      </pc:sldChg>
      <pc:sldChg chg="modSp mod modClrScheme chgLayout">
        <pc:chgData name="Berish, Amy" userId="S::aberish@rockarch.org::eaf5f87b-3147-43a5-8afa-27527c34c65d" providerId="AD" clId="Web-{B4862079-C5DD-6C7E-F34F-377163FB7CDF}" dt="2025-01-17T18:20:55.352" v="1097" actId="1076"/>
        <pc:sldMkLst>
          <pc:docMk/>
          <pc:sldMk cId="55477651" sldId="269"/>
        </pc:sldMkLst>
        <pc:spChg chg="mod ord">
          <ac:chgData name="Berish, Amy" userId="S::aberish@rockarch.org::eaf5f87b-3147-43a5-8afa-27527c34c65d" providerId="AD" clId="Web-{B4862079-C5DD-6C7E-F34F-377163FB7CDF}" dt="2025-01-17T16:27:45.175" v="156"/>
          <ac:spMkLst>
            <pc:docMk/>
            <pc:sldMk cId="55477651" sldId="269"/>
            <ac:spMk id="2" creationId="{7479823C-E4D4-5DA8-7C56-ECA1CAF4563F}"/>
          </ac:spMkLst>
        </pc:spChg>
        <pc:picChg chg="mod ord">
          <ac:chgData name="Berish, Amy" userId="S::aberish@rockarch.org::eaf5f87b-3147-43a5-8afa-27527c34c65d" providerId="AD" clId="Web-{B4862079-C5DD-6C7E-F34F-377163FB7CDF}" dt="2025-01-17T18:20:50.070" v="1096" actId="1076"/>
          <ac:picMkLst>
            <pc:docMk/>
            <pc:sldMk cId="55477651" sldId="269"/>
            <ac:picMk id="4" creationId="{40CA47C6-9824-8382-40AD-665A85C7D5AF}"/>
          </ac:picMkLst>
        </pc:picChg>
        <pc:picChg chg="mod">
          <ac:chgData name="Berish, Amy" userId="S::aberish@rockarch.org::eaf5f87b-3147-43a5-8afa-27527c34c65d" providerId="AD" clId="Web-{B4862079-C5DD-6C7E-F34F-377163FB7CDF}" dt="2025-01-17T18:20:55.352" v="1097" actId="1076"/>
          <ac:picMkLst>
            <pc:docMk/>
            <pc:sldMk cId="55477651" sldId="269"/>
            <ac:picMk id="5" creationId="{3DCBEA9A-AB08-97A1-1EB9-B0B0985F550B}"/>
          </ac:picMkLst>
        </pc:picChg>
      </pc:sldChg>
      <pc:sldChg chg="modSp mod modClrScheme chgLayout">
        <pc:chgData name="Berish, Amy" userId="S::aberish@rockarch.org::eaf5f87b-3147-43a5-8afa-27527c34c65d" providerId="AD" clId="Web-{B4862079-C5DD-6C7E-F34F-377163FB7CDF}" dt="2025-01-17T16:27:45.175" v="156"/>
        <pc:sldMkLst>
          <pc:docMk/>
          <pc:sldMk cId="325194114" sldId="270"/>
        </pc:sldMkLst>
        <pc:spChg chg="mod ord">
          <ac:chgData name="Berish, Amy" userId="S::aberish@rockarch.org::eaf5f87b-3147-43a5-8afa-27527c34c65d" providerId="AD" clId="Web-{B4862079-C5DD-6C7E-F34F-377163FB7CDF}" dt="2025-01-17T16:27:45.175" v="156"/>
          <ac:spMkLst>
            <pc:docMk/>
            <pc:sldMk cId="325194114" sldId="270"/>
            <ac:spMk id="2" creationId="{D0AE2597-1FEF-C005-45BB-5E4D35942EB8}"/>
          </ac:spMkLst>
        </pc:spChg>
        <pc:spChg chg="mod ord">
          <ac:chgData name="Berish, Amy" userId="S::aberish@rockarch.org::eaf5f87b-3147-43a5-8afa-27527c34c65d" providerId="AD" clId="Web-{B4862079-C5DD-6C7E-F34F-377163FB7CDF}" dt="2025-01-17T16:27:45.175" v="156"/>
          <ac:spMkLst>
            <pc:docMk/>
            <pc:sldMk cId="325194114" sldId="270"/>
            <ac:spMk id="3" creationId="{D9F18E9F-6FFC-8777-198C-F0A3B8B90AA3}"/>
          </ac:spMkLst>
        </pc:spChg>
      </pc:sldChg>
      <pc:sldChg chg="addSp delSp modSp mod modClrScheme delDesignElem chgLayout">
        <pc:chgData name="Berish, Amy" userId="S::aberish@rockarch.org::eaf5f87b-3147-43a5-8afa-27527c34c65d" providerId="AD" clId="Web-{B4862079-C5DD-6C7E-F34F-377163FB7CDF}" dt="2025-01-17T16:27:45.175" v="156"/>
        <pc:sldMkLst>
          <pc:docMk/>
          <pc:sldMk cId="2361513440" sldId="271"/>
        </pc:sldMkLst>
      </pc:sldChg>
      <pc:sldChg chg="addSp delSp modSp mod modClrScheme delDesignElem chgLayout">
        <pc:chgData name="Berish, Amy" userId="S::aberish@rockarch.org::eaf5f87b-3147-43a5-8afa-27527c34c65d" providerId="AD" clId="Web-{B4862079-C5DD-6C7E-F34F-377163FB7CDF}" dt="2025-01-17T18:19:28.395" v="1089" actId="20577"/>
        <pc:sldMkLst>
          <pc:docMk/>
          <pc:sldMk cId="467446047" sldId="272"/>
        </pc:sldMkLst>
      </pc:sldChg>
      <pc:sldChg chg="addSp delSp modSp mod modClrScheme delDesignElem chgLayout">
        <pc:chgData name="Berish, Amy" userId="S::aberish@rockarch.org::eaf5f87b-3147-43a5-8afa-27527c34c65d" providerId="AD" clId="Web-{B4862079-C5DD-6C7E-F34F-377163FB7CDF}" dt="2025-01-17T18:20:04.896" v="1091"/>
        <pc:sldMkLst>
          <pc:docMk/>
          <pc:sldMk cId="2248051964" sldId="273"/>
        </pc:sldMkLst>
        <pc:spChg chg="mod ord">
          <ac:chgData name="Berish, Amy" userId="S::aberish@rockarch.org::eaf5f87b-3147-43a5-8afa-27527c34c65d" providerId="AD" clId="Web-{B4862079-C5DD-6C7E-F34F-377163FB7CDF}" dt="2025-01-17T18:20:04.896" v="1091"/>
          <ac:spMkLst>
            <pc:docMk/>
            <pc:sldMk cId="2248051964" sldId="273"/>
            <ac:spMk id="2" creationId="{F077F729-46A3-2C04-71A7-9821C89AE9DA}"/>
          </ac:spMkLst>
        </pc:spChg>
        <pc:graphicFrameChg chg="mod ord">
          <ac:chgData name="Berish, Amy" userId="S::aberish@rockarch.org::eaf5f87b-3147-43a5-8afa-27527c34c65d" providerId="AD" clId="Web-{B4862079-C5DD-6C7E-F34F-377163FB7CDF}" dt="2025-01-17T18:20:04.896" v="1091"/>
          <ac:graphicFrameMkLst>
            <pc:docMk/>
            <pc:sldMk cId="2248051964" sldId="273"/>
            <ac:graphicFrameMk id="43" creationId="{2839EDA6-73AD-F182-1536-2ADA37DFDA8E}"/>
          </ac:graphicFrameMkLst>
        </pc:graphicFrameChg>
      </pc:sldChg>
      <pc:sldChg chg="addSp delSp modSp mod modClrScheme delDesignElem chgLayout">
        <pc:chgData name="Berish, Amy" userId="S::aberish@rockarch.org::eaf5f87b-3147-43a5-8afa-27527c34c65d" providerId="AD" clId="Web-{B4862079-C5DD-6C7E-F34F-377163FB7CDF}" dt="2025-01-17T16:27:45.175" v="156"/>
        <pc:sldMkLst>
          <pc:docMk/>
          <pc:sldMk cId="1961888921" sldId="275"/>
        </pc:sldMkLst>
        <pc:spChg chg="mod ord">
          <ac:chgData name="Berish, Amy" userId="S::aberish@rockarch.org::eaf5f87b-3147-43a5-8afa-27527c34c65d" providerId="AD" clId="Web-{B4862079-C5DD-6C7E-F34F-377163FB7CDF}" dt="2025-01-17T16:27:45.175" v="156"/>
          <ac:spMkLst>
            <pc:docMk/>
            <pc:sldMk cId="1961888921" sldId="275"/>
            <ac:spMk id="2" creationId="{DB48D459-0A94-56D5-EC68-440E278AD233}"/>
          </ac:spMkLst>
        </pc:spChg>
        <pc:spChg chg="mod ord">
          <ac:chgData name="Berish, Amy" userId="S::aberish@rockarch.org::eaf5f87b-3147-43a5-8afa-27527c34c65d" providerId="AD" clId="Web-{B4862079-C5DD-6C7E-F34F-377163FB7CDF}" dt="2025-01-17T16:27:45.175" v="156"/>
          <ac:spMkLst>
            <pc:docMk/>
            <pc:sldMk cId="1961888921" sldId="275"/>
            <ac:spMk id="3" creationId="{B6EDC4D2-9BF8-46C6-92D5-88B0C3FF6EC5}"/>
          </ac:spMkLst>
        </pc:spChg>
      </pc:sldChg>
      <pc:sldChg chg="addSp delSp modSp mod modClrScheme delDesignElem chgLayout">
        <pc:chgData name="Berish, Amy" userId="S::aberish@rockarch.org::eaf5f87b-3147-43a5-8afa-27527c34c65d" providerId="AD" clId="Web-{B4862079-C5DD-6C7E-F34F-377163FB7CDF}" dt="2025-01-17T18:22:19.590" v="1108" actId="20577"/>
        <pc:sldMkLst>
          <pc:docMk/>
          <pc:sldMk cId="380502372" sldId="276"/>
        </pc:sldMkLst>
        <pc:spChg chg="mod ord">
          <ac:chgData name="Berish, Amy" userId="S::aberish@rockarch.org::eaf5f87b-3147-43a5-8afa-27527c34c65d" providerId="AD" clId="Web-{B4862079-C5DD-6C7E-F34F-377163FB7CDF}" dt="2025-01-17T17:07:25.952" v="265"/>
          <ac:spMkLst>
            <pc:docMk/>
            <pc:sldMk cId="380502372" sldId="276"/>
            <ac:spMk id="2" creationId="{93A72706-EAFC-B0A3-2060-F660DFA95E93}"/>
          </ac:spMkLst>
        </pc:spChg>
        <pc:spChg chg="mod">
          <ac:chgData name="Berish, Amy" userId="S::aberish@rockarch.org::eaf5f87b-3147-43a5-8afa-27527c34c65d" providerId="AD" clId="Web-{B4862079-C5DD-6C7E-F34F-377163FB7CDF}" dt="2025-01-17T18:22:19.590" v="1108" actId="20577"/>
          <ac:spMkLst>
            <pc:docMk/>
            <pc:sldMk cId="380502372" sldId="276"/>
            <ac:spMk id="5" creationId="{ED23068A-422F-0662-96C4-214707F17242}"/>
          </ac:spMkLst>
        </pc:spChg>
        <pc:spChg chg="mod ord">
          <ac:chgData name="Berish, Amy" userId="S::aberish@rockarch.org::eaf5f87b-3147-43a5-8afa-27527c34c65d" providerId="AD" clId="Web-{B4862079-C5DD-6C7E-F34F-377163FB7CDF}" dt="2025-01-17T17:07:25.952" v="265"/>
          <ac:spMkLst>
            <pc:docMk/>
            <pc:sldMk cId="380502372" sldId="276"/>
            <ac:spMk id="8" creationId="{0CDF1BFF-36A6-E030-985F-FB11B175A124}"/>
          </ac:spMkLst>
        </pc:spChg>
        <pc:spChg chg="add">
          <ac:chgData name="Berish, Amy" userId="S::aberish@rockarch.org::eaf5f87b-3147-43a5-8afa-27527c34c65d" providerId="AD" clId="Web-{B4862079-C5DD-6C7E-F34F-377163FB7CDF}" dt="2025-01-17T17:07:25.952" v="265"/>
          <ac:spMkLst>
            <pc:docMk/>
            <pc:sldMk cId="380502372" sldId="276"/>
            <ac:spMk id="52" creationId="{5CF81D86-BDBA-477C-B7DD-8D359BB9965B}"/>
          </ac:spMkLst>
        </pc:spChg>
        <pc:spChg chg="add">
          <ac:chgData name="Berish, Amy" userId="S::aberish@rockarch.org::eaf5f87b-3147-43a5-8afa-27527c34c65d" providerId="AD" clId="Web-{B4862079-C5DD-6C7E-F34F-377163FB7CDF}" dt="2025-01-17T17:07:25.952" v="265"/>
          <ac:spMkLst>
            <pc:docMk/>
            <pc:sldMk cId="380502372" sldId="276"/>
            <ac:spMk id="54" creationId="{88AA064E-5F6E-4024-BC28-EDDC3DFC70E1}"/>
          </ac:spMkLst>
        </pc:spChg>
        <pc:spChg chg="add">
          <ac:chgData name="Berish, Amy" userId="S::aberish@rockarch.org::eaf5f87b-3147-43a5-8afa-27527c34c65d" providerId="AD" clId="Web-{B4862079-C5DD-6C7E-F34F-377163FB7CDF}" dt="2025-01-17T17:07:25.952" v="265"/>
          <ac:spMkLst>
            <pc:docMk/>
            <pc:sldMk cId="380502372" sldId="276"/>
            <ac:spMk id="55" creationId="{03B29638-4838-4B9B-B9DB-96E542BAF3E6}"/>
          </ac:spMkLst>
        </pc:spChg>
        <pc:picChg chg="mod ord">
          <ac:chgData name="Berish, Amy" userId="S::aberish@rockarch.org::eaf5f87b-3147-43a5-8afa-27527c34c65d" providerId="AD" clId="Web-{B4862079-C5DD-6C7E-F34F-377163FB7CDF}" dt="2025-01-17T17:07:25.952" v="265"/>
          <ac:picMkLst>
            <pc:docMk/>
            <pc:sldMk cId="380502372" sldId="276"/>
            <ac:picMk id="4" creationId="{F69D359F-4472-B378-6C51-A71E2CE1244F}"/>
          </ac:picMkLst>
        </pc:picChg>
      </pc:sldChg>
      <pc:sldChg chg="addSp delSp modSp del mod modClrScheme delDesignElem chgLayout">
        <pc:chgData name="Berish, Amy" userId="S::aberish@rockarch.org::eaf5f87b-3147-43a5-8afa-27527c34c65d" providerId="AD" clId="Web-{B4862079-C5DD-6C7E-F34F-377163FB7CDF}" dt="2025-01-17T16:37:27.033" v="160"/>
        <pc:sldMkLst>
          <pc:docMk/>
          <pc:sldMk cId="1109547775" sldId="278"/>
        </pc:sldMkLst>
      </pc:sldChg>
      <pc:sldChg chg="addSp delSp modSp mod setBg modClrScheme setClrOvrMap delDesignElem chgLayout">
        <pc:chgData name="Berish, Amy" userId="S::aberish@rockarch.org::eaf5f87b-3147-43a5-8afa-27527c34c65d" providerId="AD" clId="Web-{B4862079-C5DD-6C7E-F34F-377163FB7CDF}" dt="2025-01-17T19:12:02.754" v="1385" actId="20577"/>
        <pc:sldMkLst>
          <pc:docMk/>
          <pc:sldMk cId="625470931" sldId="279"/>
        </pc:sldMkLst>
        <pc:spChg chg="mod ord">
          <ac:chgData name="Berish, Amy" userId="S::aberish@rockarch.org::eaf5f87b-3147-43a5-8afa-27527c34c65d" providerId="AD" clId="Web-{B4862079-C5DD-6C7E-F34F-377163FB7CDF}" dt="2025-01-17T18:01:03.047" v="1079" actId="20577"/>
          <ac:spMkLst>
            <pc:docMk/>
            <pc:sldMk cId="625470931" sldId="279"/>
            <ac:spMk id="2" creationId="{F6F8E92B-9906-0E12-18AA-324485BF9117}"/>
          </ac:spMkLst>
        </pc:spChg>
        <pc:spChg chg="mod">
          <ac:chgData name="Berish, Amy" userId="S::aberish@rockarch.org::eaf5f87b-3147-43a5-8afa-27527c34c65d" providerId="AD" clId="Web-{B4862079-C5DD-6C7E-F34F-377163FB7CDF}" dt="2025-01-17T19:11:08.673" v="1362" actId="20577"/>
          <ac:spMkLst>
            <pc:docMk/>
            <pc:sldMk cId="625470931" sldId="279"/>
            <ac:spMk id="5" creationId="{81BC15E2-FE69-3049-6418-425A7D86B955}"/>
          </ac:spMkLst>
        </pc:spChg>
        <pc:spChg chg="mod ord">
          <ac:chgData name="Berish, Amy" userId="S::aberish@rockarch.org::eaf5f87b-3147-43a5-8afa-27527c34c65d" providerId="AD" clId="Web-{B4862079-C5DD-6C7E-F34F-377163FB7CDF}" dt="2025-01-17T18:02:07.376" v="1083"/>
          <ac:spMkLst>
            <pc:docMk/>
            <pc:sldMk cId="625470931" sldId="279"/>
            <ac:spMk id="8" creationId="{F9581CCE-3471-6D8F-616B-8A386A55AFFB}"/>
          </ac:spMkLst>
        </pc:spChg>
      </pc:sldChg>
      <pc:sldChg chg="addSp delSp modSp mod modClrScheme delDesignElem chgLayout">
        <pc:chgData name="Berish, Amy" userId="S::aberish@rockarch.org::eaf5f87b-3147-43a5-8afa-27527c34c65d" providerId="AD" clId="Web-{B4862079-C5DD-6C7E-F34F-377163FB7CDF}" dt="2025-01-17T19:11:13.939" v="1363" actId="20577"/>
        <pc:sldMkLst>
          <pc:docMk/>
          <pc:sldMk cId="2935203206" sldId="280"/>
        </pc:sldMkLst>
        <pc:spChg chg="mod ord">
          <ac:chgData name="Berish, Amy" userId="S::aberish@rockarch.org::eaf5f87b-3147-43a5-8afa-27527c34c65d" providerId="AD" clId="Web-{B4862079-C5DD-6C7E-F34F-377163FB7CDF}" dt="2025-01-17T16:58:48.143" v="193" actId="20577"/>
          <ac:spMkLst>
            <pc:docMk/>
            <pc:sldMk cId="2935203206" sldId="280"/>
            <ac:spMk id="2" creationId="{C9536285-36E6-AA23-D799-A1C6522F82B7}"/>
          </ac:spMkLst>
        </pc:spChg>
        <pc:spChg chg="mod">
          <ac:chgData name="Berish, Amy" userId="S::aberish@rockarch.org::eaf5f87b-3147-43a5-8afa-27527c34c65d" providerId="AD" clId="Web-{B4862079-C5DD-6C7E-F34F-377163FB7CDF}" dt="2025-01-17T19:11:13.939" v="1363" actId="20577"/>
          <ac:spMkLst>
            <pc:docMk/>
            <pc:sldMk cId="2935203206" sldId="280"/>
            <ac:spMk id="5" creationId="{58BAC01F-9ED3-1051-46C3-511C79E9E398}"/>
          </ac:spMkLst>
        </pc:spChg>
        <pc:spChg chg="mod ord">
          <ac:chgData name="Berish, Amy" userId="S::aberish@rockarch.org::eaf5f87b-3147-43a5-8afa-27527c34c65d" providerId="AD" clId="Web-{B4862079-C5DD-6C7E-F34F-377163FB7CDF}" dt="2025-01-17T16:58:32.862" v="192" actId="20577"/>
          <ac:spMkLst>
            <pc:docMk/>
            <pc:sldMk cId="2935203206" sldId="280"/>
            <ac:spMk id="8" creationId="{0EC7ABA3-EBC8-2D57-7F1D-3B87B9A04B09}"/>
          </ac:spMkLst>
        </pc:spChg>
        <pc:spChg chg="add">
          <ac:chgData name="Berish, Amy" userId="S::aberish@rockarch.org::eaf5f87b-3147-43a5-8afa-27527c34c65d" providerId="AD" clId="Web-{B4862079-C5DD-6C7E-F34F-377163FB7CDF}" dt="2025-01-17T16:58:19.814" v="191"/>
          <ac:spMkLst>
            <pc:docMk/>
            <pc:sldMk cId="2935203206" sldId="280"/>
            <ac:spMk id="10" creationId="{10162E77-11AD-44A7-84EC-40C59EEFBD2E}"/>
          </ac:spMkLst>
        </pc:spChg>
        <pc:spChg chg="add">
          <ac:chgData name="Berish, Amy" userId="S::aberish@rockarch.org::eaf5f87b-3147-43a5-8afa-27527c34c65d" providerId="AD" clId="Web-{B4862079-C5DD-6C7E-F34F-377163FB7CDF}" dt="2025-01-17T16:58:19.814" v="191"/>
          <ac:spMkLst>
            <pc:docMk/>
            <pc:sldMk cId="2935203206" sldId="280"/>
            <ac:spMk id="12" creationId="{6329CBCE-21AE-419D-AC1F-8ACF510A6670}"/>
          </ac:spMkLst>
        </pc:spChg>
        <pc:spChg chg="add">
          <ac:chgData name="Berish, Amy" userId="S::aberish@rockarch.org::eaf5f87b-3147-43a5-8afa-27527c34c65d" providerId="AD" clId="Web-{B4862079-C5DD-6C7E-F34F-377163FB7CDF}" dt="2025-01-17T16:58:19.814" v="191"/>
          <ac:spMkLst>
            <pc:docMk/>
            <pc:sldMk cId="2935203206" sldId="280"/>
            <ac:spMk id="19" creationId="{FF2DA012-1414-493D-888F-5D99D0BDA322}"/>
          </ac:spMkLst>
        </pc:spChg>
        <pc:picChg chg="mod ord">
          <ac:chgData name="Berish, Amy" userId="S::aberish@rockarch.org::eaf5f87b-3147-43a5-8afa-27527c34c65d" providerId="AD" clId="Web-{B4862079-C5DD-6C7E-F34F-377163FB7CDF}" dt="2025-01-17T16:58:19.814" v="191"/>
          <ac:picMkLst>
            <pc:docMk/>
            <pc:sldMk cId="2935203206" sldId="280"/>
            <ac:picMk id="4" creationId="{1C42A3FF-A5ED-AB00-24FF-91614C40825B}"/>
          </ac:picMkLst>
        </pc:picChg>
        <pc:cxnChg chg="add">
          <ac:chgData name="Berish, Amy" userId="S::aberish@rockarch.org::eaf5f87b-3147-43a5-8afa-27527c34c65d" providerId="AD" clId="Web-{B4862079-C5DD-6C7E-F34F-377163FB7CDF}" dt="2025-01-17T16:58:19.814" v="191"/>
          <ac:cxnSpMkLst>
            <pc:docMk/>
            <pc:sldMk cId="2935203206" sldId="280"/>
            <ac:cxnSpMk id="15" creationId="{5AB158E9-1B40-4CD6-95F0-95CA11DF7B7A}"/>
          </ac:cxnSpMkLst>
        </pc:cxnChg>
      </pc:sldChg>
      <pc:sldChg chg="addSp delSp modSp mod modClrScheme delDesignElem chgLayout">
        <pc:chgData name="Berish, Amy" userId="S::aberish@rockarch.org::eaf5f87b-3147-43a5-8afa-27527c34c65d" providerId="AD" clId="Web-{B4862079-C5DD-6C7E-F34F-377163FB7CDF}" dt="2025-01-17T18:21:49.573" v="1103" actId="14100"/>
        <pc:sldMkLst>
          <pc:docMk/>
          <pc:sldMk cId="4121120319" sldId="281"/>
        </pc:sldMkLst>
        <pc:spChg chg="mod ord">
          <ac:chgData name="Berish, Amy" userId="S::aberish@rockarch.org::eaf5f87b-3147-43a5-8afa-27527c34c65d" providerId="AD" clId="Web-{B4862079-C5DD-6C7E-F34F-377163FB7CDF}" dt="2025-01-17T18:18:26.455" v="1087"/>
          <ac:spMkLst>
            <pc:docMk/>
            <pc:sldMk cId="4121120319" sldId="281"/>
            <ac:spMk id="2" creationId="{350A99F0-FDF7-9033-51ED-6EB4F968169E}"/>
          </ac:spMkLst>
        </pc:spChg>
        <pc:spChg chg="mod ord">
          <ac:chgData name="Berish, Amy" userId="S::aberish@rockarch.org::eaf5f87b-3147-43a5-8afa-27527c34c65d" providerId="AD" clId="Web-{B4862079-C5DD-6C7E-F34F-377163FB7CDF}" dt="2025-01-17T18:20:31.679" v="1095" actId="20577"/>
          <ac:spMkLst>
            <pc:docMk/>
            <pc:sldMk cId="4121120319" sldId="281"/>
            <ac:spMk id="3" creationId="{DAD2DF2A-5A1A-1AAE-8A43-CD5645DCAAE1}"/>
          </ac:spMkLst>
        </pc:spChg>
        <pc:spChg chg="mod">
          <ac:chgData name="Berish, Amy" userId="S::aberish@rockarch.org::eaf5f87b-3147-43a5-8afa-27527c34c65d" providerId="AD" clId="Web-{B4862079-C5DD-6C7E-F34F-377163FB7CDF}" dt="2025-01-17T18:21:49.573" v="1103" actId="14100"/>
          <ac:spMkLst>
            <pc:docMk/>
            <pc:sldMk cId="4121120319" sldId="281"/>
            <ac:spMk id="6" creationId="{F9BA0B43-74FA-87DA-AEB0-38538C0822D6}"/>
          </ac:spMkLst>
        </pc:spChg>
        <pc:spChg chg="add">
          <ac:chgData name="Berish, Amy" userId="S::aberish@rockarch.org::eaf5f87b-3147-43a5-8afa-27527c34c65d" providerId="AD" clId="Web-{B4862079-C5DD-6C7E-F34F-377163FB7CDF}" dt="2025-01-17T18:18:26.455" v="1087"/>
          <ac:spMkLst>
            <pc:docMk/>
            <pc:sldMk cId="4121120319" sldId="281"/>
            <ac:spMk id="11" creationId="{311973C2-EB8B-452A-A698-4A252FD3AE28}"/>
          </ac:spMkLst>
        </pc:spChg>
        <pc:spChg chg="add">
          <ac:chgData name="Berish, Amy" userId="S::aberish@rockarch.org::eaf5f87b-3147-43a5-8afa-27527c34c65d" providerId="AD" clId="Web-{B4862079-C5DD-6C7E-F34F-377163FB7CDF}" dt="2025-01-17T18:18:26.455" v="1087"/>
          <ac:spMkLst>
            <pc:docMk/>
            <pc:sldMk cId="4121120319" sldId="281"/>
            <ac:spMk id="13" creationId="{10162E77-11AD-44A7-84EC-40C59EEFBD2E}"/>
          </ac:spMkLst>
        </pc:spChg>
        <pc:picChg chg="mod modCrop">
          <ac:chgData name="Berish, Amy" userId="S::aberish@rockarch.org::eaf5f87b-3147-43a5-8afa-27527c34c65d" providerId="AD" clId="Web-{B4862079-C5DD-6C7E-F34F-377163FB7CDF}" dt="2025-01-17T18:21:26.994" v="1099"/>
          <ac:picMkLst>
            <pc:docMk/>
            <pc:sldMk cId="4121120319" sldId="281"/>
            <ac:picMk id="4" creationId="{4AEBF31E-4DA1-61BD-F978-557D40921BFB}"/>
          </ac:picMkLst>
        </pc:picChg>
        <pc:cxnChg chg="add">
          <ac:chgData name="Berish, Amy" userId="S::aberish@rockarch.org::eaf5f87b-3147-43a5-8afa-27527c34c65d" providerId="AD" clId="Web-{B4862079-C5DD-6C7E-F34F-377163FB7CDF}" dt="2025-01-17T18:18:26.455" v="1087"/>
          <ac:cxnSpMkLst>
            <pc:docMk/>
            <pc:sldMk cId="4121120319" sldId="281"/>
            <ac:cxnSpMk id="15" creationId="{5AB158E9-1B40-4CD6-95F0-95CA11DF7B7A}"/>
          </ac:cxnSpMkLst>
        </pc:cxnChg>
      </pc:sldChg>
      <pc:sldChg chg="addSp delSp modSp mod setBg modClrScheme setClrOvrMap delDesignElem chgLayout">
        <pc:chgData name="Berish, Amy" userId="S::aberish@rockarch.org::eaf5f87b-3147-43a5-8afa-27527c34c65d" providerId="AD" clId="Web-{B4862079-C5DD-6C7E-F34F-377163FB7CDF}" dt="2025-01-17T19:11:01.813" v="1361" actId="20577"/>
        <pc:sldMkLst>
          <pc:docMk/>
          <pc:sldMk cId="2958335872" sldId="282"/>
        </pc:sldMkLst>
        <pc:spChg chg="mod ord">
          <ac:chgData name="Berish, Amy" userId="S::aberish@rockarch.org::eaf5f87b-3147-43a5-8afa-27527c34c65d" providerId="AD" clId="Web-{B4862079-C5DD-6C7E-F34F-377163FB7CDF}" dt="2025-01-17T16:59:15.706" v="196"/>
          <ac:spMkLst>
            <pc:docMk/>
            <pc:sldMk cId="2958335872" sldId="282"/>
            <ac:spMk id="2" creationId="{79FB286A-539E-1708-F110-41823EB568D0}"/>
          </ac:spMkLst>
        </pc:spChg>
        <pc:spChg chg="mod">
          <ac:chgData name="Berish, Amy" userId="S::aberish@rockarch.org::eaf5f87b-3147-43a5-8afa-27527c34c65d" providerId="AD" clId="Web-{B4862079-C5DD-6C7E-F34F-377163FB7CDF}" dt="2025-01-17T19:11:01.813" v="1361" actId="20577"/>
          <ac:spMkLst>
            <pc:docMk/>
            <pc:sldMk cId="2958335872" sldId="282"/>
            <ac:spMk id="6" creationId="{2D500895-4E0B-A83E-8023-148E94C68882}"/>
          </ac:spMkLst>
        </pc:spChg>
        <pc:spChg chg="add del mod ord">
          <ac:chgData name="Berish, Amy" userId="S::aberish@rockarch.org::eaf5f87b-3147-43a5-8afa-27527c34c65d" providerId="AD" clId="Web-{B4862079-C5DD-6C7E-F34F-377163FB7CDF}" dt="2025-01-17T18:23:52.703" v="1130"/>
          <ac:spMkLst>
            <pc:docMk/>
            <pc:sldMk cId="2958335872" sldId="282"/>
            <ac:spMk id="8" creationId="{B76958FD-7AD0-3F17-9846-8BA27B072CDE}"/>
          </ac:spMkLst>
        </pc:spChg>
        <pc:spChg chg="add">
          <ac:chgData name="Berish, Amy" userId="S::aberish@rockarch.org::eaf5f87b-3147-43a5-8afa-27527c34c65d" providerId="AD" clId="Web-{B4862079-C5DD-6C7E-F34F-377163FB7CDF}" dt="2025-01-17T16:59:15.706" v="196"/>
          <ac:spMkLst>
            <pc:docMk/>
            <pc:sldMk cId="2958335872" sldId="282"/>
            <ac:spMk id="20" creationId="{C609E9FA-BDDE-45C4-8F5E-974D4208D2EA}"/>
          </ac:spMkLst>
        </pc:spChg>
        <pc:spChg chg="add">
          <ac:chgData name="Berish, Amy" userId="S::aberish@rockarch.org::eaf5f87b-3147-43a5-8afa-27527c34c65d" providerId="AD" clId="Web-{B4862079-C5DD-6C7E-F34F-377163FB7CDF}" dt="2025-01-17T16:59:15.706" v="196"/>
          <ac:spMkLst>
            <pc:docMk/>
            <pc:sldMk cId="2958335872" sldId="282"/>
            <ac:spMk id="21" creationId="{7737E529-E43B-4948-B3C4-7F6B806FCCFD}"/>
          </ac:spMkLst>
        </pc:spChg>
        <pc:picChg chg="mod">
          <ac:chgData name="Berish, Amy" userId="S::aberish@rockarch.org::eaf5f87b-3147-43a5-8afa-27527c34c65d" providerId="AD" clId="Web-{B4862079-C5DD-6C7E-F34F-377163FB7CDF}" dt="2025-01-17T16:59:15.706" v="196"/>
          <ac:picMkLst>
            <pc:docMk/>
            <pc:sldMk cId="2958335872" sldId="282"/>
            <ac:picMk id="3" creationId="{92AD0721-7D96-CA0E-5F85-E6ED37CC7D81}"/>
          </ac:picMkLst>
        </pc:picChg>
        <pc:cxnChg chg="add">
          <ac:chgData name="Berish, Amy" userId="S::aberish@rockarch.org::eaf5f87b-3147-43a5-8afa-27527c34c65d" providerId="AD" clId="Web-{B4862079-C5DD-6C7E-F34F-377163FB7CDF}" dt="2025-01-17T16:59:15.706" v="196"/>
          <ac:cxnSpMkLst>
            <pc:docMk/>
            <pc:sldMk cId="2958335872" sldId="282"/>
            <ac:cxnSpMk id="19" creationId="{45549E29-E797-4A00-B030-3AB01640CFDC}"/>
          </ac:cxnSpMkLst>
        </pc:cxnChg>
      </pc:sldChg>
      <pc:sldChg chg="addSp delSp modSp mod setBg modClrScheme setClrOvrMap chgLayout">
        <pc:chgData name="Berish, Amy" userId="S::aberish@rockarch.org::eaf5f87b-3147-43a5-8afa-27527c34c65d" providerId="AD" clId="Web-{B4862079-C5DD-6C7E-F34F-377163FB7CDF}" dt="2025-01-17T19:10:40.125" v="1355" actId="20577"/>
        <pc:sldMkLst>
          <pc:docMk/>
          <pc:sldMk cId="2174617666" sldId="283"/>
        </pc:sldMkLst>
        <pc:spChg chg="mod ord">
          <ac:chgData name="Berish, Amy" userId="S::aberish@rockarch.org::eaf5f87b-3147-43a5-8afa-27527c34c65d" providerId="AD" clId="Web-{B4862079-C5DD-6C7E-F34F-377163FB7CDF}" dt="2025-01-17T19:09:25.653" v="1344"/>
          <ac:spMkLst>
            <pc:docMk/>
            <pc:sldMk cId="2174617666" sldId="283"/>
            <ac:spMk id="2" creationId="{F0CD7092-E7A7-6556-0145-878DC1713B41}"/>
          </ac:spMkLst>
        </pc:spChg>
        <pc:spChg chg="mod ord">
          <ac:chgData name="Berish, Amy" userId="S::aberish@rockarch.org::eaf5f87b-3147-43a5-8afa-27527c34c65d" providerId="AD" clId="Web-{B4862079-C5DD-6C7E-F34F-377163FB7CDF}" dt="2025-01-17T19:09:25.653" v="1344"/>
          <ac:spMkLst>
            <pc:docMk/>
            <pc:sldMk cId="2174617666" sldId="283"/>
            <ac:spMk id="3" creationId="{C967C82D-E6BF-522B-9B1F-F476F55D8FFB}"/>
          </ac:spMkLst>
        </pc:spChg>
        <pc:spChg chg="add mod">
          <ac:chgData name="Berish, Amy" userId="S::aberish@rockarch.org::eaf5f87b-3147-43a5-8afa-27527c34c65d" providerId="AD" clId="Web-{B4862079-C5DD-6C7E-F34F-377163FB7CDF}" dt="2025-01-17T19:10:40.125" v="1355" actId="20577"/>
          <ac:spMkLst>
            <pc:docMk/>
            <pc:sldMk cId="2174617666" sldId="283"/>
            <ac:spMk id="13" creationId="{98860B4B-723D-5706-82F6-9C9A8F2925F1}"/>
          </ac:spMkLst>
        </pc:spChg>
        <pc:spChg chg="add">
          <ac:chgData name="Berish, Amy" userId="S::aberish@rockarch.org::eaf5f87b-3147-43a5-8afa-27527c34c65d" providerId="AD" clId="Web-{B4862079-C5DD-6C7E-F34F-377163FB7CDF}" dt="2025-01-17T19:09:25.653" v="1344"/>
          <ac:spMkLst>
            <pc:docMk/>
            <pc:sldMk cId="2174617666" sldId="283"/>
            <ac:spMk id="54" creationId="{311973C2-EB8B-452A-A698-4A252FD3AE28}"/>
          </ac:spMkLst>
        </pc:spChg>
        <pc:spChg chg="add">
          <ac:chgData name="Berish, Amy" userId="S::aberish@rockarch.org::eaf5f87b-3147-43a5-8afa-27527c34c65d" providerId="AD" clId="Web-{B4862079-C5DD-6C7E-F34F-377163FB7CDF}" dt="2025-01-17T19:09:25.653" v="1344"/>
          <ac:spMkLst>
            <pc:docMk/>
            <pc:sldMk cId="2174617666" sldId="283"/>
            <ac:spMk id="55" creationId="{10162E77-11AD-44A7-84EC-40C59EEFBD2E}"/>
          </ac:spMkLst>
        </pc:spChg>
        <pc:picChg chg="add mod ord modCrop">
          <ac:chgData name="Berish, Amy" userId="S::aberish@rockarch.org::eaf5f87b-3147-43a5-8afa-27527c34c65d" providerId="AD" clId="Web-{B4862079-C5DD-6C7E-F34F-377163FB7CDF}" dt="2025-01-17T19:09:56.342" v="1346"/>
          <ac:picMkLst>
            <pc:docMk/>
            <pc:sldMk cId="2174617666" sldId="283"/>
            <ac:picMk id="14" creationId="{726A3C84-AC69-258A-21F6-9B02A2D09511}"/>
          </ac:picMkLst>
        </pc:picChg>
        <pc:cxnChg chg="add">
          <ac:chgData name="Berish, Amy" userId="S::aberish@rockarch.org::eaf5f87b-3147-43a5-8afa-27527c34c65d" providerId="AD" clId="Web-{B4862079-C5DD-6C7E-F34F-377163FB7CDF}" dt="2025-01-17T19:09:25.653" v="1344"/>
          <ac:cxnSpMkLst>
            <pc:docMk/>
            <pc:sldMk cId="2174617666" sldId="283"/>
            <ac:cxnSpMk id="53" creationId="{5AB158E9-1B40-4CD6-95F0-95CA11DF7B7A}"/>
          </ac:cxnSpMkLst>
        </pc:cxnChg>
      </pc:sldChg>
      <pc:sldChg chg="addSp delSp modSp mod setBg modClrScheme setClrOvrMap chgLayout">
        <pc:chgData name="Berish, Amy" userId="S::aberish@rockarch.org::eaf5f87b-3147-43a5-8afa-27527c34c65d" providerId="AD" clId="Web-{B4862079-C5DD-6C7E-F34F-377163FB7CDF}" dt="2025-01-17T19:10:35.422" v="1354" actId="20577"/>
        <pc:sldMkLst>
          <pc:docMk/>
          <pc:sldMk cId="3735260286" sldId="284"/>
        </pc:sldMkLst>
        <pc:spChg chg="mod ord">
          <ac:chgData name="Berish, Amy" userId="S::aberish@rockarch.org::eaf5f87b-3147-43a5-8afa-27527c34c65d" providerId="AD" clId="Web-{B4862079-C5DD-6C7E-F34F-377163FB7CDF}" dt="2025-01-17T18:57:15.417" v="1307"/>
          <ac:spMkLst>
            <pc:docMk/>
            <pc:sldMk cId="3735260286" sldId="284"/>
            <ac:spMk id="2" creationId="{E58366B9-7EEC-3933-E14F-A8FA8E589F8F}"/>
          </ac:spMkLst>
        </pc:spChg>
        <pc:spChg chg="mod ord">
          <ac:chgData name="Berish, Amy" userId="S::aberish@rockarch.org::eaf5f87b-3147-43a5-8afa-27527c34c65d" providerId="AD" clId="Web-{B4862079-C5DD-6C7E-F34F-377163FB7CDF}" dt="2025-01-17T18:57:15.417" v="1307"/>
          <ac:spMkLst>
            <pc:docMk/>
            <pc:sldMk cId="3735260286" sldId="284"/>
            <ac:spMk id="3" creationId="{2D410402-B817-B28C-824A-4EA64E9E271A}"/>
          </ac:spMkLst>
        </pc:spChg>
        <pc:spChg chg="add mod">
          <ac:chgData name="Berish, Amy" userId="S::aberish@rockarch.org::eaf5f87b-3147-43a5-8afa-27527c34c65d" providerId="AD" clId="Web-{B4862079-C5DD-6C7E-F34F-377163FB7CDF}" dt="2025-01-17T19:10:35.422" v="1354" actId="20577"/>
          <ac:spMkLst>
            <pc:docMk/>
            <pc:sldMk cId="3735260286" sldId="284"/>
            <ac:spMk id="7" creationId="{A5B9D8A0-9B60-F304-B539-AC1D1E62D51C}"/>
          </ac:spMkLst>
        </pc:spChg>
        <pc:picChg chg="add mod modCrop">
          <ac:chgData name="Berish, Amy" userId="S::aberish@rockarch.org::eaf5f87b-3147-43a5-8afa-27527c34c65d" providerId="AD" clId="Web-{B4862079-C5DD-6C7E-F34F-377163FB7CDF}" dt="2025-01-17T18:57:29.668" v="1310"/>
          <ac:picMkLst>
            <pc:docMk/>
            <pc:sldMk cId="3735260286" sldId="284"/>
            <ac:picMk id="5" creationId="{726C3541-F99A-1569-DA43-9C91028ECF7F}"/>
          </ac:picMkLst>
        </pc:picChg>
      </pc:sldChg>
      <pc:sldChg chg="addSp delSp modSp mod setBg modClrScheme setClrOvrMap chgLayout">
        <pc:chgData name="Berish, Amy" userId="S::aberish@rockarch.org::eaf5f87b-3147-43a5-8afa-27527c34c65d" providerId="AD" clId="Web-{B4862079-C5DD-6C7E-F34F-377163FB7CDF}" dt="2025-01-17T19:10:44.375" v="1356" actId="20577"/>
        <pc:sldMkLst>
          <pc:docMk/>
          <pc:sldMk cId="3708195492" sldId="285"/>
        </pc:sldMkLst>
        <pc:spChg chg="mod ord">
          <ac:chgData name="Berish, Amy" userId="S::aberish@rockarch.org::eaf5f87b-3147-43a5-8afa-27527c34c65d" providerId="AD" clId="Web-{B4862079-C5DD-6C7E-F34F-377163FB7CDF}" dt="2025-01-17T18:42:01.721" v="1253"/>
          <ac:spMkLst>
            <pc:docMk/>
            <pc:sldMk cId="3708195492" sldId="285"/>
            <ac:spMk id="2" creationId="{7314D950-768C-2A68-0F88-B57C1CD78A91}"/>
          </ac:spMkLst>
        </pc:spChg>
        <pc:spChg chg="mod ord">
          <ac:chgData name="Berish, Amy" userId="S::aberish@rockarch.org::eaf5f87b-3147-43a5-8afa-27527c34c65d" providerId="AD" clId="Web-{B4862079-C5DD-6C7E-F34F-377163FB7CDF}" dt="2025-01-17T18:42:01.721" v="1253"/>
          <ac:spMkLst>
            <pc:docMk/>
            <pc:sldMk cId="3708195492" sldId="285"/>
            <ac:spMk id="3" creationId="{D2F2BCB3-535A-1579-2002-99EF0CC08B65}"/>
          </ac:spMkLst>
        </pc:spChg>
        <pc:spChg chg="add mod">
          <ac:chgData name="Berish, Amy" userId="S::aberish@rockarch.org::eaf5f87b-3147-43a5-8afa-27527c34c65d" providerId="AD" clId="Web-{B4862079-C5DD-6C7E-F34F-377163FB7CDF}" dt="2025-01-17T19:10:44.375" v="1356" actId="20577"/>
          <ac:spMkLst>
            <pc:docMk/>
            <pc:sldMk cId="3708195492" sldId="285"/>
            <ac:spMk id="9" creationId="{EF56ECAE-FA8F-59FF-9DBA-6FA4775DF45E}"/>
          </ac:spMkLst>
        </pc:spChg>
        <pc:spChg chg="add">
          <ac:chgData name="Berish, Amy" userId="S::aberish@rockarch.org::eaf5f87b-3147-43a5-8afa-27527c34c65d" providerId="AD" clId="Web-{B4862079-C5DD-6C7E-F34F-377163FB7CDF}" dt="2025-01-17T18:42:01.721" v="1253"/>
          <ac:spMkLst>
            <pc:docMk/>
            <pc:sldMk cId="3708195492" sldId="285"/>
            <ac:spMk id="39" creationId="{311973C2-EB8B-452A-A698-4A252FD3AE28}"/>
          </ac:spMkLst>
        </pc:spChg>
        <pc:spChg chg="add">
          <ac:chgData name="Berish, Amy" userId="S::aberish@rockarch.org::eaf5f87b-3147-43a5-8afa-27527c34c65d" providerId="AD" clId="Web-{B4862079-C5DD-6C7E-F34F-377163FB7CDF}" dt="2025-01-17T18:42:01.721" v="1253"/>
          <ac:spMkLst>
            <pc:docMk/>
            <pc:sldMk cId="3708195492" sldId="285"/>
            <ac:spMk id="40" creationId="{10162E77-11AD-44A7-84EC-40C59EEFBD2E}"/>
          </ac:spMkLst>
        </pc:spChg>
        <pc:picChg chg="add mod">
          <ac:chgData name="Berish, Amy" userId="S::aberish@rockarch.org::eaf5f87b-3147-43a5-8afa-27527c34c65d" providerId="AD" clId="Web-{B4862079-C5DD-6C7E-F34F-377163FB7CDF}" dt="2025-01-17T18:42:01.721" v="1253"/>
          <ac:picMkLst>
            <pc:docMk/>
            <pc:sldMk cId="3708195492" sldId="285"/>
            <ac:picMk id="6" creationId="{56D44B29-AB9C-A2F9-56A4-8FABF9CAD718}"/>
          </ac:picMkLst>
        </pc:picChg>
        <pc:cxnChg chg="add">
          <ac:chgData name="Berish, Amy" userId="S::aberish@rockarch.org::eaf5f87b-3147-43a5-8afa-27527c34c65d" providerId="AD" clId="Web-{B4862079-C5DD-6C7E-F34F-377163FB7CDF}" dt="2025-01-17T18:42:01.721" v="1253"/>
          <ac:cxnSpMkLst>
            <pc:docMk/>
            <pc:sldMk cId="3708195492" sldId="285"/>
            <ac:cxnSpMk id="41" creationId="{5AB158E9-1B40-4CD6-95F0-95CA11DF7B7A}"/>
          </ac:cxnSpMkLst>
        </pc:cxnChg>
      </pc:sldChg>
      <pc:sldChg chg="addSp delSp modSp mod setBg modClrScheme delDesignElem chgLayout">
        <pc:chgData name="Berish, Amy" userId="S::aberish@rockarch.org::eaf5f87b-3147-43a5-8afa-27527c34c65d" providerId="AD" clId="Web-{B4862079-C5DD-6C7E-F34F-377163FB7CDF}" dt="2025-01-17T17:55:40.695" v="1026"/>
        <pc:sldMkLst>
          <pc:docMk/>
          <pc:sldMk cId="662545507" sldId="286"/>
        </pc:sldMkLst>
        <pc:spChg chg="mod ord">
          <ac:chgData name="Berish, Amy" userId="S::aberish@rockarch.org::eaf5f87b-3147-43a5-8afa-27527c34c65d" providerId="AD" clId="Web-{B4862079-C5DD-6C7E-F34F-377163FB7CDF}" dt="2025-01-17T16:57:11.578" v="182"/>
          <ac:spMkLst>
            <pc:docMk/>
            <pc:sldMk cId="662545507" sldId="286"/>
            <ac:spMk id="2" creationId="{F666A68F-9008-DB37-C86D-B275529486A3}"/>
          </ac:spMkLst>
        </pc:spChg>
        <pc:spChg chg="mod ord">
          <ac:chgData name="Berish, Amy" userId="S::aberish@rockarch.org::eaf5f87b-3147-43a5-8afa-27527c34c65d" providerId="AD" clId="Web-{B4862079-C5DD-6C7E-F34F-377163FB7CDF}" dt="2025-01-17T17:10:21.097" v="369" actId="20577"/>
          <ac:spMkLst>
            <pc:docMk/>
            <pc:sldMk cId="662545507" sldId="286"/>
            <ac:spMk id="3" creationId="{B7D88DB7-A141-8A1D-A7BE-F9B78312E8D4}"/>
          </ac:spMkLst>
        </pc:spChg>
        <pc:spChg chg="add">
          <ac:chgData name="Berish, Amy" userId="S::aberish@rockarch.org::eaf5f87b-3147-43a5-8afa-27527c34c65d" providerId="AD" clId="Web-{B4862079-C5DD-6C7E-F34F-377163FB7CDF}" dt="2025-01-17T16:57:11.578" v="182"/>
          <ac:spMkLst>
            <pc:docMk/>
            <pc:sldMk cId="662545507" sldId="286"/>
            <ac:spMk id="10" creationId="{44CC594A-A820-450F-B363-C19201FCFEC6}"/>
          </ac:spMkLst>
        </pc:spChg>
        <pc:spChg chg="add">
          <ac:chgData name="Berish, Amy" userId="S::aberish@rockarch.org::eaf5f87b-3147-43a5-8afa-27527c34c65d" providerId="AD" clId="Web-{B4862079-C5DD-6C7E-F34F-377163FB7CDF}" dt="2025-01-17T16:57:11.578" v="182"/>
          <ac:spMkLst>
            <pc:docMk/>
            <pc:sldMk cId="662545507" sldId="286"/>
            <ac:spMk id="12" creationId="{59FAB3DA-E9ED-4574-ABCC-378BC0FF1BBC}"/>
          </ac:spMkLst>
        </pc:spChg>
        <pc:spChg chg="add">
          <ac:chgData name="Berish, Amy" userId="S::aberish@rockarch.org::eaf5f87b-3147-43a5-8afa-27527c34c65d" providerId="AD" clId="Web-{B4862079-C5DD-6C7E-F34F-377163FB7CDF}" dt="2025-01-17T16:57:11.578" v="182"/>
          <ac:spMkLst>
            <pc:docMk/>
            <pc:sldMk cId="662545507" sldId="286"/>
            <ac:spMk id="14" creationId="{53B8D6B0-55D6-48DC-86D8-FD95D5F118AB}"/>
          </ac:spMkLst>
        </pc:spChg>
        <pc:picChg chg="add mod modCrop">
          <ac:chgData name="Berish, Amy" userId="S::aberish@rockarch.org::eaf5f87b-3147-43a5-8afa-27527c34c65d" providerId="AD" clId="Web-{B4862079-C5DD-6C7E-F34F-377163FB7CDF}" dt="2025-01-17T17:55:40.695" v="1026"/>
          <ac:picMkLst>
            <pc:docMk/>
            <pc:sldMk cId="662545507" sldId="286"/>
            <ac:picMk id="5" creationId="{F10A1814-B9FD-2723-436C-6C9EA14765B8}"/>
          </ac:picMkLst>
        </pc:picChg>
      </pc:sldChg>
      <pc:sldChg chg="modSp mod modClrScheme chgLayout">
        <pc:chgData name="Berish, Amy" userId="S::aberish@rockarch.org::eaf5f87b-3147-43a5-8afa-27527c34c65d" providerId="AD" clId="Web-{B4862079-C5DD-6C7E-F34F-377163FB7CDF}" dt="2025-01-17T16:27:45.175" v="156"/>
        <pc:sldMkLst>
          <pc:docMk/>
          <pc:sldMk cId="423261890" sldId="287"/>
        </pc:sldMkLst>
        <pc:spChg chg="mod ord">
          <ac:chgData name="Berish, Amy" userId="S::aberish@rockarch.org::eaf5f87b-3147-43a5-8afa-27527c34c65d" providerId="AD" clId="Web-{B4862079-C5DD-6C7E-F34F-377163FB7CDF}" dt="2025-01-17T16:27:45.175" v="156"/>
          <ac:spMkLst>
            <pc:docMk/>
            <pc:sldMk cId="423261890" sldId="287"/>
            <ac:spMk id="2" creationId="{338C5281-DA25-12C9-C800-D27AEB324D01}"/>
          </ac:spMkLst>
        </pc:spChg>
        <pc:spChg chg="mod ord">
          <ac:chgData name="Berish, Amy" userId="S::aberish@rockarch.org::eaf5f87b-3147-43a5-8afa-27527c34c65d" providerId="AD" clId="Web-{B4862079-C5DD-6C7E-F34F-377163FB7CDF}" dt="2025-01-17T16:27:45.175" v="156"/>
          <ac:spMkLst>
            <pc:docMk/>
            <pc:sldMk cId="423261890" sldId="287"/>
            <ac:spMk id="3" creationId="{28A9E86F-37E3-A9E5-440E-BA94DF83BF22}"/>
          </ac:spMkLst>
        </pc:spChg>
      </pc:sldChg>
      <pc:sldChg chg="modSp mod modClrScheme chgLayout">
        <pc:chgData name="Berish, Amy" userId="S::aberish@rockarch.org::eaf5f87b-3147-43a5-8afa-27527c34c65d" providerId="AD" clId="Web-{B4862079-C5DD-6C7E-F34F-377163FB7CDF}" dt="2025-01-17T16:27:45.175" v="156"/>
        <pc:sldMkLst>
          <pc:docMk/>
          <pc:sldMk cId="1497979709" sldId="288"/>
        </pc:sldMkLst>
        <pc:spChg chg="mod ord">
          <ac:chgData name="Berish, Amy" userId="S::aberish@rockarch.org::eaf5f87b-3147-43a5-8afa-27527c34c65d" providerId="AD" clId="Web-{B4862079-C5DD-6C7E-F34F-377163FB7CDF}" dt="2025-01-17T16:27:45.175" v="156"/>
          <ac:spMkLst>
            <pc:docMk/>
            <pc:sldMk cId="1497979709" sldId="288"/>
            <ac:spMk id="2" creationId="{CC54BCCB-342A-A4CD-37DE-B8AE0649D449}"/>
          </ac:spMkLst>
        </pc:spChg>
        <pc:spChg chg="mod ord">
          <ac:chgData name="Berish, Amy" userId="S::aberish@rockarch.org::eaf5f87b-3147-43a5-8afa-27527c34c65d" providerId="AD" clId="Web-{B4862079-C5DD-6C7E-F34F-377163FB7CDF}" dt="2025-01-17T16:27:45.175" v="156"/>
          <ac:spMkLst>
            <pc:docMk/>
            <pc:sldMk cId="1497979709" sldId="288"/>
            <ac:spMk id="3" creationId="{E209F162-8DE0-734C-A652-1503E34992A0}"/>
          </ac:spMkLst>
        </pc:spChg>
      </pc:sldChg>
      <pc:sldChg chg="addSp delSp modSp new mod setBg modClrScheme chgLayout">
        <pc:chgData name="Berish, Amy" userId="S::aberish@rockarch.org::eaf5f87b-3147-43a5-8afa-27527c34c65d" providerId="AD" clId="Web-{B4862079-C5DD-6C7E-F34F-377163FB7CDF}" dt="2025-01-17T17:52:44.035" v="1024" actId="20577"/>
        <pc:sldMkLst>
          <pc:docMk/>
          <pc:sldMk cId="47428268" sldId="289"/>
        </pc:sldMkLst>
        <pc:spChg chg="mod ord">
          <ac:chgData name="Berish, Amy" userId="S::aberish@rockarch.org::eaf5f87b-3147-43a5-8afa-27527c34c65d" providerId="AD" clId="Web-{B4862079-C5DD-6C7E-F34F-377163FB7CDF}" dt="2025-01-17T17:41:33.112" v="653"/>
          <ac:spMkLst>
            <pc:docMk/>
            <pc:sldMk cId="47428268" sldId="289"/>
            <ac:spMk id="2" creationId="{8F201EC4-E2FE-9F37-3AFE-8851BB7146F5}"/>
          </ac:spMkLst>
        </pc:spChg>
      </pc:sldChg>
      <pc:sldMasterChg chg="add del addSldLayout delSldLayout">
        <pc:chgData name="Berish, Amy" userId="S::aberish@rockarch.org::eaf5f87b-3147-43a5-8afa-27527c34c65d" providerId="AD" clId="Web-{B4862079-C5DD-6C7E-F34F-377163FB7CDF}" dt="2025-01-17T16:24:10.186" v="139"/>
        <pc:sldMasterMkLst>
          <pc:docMk/>
          <pc:sldMasterMk cId="4151408882" sldId="2147483685"/>
        </pc:sldMasterMkLst>
        <pc:sldLayoutChg chg="add del">
          <pc:chgData name="Berish, Amy" userId="S::aberish@rockarch.org::eaf5f87b-3147-43a5-8afa-27527c34c65d" providerId="AD" clId="Web-{B4862079-C5DD-6C7E-F34F-377163FB7CDF}" dt="2025-01-17T16:24:10.186" v="139"/>
          <pc:sldLayoutMkLst>
            <pc:docMk/>
            <pc:sldMasterMk cId="4151408882" sldId="2147483685"/>
            <pc:sldLayoutMk cId="3964920045" sldId="2147483674"/>
          </pc:sldLayoutMkLst>
        </pc:sldLayoutChg>
        <pc:sldLayoutChg chg="add del">
          <pc:chgData name="Berish, Amy" userId="S::aberish@rockarch.org::eaf5f87b-3147-43a5-8afa-27527c34c65d" providerId="AD" clId="Web-{B4862079-C5DD-6C7E-F34F-377163FB7CDF}" dt="2025-01-17T16:24:10.186" v="139"/>
          <pc:sldLayoutMkLst>
            <pc:docMk/>
            <pc:sldMasterMk cId="4151408882" sldId="2147483685"/>
            <pc:sldLayoutMk cId="1399696588" sldId="2147483675"/>
          </pc:sldLayoutMkLst>
        </pc:sldLayoutChg>
        <pc:sldLayoutChg chg="add del">
          <pc:chgData name="Berish, Amy" userId="S::aberish@rockarch.org::eaf5f87b-3147-43a5-8afa-27527c34c65d" providerId="AD" clId="Web-{B4862079-C5DD-6C7E-F34F-377163FB7CDF}" dt="2025-01-17T16:24:10.186" v="139"/>
          <pc:sldLayoutMkLst>
            <pc:docMk/>
            <pc:sldMasterMk cId="4151408882" sldId="2147483685"/>
            <pc:sldLayoutMk cId="1745201688" sldId="2147483676"/>
          </pc:sldLayoutMkLst>
        </pc:sldLayoutChg>
        <pc:sldLayoutChg chg="add del">
          <pc:chgData name="Berish, Amy" userId="S::aberish@rockarch.org::eaf5f87b-3147-43a5-8afa-27527c34c65d" providerId="AD" clId="Web-{B4862079-C5DD-6C7E-F34F-377163FB7CDF}" dt="2025-01-17T16:24:10.186" v="139"/>
          <pc:sldLayoutMkLst>
            <pc:docMk/>
            <pc:sldMasterMk cId="4151408882" sldId="2147483685"/>
            <pc:sldLayoutMk cId="2342891393" sldId="2147483677"/>
          </pc:sldLayoutMkLst>
        </pc:sldLayoutChg>
        <pc:sldLayoutChg chg="add del">
          <pc:chgData name="Berish, Amy" userId="S::aberish@rockarch.org::eaf5f87b-3147-43a5-8afa-27527c34c65d" providerId="AD" clId="Web-{B4862079-C5DD-6C7E-F34F-377163FB7CDF}" dt="2025-01-17T16:24:10.186" v="139"/>
          <pc:sldLayoutMkLst>
            <pc:docMk/>
            <pc:sldMasterMk cId="4151408882" sldId="2147483685"/>
            <pc:sldLayoutMk cId="1298239827" sldId="2147483678"/>
          </pc:sldLayoutMkLst>
        </pc:sldLayoutChg>
        <pc:sldLayoutChg chg="add del">
          <pc:chgData name="Berish, Amy" userId="S::aberish@rockarch.org::eaf5f87b-3147-43a5-8afa-27527c34c65d" providerId="AD" clId="Web-{B4862079-C5DD-6C7E-F34F-377163FB7CDF}" dt="2025-01-17T16:24:10.186" v="139"/>
          <pc:sldLayoutMkLst>
            <pc:docMk/>
            <pc:sldMasterMk cId="4151408882" sldId="2147483685"/>
            <pc:sldLayoutMk cId="2434301771" sldId="2147483679"/>
          </pc:sldLayoutMkLst>
        </pc:sldLayoutChg>
        <pc:sldLayoutChg chg="add del">
          <pc:chgData name="Berish, Amy" userId="S::aberish@rockarch.org::eaf5f87b-3147-43a5-8afa-27527c34c65d" providerId="AD" clId="Web-{B4862079-C5DD-6C7E-F34F-377163FB7CDF}" dt="2025-01-17T16:24:10.186" v="139"/>
          <pc:sldLayoutMkLst>
            <pc:docMk/>
            <pc:sldMasterMk cId="4151408882" sldId="2147483685"/>
            <pc:sldLayoutMk cId="916399336" sldId="2147483680"/>
          </pc:sldLayoutMkLst>
        </pc:sldLayoutChg>
        <pc:sldLayoutChg chg="add del">
          <pc:chgData name="Berish, Amy" userId="S::aberish@rockarch.org::eaf5f87b-3147-43a5-8afa-27527c34c65d" providerId="AD" clId="Web-{B4862079-C5DD-6C7E-F34F-377163FB7CDF}" dt="2025-01-17T16:24:10.186" v="139"/>
          <pc:sldLayoutMkLst>
            <pc:docMk/>
            <pc:sldMasterMk cId="4151408882" sldId="2147483685"/>
            <pc:sldLayoutMk cId="425811783" sldId="2147483681"/>
          </pc:sldLayoutMkLst>
        </pc:sldLayoutChg>
        <pc:sldLayoutChg chg="add del">
          <pc:chgData name="Berish, Amy" userId="S::aberish@rockarch.org::eaf5f87b-3147-43a5-8afa-27527c34c65d" providerId="AD" clId="Web-{B4862079-C5DD-6C7E-F34F-377163FB7CDF}" dt="2025-01-17T16:24:10.186" v="139"/>
          <pc:sldLayoutMkLst>
            <pc:docMk/>
            <pc:sldMasterMk cId="4151408882" sldId="2147483685"/>
            <pc:sldLayoutMk cId="2360324741" sldId="2147483682"/>
          </pc:sldLayoutMkLst>
        </pc:sldLayoutChg>
        <pc:sldLayoutChg chg="add del">
          <pc:chgData name="Berish, Amy" userId="S::aberish@rockarch.org::eaf5f87b-3147-43a5-8afa-27527c34c65d" providerId="AD" clId="Web-{B4862079-C5DD-6C7E-F34F-377163FB7CDF}" dt="2025-01-17T16:24:10.186" v="139"/>
          <pc:sldLayoutMkLst>
            <pc:docMk/>
            <pc:sldMasterMk cId="4151408882" sldId="2147483685"/>
            <pc:sldLayoutMk cId="2362920760" sldId="2147483683"/>
          </pc:sldLayoutMkLst>
        </pc:sldLayoutChg>
        <pc:sldLayoutChg chg="add del">
          <pc:chgData name="Berish, Amy" userId="S::aberish@rockarch.org::eaf5f87b-3147-43a5-8afa-27527c34c65d" providerId="AD" clId="Web-{B4862079-C5DD-6C7E-F34F-377163FB7CDF}" dt="2025-01-17T16:24:10.186" v="139"/>
          <pc:sldLayoutMkLst>
            <pc:docMk/>
            <pc:sldMasterMk cId="4151408882" sldId="2147483685"/>
            <pc:sldLayoutMk cId="3299341370" sldId="2147483684"/>
          </pc:sldLayoutMkLst>
        </pc:sldLayoutChg>
      </pc:sldMasterChg>
      <pc:sldMasterChg chg="add del addSldLayout delSldLayout modSldLayout">
        <pc:chgData name="Berish, Amy" userId="S::aberish@rockarch.org::eaf5f87b-3147-43a5-8afa-27527c34c65d" providerId="AD" clId="Web-{B4862079-C5DD-6C7E-F34F-377163FB7CDF}" dt="2025-01-17T15:56:36.801" v="67"/>
        <pc:sldMasterMkLst>
          <pc:docMk/>
          <pc:sldMasterMk cId="3070613507" sldId="2147483686"/>
        </pc:sldMasterMkLst>
        <pc:sldLayoutChg chg="add del mod replId">
          <pc:chgData name="Berish, Amy" userId="S::aberish@rockarch.org::eaf5f87b-3147-43a5-8afa-27527c34c65d" providerId="AD" clId="Web-{B4862079-C5DD-6C7E-F34F-377163FB7CDF}" dt="2025-01-17T15:56:36.801" v="67"/>
          <pc:sldLayoutMkLst>
            <pc:docMk/>
            <pc:sldMasterMk cId="3070613507" sldId="2147483686"/>
            <pc:sldLayoutMk cId="793761262" sldId="2147483687"/>
          </pc:sldLayoutMkLst>
        </pc:sldLayoutChg>
        <pc:sldLayoutChg chg="add del mod replId">
          <pc:chgData name="Berish, Amy" userId="S::aberish@rockarch.org::eaf5f87b-3147-43a5-8afa-27527c34c65d" providerId="AD" clId="Web-{B4862079-C5DD-6C7E-F34F-377163FB7CDF}" dt="2025-01-17T15:56:36.801" v="67"/>
          <pc:sldLayoutMkLst>
            <pc:docMk/>
            <pc:sldMasterMk cId="3070613507" sldId="2147483686"/>
            <pc:sldLayoutMk cId="389741022" sldId="2147483688"/>
          </pc:sldLayoutMkLst>
        </pc:sldLayoutChg>
        <pc:sldLayoutChg chg="add del mod replId">
          <pc:chgData name="Berish, Amy" userId="S::aberish@rockarch.org::eaf5f87b-3147-43a5-8afa-27527c34c65d" providerId="AD" clId="Web-{B4862079-C5DD-6C7E-F34F-377163FB7CDF}" dt="2025-01-17T15:56:36.801" v="67"/>
          <pc:sldLayoutMkLst>
            <pc:docMk/>
            <pc:sldMasterMk cId="3070613507" sldId="2147483686"/>
            <pc:sldLayoutMk cId="2746026019" sldId="2147483689"/>
          </pc:sldLayoutMkLst>
        </pc:sldLayoutChg>
        <pc:sldLayoutChg chg="add del mod replId">
          <pc:chgData name="Berish, Amy" userId="S::aberish@rockarch.org::eaf5f87b-3147-43a5-8afa-27527c34c65d" providerId="AD" clId="Web-{B4862079-C5DD-6C7E-F34F-377163FB7CDF}" dt="2025-01-17T15:56:36.801" v="67"/>
          <pc:sldLayoutMkLst>
            <pc:docMk/>
            <pc:sldMasterMk cId="3070613507" sldId="2147483686"/>
            <pc:sldLayoutMk cId="3704183908" sldId="2147483690"/>
          </pc:sldLayoutMkLst>
        </pc:sldLayoutChg>
        <pc:sldLayoutChg chg="add del mod replId">
          <pc:chgData name="Berish, Amy" userId="S::aberish@rockarch.org::eaf5f87b-3147-43a5-8afa-27527c34c65d" providerId="AD" clId="Web-{B4862079-C5DD-6C7E-F34F-377163FB7CDF}" dt="2025-01-17T15:56:36.801" v="67"/>
          <pc:sldLayoutMkLst>
            <pc:docMk/>
            <pc:sldMasterMk cId="3070613507" sldId="2147483686"/>
            <pc:sldLayoutMk cId="1772897674" sldId="2147483691"/>
          </pc:sldLayoutMkLst>
        </pc:sldLayoutChg>
        <pc:sldLayoutChg chg="add del mod replId">
          <pc:chgData name="Berish, Amy" userId="S::aberish@rockarch.org::eaf5f87b-3147-43a5-8afa-27527c34c65d" providerId="AD" clId="Web-{B4862079-C5DD-6C7E-F34F-377163FB7CDF}" dt="2025-01-17T15:56:36.801" v="67"/>
          <pc:sldLayoutMkLst>
            <pc:docMk/>
            <pc:sldMasterMk cId="3070613507" sldId="2147483686"/>
            <pc:sldLayoutMk cId="1038848617" sldId="2147483692"/>
          </pc:sldLayoutMkLst>
        </pc:sldLayoutChg>
        <pc:sldLayoutChg chg="add del mod replId">
          <pc:chgData name="Berish, Amy" userId="S::aberish@rockarch.org::eaf5f87b-3147-43a5-8afa-27527c34c65d" providerId="AD" clId="Web-{B4862079-C5DD-6C7E-F34F-377163FB7CDF}" dt="2025-01-17T15:56:36.801" v="67"/>
          <pc:sldLayoutMkLst>
            <pc:docMk/>
            <pc:sldMasterMk cId="3070613507" sldId="2147483686"/>
            <pc:sldLayoutMk cId="981081322" sldId="2147483693"/>
          </pc:sldLayoutMkLst>
        </pc:sldLayoutChg>
        <pc:sldLayoutChg chg="add del mod replId">
          <pc:chgData name="Berish, Amy" userId="S::aberish@rockarch.org::eaf5f87b-3147-43a5-8afa-27527c34c65d" providerId="AD" clId="Web-{B4862079-C5DD-6C7E-F34F-377163FB7CDF}" dt="2025-01-17T15:56:36.801" v="67"/>
          <pc:sldLayoutMkLst>
            <pc:docMk/>
            <pc:sldMasterMk cId="3070613507" sldId="2147483686"/>
            <pc:sldLayoutMk cId="3108374512" sldId="2147483694"/>
          </pc:sldLayoutMkLst>
        </pc:sldLayoutChg>
        <pc:sldLayoutChg chg="add del mod replId">
          <pc:chgData name="Berish, Amy" userId="S::aberish@rockarch.org::eaf5f87b-3147-43a5-8afa-27527c34c65d" providerId="AD" clId="Web-{B4862079-C5DD-6C7E-F34F-377163FB7CDF}" dt="2025-01-17T15:56:36.801" v="67"/>
          <pc:sldLayoutMkLst>
            <pc:docMk/>
            <pc:sldMasterMk cId="3070613507" sldId="2147483686"/>
            <pc:sldLayoutMk cId="328990691" sldId="2147483695"/>
          </pc:sldLayoutMkLst>
        </pc:sldLayoutChg>
        <pc:sldLayoutChg chg="add del mod replId">
          <pc:chgData name="Berish, Amy" userId="S::aberish@rockarch.org::eaf5f87b-3147-43a5-8afa-27527c34c65d" providerId="AD" clId="Web-{B4862079-C5DD-6C7E-F34F-377163FB7CDF}" dt="2025-01-17T15:56:36.801" v="67"/>
          <pc:sldLayoutMkLst>
            <pc:docMk/>
            <pc:sldMasterMk cId="3070613507" sldId="2147483686"/>
            <pc:sldLayoutMk cId="2165796884" sldId="2147483696"/>
          </pc:sldLayoutMkLst>
        </pc:sldLayoutChg>
        <pc:sldLayoutChg chg="add del mod replId">
          <pc:chgData name="Berish, Amy" userId="S::aberish@rockarch.org::eaf5f87b-3147-43a5-8afa-27527c34c65d" providerId="AD" clId="Web-{B4862079-C5DD-6C7E-F34F-377163FB7CDF}" dt="2025-01-17T15:56:36.801" v="67"/>
          <pc:sldLayoutMkLst>
            <pc:docMk/>
            <pc:sldMasterMk cId="3070613507" sldId="2147483686"/>
            <pc:sldLayoutMk cId="1280916273" sldId="2147483697"/>
          </pc:sldLayoutMkLst>
        </pc:sldLayoutChg>
      </pc:sldMasterChg>
      <pc:sldMasterChg chg="add del addSldLayout delSldLayout modSldLayout">
        <pc:chgData name="Berish, Amy" userId="S::aberish@rockarch.org::eaf5f87b-3147-43a5-8afa-27527c34c65d" providerId="AD" clId="Web-{B4862079-C5DD-6C7E-F34F-377163FB7CDF}" dt="2025-01-17T16:24:18.139" v="140"/>
        <pc:sldMasterMkLst>
          <pc:docMk/>
          <pc:sldMasterMk cId="3304758691" sldId="2147483686"/>
        </pc:sldMasterMkLst>
        <pc:sldLayoutChg chg="add del mod replId">
          <pc:chgData name="Berish, Amy" userId="S::aberish@rockarch.org::eaf5f87b-3147-43a5-8afa-27527c34c65d" providerId="AD" clId="Web-{B4862079-C5DD-6C7E-F34F-377163FB7CDF}" dt="2025-01-17T16:24:18.139" v="140"/>
          <pc:sldLayoutMkLst>
            <pc:docMk/>
            <pc:sldMasterMk cId="3304758691" sldId="2147483686"/>
            <pc:sldLayoutMk cId="996694681" sldId="2147483687"/>
          </pc:sldLayoutMkLst>
        </pc:sldLayoutChg>
        <pc:sldLayoutChg chg="add del mod replId">
          <pc:chgData name="Berish, Amy" userId="S::aberish@rockarch.org::eaf5f87b-3147-43a5-8afa-27527c34c65d" providerId="AD" clId="Web-{B4862079-C5DD-6C7E-F34F-377163FB7CDF}" dt="2025-01-17T16:24:18.139" v="140"/>
          <pc:sldLayoutMkLst>
            <pc:docMk/>
            <pc:sldMasterMk cId="3304758691" sldId="2147483686"/>
            <pc:sldLayoutMk cId="1606007107" sldId="2147483688"/>
          </pc:sldLayoutMkLst>
        </pc:sldLayoutChg>
        <pc:sldLayoutChg chg="add del mod replId">
          <pc:chgData name="Berish, Amy" userId="S::aberish@rockarch.org::eaf5f87b-3147-43a5-8afa-27527c34c65d" providerId="AD" clId="Web-{B4862079-C5DD-6C7E-F34F-377163FB7CDF}" dt="2025-01-17T16:24:18.139" v="140"/>
          <pc:sldLayoutMkLst>
            <pc:docMk/>
            <pc:sldMasterMk cId="3304758691" sldId="2147483686"/>
            <pc:sldLayoutMk cId="3472872113" sldId="2147483689"/>
          </pc:sldLayoutMkLst>
        </pc:sldLayoutChg>
        <pc:sldLayoutChg chg="add del mod replId">
          <pc:chgData name="Berish, Amy" userId="S::aberish@rockarch.org::eaf5f87b-3147-43a5-8afa-27527c34c65d" providerId="AD" clId="Web-{B4862079-C5DD-6C7E-F34F-377163FB7CDF}" dt="2025-01-17T16:24:18.139" v="140"/>
          <pc:sldLayoutMkLst>
            <pc:docMk/>
            <pc:sldMasterMk cId="3304758691" sldId="2147483686"/>
            <pc:sldLayoutMk cId="2345742163" sldId="2147483690"/>
          </pc:sldLayoutMkLst>
        </pc:sldLayoutChg>
        <pc:sldLayoutChg chg="add del mod replId">
          <pc:chgData name="Berish, Amy" userId="S::aberish@rockarch.org::eaf5f87b-3147-43a5-8afa-27527c34c65d" providerId="AD" clId="Web-{B4862079-C5DD-6C7E-F34F-377163FB7CDF}" dt="2025-01-17T16:24:18.139" v="140"/>
          <pc:sldLayoutMkLst>
            <pc:docMk/>
            <pc:sldMasterMk cId="3304758691" sldId="2147483686"/>
            <pc:sldLayoutMk cId="1617011895" sldId="2147483691"/>
          </pc:sldLayoutMkLst>
        </pc:sldLayoutChg>
        <pc:sldLayoutChg chg="add del mod replId">
          <pc:chgData name="Berish, Amy" userId="S::aberish@rockarch.org::eaf5f87b-3147-43a5-8afa-27527c34c65d" providerId="AD" clId="Web-{B4862079-C5DD-6C7E-F34F-377163FB7CDF}" dt="2025-01-17T16:24:18.139" v="140"/>
          <pc:sldLayoutMkLst>
            <pc:docMk/>
            <pc:sldMasterMk cId="3304758691" sldId="2147483686"/>
            <pc:sldLayoutMk cId="512641744" sldId="2147483692"/>
          </pc:sldLayoutMkLst>
        </pc:sldLayoutChg>
        <pc:sldLayoutChg chg="add del mod replId">
          <pc:chgData name="Berish, Amy" userId="S::aberish@rockarch.org::eaf5f87b-3147-43a5-8afa-27527c34c65d" providerId="AD" clId="Web-{B4862079-C5DD-6C7E-F34F-377163FB7CDF}" dt="2025-01-17T16:24:18.139" v="140"/>
          <pc:sldLayoutMkLst>
            <pc:docMk/>
            <pc:sldMasterMk cId="3304758691" sldId="2147483686"/>
            <pc:sldLayoutMk cId="1929623797" sldId="2147483693"/>
          </pc:sldLayoutMkLst>
        </pc:sldLayoutChg>
        <pc:sldLayoutChg chg="add del mod replId">
          <pc:chgData name="Berish, Amy" userId="S::aberish@rockarch.org::eaf5f87b-3147-43a5-8afa-27527c34c65d" providerId="AD" clId="Web-{B4862079-C5DD-6C7E-F34F-377163FB7CDF}" dt="2025-01-17T16:24:18.139" v="140"/>
          <pc:sldLayoutMkLst>
            <pc:docMk/>
            <pc:sldMasterMk cId="3304758691" sldId="2147483686"/>
            <pc:sldLayoutMk cId="2409813380" sldId="2147483694"/>
          </pc:sldLayoutMkLst>
        </pc:sldLayoutChg>
        <pc:sldLayoutChg chg="add del mod replId">
          <pc:chgData name="Berish, Amy" userId="S::aberish@rockarch.org::eaf5f87b-3147-43a5-8afa-27527c34c65d" providerId="AD" clId="Web-{B4862079-C5DD-6C7E-F34F-377163FB7CDF}" dt="2025-01-17T16:24:18.139" v="140"/>
          <pc:sldLayoutMkLst>
            <pc:docMk/>
            <pc:sldMasterMk cId="3304758691" sldId="2147483686"/>
            <pc:sldLayoutMk cId="3822213428" sldId="2147483695"/>
          </pc:sldLayoutMkLst>
        </pc:sldLayoutChg>
        <pc:sldLayoutChg chg="add del mod replId">
          <pc:chgData name="Berish, Amy" userId="S::aberish@rockarch.org::eaf5f87b-3147-43a5-8afa-27527c34c65d" providerId="AD" clId="Web-{B4862079-C5DD-6C7E-F34F-377163FB7CDF}" dt="2025-01-17T16:24:18.139" v="140"/>
          <pc:sldLayoutMkLst>
            <pc:docMk/>
            <pc:sldMasterMk cId="3304758691" sldId="2147483686"/>
            <pc:sldLayoutMk cId="1461640705" sldId="2147483696"/>
          </pc:sldLayoutMkLst>
        </pc:sldLayoutChg>
        <pc:sldLayoutChg chg="add del mod replId">
          <pc:chgData name="Berish, Amy" userId="S::aberish@rockarch.org::eaf5f87b-3147-43a5-8afa-27527c34c65d" providerId="AD" clId="Web-{B4862079-C5DD-6C7E-F34F-377163FB7CDF}" dt="2025-01-17T16:24:18.139" v="140"/>
          <pc:sldLayoutMkLst>
            <pc:docMk/>
            <pc:sldMasterMk cId="3304758691" sldId="2147483686"/>
            <pc:sldLayoutMk cId="4251406824" sldId="2147483697"/>
          </pc:sldLayoutMkLst>
        </pc:sldLayoutChg>
      </pc:sldMasterChg>
      <pc:sldMasterChg chg="add del addSldLayout delSldLayout modSldLayout">
        <pc:chgData name="Berish, Amy" userId="S::aberish@rockarch.org::eaf5f87b-3147-43a5-8afa-27527c34c65d" providerId="AD" clId="Web-{B4862079-C5DD-6C7E-F34F-377163FB7CDF}" dt="2025-01-17T15:56:35.270" v="66"/>
        <pc:sldMasterMkLst>
          <pc:docMk/>
          <pc:sldMasterMk cId="1274342726" sldId="2147483698"/>
        </pc:sldMasterMkLst>
        <pc:sldLayoutChg chg="add del mod replId">
          <pc:chgData name="Berish, Amy" userId="S::aberish@rockarch.org::eaf5f87b-3147-43a5-8afa-27527c34c65d" providerId="AD" clId="Web-{B4862079-C5DD-6C7E-F34F-377163FB7CDF}" dt="2025-01-17T15:56:35.270" v="66"/>
          <pc:sldLayoutMkLst>
            <pc:docMk/>
            <pc:sldMasterMk cId="1274342726" sldId="2147483698"/>
            <pc:sldLayoutMk cId="2338481217" sldId="2147483699"/>
          </pc:sldLayoutMkLst>
        </pc:sldLayoutChg>
        <pc:sldLayoutChg chg="add del mod replId">
          <pc:chgData name="Berish, Amy" userId="S::aberish@rockarch.org::eaf5f87b-3147-43a5-8afa-27527c34c65d" providerId="AD" clId="Web-{B4862079-C5DD-6C7E-F34F-377163FB7CDF}" dt="2025-01-17T15:56:35.270" v="66"/>
          <pc:sldLayoutMkLst>
            <pc:docMk/>
            <pc:sldMasterMk cId="1274342726" sldId="2147483698"/>
            <pc:sldLayoutMk cId="2921851883" sldId="2147483700"/>
          </pc:sldLayoutMkLst>
        </pc:sldLayoutChg>
        <pc:sldLayoutChg chg="add del mod replId">
          <pc:chgData name="Berish, Amy" userId="S::aberish@rockarch.org::eaf5f87b-3147-43a5-8afa-27527c34c65d" providerId="AD" clId="Web-{B4862079-C5DD-6C7E-F34F-377163FB7CDF}" dt="2025-01-17T15:56:35.270" v="66"/>
          <pc:sldLayoutMkLst>
            <pc:docMk/>
            <pc:sldMasterMk cId="1274342726" sldId="2147483698"/>
            <pc:sldLayoutMk cId="1142644360" sldId="2147483701"/>
          </pc:sldLayoutMkLst>
        </pc:sldLayoutChg>
        <pc:sldLayoutChg chg="add del mod replId">
          <pc:chgData name="Berish, Amy" userId="S::aberish@rockarch.org::eaf5f87b-3147-43a5-8afa-27527c34c65d" providerId="AD" clId="Web-{B4862079-C5DD-6C7E-F34F-377163FB7CDF}" dt="2025-01-17T15:56:35.270" v="66"/>
          <pc:sldLayoutMkLst>
            <pc:docMk/>
            <pc:sldMasterMk cId="1274342726" sldId="2147483698"/>
            <pc:sldLayoutMk cId="2224474208" sldId="2147483702"/>
          </pc:sldLayoutMkLst>
        </pc:sldLayoutChg>
        <pc:sldLayoutChg chg="add del mod replId">
          <pc:chgData name="Berish, Amy" userId="S::aberish@rockarch.org::eaf5f87b-3147-43a5-8afa-27527c34c65d" providerId="AD" clId="Web-{B4862079-C5DD-6C7E-F34F-377163FB7CDF}" dt="2025-01-17T15:56:35.270" v="66"/>
          <pc:sldLayoutMkLst>
            <pc:docMk/>
            <pc:sldMasterMk cId="1274342726" sldId="2147483698"/>
            <pc:sldLayoutMk cId="976970074" sldId="2147483703"/>
          </pc:sldLayoutMkLst>
        </pc:sldLayoutChg>
        <pc:sldLayoutChg chg="add del mod replId">
          <pc:chgData name="Berish, Amy" userId="S::aberish@rockarch.org::eaf5f87b-3147-43a5-8afa-27527c34c65d" providerId="AD" clId="Web-{B4862079-C5DD-6C7E-F34F-377163FB7CDF}" dt="2025-01-17T15:56:35.270" v="66"/>
          <pc:sldLayoutMkLst>
            <pc:docMk/>
            <pc:sldMasterMk cId="1274342726" sldId="2147483698"/>
            <pc:sldLayoutMk cId="4197383517" sldId="2147483704"/>
          </pc:sldLayoutMkLst>
        </pc:sldLayoutChg>
        <pc:sldLayoutChg chg="add del mod replId">
          <pc:chgData name="Berish, Amy" userId="S::aberish@rockarch.org::eaf5f87b-3147-43a5-8afa-27527c34c65d" providerId="AD" clId="Web-{B4862079-C5DD-6C7E-F34F-377163FB7CDF}" dt="2025-01-17T15:56:35.270" v="66"/>
          <pc:sldLayoutMkLst>
            <pc:docMk/>
            <pc:sldMasterMk cId="1274342726" sldId="2147483698"/>
            <pc:sldLayoutMk cId="2204782997" sldId="2147483705"/>
          </pc:sldLayoutMkLst>
        </pc:sldLayoutChg>
        <pc:sldLayoutChg chg="add del mod replId">
          <pc:chgData name="Berish, Amy" userId="S::aberish@rockarch.org::eaf5f87b-3147-43a5-8afa-27527c34c65d" providerId="AD" clId="Web-{B4862079-C5DD-6C7E-F34F-377163FB7CDF}" dt="2025-01-17T15:56:35.270" v="66"/>
          <pc:sldLayoutMkLst>
            <pc:docMk/>
            <pc:sldMasterMk cId="1274342726" sldId="2147483698"/>
            <pc:sldLayoutMk cId="2633829596" sldId="2147483706"/>
          </pc:sldLayoutMkLst>
        </pc:sldLayoutChg>
        <pc:sldLayoutChg chg="add del mod replId">
          <pc:chgData name="Berish, Amy" userId="S::aberish@rockarch.org::eaf5f87b-3147-43a5-8afa-27527c34c65d" providerId="AD" clId="Web-{B4862079-C5DD-6C7E-F34F-377163FB7CDF}" dt="2025-01-17T15:56:35.270" v="66"/>
          <pc:sldLayoutMkLst>
            <pc:docMk/>
            <pc:sldMasterMk cId="1274342726" sldId="2147483698"/>
            <pc:sldLayoutMk cId="3052345432" sldId="2147483707"/>
          </pc:sldLayoutMkLst>
        </pc:sldLayoutChg>
        <pc:sldLayoutChg chg="add del mod replId">
          <pc:chgData name="Berish, Amy" userId="S::aberish@rockarch.org::eaf5f87b-3147-43a5-8afa-27527c34c65d" providerId="AD" clId="Web-{B4862079-C5DD-6C7E-F34F-377163FB7CDF}" dt="2025-01-17T15:56:35.270" v="66"/>
          <pc:sldLayoutMkLst>
            <pc:docMk/>
            <pc:sldMasterMk cId="1274342726" sldId="2147483698"/>
            <pc:sldLayoutMk cId="2020403743" sldId="2147483708"/>
          </pc:sldLayoutMkLst>
        </pc:sldLayoutChg>
        <pc:sldLayoutChg chg="add del mod replId">
          <pc:chgData name="Berish, Amy" userId="S::aberish@rockarch.org::eaf5f87b-3147-43a5-8afa-27527c34c65d" providerId="AD" clId="Web-{B4862079-C5DD-6C7E-F34F-377163FB7CDF}" dt="2025-01-17T15:56:35.270" v="66"/>
          <pc:sldLayoutMkLst>
            <pc:docMk/>
            <pc:sldMasterMk cId="1274342726" sldId="2147483698"/>
            <pc:sldLayoutMk cId="1272746594" sldId="2147483709"/>
          </pc:sldLayoutMkLst>
        </pc:sldLayoutChg>
      </pc:sldMasterChg>
      <pc:sldMasterChg chg="add del addSldLayout delSldLayout modSldLayout">
        <pc:chgData name="Berish, Amy" userId="S::aberish@rockarch.org::eaf5f87b-3147-43a5-8afa-27527c34c65d" providerId="AD" clId="Web-{B4862079-C5DD-6C7E-F34F-377163FB7CDF}" dt="2025-01-17T16:24:25.592" v="141"/>
        <pc:sldMasterMkLst>
          <pc:docMk/>
          <pc:sldMasterMk cId="3408686317" sldId="2147483698"/>
        </pc:sldMasterMkLst>
        <pc:sldLayoutChg chg="add del mod replId">
          <pc:chgData name="Berish, Amy" userId="S::aberish@rockarch.org::eaf5f87b-3147-43a5-8afa-27527c34c65d" providerId="AD" clId="Web-{B4862079-C5DD-6C7E-F34F-377163FB7CDF}" dt="2025-01-17T16:24:25.592" v="141"/>
          <pc:sldLayoutMkLst>
            <pc:docMk/>
            <pc:sldMasterMk cId="3408686317" sldId="2147483698"/>
            <pc:sldLayoutMk cId="1595376955" sldId="2147483699"/>
          </pc:sldLayoutMkLst>
        </pc:sldLayoutChg>
        <pc:sldLayoutChg chg="add del mod replId">
          <pc:chgData name="Berish, Amy" userId="S::aberish@rockarch.org::eaf5f87b-3147-43a5-8afa-27527c34c65d" providerId="AD" clId="Web-{B4862079-C5DD-6C7E-F34F-377163FB7CDF}" dt="2025-01-17T16:24:25.592" v="141"/>
          <pc:sldLayoutMkLst>
            <pc:docMk/>
            <pc:sldMasterMk cId="3408686317" sldId="2147483698"/>
            <pc:sldLayoutMk cId="235700097" sldId="2147483700"/>
          </pc:sldLayoutMkLst>
        </pc:sldLayoutChg>
        <pc:sldLayoutChg chg="add del mod replId">
          <pc:chgData name="Berish, Amy" userId="S::aberish@rockarch.org::eaf5f87b-3147-43a5-8afa-27527c34c65d" providerId="AD" clId="Web-{B4862079-C5DD-6C7E-F34F-377163FB7CDF}" dt="2025-01-17T16:24:25.592" v="141"/>
          <pc:sldLayoutMkLst>
            <pc:docMk/>
            <pc:sldMasterMk cId="3408686317" sldId="2147483698"/>
            <pc:sldLayoutMk cId="1266635685" sldId="2147483701"/>
          </pc:sldLayoutMkLst>
        </pc:sldLayoutChg>
        <pc:sldLayoutChg chg="add del mod replId">
          <pc:chgData name="Berish, Amy" userId="S::aberish@rockarch.org::eaf5f87b-3147-43a5-8afa-27527c34c65d" providerId="AD" clId="Web-{B4862079-C5DD-6C7E-F34F-377163FB7CDF}" dt="2025-01-17T16:24:25.592" v="141"/>
          <pc:sldLayoutMkLst>
            <pc:docMk/>
            <pc:sldMasterMk cId="3408686317" sldId="2147483698"/>
            <pc:sldLayoutMk cId="199270180" sldId="2147483702"/>
          </pc:sldLayoutMkLst>
        </pc:sldLayoutChg>
        <pc:sldLayoutChg chg="add del mod replId">
          <pc:chgData name="Berish, Amy" userId="S::aberish@rockarch.org::eaf5f87b-3147-43a5-8afa-27527c34c65d" providerId="AD" clId="Web-{B4862079-C5DD-6C7E-F34F-377163FB7CDF}" dt="2025-01-17T16:24:25.592" v="141"/>
          <pc:sldLayoutMkLst>
            <pc:docMk/>
            <pc:sldMasterMk cId="3408686317" sldId="2147483698"/>
            <pc:sldLayoutMk cId="1561528490" sldId="2147483703"/>
          </pc:sldLayoutMkLst>
        </pc:sldLayoutChg>
        <pc:sldLayoutChg chg="add del mod replId">
          <pc:chgData name="Berish, Amy" userId="S::aberish@rockarch.org::eaf5f87b-3147-43a5-8afa-27527c34c65d" providerId="AD" clId="Web-{B4862079-C5DD-6C7E-F34F-377163FB7CDF}" dt="2025-01-17T16:24:25.592" v="141"/>
          <pc:sldLayoutMkLst>
            <pc:docMk/>
            <pc:sldMasterMk cId="3408686317" sldId="2147483698"/>
            <pc:sldLayoutMk cId="154177520" sldId="2147483704"/>
          </pc:sldLayoutMkLst>
        </pc:sldLayoutChg>
        <pc:sldLayoutChg chg="add del mod replId">
          <pc:chgData name="Berish, Amy" userId="S::aberish@rockarch.org::eaf5f87b-3147-43a5-8afa-27527c34c65d" providerId="AD" clId="Web-{B4862079-C5DD-6C7E-F34F-377163FB7CDF}" dt="2025-01-17T16:24:25.592" v="141"/>
          <pc:sldLayoutMkLst>
            <pc:docMk/>
            <pc:sldMasterMk cId="3408686317" sldId="2147483698"/>
            <pc:sldLayoutMk cId="1884379942" sldId="2147483705"/>
          </pc:sldLayoutMkLst>
        </pc:sldLayoutChg>
        <pc:sldLayoutChg chg="add del mod replId">
          <pc:chgData name="Berish, Amy" userId="S::aberish@rockarch.org::eaf5f87b-3147-43a5-8afa-27527c34c65d" providerId="AD" clId="Web-{B4862079-C5DD-6C7E-F34F-377163FB7CDF}" dt="2025-01-17T16:24:25.592" v="141"/>
          <pc:sldLayoutMkLst>
            <pc:docMk/>
            <pc:sldMasterMk cId="3408686317" sldId="2147483698"/>
            <pc:sldLayoutMk cId="2890294487" sldId="2147483706"/>
          </pc:sldLayoutMkLst>
        </pc:sldLayoutChg>
        <pc:sldLayoutChg chg="add del mod replId">
          <pc:chgData name="Berish, Amy" userId="S::aberish@rockarch.org::eaf5f87b-3147-43a5-8afa-27527c34c65d" providerId="AD" clId="Web-{B4862079-C5DD-6C7E-F34F-377163FB7CDF}" dt="2025-01-17T16:24:25.592" v="141"/>
          <pc:sldLayoutMkLst>
            <pc:docMk/>
            <pc:sldMasterMk cId="3408686317" sldId="2147483698"/>
            <pc:sldLayoutMk cId="3256201001" sldId="2147483707"/>
          </pc:sldLayoutMkLst>
        </pc:sldLayoutChg>
        <pc:sldLayoutChg chg="add del mod replId">
          <pc:chgData name="Berish, Amy" userId="S::aberish@rockarch.org::eaf5f87b-3147-43a5-8afa-27527c34c65d" providerId="AD" clId="Web-{B4862079-C5DD-6C7E-F34F-377163FB7CDF}" dt="2025-01-17T16:24:25.592" v="141"/>
          <pc:sldLayoutMkLst>
            <pc:docMk/>
            <pc:sldMasterMk cId="3408686317" sldId="2147483698"/>
            <pc:sldLayoutMk cId="4127252830" sldId="2147483708"/>
          </pc:sldLayoutMkLst>
        </pc:sldLayoutChg>
        <pc:sldLayoutChg chg="add del mod replId">
          <pc:chgData name="Berish, Amy" userId="S::aberish@rockarch.org::eaf5f87b-3147-43a5-8afa-27527c34c65d" providerId="AD" clId="Web-{B4862079-C5DD-6C7E-F34F-377163FB7CDF}" dt="2025-01-17T16:24:25.592" v="141"/>
          <pc:sldLayoutMkLst>
            <pc:docMk/>
            <pc:sldMasterMk cId="3408686317" sldId="2147483698"/>
            <pc:sldLayoutMk cId="241025509" sldId="2147483709"/>
          </pc:sldLayoutMkLst>
        </pc:sldLayoutChg>
      </pc:sldMasterChg>
      <pc:sldMasterChg chg="add del addSldLayout delSldLayout modSldLayout">
        <pc:chgData name="Berish, Amy" userId="S::aberish@rockarch.org::eaf5f87b-3147-43a5-8afa-27527c34c65d" providerId="AD" clId="Web-{B4862079-C5DD-6C7E-F34F-377163FB7CDF}" dt="2025-01-17T16:24:50.906" v="142"/>
        <pc:sldMasterMkLst>
          <pc:docMk/>
          <pc:sldMasterMk cId="4022964418" sldId="2147483710"/>
        </pc:sldMasterMkLst>
        <pc:sldLayoutChg chg="add del mod replId">
          <pc:chgData name="Berish, Amy" userId="S::aberish@rockarch.org::eaf5f87b-3147-43a5-8afa-27527c34c65d" providerId="AD" clId="Web-{B4862079-C5DD-6C7E-F34F-377163FB7CDF}" dt="2025-01-17T16:24:50.906" v="142"/>
          <pc:sldLayoutMkLst>
            <pc:docMk/>
            <pc:sldMasterMk cId="4022964418" sldId="2147483710"/>
            <pc:sldLayoutMk cId="2700518757" sldId="2147483711"/>
          </pc:sldLayoutMkLst>
        </pc:sldLayoutChg>
        <pc:sldLayoutChg chg="add del mod replId">
          <pc:chgData name="Berish, Amy" userId="S::aberish@rockarch.org::eaf5f87b-3147-43a5-8afa-27527c34c65d" providerId="AD" clId="Web-{B4862079-C5DD-6C7E-F34F-377163FB7CDF}" dt="2025-01-17T16:24:50.906" v="142"/>
          <pc:sldLayoutMkLst>
            <pc:docMk/>
            <pc:sldMasterMk cId="4022964418" sldId="2147483710"/>
            <pc:sldLayoutMk cId="947114997" sldId="2147483712"/>
          </pc:sldLayoutMkLst>
        </pc:sldLayoutChg>
        <pc:sldLayoutChg chg="add del mod replId">
          <pc:chgData name="Berish, Amy" userId="S::aberish@rockarch.org::eaf5f87b-3147-43a5-8afa-27527c34c65d" providerId="AD" clId="Web-{B4862079-C5DD-6C7E-F34F-377163FB7CDF}" dt="2025-01-17T16:24:50.906" v="142"/>
          <pc:sldLayoutMkLst>
            <pc:docMk/>
            <pc:sldMasterMk cId="4022964418" sldId="2147483710"/>
            <pc:sldLayoutMk cId="985459477" sldId="2147483713"/>
          </pc:sldLayoutMkLst>
        </pc:sldLayoutChg>
        <pc:sldLayoutChg chg="add del mod replId">
          <pc:chgData name="Berish, Amy" userId="S::aberish@rockarch.org::eaf5f87b-3147-43a5-8afa-27527c34c65d" providerId="AD" clId="Web-{B4862079-C5DD-6C7E-F34F-377163FB7CDF}" dt="2025-01-17T16:24:50.906" v="142"/>
          <pc:sldLayoutMkLst>
            <pc:docMk/>
            <pc:sldMasterMk cId="4022964418" sldId="2147483710"/>
            <pc:sldLayoutMk cId="2271064407" sldId="2147483714"/>
          </pc:sldLayoutMkLst>
        </pc:sldLayoutChg>
        <pc:sldLayoutChg chg="add del mod replId">
          <pc:chgData name="Berish, Amy" userId="S::aberish@rockarch.org::eaf5f87b-3147-43a5-8afa-27527c34c65d" providerId="AD" clId="Web-{B4862079-C5DD-6C7E-F34F-377163FB7CDF}" dt="2025-01-17T16:24:50.906" v="142"/>
          <pc:sldLayoutMkLst>
            <pc:docMk/>
            <pc:sldMasterMk cId="4022964418" sldId="2147483710"/>
            <pc:sldLayoutMk cId="669853318" sldId="2147483715"/>
          </pc:sldLayoutMkLst>
        </pc:sldLayoutChg>
        <pc:sldLayoutChg chg="add del mod replId">
          <pc:chgData name="Berish, Amy" userId="S::aberish@rockarch.org::eaf5f87b-3147-43a5-8afa-27527c34c65d" providerId="AD" clId="Web-{B4862079-C5DD-6C7E-F34F-377163FB7CDF}" dt="2025-01-17T16:24:50.906" v="142"/>
          <pc:sldLayoutMkLst>
            <pc:docMk/>
            <pc:sldMasterMk cId="4022964418" sldId="2147483710"/>
            <pc:sldLayoutMk cId="576484832" sldId="2147483716"/>
          </pc:sldLayoutMkLst>
        </pc:sldLayoutChg>
        <pc:sldLayoutChg chg="add del mod replId">
          <pc:chgData name="Berish, Amy" userId="S::aberish@rockarch.org::eaf5f87b-3147-43a5-8afa-27527c34c65d" providerId="AD" clId="Web-{B4862079-C5DD-6C7E-F34F-377163FB7CDF}" dt="2025-01-17T16:24:50.906" v="142"/>
          <pc:sldLayoutMkLst>
            <pc:docMk/>
            <pc:sldMasterMk cId="4022964418" sldId="2147483710"/>
            <pc:sldLayoutMk cId="904222643" sldId="2147483717"/>
          </pc:sldLayoutMkLst>
        </pc:sldLayoutChg>
        <pc:sldLayoutChg chg="add del mod replId">
          <pc:chgData name="Berish, Amy" userId="S::aberish@rockarch.org::eaf5f87b-3147-43a5-8afa-27527c34c65d" providerId="AD" clId="Web-{B4862079-C5DD-6C7E-F34F-377163FB7CDF}" dt="2025-01-17T16:24:50.906" v="142"/>
          <pc:sldLayoutMkLst>
            <pc:docMk/>
            <pc:sldMasterMk cId="4022964418" sldId="2147483710"/>
            <pc:sldLayoutMk cId="2993572680" sldId="2147483718"/>
          </pc:sldLayoutMkLst>
        </pc:sldLayoutChg>
        <pc:sldLayoutChg chg="add del mod replId">
          <pc:chgData name="Berish, Amy" userId="S::aberish@rockarch.org::eaf5f87b-3147-43a5-8afa-27527c34c65d" providerId="AD" clId="Web-{B4862079-C5DD-6C7E-F34F-377163FB7CDF}" dt="2025-01-17T16:24:50.906" v="142"/>
          <pc:sldLayoutMkLst>
            <pc:docMk/>
            <pc:sldMasterMk cId="4022964418" sldId="2147483710"/>
            <pc:sldLayoutMk cId="3215162265" sldId="2147483719"/>
          </pc:sldLayoutMkLst>
        </pc:sldLayoutChg>
        <pc:sldLayoutChg chg="add del mod replId">
          <pc:chgData name="Berish, Amy" userId="S::aberish@rockarch.org::eaf5f87b-3147-43a5-8afa-27527c34c65d" providerId="AD" clId="Web-{B4862079-C5DD-6C7E-F34F-377163FB7CDF}" dt="2025-01-17T16:24:50.906" v="142"/>
          <pc:sldLayoutMkLst>
            <pc:docMk/>
            <pc:sldMasterMk cId="4022964418" sldId="2147483710"/>
            <pc:sldLayoutMk cId="2062876943" sldId="2147483720"/>
          </pc:sldLayoutMkLst>
        </pc:sldLayoutChg>
        <pc:sldLayoutChg chg="add del mod replId">
          <pc:chgData name="Berish, Amy" userId="S::aberish@rockarch.org::eaf5f87b-3147-43a5-8afa-27527c34c65d" providerId="AD" clId="Web-{B4862079-C5DD-6C7E-F34F-377163FB7CDF}" dt="2025-01-17T16:24:50.906" v="142"/>
          <pc:sldLayoutMkLst>
            <pc:docMk/>
            <pc:sldMasterMk cId="4022964418" sldId="2147483710"/>
            <pc:sldLayoutMk cId="3771849951" sldId="2147483721"/>
          </pc:sldLayoutMkLst>
        </pc:sldLayoutChg>
      </pc:sldMasterChg>
      <pc:sldMasterChg chg="add del addSldLayout delSldLayout modSldLayout">
        <pc:chgData name="Berish, Amy" userId="S::aberish@rockarch.org::eaf5f87b-3147-43a5-8afa-27527c34c65d" providerId="AD" clId="Web-{B4862079-C5DD-6C7E-F34F-377163FB7CDF}" dt="2025-01-17T16:24:59.062" v="143"/>
        <pc:sldMasterMkLst>
          <pc:docMk/>
          <pc:sldMasterMk cId="4153016716" sldId="2147483722"/>
        </pc:sldMasterMkLst>
        <pc:sldLayoutChg chg="add del mod replId">
          <pc:chgData name="Berish, Amy" userId="S::aberish@rockarch.org::eaf5f87b-3147-43a5-8afa-27527c34c65d" providerId="AD" clId="Web-{B4862079-C5DD-6C7E-F34F-377163FB7CDF}" dt="2025-01-17T16:24:59.062" v="143"/>
          <pc:sldLayoutMkLst>
            <pc:docMk/>
            <pc:sldMasterMk cId="4153016716" sldId="2147483722"/>
            <pc:sldLayoutMk cId="3790335343" sldId="2147483723"/>
          </pc:sldLayoutMkLst>
        </pc:sldLayoutChg>
        <pc:sldLayoutChg chg="add del mod replId">
          <pc:chgData name="Berish, Amy" userId="S::aberish@rockarch.org::eaf5f87b-3147-43a5-8afa-27527c34c65d" providerId="AD" clId="Web-{B4862079-C5DD-6C7E-F34F-377163FB7CDF}" dt="2025-01-17T16:24:59.062" v="143"/>
          <pc:sldLayoutMkLst>
            <pc:docMk/>
            <pc:sldMasterMk cId="4153016716" sldId="2147483722"/>
            <pc:sldLayoutMk cId="2276955671" sldId="2147483724"/>
          </pc:sldLayoutMkLst>
        </pc:sldLayoutChg>
        <pc:sldLayoutChg chg="add del mod replId">
          <pc:chgData name="Berish, Amy" userId="S::aberish@rockarch.org::eaf5f87b-3147-43a5-8afa-27527c34c65d" providerId="AD" clId="Web-{B4862079-C5DD-6C7E-F34F-377163FB7CDF}" dt="2025-01-17T16:24:59.062" v="143"/>
          <pc:sldLayoutMkLst>
            <pc:docMk/>
            <pc:sldMasterMk cId="4153016716" sldId="2147483722"/>
            <pc:sldLayoutMk cId="2660774340" sldId="2147483725"/>
          </pc:sldLayoutMkLst>
        </pc:sldLayoutChg>
        <pc:sldLayoutChg chg="add del mod replId">
          <pc:chgData name="Berish, Amy" userId="S::aberish@rockarch.org::eaf5f87b-3147-43a5-8afa-27527c34c65d" providerId="AD" clId="Web-{B4862079-C5DD-6C7E-F34F-377163FB7CDF}" dt="2025-01-17T16:24:59.062" v="143"/>
          <pc:sldLayoutMkLst>
            <pc:docMk/>
            <pc:sldMasterMk cId="4153016716" sldId="2147483722"/>
            <pc:sldLayoutMk cId="1548075683" sldId="2147483726"/>
          </pc:sldLayoutMkLst>
        </pc:sldLayoutChg>
        <pc:sldLayoutChg chg="add del mod replId">
          <pc:chgData name="Berish, Amy" userId="S::aberish@rockarch.org::eaf5f87b-3147-43a5-8afa-27527c34c65d" providerId="AD" clId="Web-{B4862079-C5DD-6C7E-F34F-377163FB7CDF}" dt="2025-01-17T16:24:59.062" v="143"/>
          <pc:sldLayoutMkLst>
            <pc:docMk/>
            <pc:sldMasterMk cId="4153016716" sldId="2147483722"/>
            <pc:sldLayoutMk cId="3001280542" sldId="2147483727"/>
          </pc:sldLayoutMkLst>
        </pc:sldLayoutChg>
        <pc:sldLayoutChg chg="add del mod replId">
          <pc:chgData name="Berish, Amy" userId="S::aberish@rockarch.org::eaf5f87b-3147-43a5-8afa-27527c34c65d" providerId="AD" clId="Web-{B4862079-C5DD-6C7E-F34F-377163FB7CDF}" dt="2025-01-17T16:24:59.062" v="143"/>
          <pc:sldLayoutMkLst>
            <pc:docMk/>
            <pc:sldMasterMk cId="4153016716" sldId="2147483722"/>
            <pc:sldLayoutMk cId="3936851921" sldId="2147483728"/>
          </pc:sldLayoutMkLst>
        </pc:sldLayoutChg>
        <pc:sldLayoutChg chg="add del mod replId">
          <pc:chgData name="Berish, Amy" userId="S::aberish@rockarch.org::eaf5f87b-3147-43a5-8afa-27527c34c65d" providerId="AD" clId="Web-{B4862079-C5DD-6C7E-F34F-377163FB7CDF}" dt="2025-01-17T16:24:59.062" v="143"/>
          <pc:sldLayoutMkLst>
            <pc:docMk/>
            <pc:sldMasterMk cId="4153016716" sldId="2147483722"/>
            <pc:sldLayoutMk cId="3986965328" sldId="2147483729"/>
          </pc:sldLayoutMkLst>
        </pc:sldLayoutChg>
        <pc:sldLayoutChg chg="add del mod replId">
          <pc:chgData name="Berish, Amy" userId="S::aberish@rockarch.org::eaf5f87b-3147-43a5-8afa-27527c34c65d" providerId="AD" clId="Web-{B4862079-C5DD-6C7E-F34F-377163FB7CDF}" dt="2025-01-17T16:24:59.062" v="143"/>
          <pc:sldLayoutMkLst>
            <pc:docMk/>
            <pc:sldMasterMk cId="4153016716" sldId="2147483722"/>
            <pc:sldLayoutMk cId="3649704659" sldId="2147483730"/>
          </pc:sldLayoutMkLst>
        </pc:sldLayoutChg>
        <pc:sldLayoutChg chg="add del mod replId">
          <pc:chgData name="Berish, Amy" userId="S::aberish@rockarch.org::eaf5f87b-3147-43a5-8afa-27527c34c65d" providerId="AD" clId="Web-{B4862079-C5DD-6C7E-F34F-377163FB7CDF}" dt="2025-01-17T16:24:59.062" v="143"/>
          <pc:sldLayoutMkLst>
            <pc:docMk/>
            <pc:sldMasterMk cId="4153016716" sldId="2147483722"/>
            <pc:sldLayoutMk cId="1499875419" sldId="2147483731"/>
          </pc:sldLayoutMkLst>
        </pc:sldLayoutChg>
        <pc:sldLayoutChg chg="add del mod replId">
          <pc:chgData name="Berish, Amy" userId="S::aberish@rockarch.org::eaf5f87b-3147-43a5-8afa-27527c34c65d" providerId="AD" clId="Web-{B4862079-C5DD-6C7E-F34F-377163FB7CDF}" dt="2025-01-17T16:24:59.062" v="143"/>
          <pc:sldLayoutMkLst>
            <pc:docMk/>
            <pc:sldMasterMk cId="4153016716" sldId="2147483722"/>
            <pc:sldLayoutMk cId="1868964058" sldId="2147483732"/>
          </pc:sldLayoutMkLst>
        </pc:sldLayoutChg>
        <pc:sldLayoutChg chg="add del mod replId">
          <pc:chgData name="Berish, Amy" userId="S::aberish@rockarch.org::eaf5f87b-3147-43a5-8afa-27527c34c65d" providerId="AD" clId="Web-{B4862079-C5DD-6C7E-F34F-377163FB7CDF}" dt="2025-01-17T16:24:59.062" v="143"/>
          <pc:sldLayoutMkLst>
            <pc:docMk/>
            <pc:sldMasterMk cId="4153016716" sldId="2147483722"/>
            <pc:sldLayoutMk cId="794052014" sldId="2147483733"/>
          </pc:sldLayoutMkLst>
        </pc:sldLayoutChg>
      </pc:sldMasterChg>
      <pc:sldMasterChg chg="add del addSldLayout delSldLayout modSldLayout">
        <pc:chgData name="Berish, Amy" userId="S::aberish@rockarch.org::eaf5f87b-3147-43a5-8afa-27527c34c65d" providerId="AD" clId="Web-{B4862079-C5DD-6C7E-F34F-377163FB7CDF}" dt="2025-01-17T16:25:05.218" v="144"/>
        <pc:sldMasterMkLst>
          <pc:docMk/>
          <pc:sldMasterMk cId="328982710" sldId="2147483734"/>
        </pc:sldMasterMkLst>
        <pc:sldLayoutChg chg="add del mod replId">
          <pc:chgData name="Berish, Amy" userId="S::aberish@rockarch.org::eaf5f87b-3147-43a5-8afa-27527c34c65d" providerId="AD" clId="Web-{B4862079-C5DD-6C7E-F34F-377163FB7CDF}" dt="2025-01-17T16:25:05.218" v="144"/>
          <pc:sldLayoutMkLst>
            <pc:docMk/>
            <pc:sldMasterMk cId="328982710" sldId="2147483734"/>
            <pc:sldLayoutMk cId="4068400169" sldId="2147483735"/>
          </pc:sldLayoutMkLst>
        </pc:sldLayoutChg>
        <pc:sldLayoutChg chg="add del mod replId">
          <pc:chgData name="Berish, Amy" userId="S::aberish@rockarch.org::eaf5f87b-3147-43a5-8afa-27527c34c65d" providerId="AD" clId="Web-{B4862079-C5DD-6C7E-F34F-377163FB7CDF}" dt="2025-01-17T16:25:05.218" v="144"/>
          <pc:sldLayoutMkLst>
            <pc:docMk/>
            <pc:sldMasterMk cId="328982710" sldId="2147483734"/>
            <pc:sldLayoutMk cId="3964120989" sldId="2147483736"/>
          </pc:sldLayoutMkLst>
        </pc:sldLayoutChg>
        <pc:sldLayoutChg chg="add del mod replId">
          <pc:chgData name="Berish, Amy" userId="S::aberish@rockarch.org::eaf5f87b-3147-43a5-8afa-27527c34c65d" providerId="AD" clId="Web-{B4862079-C5DD-6C7E-F34F-377163FB7CDF}" dt="2025-01-17T16:25:05.218" v="144"/>
          <pc:sldLayoutMkLst>
            <pc:docMk/>
            <pc:sldMasterMk cId="328982710" sldId="2147483734"/>
            <pc:sldLayoutMk cId="1110705019" sldId="2147483737"/>
          </pc:sldLayoutMkLst>
        </pc:sldLayoutChg>
        <pc:sldLayoutChg chg="add del mod replId">
          <pc:chgData name="Berish, Amy" userId="S::aberish@rockarch.org::eaf5f87b-3147-43a5-8afa-27527c34c65d" providerId="AD" clId="Web-{B4862079-C5DD-6C7E-F34F-377163FB7CDF}" dt="2025-01-17T16:25:05.218" v="144"/>
          <pc:sldLayoutMkLst>
            <pc:docMk/>
            <pc:sldMasterMk cId="328982710" sldId="2147483734"/>
            <pc:sldLayoutMk cId="2177537792" sldId="2147483738"/>
          </pc:sldLayoutMkLst>
        </pc:sldLayoutChg>
        <pc:sldLayoutChg chg="add del mod replId">
          <pc:chgData name="Berish, Amy" userId="S::aberish@rockarch.org::eaf5f87b-3147-43a5-8afa-27527c34c65d" providerId="AD" clId="Web-{B4862079-C5DD-6C7E-F34F-377163FB7CDF}" dt="2025-01-17T16:25:05.218" v="144"/>
          <pc:sldLayoutMkLst>
            <pc:docMk/>
            <pc:sldMasterMk cId="328982710" sldId="2147483734"/>
            <pc:sldLayoutMk cId="1535697355" sldId="2147483739"/>
          </pc:sldLayoutMkLst>
        </pc:sldLayoutChg>
        <pc:sldLayoutChg chg="add del mod replId">
          <pc:chgData name="Berish, Amy" userId="S::aberish@rockarch.org::eaf5f87b-3147-43a5-8afa-27527c34c65d" providerId="AD" clId="Web-{B4862079-C5DD-6C7E-F34F-377163FB7CDF}" dt="2025-01-17T16:25:05.218" v="144"/>
          <pc:sldLayoutMkLst>
            <pc:docMk/>
            <pc:sldMasterMk cId="328982710" sldId="2147483734"/>
            <pc:sldLayoutMk cId="1992439883" sldId="2147483740"/>
          </pc:sldLayoutMkLst>
        </pc:sldLayoutChg>
        <pc:sldLayoutChg chg="add del mod replId">
          <pc:chgData name="Berish, Amy" userId="S::aberish@rockarch.org::eaf5f87b-3147-43a5-8afa-27527c34c65d" providerId="AD" clId="Web-{B4862079-C5DD-6C7E-F34F-377163FB7CDF}" dt="2025-01-17T16:25:05.218" v="144"/>
          <pc:sldLayoutMkLst>
            <pc:docMk/>
            <pc:sldMasterMk cId="328982710" sldId="2147483734"/>
            <pc:sldLayoutMk cId="429746244" sldId="2147483741"/>
          </pc:sldLayoutMkLst>
        </pc:sldLayoutChg>
        <pc:sldLayoutChg chg="add del mod replId">
          <pc:chgData name="Berish, Amy" userId="S::aberish@rockarch.org::eaf5f87b-3147-43a5-8afa-27527c34c65d" providerId="AD" clId="Web-{B4862079-C5DD-6C7E-F34F-377163FB7CDF}" dt="2025-01-17T16:25:05.218" v="144"/>
          <pc:sldLayoutMkLst>
            <pc:docMk/>
            <pc:sldMasterMk cId="328982710" sldId="2147483734"/>
            <pc:sldLayoutMk cId="1378434846" sldId="2147483742"/>
          </pc:sldLayoutMkLst>
        </pc:sldLayoutChg>
        <pc:sldLayoutChg chg="add del mod replId">
          <pc:chgData name="Berish, Amy" userId="S::aberish@rockarch.org::eaf5f87b-3147-43a5-8afa-27527c34c65d" providerId="AD" clId="Web-{B4862079-C5DD-6C7E-F34F-377163FB7CDF}" dt="2025-01-17T16:25:05.218" v="144"/>
          <pc:sldLayoutMkLst>
            <pc:docMk/>
            <pc:sldMasterMk cId="328982710" sldId="2147483734"/>
            <pc:sldLayoutMk cId="1930583093" sldId="2147483743"/>
          </pc:sldLayoutMkLst>
        </pc:sldLayoutChg>
        <pc:sldLayoutChg chg="add del mod replId">
          <pc:chgData name="Berish, Amy" userId="S::aberish@rockarch.org::eaf5f87b-3147-43a5-8afa-27527c34c65d" providerId="AD" clId="Web-{B4862079-C5DD-6C7E-F34F-377163FB7CDF}" dt="2025-01-17T16:25:05.218" v="144"/>
          <pc:sldLayoutMkLst>
            <pc:docMk/>
            <pc:sldMasterMk cId="328982710" sldId="2147483734"/>
            <pc:sldLayoutMk cId="2255981217" sldId="2147483744"/>
          </pc:sldLayoutMkLst>
        </pc:sldLayoutChg>
        <pc:sldLayoutChg chg="add del mod replId">
          <pc:chgData name="Berish, Amy" userId="S::aberish@rockarch.org::eaf5f87b-3147-43a5-8afa-27527c34c65d" providerId="AD" clId="Web-{B4862079-C5DD-6C7E-F34F-377163FB7CDF}" dt="2025-01-17T16:25:05.218" v="144"/>
          <pc:sldLayoutMkLst>
            <pc:docMk/>
            <pc:sldMasterMk cId="328982710" sldId="2147483734"/>
            <pc:sldLayoutMk cId="2569978158" sldId="2147483745"/>
          </pc:sldLayoutMkLst>
        </pc:sldLayoutChg>
      </pc:sldMasterChg>
      <pc:sldMasterChg chg="add del addSldLayout delSldLayout modSldLayout">
        <pc:chgData name="Berish, Amy" userId="S::aberish@rockarch.org::eaf5f87b-3147-43a5-8afa-27527c34c65d" providerId="AD" clId="Web-{B4862079-C5DD-6C7E-F34F-377163FB7CDF}" dt="2025-01-17T16:25:14.079" v="145"/>
        <pc:sldMasterMkLst>
          <pc:docMk/>
          <pc:sldMasterMk cId="1100864485" sldId="2147483746"/>
        </pc:sldMasterMkLst>
        <pc:sldLayoutChg chg="add del mod replId">
          <pc:chgData name="Berish, Amy" userId="S::aberish@rockarch.org::eaf5f87b-3147-43a5-8afa-27527c34c65d" providerId="AD" clId="Web-{B4862079-C5DD-6C7E-F34F-377163FB7CDF}" dt="2025-01-17T16:25:14.079" v="145"/>
          <pc:sldLayoutMkLst>
            <pc:docMk/>
            <pc:sldMasterMk cId="1100864485" sldId="2147483746"/>
            <pc:sldLayoutMk cId="665605285" sldId="2147483747"/>
          </pc:sldLayoutMkLst>
        </pc:sldLayoutChg>
        <pc:sldLayoutChg chg="add del mod replId">
          <pc:chgData name="Berish, Amy" userId="S::aberish@rockarch.org::eaf5f87b-3147-43a5-8afa-27527c34c65d" providerId="AD" clId="Web-{B4862079-C5DD-6C7E-F34F-377163FB7CDF}" dt="2025-01-17T16:25:14.079" v="145"/>
          <pc:sldLayoutMkLst>
            <pc:docMk/>
            <pc:sldMasterMk cId="1100864485" sldId="2147483746"/>
            <pc:sldLayoutMk cId="3906403037" sldId="2147483748"/>
          </pc:sldLayoutMkLst>
        </pc:sldLayoutChg>
        <pc:sldLayoutChg chg="add del mod replId">
          <pc:chgData name="Berish, Amy" userId="S::aberish@rockarch.org::eaf5f87b-3147-43a5-8afa-27527c34c65d" providerId="AD" clId="Web-{B4862079-C5DD-6C7E-F34F-377163FB7CDF}" dt="2025-01-17T16:25:14.079" v="145"/>
          <pc:sldLayoutMkLst>
            <pc:docMk/>
            <pc:sldMasterMk cId="1100864485" sldId="2147483746"/>
            <pc:sldLayoutMk cId="1688263346" sldId="2147483749"/>
          </pc:sldLayoutMkLst>
        </pc:sldLayoutChg>
        <pc:sldLayoutChg chg="add del mod replId">
          <pc:chgData name="Berish, Amy" userId="S::aberish@rockarch.org::eaf5f87b-3147-43a5-8afa-27527c34c65d" providerId="AD" clId="Web-{B4862079-C5DD-6C7E-F34F-377163FB7CDF}" dt="2025-01-17T16:25:14.079" v="145"/>
          <pc:sldLayoutMkLst>
            <pc:docMk/>
            <pc:sldMasterMk cId="1100864485" sldId="2147483746"/>
            <pc:sldLayoutMk cId="676826756" sldId="2147483750"/>
          </pc:sldLayoutMkLst>
        </pc:sldLayoutChg>
        <pc:sldLayoutChg chg="add del mod replId">
          <pc:chgData name="Berish, Amy" userId="S::aberish@rockarch.org::eaf5f87b-3147-43a5-8afa-27527c34c65d" providerId="AD" clId="Web-{B4862079-C5DD-6C7E-F34F-377163FB7CDF}" dt="2025-01-17T16:25:14.079" v="145"/>
          <pc:sldLayoutMkLst>
            <pc:docMk/>
            <pc:sldMasterMk cId="1100864485" sldId="2147483746"/>
            <pc:sldLayoutMk cId="2996226751" sldId="2147483751"/>
          </pc:sldLayoutMkLst>
        </pc:sldLayoutChg>
        <pc:sldLayoutChg chg="add del mod replId">
          <pc:chgData name="Berish, Amy" userId="S::aberish@rockarch.org::eaf5f87b-3147-43a5-8afa-27527c34c65d" providerId="AD" clId="Web-{B4862079-C5DD-6C7E-F34F-377163FB7CDF}" dt="2025-01-17T16:25:14.079" v="145"/>
          <pc:sldLayoutMkLst>
            <pc:docMk/>
            <pc:sldMasterMk cId="1100864485" sldId="2147483746"/>
            <pc:sldLayoutMk cId="198684353" sldId="2147483752"/>
          </pc:sldLayoutMkLst>
        </pc:sldLayoutChg>
        <pc:sldLayoutChg chg="add del mod replId">
          <pc:chgData name="Berish, Amy" userId="S::aberish@rockarch.org::eaf5f87b-3147-43a5-8afa-27527c34c65d" providerId="AD" clId="Web-{B4862079-C5DD-6C7E-F34F-377163FB7CDF}" dt="2025-01-17T16:25:14.079" v="145"/>
          <pc:sldLayoutMkLst>
            <pc:docMk/>
            <pc:sldMasterMk cId="1100864485" sldId="2147483746"/>
            <pc:sldLayoutMk cId="227466422" sldId="2147483753"/>
          </pc:sldLayoutMkLst>
        </pc:sldLayoutChg>
        <pc:sldLayoutChg chg="add del mod replId">
          <pc:chgData name="Berish, Amy" userId="S::aberish@rockarch.org::eaf5f87b-3147-43a5-8afa-27527c34c65d" providerId="AD" clId="Web-{B4862079-C5DD-6C7E-F34F-377163FB7CDF}" dt="2025-01-17T16:25:14.079" v="145"/>
          <pc:sldLayoutMkLst>
            <pc:docMk/>
            <pc:sldMasterMk cId="1100864485" sldId="2147483746"/>
            <pc:sldLayoutMk cId="2072569825" sldId="2147483754"/>
          </pc:sldLayoutMkLst>
        </pc:sldLayoutChg>
        <pc:sldLayoutChg chg="add del mod replId">
          <pc:chgData name="Berish, Amy" userId="S::aberish@rockarch.org::eaf5f87b-3147-43a5-8afa-27527c34c65d" providerId="AD" clId="Web-{B4862079-C5DD-6C7E-F34F-377163FB7CDF}" dt="2025-01-17T16:25:14.079" v="145"/>
          <pc:sldLayoutMkLst>
            <pc:docMk/>
            <pc:sldMasterMk cId="1100864485" sldId="2147483746"/>
            <pc:sldLayoutMk cId="947710210" sldId="2147483755"/>
          </pc:sldLayoutMkLst>
        </pc:sldLayoutChg>
        <pc:sldLayoutChg chg="add del mod replId">
          <pc:chgData name="Berish, Amy" userId="S::aberish@rockarch.org::eaf5f87b-3147-43a5-8afa-27527c34c65d" providerId="AD" clId="Web-{B4862079-C5DD-6C7E-F34F-377163FB7CDF}" dt="2025-01-17T16:25:14.079" v="145"/>
          <pc:sldLayoutMkLst>
            <pc:docMk/>
            <pc:sldMasterMk cId="1100864485" sldId="2147483746"/>
            <pc:sldLayoutMk cId="76123970" sldId="2147483756"/>
          </pc:sldLayoutMkLst>
        </pc:sldLayoutChg>
        <pc:sldLayoutChg chg="add del mod replId">
          <pc:chgData name="Berish, Amy" userId="S::aberish@rockarch.org::eaf5f87b-3147-43a5-8afa-27527c34c65d" providerId="AD" clId="Web-{B4862079-C5DD-6C7E-F34F-377163FB7CDF}" dt="2025-01-17T16:25:14.079" v="145"/>
          <pc:sldLayoutMkLst>
            <pc:docMk/>
            <pc:sldMasterMk cId="1100864485" sldId="2147483746"/>
            <pc:sldLayoutMk cId="399136723" sldId="2147483757"/>
          </pc:sldLayoutMkLst>
        </pc:sldLayoutChg>
      </pc:sldMasterChg>
      <pc:sldMasterChg chg="add del addSldLayout delSldLayout modSldLayout">
        <pc:chgData name="Berish, Amy" userId="S::aberish@rockarch.org::eaf5f87b-3147-43a5-8afa-27527c34c65d" providerId="AD" clId="Web-{B4862079-C5DD-6C7E-F34F-377163FB7CDF}" dt="2025-01-17T16:25:19.906" v="146"/>
        <pc:sldMasterMkLst>
          <pc:docMk/>
          <pc:sldMasterMk cId="1070320833" sldId="2147483758"/>
        </pc:sldMasterMkLst>
        <pc:sldLayoutChg chg="add del mod replId">
          <pc:chgData name="Berish, Amy" userId="S::aberish@rockarch.org::eaf5f87b-3147-43a5-8afa-27527c34c65d" providerId="AD" clId="Web-{B4862079-C5DD-6C7E-F34F-377163FB7CDF}" dt="2025-01-17T16:25:19.906" v="146"/>
          <pc:sldLayoutMkLst>
            <pc:docMk/>
            <pc:sldMasterMk cId="1070320833" sldId="2147483758"/>
            <pc:sldLayoutMk cId="2098581076" sldId="2147483759"/>
          </pc:sldLayoutMkLst>
        </pc:sldLayoutChg>
        <pc:sldLayoutChg chg="add del mod replId">
          <pc:chgData name="Berish, Amy" userId="S::aberish@rockarch.org::eaf5f87b-3147-43a5-8afa-27527c34c65d" providerId="AD" clId="Web-{B4862079-C5DD-6C7E-F34F-377163FB7CDF}" dt="2025-01-17T16:25:19.906" v="146"/>
          <pc:sldLayoutMkLst>
            <pc:docMk/>
            <pc:sldMasterMk cId="1070320833" sldId="2147483758"/>
            <pc:sldLayoutMk cId="100259824" sldId="2147483760"/>
          </pc:sldLayoutMkLst>
        </pc:sldLayoutChg>
        <pc:sldLayoutChg chg="add del mod replId">
          <pc:chgData name="Berish, Amy" userId="S::aberish@rockarch.org::eaf5f87b-3147-43a5-8afa-27527c34c65d" providerId="AD" clId="Web-{B4862079-C5DD-6C7E-F34F-377163FB7CDF}" dt="2025-01-17T16:25:19.906" v="146"/>
          <pc:sldLayoutMkLst>
            <pc:docMk/>
            <pc:sldMasterMk cId="1070320833" sldId="2147483758"/>
            <pc:sldLayoutMk cId="1111161161" sldId="2147483761"/>
          </pc:sldLayoutMkLst>
        </pc:sldLayoutChg>
        <pc:sldLayoutChg chg="add del mod replId">
          <pc:chgData name="Berish, Amy" userId="S::aberish@rockarch.org::eaf5f87b-3147-43a5-8afa-27527c34c65d" providerId="AD" clId="Web-{B4862079-C5DD-6C7E-F34F-377163FB7CDF}" dt="2025-01-17T16:25:19.906" v="146"/>
          <pc:sldLayoutMkLst>
            <pc:docMk/>
            <pc:sldMasterMk cId="1070320833" sldId="2147483758"/>
            <pc:sldLayoutMk cId="520977307" sldId="2147483762"/>
          </pc:sldLayoutMkLst>
        </pc:sldLayoutChg>
        <pc:sldLayoutChg chg="add del mod replId">
          <pc:chgData name="Berish, Amy" userId="S::aberish@rockarch.org::eaf5f87b-3147-43a5-8afa-27527c34c65d" providerId="AD" clId="Web-{B4862079-C5DD-6C7E-F34F-377163FB7CDF}" dt="2025-01-17T16:25:19.906" v="146"/>
          <pc:sldLayoutMkLst>
            <pc:docMk/>
            <pc:sldMasterMk cId="1070320833" sldId="2147483758"/>
            <pc:sldLayoutMk cId="2289065160" sldId="2147483763"/>
          </pc:sldLayoutMkLst>
        </pc:sldLayoutChg>
        <pc:sldLayoutChg chg="add del mod replId">
          <pc:chgData name="Berish, Amy" userId="S::aberish@rockarch.org::eaf5f87b-3147-43a5-8afa-27527c34c65d" providerId="AD" clId="Web-{B4862079-C5DD-6C7E-F34F-377163FB7CDF}" dt="2025-01-17T16:25:19.906" v="146"/>
          <pc:sldLayoutMkLst>
            <pc:docMk/>
            <pc:sldMasterMk cId="1070320833" sldId="2147483758"/>
            <pc:sldLayoutMk cId="1250763899" sldId="2147483764"/>
          </pc:sldLayoutMkLst>
        </pc:sldLayoutChg>
        <pc:sldLayoutChg chg="add del mod replId">
          <pc:chgData name="Berish, Amy" userId="S::aberish@rockarch.org::eaf5f87b-3147-43a5-8afa-27527c34c65d" providerId="AD" clId="Web-{B4862079-C5DD-6C7E-F34F-377163FB7CDF}" dt="2025-01-17T16:25:19.906" v="146"/>
          <pc:sldLayoutMkLst>
            <pc:docMk/>
            <pc:sldMasterMk cId="1070320833" sldId="2147483758"/>
            <pc:sldLayoutMk cId="3187683834" sldId="2147483765"/>
          </pc:sldLayoutMkLst>
        </pc:sldLayoutChg>
        <pc:sldLayoutChg chg="add del mod replId">
          <pc:chgData name="Berish, Amy" userId="S::aberish@rockarch.org::eaf5f87b-3147-43a5-8afa-27527c34c65d" providerId="AD" clId="Web-{B4862079-C5DD-6C7E-F34F-377163FB7CDF}" dt="2025-01-17T16:25:19.906" v="146"/>
          <pc:sldLayoutMkLst>
            <pc:docMk/>
            <pc:sldMasterMk cId="1070320833" sldId="2147483758"/>
            <pc:sldLayoutMk cId="1122395984" sldId="2147483766"/>
          </pc:sldLayoutMkLst>
        </pc:sldLayoutChg>
        <pc:sldLayoutChg chg="add del mod replId">
          <pc:chgData name="Berish, Amy" userId="S::aberish@rockarch.org::eaf5f87b-3147-43a5-8afa-27527c34c65d" providerId="AD" clId="Web-{B4862079-C5DD-6C7E-F34F-377163FB7CDF}" dt="2025-01-17T16:25:19.906" v="146"/>
          <pc:sldLayoutMkLst>
            <pc:docMk/>
            <pc:sldMasterMk cId="1070320833" sldId="2147483758"/>
            <pc:sldLayoutMk cId="6504022" sldId="2147483767"/>
          </pc:sldLayoutMkLst>
        </pc:sldLayoutChg>
        <pc:sldLayoutChg chg="add del mod replId">
          <pc:chgData name="Berish, Amy" userId="S::aberish@rockarch.org::eaf5f87b-3147-43a5-8afa-27527c34c65d" providerId="AD" clId="Web-{B4862079-C5DD-6C7E-F34F-377163FB7CDF}" dt="2025-01-17T16:25:19.906" v="146"/>
          <pc:sldLayoutMkLst>
            <pc:docMk/>
            <pc:sldMasterMk cId="1070320833" sldId="2147483758"/>
            <pc:sldLayoutMk cId="583548288" sldId="2147483768"/>
          </pc:sldLayoutMkLst>
        </pc:sldLayoutChg>
        <pc:sldLayoutChg chg="add del mod replId">
          <pc:chgData name="Berish, Amy" userId="S::aberish@rockarch.org::eaf5f87b-3147-43a5-8afa-27527c34c65d" providerId="AD" clId="Web-{B4862079-C5DD-6C7E-F34F-377163FB7CDF}" dt="2025-01-17T16:25:19.906" v="146"/>
          <pc:sldLayoutMkLst>
            <pc:docMk/>
            <pc:sldMasterMk cId="1070320833" sldId="2147483758"/>
            <pc:sldLayoutMk cId="2477009117" sldId="2147483769"/>
          </pc:sldLayoutMkLst>
        </pc:sldLayoutChg>
      </pc:sldMasterChg>
      <pc:sldMasterChg chg="add del addSldLayout delSldLayout modSldLayout">
        <pc:chgData name="Berish, Amy" userId="S::aberish@rockarch.org::eaf5f87b-3147-43a5-8afa-27527c34c65d" providerId="AD" clId="Web-{B4862079-C5DD-6C7E-F34F-377163FB7CDF}" dt="2025-01-17T16:25:41.922" v="147"/>
        <pc:sldMasterMkLst>
          <pc:docMk/>
          <pc:sldMasterMk cId="3537519926" sldId="2147483770"/>
        </pc:sldMasterMkLst>
        <pc:sldLayoutChg chg="add del mod replId">
          <pc:chgData name="Berish, Amy" userId="S::aberish@rockarch.org::eaf5f87b-3147-43a5-8afa-27527c34c65d" providerId="AD" clId="Web-{B4862079-C5DD-6C7E-F34F-377163FB7CDF}" dt="2025-01-17T16:25:41.922" v="147"/>
          <pc:sldLayoutMkLst>
            <pc:docMk/>
            <pc:sldMasterMk cId="3537519926" sldId="2147483770"/>
            <pc:sldLayoutMk cId="2746570158" sldId="2147483771"/>
          </pc:sldLayoutMkLst>
        </pc:sldLayoutChg>
        <pc:sldLayoutChg chg="add del mod replId">
          <pc:chgData name="Berish, Amy" userId="S::aberish@rockarch.org::eaf5f87b-3147-43a5-8afa-27527c34c65d" providerId="AD" clId="Web-{B4862079-C5DD-6C7E-F34F-377163FB7CDF}" dt="2025-01-17T16:25:41.922" v="147"/>
          <pc:sldLayoutMkLst>
            <pc:docMk/>
            <pc:sldMasterMk cId="3537519926" sldId="2147483770"/>
            <pc:sldLayoutMk cId="1092257232" sldId="2147483772"/>
          </pc:sldLayoutMkLst>
        </pc:sldLayoutChg>
        <pc:sldLayoutChg chg="add del mod replId">
          <pc:chgData name="Berish, Amy" userId="S::aberish@rockarch.org::eaf5f87b-3147-43a5-8afa-27527c34c65d" providerId="AD" clId="Web-{B4862079-C5DD-6C7E-F34F-377163FB7CDF}" dt="2025-01-17T16:25:41.922" v="147"/>
          <pc:sldLayoutMkLst>
            <pc:docMk/>
            <pc:sldMasterMk cId="3537519926" sldId="2147483770"/>
            <pc:sldLayoutMk cId="791115610" sldId="2147483773"/>
          </pc:sldLayoutMkLst>
        </pc:sldLayoutChg>
        <pc:sldLayoutChg chg="add del mod replId">
          <pc:chgData name="Berish, Amy" userId="S::aberish@rockarch.org::eaf5f87b-3147-43a5-8afa-27527c34c65d" providerId="AD" clId="Web-{B4862079-C5DD-6C7E-F34F-377163FB7CDF}" dt="2025-01-17T16:25:41.922" v="147"/>
          <pc:sldLayoutMkLst>
            <pc:docMk/>
            <pc:sldMasterMk cId="3537519926" sldId="2147483770"/>
            <pc:sldLayoutMk cId="1704181803" sldId="2147483774"/>
          </pc:sldLayoutMkLst>
        </pc:sldLayoutChg>
        <pc:sldLayoutChg chg="add del mod replId">
          <pc:chgData name="Berish, Amy" userId="S::aberish@rockarch.org::eaf5f87b-3147-43a5-8afa-27527c34c65d" providerId="AD" clId="Web-{B4862079-C5DD-6C7E-F34F-377163FB7CDF}" dt="2025-01-17T16:25:41.922" v="147"/>
          <pc:sldLayoutMkLst>
            <pc:docMk/>
            <pc:sldMasterMk cId="3537519926" sldId="2147483770"/>
            <pc:sldLayoutMk cId="1782950885" sldId="2147483775"/>
          </pc:sldLayoutMkLst>
        </pc:sldLayoutChg>
        <pc:sldLayoutChg chg="add del mod replId">
          <pc:chgData name="Berish, Amy" userId="S::aberish@rockarch.org::eaf5f87b-3147-43a5-8afa-27527c34c65d" providerId="AD" clId="Web-{B4862079-C5DD-6C7E-F34F-377163FB7CDF}" dt="2025-01-17T16:25:41.922" v="147"/>
          <pc:sldLayoutMkLst>
            <pc:docMk/>
            <pc:sldMasterMk cId="3537519926" sldId="2147483770"/>
            <pc:sldLayoutMk cId="1579963240" sldId="2147483776"/>
          </pc:sldLayoutMkLst>
        </pc:sldLayoutChg>
        <pc:sldLayoutChg chg="add del mod replId">
          <pc:chgData name="Berish, Amy" userId="S::aberish@rockarch.org::eaf5f87b-3147-43a5-8afa-27527c34c65d" providerId="AD" clId="Web-{B4862079-C5DD-6C7E-F34F-377163FB7CDF}" dt="2025-01-17T16:25:41.922" v="147"/>
          <pc:sldLayoutMkLst>
            <pc:docMk/>
            <pc:sldMasterMk cId="3537519926" sldId="2147483770"/>
            <pc:sldLayoutMk cId="1727949916" sldId="2147483777"/>
          </pc:sldLayoutMkLst>
        </pc:sldLayoutChg>
        <pc:sldLayoutChg chg="add del mod replId">
          <pc:chgData name="Berish, Amy" userId="S::aberish@rockarch.org::eaf5f87b-3147-43a5-8afa-27527c34c65d" providerId="AD" clId="Web-{B4862079-C5DD-6C7E-F34F-377163FB7CDF}" dt="2025-01-17T16:25:41.922" v="147"/>
          <pc:sldLayoutMkLst>
            <pc:docMk/>
            <pc:sldMasterMk cId="3537519926" sldId="2147483770"/>
            <pc:sldLayoutMk cId="3458480971" sldId="2147483778"/>
          </pc:sldLayoutMkLst>
        </pc:sldLayoutChg>
        <pc:sldLayoutChg chg="add del mod replId">
          <pc:chgData name="Berish, Amy" userId="S::aberish@rockarch.org::eaf5f87b-3147-43a5-8afa-27527c34c65d" providerId="AD" clId="Web-{B4862079-C5DD-6C7E-F34F-377163FB7CDF}" dt="2025-01-17T16:25:41.922" v="147"/>
          <pc:sldLayoutMkLst>
            <pc:docMk/>
            <pc:sldMasterMk cId="3537519926" sldId="2147483770"/>
            <pc:sldLayoutMk cId="1076059511" sldId="2147483779"/>
          </pc:sldLayoutMkLst>
        </pc:sldLayoutChg>
        <pc:sldLayoutChg chg="add del mod replId">
          <pc:chgData name="Berish, Amy" userId="S::aberish@rockarch.org::eaf5f87b-3147-43a5-8afa-27527c34c65d" providerId="AD" clId="Web-{B4862079-C5DD-6C7E-F34F-377163FB7CDF}" dt="2025-01-17T16:25:41.922" v="147"/>
          <pc:sldLayoutMkLst>
            <pc:docMk/>
            <pc:sldMasterMk cId="3537519926" sldId="2147483770"/>
            <pc:sldLayoutMk cId="1973803222" sldId="2147483780"/>
          </pc:sldLayoutMkLst>
        </pc:sldLayoutChg>
        <pc:sldLayoutChg chg="add del mod replId">
          <pc:chgData name="Berish, Amy" userId="S::aberish@rockarch.org::eaf5f87b-3147-43a5-8afa-27527c34c65d" providerId="AD" clId="Web-{B4862079-C5DD-6C7E-F34F-377163FB7CDF}" dt="2025-01-17T16:25:41.922" v="147"/>
          <pc:sldLayoutMkLst>
            <pc:docMk/>
            <pc:sldMasterMk cId="3537519926" sldId="2147483770"/>
            <pc:sldLayoutMk cId="3989913483" sldId="2147483781"/>
          </pc:sldLayoutMkLst>
        </pc:sldLayoutChg>
      </pc:sldMasterChg>
      <pc:sldMasterChg chg="add del addSldLayout delSldLayout modSldLayout">
        <pc:chgData name="Berish, Amy" userId="S::aberish@rockarch.org::eaf5f87b-3147-43a5-8afa-27527c34c65d" providerId="AD" clId="Web-{B4862079-C5DD-6C7E-F34F-377163FB7CDF}" dt="2025-01-17T16:25:50.907" v="148"/>
        <pc:sldMasterMkLst>
          <pc:docMk/>
          <pc:sldMasterMk cId="1093062382" sldId="2147483782"/>
        </pc:sldMasterMkLst>
        <pc:sldLayoutChg chg="add del mod replId">
          <pc:chgData name="Berish, Amy" userId="S::aberish@rockarch.org::eaf5f87b-3147-43a5-8afa-27527c34c65d" providerId="AD" clId="Web-{B4862079-C5DD-6C7E-F34F-377163FB7CDF}" dt="2025-01-17T16:25:50.907" v="148"/>
          <pc:sldLayoutMkLst>
            <pc:docMk/>
            <pc:sldMasterMk cId="1093062382" sldId="2147483782"/>
            <pc:sldLayoutMk cId="2368708338" sldId="2147483783"/>
          </pc:sldLayoutMkLst>
        </pc:sldLayoutChg>
        <pc:sldLayoutChg chg="add del mod replId">
          <pc:chgData name="Berish, Amy" userId="S::aberish@rockarch.org::eaf5f87b-3147-43a5-8afa-27527c34c65d" providerId="AD" clId="Web-{B4862079-C5DD-6C7E-F34F-377163FB7CDF}" dt="2025-01-17T16:25:50.907" v="148"/>
          <pc:sldLayoutMkLst>
            <pc:docMk/>
            <pc:sldMasterMk cId="1093062382" sldId="2147483782"/>
            <pc:sldLayoutMk cId="3338971329" sldId="2147483784"/>
          </pc:sldLayoutMkLst>
        </pc:sldLayoutChg>
        <pc:sldLayoutChg chg="add del mod replId">
          <pc:chgData name="Berish, Amy" userId="S::aberish@rockarch.org::eaf5f87b-3147-43a5-8afa-27527c34c65d" providerId="AD" clId="Web-{B4862079-C5DD-6C7E-F34F-377163FB7CDF}" dt="2025-01-17T16:25:50.907" v="148"/>
          <pc:sldLayoutMkLst>
            <pc:docMk/>
            <pc:sldMasterMk cId="1093062382" sldId="2147483782"/>
            <pc:sldLayoutMk cId="3867686283" sldId="2147483785"/>
          </pc:sldLayoutMkLst>
        </pc:sldLayoutChg>
        <pc:sldLayoutChg chg="add del mod replId">
          <pc:chgData name="Berish, Amy" userId="S::aberish@rockarch.org::eaf5f87b-3147-43a5-8afa-27527c34c65d" providerId="AD" clId="Web-{B4862079-C5DD-6C7E-F34F-377163FB7CDF}" dt="2025-01-17T16:25:50.907" v="148"/>
          <pc:sldLayoutMkLst>
            <pc:docMk/>
            <pc:sldMasterMk cId="1093062382" sldId="2147483782"/>
            <pc:sldLayoutMk cId="2667360703" sldId="2147483786"/>
          </pc:sldLayoutMkLst>
        </pc:sldLayoutChg>
        <pc:sldLayoutChg chg="add del mod replId">
          <pc:chgData name="Berish, Amy" userId="S::aberish@rockarch.org::eaf5f87b-3147-43a5-8afa-27527c34c65d" providerId="AD" clId="Web-{B4862079-C5DD-6C7E-F34F-377163FB7CDF}" dt="2025-01-17T16:25:50.907" v="148"/>
          <pc:sldLayoutMkLst>
            <pc:docMk/>
            <pc:sldMasterMk cId="1093062382" sldId="2147483782"/>
            <pc:sldLayoutMk cId="3976969141" sldId="2147483787"/>
          </pc:sldLayoutMkLst>
        </pc:sldLayoutChg>
        <pc:sldLayoutChg chg="add del mod replId">
          <pc:chgData name="Berish, Amy" userId="S::aberish@rockarch.org::eaf5f87b-3147-43a5-8afa-27527c34c65d" providerId="AD" clId="Web-{B4862079-C5DD-6C7E-F34F-377163FB7CDF}" dt="2025-01-17T16:25:50.907" v="148"/>
          <pc:sldLayoutMkLst>
            <pc:docMk/>
            <pc:sldMasterMk cId="1093062382" sldId="2147483782"/>
            <pc:sldLayoutMk cId="3967823962" sldId="2147483788"/>
          </pc:sldLayoutMkLst>
        </pc:sldLayoutChg>
        <pc:sldLayoutChg chg="add del mod replId">
          <pc:chgData name="Berish, Amy" userId="S::aberish@rockarch.org::eaf5f87b-3147-43a5-8afa-27527c34c65d" providerId="AD" clId="Web-{B4862079-C5DD-6C7E-F34F-377163FB7CDF}" dt="2025-01-17T16:25:50.907" v="148"/>
          <pc:sldLayoutMkLst>
            <pc:docMk/>
            <pc:sldMasterMk cId="1093062382" sldId="2147483782"/>
            <pc:sldLayoutMk cId="161284215" sldId="2147483789"/>
          </pc:sldLayoutMkLst>
        </pc:sldLayoutChg>
        <pc:sldLayoutChg chg="add del mod replId">
          <pc:chgData name="Berish, Amy" userId="S::aberish@rockarch.org::eaf5f87b-3147-43a5-8afa-27527c34c65d" providerId="AD" clId="Web-{B4862079-C5DD-6C7E-F34F-377163FB7CDF}" dt="2025-01-17T16:25:50.907" v="148"/>
          <pc:sldLayoutMkLst>
            <pc:docMk/>
            <pc:sldMasterMk cId="1093062382" sldId="2147483782"/>
            <pc:sldLayoutMk cId="1842656672" sldId="2147483790"/>
          </pc:sldLayoutMkLst>
        </pc:sldLayoutChg>
        <pc:sldLayoutChg chg="add del mod replId">
          <pc:chgData name="Berish, Amy" userId="S::aberish@rockarch.org::eaf5f87b-3147-43a5-8afa-27527c34c65d" providerId="AD" clId="Web-{B4862079-C5DD-6C7E-F34F-377163FB7CDF}" dt="2025-01-17T16:25:50.907" v="148"/>
          <pc:sldLayoutMkLst>
            <pc:docMk/>
            <pc:sldMasterMk cId="1093062382" sldId="2147483782"/>
            <pc:sldLayoutMk cId="2927921679" sldId="2147483791"/>
          </pc:sldLayoutMkLst>
        </pc:sldLayoutChg>
        <pc:sldLayoutChg chg="add del mod replId">
          <pc:chgData name="Berish, Amy" userId="S::aberish@rockarch.org::eaf5f87b-3147-43a5-8afa-27527c34c65d" providerId="AD" clId="Web-{B4862079-C5DD-6C7E-F34F-377163FB7CDF}" dt="2025-01-17T16:25:50.907" v="148"/>
          <pc:sldLayoutMkLst>
            <pc:docMk/>
            <pc:sldMasterMk cId="1093062382" sldId="2147483782"/>
            <pc:sldLayoutMk cId="3617195205" sldId="2147483792"/>
          </pc:sldLayoutMkLst>
        </pc:sldLayoutChg>
        <pc:sldLayoutChg chg="add del mod replId">
          <pc:chgData name="Berish, Amy" userId="S::aberish@rockarch.org::eaf5f87b-3147-43a5-8afa-27527c34c65d" providerId="AD" clId="Web-{B4862079-C5DD-6C7E-F34F-377163FB7CDF}" dt="2025-01-17T16:25:50.907" v="148"/>
          <pc:sldLayoutMkLst>
            <pc:docMk/>
            <pc:sldMasterMk cId="1093062382" sldId="2147483782"/>
            <pc:sldLayoutMk cId="4187253792" sldId="2147483793"/>
          </pc:sldLayoutMkLst>
        </pc:sldLayoutChg>
      </pc:sldMasterChg>
      <pc:sldMasterChg chg="add del addSldLayout delSldLayout modSldLayout">
        <pc:chgData name="Berish, Amy" userId="S::aberish@rockarch.org::eaf5f87b-3147-43a5-8afa-27527c34c65d" providerId="AD" clId="Web-{B4862079-C5DD-6C7E-F34F-377163FB7CDF}" dt="2025-01-17T16:26:03.032" v="149"/>
        <pc:sldMasterMkLst>
          <pc:docMk/>
          <pc:sldMasterMk cId="1916348015" sldId="2147483794"/>
        </pc:sldMasterMkLst>
        <pc:sldLayoutChg chg="add del mod replId">
          <pc:chgData name="Berish, Amy" userId="S::aberish@rockarch.org::eaf5f87b-3147-43a5-8afa-27527c34c65d" providerId="AD" clId="Web-{B4862079-C5DD-6C7E-F34F-377163FB7CDF}" dt="2025-01-17T16:26:03.032" v="149"/>
          <pc:sldLayoutMkLst>
            <pc:docMk/>
            <pc:sldMasterMk cId="1916348015" sldId="2147483794"/>
            <pc:sldLayoutMk cId="4121276884" sldId="2147483795"/>
          </pc:sldLayoutMkLst>
        </pc:sldLayoutChg>
        <pc:sldLayoutChg chg="add del mod replId">
          <pc:chgData name="Berish, Amy" userId="S::aberish@rockarch.org::eaf5f87b-3147-43a5-8afa-27527c34c65d" providerId="AD" clId="Web-{B4862079-C5DD-6C7E-F34F-377163FB7CDF}" dt="2025-01-17T16:26:03.032" v="149"/>
          <pc:sldLayoutMkLst>
            <pc:docMk/>
            <pc:sldMasterMk cId="1916348015" sldId="2147483794"/>
            <pc:sldLayoutMk cId="2981595370" sldId="2147483796"/>
          </pc:sldLayoutMkLst>
        </pc:sldLayoutChg>
        <pc:sldLayoutChg chg="add del mod replId">
          <pc:chgData name="Berish, Amy" userId="S::aberish@rockarch.org::eaf5f87b-3147-43a5-8afa-27527c34c65d" providerId="AD" clId="Web-{B4862079-C5DD-6C7E-F34F-377163FB7CDF}" dt="2025-01-17T16:26:03.032" v="149"/>
          <pc:sldLayoutMkLst>
            <pc:docMk/>
            <pc:sldMasterMk cId="1916348015" sldId="2147483794"/>
            <pc:sldLayoutMk cId="2220053005" sldId="2147483797"/>
          </pc:sldLayoutMkLst>
        </pc:sldLayoutChg>
        <pc:sldLayoutChg chg="add del mod replId">
          <pc:chgData name="Berish, Amy" userId="S::aberish@rockarch.org::eaf5f87b-3147-43a5-8afa-27527c34c65d" providerId="AD" clId="Web-{B4862079-C5DD-6C7E-F34F-377163FB7CDF}" dt="2025-01-17T16:26:03.032" v="149"/>
          <pc:sldLayoutMkLst>
            <pc:docMk/>
            <pc:sldMasterMk cId="1916348015" sldId="2147483794"/>
            <pc:sldLayoutMk cId="3325348997" sldId="2147483798"/>
          </pc:sldLayoutMkLst>
        </pc:sldLayoutChg>
        <pc:sldLayoutChg chg="add del mod replId">
          <pc:chgData name="Berish, Amy" userId="S::aberish@rockarch.org::eaf5f87b-3147-43a5-8afa-27527c34c65d" providerId="AD" clId="Web-{B4862079-C5DD-6C7E-F34F-377163FB7CDF}" dt="2025-01-17T16:26:03.032" v="149"/>
          <pc:sldLayoutMkLst>
            <pc:docMk/>
            <pc:sldMasterMk cId="1916348015" sldId="2147483794"/>
            <pc:sldLayoutMk cId="4169865100" sldId="2147483799"/>
          </pc:sldLayoutMkLst>
        </pc:sldLayoutChg>
        <pc:sldLayoutChg chg="add del mod replId">
          <pc:chgData name="Berish, Amy" userId="S::aberish@rockarch.org::eaf5f87b-3147-43a5-8afa-27527c34c65d" providerId="AD" clId="Web-{B4862079-C5DD-6C7E-F34F-377163FB7CDF}" dt="2025-01-17T16:26:03.032" v="149"/>
          <pc:sldLayoutMkLst>
            <pc:docMk/>
            <pc:sldMasterMk cId="1916348015" sldId="2147483794"/>
            <pc:sldLayoutMk cId="897063324" sldId="2147483800"/>
          </pc:sldLayoutMkLst>
        </pc:sldLayoutChg>
        <pc:sldLayoutChg chg="add del mod replId">
          <pc:chgData name="Berish, Amy" userId="S::aberish@rockarch.org::eaf5f87b-3147-43a5-8afa-27527c34c65d" providerId="AD" clId="Web-{B4862079-C5DD-6C7E-F34F-377163FB7CDF}" dt="2025-01-17T16:26:03.032" v="149"/>
          <pc:sldLayoutMkLst>
            <pc:docMk/>
            <pc:sldMasterMk cId="1916348015" sldId="2147483794"/>
            <pc:sldLayoutMk cId="2350578405" sldId="2147483801"/>
          </pc:sldLayoutMkLst>
        </pc:sldLayoutChg>
        <pc:sldLayoutChg chg="add del mod replId">
          <pc:chgData name="Berish, Amy" userId="S::aberish@rockarch.org::eaf5f87b-3147-43a5-8afa-27527c34c65d" providerId="AD" clId="Web-{B4862079-C5DD-6C7E-F34F-377163FB7CDF}" dt="2025-01-17T16:26:03.032" v="149"/>
          <pc:sldLayoutMkLst>
            <pc:docMk/>
            <pc:sldMasterMk cId="1916348015" sldId="2147483794"/>
            <pc:sldLayoutMk cId="2006872080" sldId="2147483802"/>
          </pc:sldLayoutMkLst>
        </pc:sldLayoutChg>
        <pc:sldLayoutChg chg="add del mod replId">
          <pc:chgData name="Berish, Amy" userId="S::aberish@rockarch.org::eaf5f87b-3147-43a5-8afa-27527c34c65d" providerId="AD" clId="Web-{B4862079-C5DD-6C7E-F34F-377163FB7CDF}" dt="2025-01-17T16:26:03.032" v="149"/>
          <pc:sldLayoutMkLst>
            <pc:docMk/>
            <pc:sldMasterMk cId="1916348015" sldId="2147483794"/>
            <pc:sldLayoutMk cId="4258725296" sldId="2147483803"/>
          </pc:sldLayoutMkLst>
        </pc:sldLayoutChg>
        <pc:sldLayoutChg chg="add del mod replId">
          <pc:chgData name="Berish, Amy" userId="S::aberish@rockarch.org::eaf5f87b-3147-43a5-8afa-27527c34c65d" providerId="AD" clId="Web-{B4862079-C5DD-6C7E-F34F-377163FB7CDF}" dt="2025-01-17T16:26:03.032" v="149"/>
          <pc:sldLayoutMkLst>
            <pc:docMk/>
            <pc:sldMasterMk cId="1916348015" sldId="2147483794"/>
            <pc:sldLayoutMk cId="3880768061" sldId="2147483804"/>
          </pc:sldLayoutMkLst>
        </pc:sldLayoutChg>
        <pc:sldLayoutChg chg="add del mod replId">
          <pc:chgData name="Berish, Amy" userId="S::aberish@rockarch.org::eaf5f87b-3147-43a5-8afa-27527c34c65d" providerId="AD" clId="Web-{B4862079-C5DD-6C7E-F34F-377163FB7CDF}" dt="2025-01-17T16:26:03.032" v="149"/>
          <pc:sldLayoutMkLst>
            <pc:docMk/>
            <pc:sldMasterMk cId="1916348015" sldId="2147483794"/>
            <pc:sldLayoutMk cId="2196752036" sldId="2147483805"/>
          </pc:sldLayoutMkLst>
        </pc:sldLayoutChg>
      </pc:sldMasterChg>
      <pc:sldMasterChg chg="add del addSldLayout delSldLayout modSldLayout">
        <pc:chgData name="Berish, Amy" userId="S::aberish@rockarch.org::eaf5f87b-3147-43a5-8afa-27527c34c65d" providerId="AD" clId="Web-{B4862079-C5DD-6C7E-F34F-377163FB7CDF}" dt="2025-01-17T16:26:17.486" v="150"/>
        <pc:sldMasterMkLst>
          <pc:docMk/>
          <pc:sldMasterMk cId="3366420507" sldId="2147483806"/>
        </pc:sldMasterMkLst>
        <pc:sldLayoutChg chg="add del mod replId">
          <pc:chgData name="Berish, Amy" userId="S::aberish@rockarch.org::eaf5f87b-3147-43a5-8afa-27527c34c65d" providerId="AD" clId="Web-{B4862079-C5DD-6C7E-F34F-377163FB7CDF}" dt="2025-01-17T16:26:17.486" v="150"/>
          <pc:sldLayoutMkLst>
            <pc:docMk/>
            <pc:sldMasterMk cId="3366420507" sldId="2147483806"/>
            <pc:sldLayoutMk cId="899682867" sldId="2147483807"/>
          </pc:sldLayoutMkLst>
        </pc:sldLayoutChg>
        <pc:sldLayoutChg chg="add del mod replId">
          <pc:chgData name="Berish, Amy" userId="S::aberish@rockarch.org::eaf5f87b-3147-43a5-8afa-27527c34c65d" providerId="AD" clId="Web-{B4862079-C5DD-6C7E-F34F-377163FB7CDF}" dt="2025-01-17T16:26:17.486" v="150"/>
          <pc:sldLayoutMkLst>
            <pc:docMk/>
            <pc:sldMasterMk cId="3366420507" sldId="2147483806"/>
            <pc:sldLayoutMk cId="3842637257" sldId="2147483808"/>
          </pc:sldLayoutMkLst>
        </pc:sldLayoutChg>
        <pc:sldLayoutChg chg="add del mod replId">
          <pc:chgData name="Berish, Amy" userId="S::aberish@rockarch.org::eaf5f87b-3147-43a5-8afa-27527c34c65d" providerId="AD" clId="Web-{B4862079-C5DD-6C7E-F34F-377163FB7CDF}" dt="2025-01-17T16:26:17.486" v="150"/>
          <pc:sldLayoutMkLst>
            <pc:docMk/>
            <pc:sldMasterMk cId="3366420507" sldId="2147483806"/>
            <pc:sldLayoutMk cId="773173558" sldId="2147483809"/>
          </pc:sldLayoutMkLst>
        </pc:sldLayoutChg>
        <pc:sldLayoutChg chg="add del mod replId">
          <pc:chgData name="Berish, Amy" userId="S::aberish@rockarch.org::eaf5f87b-3147-43a5-8afa-27527c34c65d" providerId="AD" clId="Web-{B4862079-C5DD-6C7E-F34F-377163FB7CDF}" dt="2025-01-17T16:26:17.486" v="150"/>
          <pc:sldLayoutMkLst>
            <pc:docMk/>
            <pc:sldMasterMk cId="3366420507" sldId="2147483806"/>
            <pc:sldLayoutMk cId="2244045446" sldId="2147483810"/>
          </pc:sldLayoutMkLst>
        </pc:sldLayoutChg>
        <pc:sldLayoutChg chg="add del mod replId">
          <pc:chgData name="Berish, Amy" userId="S::aberish@rockarch.org::eaf5f87b-3147-43a5-8afa-27527c34c65d" providerId="AD" clId="Web-{B4862079-C5DD-6C7E-F34F-377163FB7CDF}" dt="2025-01-17T16:26:17.486" v="150"/>
          <pc:sldLayoutMkLst>
            <pc:docMk/>
            <pc:sldMasterMk cId="3366420507" sldId="2147483806"/>
            <pc:sldLayoutMk cId="1250280401" sldId="2147483811"/>
          </pc:sldLayoutMkLst>
        </pc:sldLayoutChg>
        <pc:sldLayoutChg chg="add del mod replId">
          <pc:chgData name="Berish, Amy" userId="S::aberish@rockarch.org::eaf5f87b-3147-43a5-8afa-27527c34c65d" providerId="AD" clId="Web-{B4862079-C5DD-6C7E-F34F-377163FB7CDF}" dt="2025-01-17T16:26:17.486" v="150"/>
          <pc:sldLayoutMkLst>
            <pc:docMk/>
            <pc:sldMasterMk cId="3366420507" sldId="2147483806"/>
            <pc:sldLayoutMk cId="405835391" sldId="2147483812"/>
          </pc:sldLayoutMkLst>
        </pc:sldLayoutChg>
        <pc:sldLayoutChg chg="add del mod replId">
          <pc:chgData name="Berish, Amy" userId="S::aberish@rockarch.org::eaf5f87b-3147-43a5-8afa-27527c34c65d" providerId="AD" clId="Web-{B4862079-C5DD-6C7E-F34F-377163FB7CDF}" dt="2025-01-17T16:26:17.486" v="150"/>
          <pc:sldLayoutMkLst>
            <pc:docMk/>
            <pc:sldMasterMk cId="3366420507" sldId="2147483806"/>
            <pc:sldLayoutMk cId="3536942593" sldId="2147483813"/>
          </pc:sldLayoutMkLst>
        </pc:sldLayoutChg>
        <pc:sldLayoutChg chg="add del mod replId">
          <pc:chgData name="Berish, Amy" userId="S::aberish@rockarch.org::eaf5f87b-3147-43a5-8afa-27527c34c65d" providerId="AD" clId="Web-{B4862079-C5DD-6C7E-F34F-377163FB7CDF}" dt="2025-01-17T16:26:17.486" v="150"/>
          <pc:sldLayoutMkLst>
            <pc:docMk/>
            <pc:sldMasterMk cId="3366420507" sldId="2147483806"/>
            <pc:sldLayoutMk cId="122248880" sldId="2147483814"/>
          </pc:sldLayoutMkLst>
        </pc:sldLayoutChg>
        <pc:sldLayoutChg chg="add del mod replId">
          <pc:chgData name="Berish, Amy" userId="S::aberish@rockarch.org::eaf5f87b-3147-43a5-8afa-27527c34c65d" providerId="AD" clId="Web-{B4862079-C5DD-6C7E-F34F-377163FB7CDF}" dt="2025-01-17T16:26:17.486" v="150"/>
          <pc:sldLayoutMkLst>
            <pc:docMk/>
            <pc:sldMasterMk cId="3366420507" sldId="2147483806"/>
            <pc:sldLayoutMk cId="4180987659" sldId="2147483815"/>
          </pc:sldLayoutMkLst>
        </pc:sldLayoutChg>
        <pc:sldLayoutChg chg="add del mod replId">
          <pc:chgData name="Berish, Amy" userId="S::aberish@rockarch.org::eaf5f87b-3147-43a5-8afa-27527c34c65d" providerId="AD" clId="Web-{B4862079-C5DD-6C7E-F34F-377163FB7CDF}" dt="2025-01-17T16:26:17.486" v="150"/>
          <pc:sldLayoutMkLst>
            <pc:docMk/>
            <pc:sldMasterMk cId="3366420507" sldId="2147483806"/>
            <pc:sldLayoutMk cId="471194586" sldId="2147483816"/>
          </pc:sldLayoutMkLst>
        </pc:sldLayoutChg>
        <pc:sldLayoutChg chg="add del mod replId">
          <pc:chgData name="Berish, Amy" userId="S::aberish@rockarch.org::eaf5f87b-3147-43a5-8afa-27527c34c65d" providerId="AD" clId="Web-{B4862079-C5DD-6C7E-F34F-377163FB7CDF}" dt="2025-01-17T16:26:17.486" v="150"/>
          <pc:sldLayoutMkLst>
            <pc:docMk/>
            <pc:sldMasterMk cId="3366420507" sldId="2147483806"/>
            <pc:sldLayoutMk cId="429141518" sldId="2147483817"/>
          </pc:sldLayoutMkLst>
        </pc:sldLayoutChg>
      </pc:sldMasterChg>
      <pc:sldMasterChg chg="add del addSldLayout delSldLayout modSldLayout">
        <pc:chgData name="Berish, Amy" userId="S::aberish@rockarch.org::eaf5f87b-3147-43a5-8afa-27527c34c65d" providerId="AD" clId="Web-{B4862079-C5DD-6C7E-F34F-377163FB7CDF}" dt="2025-01-17T16:26:28.127" v="151"/>
        <pc:sldMasterMkLst>
          <pc:docMk/>
          <pc:sldMasterMk cId="839315556" sldId="2147483818"/>
        </pc:sldMasterMkLst>
        <pc:sldLayoutChg chg="add del mod replId">
          <pc:chgData name="Berish, Amy" userId="S::aberish@rockarch.org::eaf5f87b-3147-43a5-8afa-27527c34c65d" providerId="AD" clId="Web-{B4862079-C5DD-6C7E-F34F-377163FB7CDF}" dt="2025-01-17T16:26:28.127" v="151"/>
          <pc:sldLayoutMkLst>
            <pc:docMk/>
            <pc:sldMasterMk cId="839315556" sldId="2147483818"/>
            <pc:sldLayoutMk cId="4131007591" sldId="2147483819"/>
          </pc:sldLayoutMkLst>
        </pc:sldLayoutChg>
        <pc:sldLayoutChg chg="add del mod replId">
          <pc:chgData name="Berish, Amy" userId="S::aberish@rockarch.org::eaf5f87b-3147-43a5-8afa-27527c34c65d" providerId="AD" clId="Web-{B4862079-C5DD-6C7E-F34F-377163FB7CDF}" dt="2025-01-17T16:26:28.127" v="151"/>
          <pc:sldLayoutMkLst>
            <pc:docMk/>
            <pc:sldMasterMk cId="839315556" sldId="2147483818"/>
            <pc:sldLayoutMk cId="2149697652" sldId="2147483820"/>
          </pc:sldLayoutMkLst>
        </pc:sldLayoutChg>
        <pc:sldLayoutChg chg="add del mod replId">
          <pc:chgData name="Berish, Amy" userId="S::aberish@rockarch.org::eaf5f87b-3147-43a5-8afa-27527c34c65d" providerId="AD" clId="Web-{B4862079-C5DD-6C7E-F34F-377163FB7CDF}" dt="2025-01-17T16:26:28.127" v="151"/>
          <pc:sldLayoutMkLst>
            <pc:docMk/>
            <pc:sldMasterMk cId="839315556" sldId="2147483818"/>
            <pc:sldLayoutMk cId="2670368775" sldId="2147483821"/>
          </pc:sldLayoutMkLst>
        </pc:sldLayoutChg>
        <pc:sldLayoutChg chg="add del mod replId">
          <pc:chgData name="Berish, Amy" userId="S::aberish@rockarch.org::eaf5f87b-3147-43a5-8afa-27527c34c65d" providerId="AD" clId="Web-{B4862079-C5DD-6C7E-F34F-377163FB7CDF}" dt="2025-01-17T16:26:28.127" v="151"/>
          <pc:sldLayoutMkLst>
            <pc:docMk/>
            <pc:sldMasterMk cId="839315556" sldId="2147483818"/>
            <pc:sldLayoutMk cId="15548876" sldId="2147483822"/>
          </pc:sldLayoutMkLst>
        </pc:sldLayoutChg>
        <pc:sldLayoutChg chg="add del mod replId">
          <pc:chgData name="Berish, Amy" userId="S::aberish@rockarch.org::eaf5f87b-3147-43a5-8afa-27527c34c65d" providerId="AD" clId="Web-{B4862079-C5DD-6C7E-F34F-377163FB7CDF}" dt="2025-01-17T16:26:28.127" v="151"/>
          <pc:sldLayoutMkLst>
            <pc:docMk/>
            <pc:sldMasterMk cId="839315556" sldId="2147483818"/>
            <pc:sldLayoutMk cId="4250889940" sldId="2147483823"/>
          </pc:sldLayoutMkLst>
        </pc:sldLayoutChg>
        <pc:sldLayoutChg chg="add del mod replId">
          <pc:chgData name="Berish, Amy" userId="S::aberish@rockarch.org::eaf5f87b-3147-43a5-8afa-27527c34c65d" providerId="AD" clId="Web-{B4862079-C5DD-6C7E-F34F-377163FB7CDF}" dt="2025-01-17T16:26:28.127" v="151"/>
          <pc:sldLayoutMkLst>
            <pc:docMk/>
            <pc:sldMasterMk cId="839315556" sldId="2147483818"/>
            <pc:sldLayoutMk cId="1566634004" sldId="2147483824"/>
          </pc:sldLayoutMkLst>
        </pc:sldLayoutChg>
        <pc:sldLayoutChg chg="add del mod replId">
          <pc:chgData name="Berish, Amy" userId="S::aberish@rockarch.org::eaf5f87b-3147-43a5-8afa-27527c34c65d" providerId="AD" clId="Web-{B4862079-C5DD-6C7E-F34F-377163FB7CDF}" dt="2025-01-17T16:26:28.127" v="151"/>
          <pc:sldLayoutMkLst>
            <pc:docMk/>
            <pc:sldMasterMk cId="839315556" sldId="2147483818"/>
            <pc:sldLayoutMk cId="3204676753" sldId="2147483825"/>
          </pc:sldLayoutMkLst>
        </pc:sldLayoutChg>
        <pc:sldLayoutChg chg="add del mod replId">
          <pc:chgData name="Berish, Amy" userId="S::aberish@rockarch.org::eaf5f87b-3147-43a5-8afa-27527c34c65d" providerId="AD" clId="Web-{B4862079-C5DD-6C7E-F34F-377163FB7CDF}" dt="2025-01-17T16:26:28.127" v="151"/>
          <pc:sldLayoutMkLst>
            <pc:docMk/>
            <pc:sldMasterMk cId="839315556" sldId="2147483818"/>
            <pc:sldLayoutMk cId="3067518251" sldId="2147483826"/>
          </pc:sldLayoutMkLst>
        </pc:sldLayoutChg>
        <pc:sldLayoutChg chg="add del mod replId">
          <pc:chgData name="Berish, Amy" userId="S::aberish@rockarch.org::eaf5f87b-3147-43a5-8afa-27527c34c65d" providerId="AD" clId="Web-{B4862079-C5DD-6C7E-F34F-377163FB7CDF}" dt="2025-01-17T16:26:28.127" v="151"/>
          <pc:sldLayoutMkLst>
            <pc:docMk/>
            <pc:sldMasterMk cId="839315556" sldId="2147483818"/>
            <pc:sldLayoutMk cId="406361162" sldId="2147483827"/>
          </pc:sldLayoutMkLst>
        </pc:sldLayoutChg>
        <pc:sldLayoutChg chg="add del mod replId">
          <pc:chgData name="Berish, Amy" userId="S::aberish@rockarch.org::eaf5f87b-3147-43a5-8afa-27527c34c65d" providerId="AD" clId="Web-{B4862079-C5DD-6C7E-F34F-377163FB7CDF}" dt="2025-01-17T16:26:28.127" v="151"/>
          <pc:sldLayoutMkLst>
            <pc:docMk/>
            <pc:sldMasterMk cId="839315556" sldId="2147483818"/>
            <pc:sldLayoutMk cId="3835470167" sldId="2147483828"/>
          </pc:sldLayoutMkLst>
        </pc:sldLayoutChg>
        <pc:sldLayoutChg chg="add del mod replId">
          <pc:chgData name="Berish, Amy" userId="S::aberish@rockarch.org::eaf5f87b-3147-43a5-8afa-27527c34c65d" providerId="AD" clId="Web-{B4862079-C5DD-6C7E-F34F-377163FB7CDF}" dt="2025-01-17T16:26:28.127" v="151"/>
          <pc:sldLayoutMkLst>
            <pc:docMk/>
            <pc:sldMasterMk cId="839315556" sldId="2147483818"/>
            <pc:sldLayoutMk cId="2944730206" sldId="2147483829"/>
          </pc:sldLayoutMkLst>
        </pc:sldLayoutChg>
      </pc:sldMasterChg>
      <pc:sldMasterChg chg="add del addSldLayout delSldLayout modSldLayout">
        <pc:chgData name="Berish, Amy" userId="S::aberish@rockarch.org::eaf5f87b-3147-43a5-8afa-27527c34c65d" providerId="AD" clId="Web-{B4862079-C5DD-6C7E-F34F-377163FB7CDF}" dt="2025-01-17T16:26:34.033" v="152"/>
        <pc:sldMasterMkLst>
          <pc:docMk/>
          <pc:sldMasterMk cId="2099906685" sldId="2147483830"/>
        </pc:sldMasterMkLst>
        <pc:sldLayoutChg chg="add del mod replId">
          <pc:chgData name="Berish, Amy" userId="S::aberish@rockarch.org::eaf5f87b-3147-43a5-8afa-27527c34c65d" providerId="AD" clId="Web-{B4862079-C5DD-6C7E-F34F-377163FB7CDF}" dt="2025-01-17T16:26:34.033" v="152"/>
          <pc:sldLayoutMkLst>
            <pc:docMk/>
            <pc:sldMasterMk cId="2099906685" sldId="2147483830"/>
            <pc:sldLayoutMk cId="274493847" sldId="2147483831"/>
          </pc:sldLayoutMkLst>
        </pc:sldLayoutChg>
        <pc:sldLayoutChg chg="add del mod replId">
          <pc:chgData name="Berish, Amy" userId="S::aberish@rockarch.org::eaf5f87b-3147-43a5-8afa-27527c34c65d" providerId="AD" clId="Web-{B4862079-C5DD-6C7E-F34F-377163FB7CDF}" dt="2025-01-17T16:26:34.033" v="152"/>
          <pc:sldLayoutMkLst>
            <pc:docMk/>
            <pc:sldMasterMk cId="2099906685" sldId="2147483830"/>
            <pc:sldLayoutMk cId="140221323" sldId="2147483832"/>
          </pc:sldLayoutMkLst>
        </pc:sldLayoutChg>
        <pc:sldLayoutChg chg="add del mod replId">
          <pc:chgData name="Berish, Amy" userId="S::aberish@rockarch.org::eaf5f87b-3147-43a5-8afa-27527c34c65d" providerId="AD" clId="Web-{B4862079-C5DD-6C7E-F34F-377163FB7CDF}" dt="2025-01-17T16:26:34.033" v="152"/>
          <pc:sldLayoutMkLst>
            <pc:docMk/>
            <pc:sldMasterMk cId="2099906685" sldId="2147483830"/>
            <pc:sldLayoutMk cId="307910886" sldId="2147483833"/>
          </pc:sldLayoutMkLst>
        </pc:sldLayoutChg>
        <pc:sldLayoutChg chg="add del mod replId">
          <pc:chgData name="Berish, Amy" userId="S::aberish@rockarch.org::eaf5f87b-3147-43a5-8afa-27527c34c65d" providerId="AD" clId="Web-{B4862079-C5DD-6C7E-F34F-377163FB7CDF}" dt="2025-01-17T16:26:34.033" v="152"/>
          <pc:sldLayoutMkLst>
            <pc:docMk/>
            <pc:sldMasterMk cId="2099906685" sldId="2147483830"/>
            <pc:sldLayoutMk cId="2732334906" sldId="2147483834"/>
          </pc:sldLayoutMkLst>
        </pc:sldLayoutChg>
        <pc:sldLayoutChg chg="add del mod replId">
          <pc:chgData name="Berish, Amy" userId="S::aberish@rockarch.org::eaf5f87b-3147-43a5-8afa-27527c34c65d" providerId="AD" clId="Web-{B4862079-C5DD-6C7E-F34F-377163FB7CDF}" dt="2025-01-17T16:26:34.033" v="152"/>
          <pc:sldLayoutMkLst>
            <pc:docMk/>
            <pc:sldMasterMk cId="2099906685" sldId="2147483830"/>
            <pc:sldLayoutMk cId="2842097926" sldId="2147483835"/>
          </pc:sldLayoutMkLst>
        </pc:sldLayoutChg>
        <pc:sldLayoutChg chg="add del mod replId">
          <pc:chgData name="Berish, Amy" userId="S::aberish@rockarch.org::eaf5f87b-3147-43a5-8afa-27527c34c65d" providerId="AD" clId="Web-{B4862079-C5DD-6C7E-F34F-377163FB7CDF}" dt="2025-01-17T16:26:34.033" v="152"/>
          <pc:sldLayoutMkLst>
            <pc:docMk/>
            <pc:sldMasterMk cId="2099906685" sldId="2147483830"/>
            <pc:sldLayoutMk cId="520293767" sldId="2147483836"/>
          </pc:sldLayoutMkLst>
        </pc:sldLayoutChg>
        <pc:sldLayoutChg chg="add del mod replId">
          <pc:chgData name="Berish, Amy" userId="S::aberish@rockarch.org::eaf5f87b-3147-43a5-8afa-27527c34c65d" providerId="AD" clId="Web-{B4862079-C5DD-6C7E-F34F-377163FB7CDF}" dt="2025-01-17T16:26:34.033" v="152"/>
          <pc:sldLayoutMkLst>
            <pc:docMk/>
            <pc:sldMasterMk cId="2099906685" sldId="2147483830"/>
            <pc:sldLayoutMk cId="1109442413" sldId="2147483837"/>
          </pc:sldLayoutMkLst>
        </pc:sldLayoutChg>
        <pc:sldLayoutChg chg="add del mod replId">
          <pc:chgData name="Berish, Amy" userId="S::aberish@rockarch.org::eaf5f87b-3147-43a5-8afa-27527c34c65d" providerId="AD" clId="Web-{B4862079-C5DD-6C7E-F34F-377163FB7CDF}" dt="2025-01-17T16:26:34.033" v="152"/>
          <pc:sldLayoutMkLst>
            <pc:docMk/>
            <pc:sldMasterMk cId="2099906685" sldId="2147483830"/>
            <pc:sldLayoutMk cId="3602224665" sldId="2147483838"/>
          </pc:sldLayoutMkLst>
        </pc:sldLayoutChg>
        <pc:sldLayoutChg chg="add del mod replId">
          <pc:chgData name="Berish, Amy" userId="S::aberish@rockarch.org::eaf5f87b-3147-43a5-8afa-27527c34c65d" providerId="AD" clId="Web-{B4862079-C5DD-6C7E-F34F-377163FB7CDF}" dt="2025-01-17T16:26:34.033" v="152"/>
          <pc:sldLayoutMkLst>
            <pc:docMk/>
            <pc:sldMasterMk cId="2099906685" sldId="2147483830"/>
            <pc:sldLayoutMk cId="3586796119" sldId="2147483839"/>
          </pc:sldLayoutMkLst>
        </pc:sldLayoutChg>
        <pc:sldLayoutChg chg="add del mod replId">
          <pc:chgData name="Berish, Amy" userId="S::aberish@rockarch.org::eaf5f87b-3147-43a5-8afa-27527c34c65d" providerId="AD" clId="Web-{B4862079-C5DD-6C7E-F34F-377163FB7CDF}" dt="2025-01-17T16:26:34.033" v="152"/>
          <pc:sldLayoutMkLst>
            <pc:docMk/>
            <pc:sldMasterMk cId="2099906685" sldId="2147483830"/>
            <pc:sldLayoutMk cId="3754209290" sldId="2147483840"/>
          </pc:sldLayoutMkLst>
        </pc:sldLayoutChg>
        <pc:sldLayoutChg chg="add del mod replId">
          <pc:chgData name="Berish, Amy" userId="S::aberish@rockarch.org::eaf5f87b-3147-43a5-8afa-27527c34c65d" providerId="AD" clId="Web-{B4862079-C5DD-6C7E-F34F-377163FB7CDF}" dt="2025-01-17T16:26:34.033" v="152"/>
          <pc:sldLayoutMkLst>
            <pc:docMk/>
            <pc:sldMasterMk cId="2099906685" sldId="2147483830"/>
            <pc:sldLayoutMk cId="2807636756" sldId="2147483841"/>
          </pc:sldLayoutMkLst>
        </pc:sldLayoutChg>
      </pc:sldMasterChg>
      <pc:sldMasterChg chg="add del addSldLayout delSldLayout modSldLayout">
        <pc:chgData name="Berish, Amy" userId="S::aberish@rockarch.org::eaf5f87b-3147-43a5-8afa-27527c34c65d" providerId="AD" clId="Web-{B4862079-C5DD-6C7E-F34F-377163FB7CDF}" dt="2025-01-17T16:26:56.659" v="153"/>
        <pc:sldMasterMkLst>
          <pc:docMk/>
          <pc:sldMasterMk cId="796985331" sldId="2147483842"/>
        </pc:sldMasterMkLst>
        <pc:sldLayoutChg chg="add del mod replId">
          <pc:chgData name="Berish, Amy" userId="S::aberish@rockarch.org::eaf5f87b-3147-43a5-8afa-27527c34c65d" providerId="AD" clId="Web-{B4862079-C5DD-6C7E-F34F-377163FB7CDF}" dt="2025-01-17T16:26:56.659" v="153"/>
          <pc:sldLayoutMkLst>
            <pc:docMk/>
            <pc:sldMasterMk cId="796985331" sldId="2147483842"/>
            <pc:sldLayoutMk cId="1853060100" sldId="2147483843"/>
          </pc:sldLayoutMkLst>
        </pc:sldLayoutChg>
        <pc:sldLayoutChg chg="add del mod replId">
          <pc:chgData name="Berish, Amy" userId="S::aberish@rockarch.org::eaf5f87b-3147-43a5-8afa-27527c34c65d" providerId="AD" clId="Web-{B4862079-C5DD-6C7E-F34F-377163FB7CDF}" dt="2025-01-17T16:26:56.659" v="153"/>
          <pc:sldLayoutMkLst>
            <pc:docMk/>
            <pc:sldMasterMk cId="796985331" sldId="2147483842"/>
            <pc:sldLayoutMk cId="1790559525" sldId="2147483844"/>
          </pc:sldLayoutMkLst>
        </pc:sldLayoutChg>
        <pc:sldLayoutChg chg="add del mod replId">
          <pc:chgData name="Berish, Amy" userId="S::aberish@rockarch.org::eaf5f87b-3147-43a5-8afa-27527c34c65d" providerId="AD" clId="Web-{B4862079-C5DD-6C7E-F34F-377163FB7CDF}" dt="2025-01-17T16:26:56.659" v="153"/>
          <pc:sldLayoutMkLst>
            <pc:docMk/>
            <pc:sldMasterMk cId="796985331" sldId="2147483842"/>
            <pc:sldLayoutMk cId="3198603033" sldId="2147483845"/>
          </pc:sldLayoutMkLst>
        </pc:sldLayoutChg>
        <pc:sldLayoutChg chg="add del mod replId">
          <pc:chgData name="Berish, Amy" userId="S::aberish@rockarch.org::eaf5f87b-3147-43a5-8afa-27527c34c65d" providerId="AD" clId="Web-{B4862079-C5DD-6C7E-F34F-377163FB7CDF}" dt="2025-01-17T16:26:56.659" v="153"/>
          <pc:sldLayoutMkLst>
            <pc:docMk/>
            <pc:sldMasterMk cId="796985331" sldId="2147483842"/>
            <pc:sldLayoutMk cId="3670579136" sldId="2147483846"/>
          </pc:sldLayoutMkLst>
        </pc:sldLayoutChg>
        <pc:sldLayoutChg chg="add del mod replId">
          <pc:chgData name="Berish, Amy" userId="S::aberish@rockarch.org::eaf5f87b-3147-43a5-8afa-27527c34c65d" providerId="AD" clId="Web-{B4862079-C5DD-6C7E-F34F-377163FB7CDF}" dt="2025-01-17T16:26:56.659" v="153"/>
          <pc:sldLayoutMkLst>
            <pc:docMk/>
            <pc:sldMasterMk cId="796985331" sldId="2147483842"/>
            <pc:sldLayoutMk cId="487236426" sldId="2147483847"/>
          </pc:sldLayoutMkLst>
        </pc:sldLayoutChg>
        <pc:sldLayoutChg chg="add del mod replId">
          <pc:chgData name="Berish, Amy" userId="S::aberish@rockarch.org::eaf5f87b-3147-43a5-8afa-27527c34c65d" providerId="AD" clId="Web-{B4862079-C5DD-6C7E-F34F-377163FB7CDF}" dt="2025-01-17T16:26:56.659" v="153"/>
          <pc:sldLayoutMkLst>
            <pc:docMk/>
            <pc:sldMasterMk cId="796985331" sldId="2147483842"/>
            <pc:sldLayoutMk cId="1643034147" sldId="2147483848"/>
          </pc:sldLayoutMkLst>
        </pc:sldLayoutChg>
        <pc:sldLayoutChg chg="add del mod replId">
          <pc:chgData name="Berish, Amy" userId="S::aberish@rockarch.org::eaf5f87b-3147-43a5-8afa-27527c34c65d" providerId="AD" clId="Web-{B4862079-C5DD-6C7E-F34F-377163FB7CDF}" dt="2025-01-17T16:26:56.659" v="153"/>
          <pc:sldLayoutMkLst>
            <pc:docMk/>
            <pc:sldMasterMk cId="796985331" sldId="2147483842"/>
            <pc:sldLayoutMk cId="2479601014" sldId="2147483849"/>
          </pc:sldLayoutMkLst>
        </pc:sldLayoutChg>
        <pc:sldLayoutChg chg="add del mod replId">
          <pc:chgData name="Berish, Amy" userId="S::aberish@rockarch.org::eaf5f87b-3147-43a5-8afa-27527c34c65d" providerId="AD" clId="Web-{B4862079-C5DD-6C7E-F34F-377163FB7CDF}" dt="2025-01-17T16:26:56.659" v="153"/>
          <pc:sldLayoutMkLst>
            <pc:docMk/>
            <pc:sldMasterMk cId="796985331" sldId="2147483842"/>
            <pc:sldLayoutMk cId="3402238336" sldId="2147483850"/>
          </pc:sldLayoutMkLst>
        </pc:sldLayoutChg>
        <pc:sldLayoutChg chg="add del mod replId">
          <pc:chgData name="Berish, Amy" userId="S::aberish@rockarch.org::eaf5f87b-3147-43a5-8afa-27527c34c65d" providerId="AD" clId="Web-{B4862079-C5DD-6C7E-F34F-377163FB7CDF}" dt="2025-01-17T16:26:56.659" v="153"/>
          <pc:sldLayoutMkLst>
            <pc:docMk/>
            <pc:sldMasterMk cId="796985331" sldId="2147483842"/>
            <pc:sldLayoutMk cId="446185745" sldId="2147483851"/>
          </pc:sldLayoutMkLst>
        </pc:sldLayoutChg>
        <pc:sldLayoutChg chg="add del mod replId">
          <pc:chgData name="Berish, Amy" userId="S::aberish@rockarch.org::eaf5f87b-3147-43a5-8afa-27527c34c65d" providerId="AD" clId="Web-{B4862079-C5DD-6C7E-F34F-377163FB7CDF}" dt="2025-01-17T16:26:56.659" v="153"/>
          <pc:sldLayoutMkLst>
            <pc:docMk/>
            <pc:sldMasterMk cId="796985331" sldId="2147483842"/>
            <pc:sldLayoutMk cId="2162475734" sldId="2147483852"/>
          </pc:sldLayoutMkLst>
        </pc:sldLayoutChg>
        <pc:sldLayoutChg chg="add del mod replId">
          <pc:chgData name="Berish, Amy" userId="S::aberish@rockarch.org::eaf5f87b-3147-43a5-8afa-27527c34c65d" providerId="AD" clId="Web-{B4862079-C5DD-6C7E-F34F-377163FB7CDF}" dt="2025-01-17T16:26:56.659" v="153"/>
          <pc:sldLayoutMkLst>
            <pc:docMk/>
            <pc:sldMasterMk cId="796985331" sldId="2147483842"/>
            <pc:sldLayoutMk cId="2075838474" sldId="2147483853"/>
          </pc:sldLayoutMkLst>
        </pc:sldLayoutChg>
      </pc:sldMasterChg>
      <pc:sldMasterChg chg="add del addSldLayout delSldLayout modSldLayout">
        <pc:chgData name="Berish, Amy" userId="S::aberish@rockarch.org::eaf5f87b-3147-43a5-8afa-27527c34c65d" providerId="AD" clId="Web-{B4862079-C5DD-6C7E-F34F-377163FB7CDF}" dt="2025-01-17T16:27:08.175" v="154"/>
        <pc:sldMasterMkLst>
          <pc:docMk/>
          <pc:sldMasterMk cId="3365672221" sldId="2147483854"/>
        </pc:sldMasterMkLst>
        <pc:sldLayoutChg chg="add del mod replId">
          <pc:chgData name="Berish, Amy" userId="S::aberish@rockarch.org::eaf5f87b-3147-43a5-8afa-27527c34c65d" providerId="AD" clId="Web-{B4862079-C5DD-6C7E-F34F-377163FB7CDF}" dt="2025-01-17T16:27:08.175" v="154"/>
          <pc:sldLayoutMkLst>
            <pc:docMk/>
            <pc:sldMasterMk cId="3365672221" sldId="2147483854"/>
            <pc:sldLayoutMk cId="1510575781" sldId="2147483855"/>
          </pc:sldLayoutMkLst>
        </pc:sldLayoutChg>
        <pc:sldLayoutChg chg="add del mod replId">
          <pc:chgData name="Berish, Amy" userId="S::aberish@rockarch.org::eaf5f87b-3147-43a5-8afa-27527c34c65d" providerId="AD" clId="Web-{B4862079-C5DD-6C7E-F34F-377163FB7CDF}" dt="2025-01-17T16:27:08.175" v="154"/>
          <pc:sldLayoutMkLst>
            <pc:docMk/>
            <pc:sldMasterMk cId="3365672221" sldId="2147483854"/>
            <pc:sldLayoutMk cId="1306055325" sldId="2147483856"/>
          </pc:sldLayoutMkLst>
        </pc:sldLayoutChg>
        <pc:sldLayoutChg chg="add del mod replId">
          <pc:chgData name="Berish, Amy" userId="S::aberish@rockarch.org::eaf5f87b-3147-43a5-8afa-27527c34c65d" providerId="AD" clId="Web-{B4862079-C5DD-6C7E-F34F-377163FB7CDF}" dt="2025-01-17T16:27:08.175" v="154"/>
          <pc:sldLayoutMkLst>
            <pc:docMk/>
            <pc:sldMasterMk cId="3365672221" sldId="2147483854"/>
            <pc:sldLayoutMk cId="602390153" sldId="2147483857"/>
          </pc:sldLayoutMkLst>
        </pc:sldLayoutChg>
        <pc:sldLayoutChg chg="add del mod replId">
          <pc:chgData name="Berish, Amy" userId="S::aberish@rockarch.org::eaf5f87b-3147-43a5-8afa-27527c34c65d" providerId="AD" clId="Web-{B4862079-C5DD-6C7E-F34F-377163FB7CDF}" dt="2025-01-17T16:27:08.175" v="154"/>
          <pc:sldLayoutMkLst>
            <pc:docMk/>
            <pc:sldMasterMk cId="3365672221" sldId="2147483854"/>
            <pc:sldLayoutMk cId="1351776045" sldId="2147483858"/>
          </pc:sldLayoutMkLst>
        </pc:sldLayoutChg>
        <pc:sldLayoutChg chg="add del mod replId">
          <pc:chgData name="Berish, Amy" userId="S::aberish@rockarch.org::eaf5f87b-3147-43a5-8afa-27527c34c65d" providerId="AD" clId="Web-{B4862079-C5DD-6C7E-F34F-377163FB7CDF}" dt="2025-01-17T16:27:08.175" v="154"/>
          <pc:sldLayoutMkLst>
            <pc:docMk/>
            <pc:sldMasterMk cId="3365672221" sldId="2147483854"/>
            <pc:sldLayoutMk cId="3740805144" sldId="2147483859"/>
          </pc:sldLayoutMkLst>
        </pc:sldLayoutChg>
        <pc:sldLayoutChg chg="add del mod replId">
          <pc:chgData name="Berish, Amy" userId="S::aberish@rockarch.org::eaf5f87b-3147-43a5-8afa-27527c34c65d" providerId="AD" clId="Web-{B4862079-C5DD-6C7E-F34F-377163FB7CDF}" dt="2025-01-17T16:27:08.175" v="154"/>
          <pc:sldLayoutMkLst>
            <pc:docMk/>
            <pc:sldMasterMk cId="3365672221" sldId="2147483854"/>
            <pc:sldLayoutMk cId="2348763436" sldId="2147483860"/>
          </pc:sldLayoutMkLst>
        </pc:sldLayoutChg>
        <pc:sldLayoutChg chg="add del mod replId">
          <pc:chgData name="Berish, Amy" userId="S::aberish@rockarch.org::eaf5f87b-3147-43a5-8afa-27527c34c65d" providerId="AD" clId="Web-{B4862079-C5DD-6C7E-F34F-377163FB7CDF}" dt="2025-01-17T16:27:08.175" v="154"/>
          <pc:sldLayoutMkLst>
            <pc:docMk/>
            <pc:sldMasterMk cId="3365672221" sldId="2147483854"/>
            <pc:sldLayoutMk cId="823987551" sldId="2147483861"/>
          </pc:sldLayoutMkLst>
        </pc:sldLayoutChg>
        <pc:sldLayoutChg chg="add del mod replId">
          <pc:chgData name="Berish, Amy" userId="S::aberish@rockarch.org::eaf5f87b-3147-43a5-8afa-27527c34c65d" providerId="AD" clId="Web-{B4862079-C5DD-6C7E-F34F-377163FB7CDF}" dt="2025-01-17T16:27:08.175" v="154"/>
          <pc:sldLayoutMkLst>
            <pc:docMk/>
            <pc:sldMasterMk cId="3365672221" sldId="2147483854"/>
            <pc:sldLayoutMk cId="963472416" sldId="2147483862"/>
          </pc:sldLayoutMkLst>
        </pc:sldLayoutChg>
        <pc:sldLayoutChg chg="add del mod replId">
          <pc:chgData name="Berish, Amy" userId="S::aberish@rockarch.org::eaf5f87b-3147-43a5-8afa-27527c34c65d" providerId="AD" clId="Web-{B4862079-C5DD-6C7E-F34F-377163FB7CDF}" dt="2025-01-17T16:27:08.175" v="154"/>
          <pc:sldLayoutMkLst>
            <pc:docMk/>
            <pc:sldMasterMk cId="3365672221" sldId="2147483854"/>
            <pc:sldLayoutMk cId="1522294979" sldId="2147483863"/>
          </pc:sldLayoutMkLst>
        </pc:sldLayoutChg>
        <pc:sldLayoutChg chg="add del mod replId">
          <pc:chgData name="Berish, Amy" userId="S::aberish@rockarch.org::eaf5f87b-3147-43a5-8afa-27527c34c65d" providerId="AD" clId="Web-{B4862079-C5DD-6C7E-F34F-377163FB7CDF}" dt="2025-01-17T16:27:08.175" v="154"/>
          <pc:sldLayoutMkLst>
            <pc:docMk/>
            <pc:sldMasterMk cId="3365672221" sldId="2147483854"/>
            <pc:sldLayoutMk cId="1995772687" sldId="2147483864"/>
          </pc:sldLayoutMkLst>
        </pc:sldLayoutChg>
        <pc:sldLayoutChg chg="add del mod replId">
          <pc:chgData name="Berish, Amy" userId="S::aberish@rockarch.org::eaf5f87b-3147-43a5-8afa-27527c34c65d" providerId="AD" clId="Web-{B4862079-C5DD-6C7E-F34F-377163FB7CDF}" dt="2025-01-17T16:27:08.175" v="154"/>
          <pc:sldLayoutMkLst>
            <pc:docMk/>
            <pc:sldMasterMk cId="3365672221" sldId="2147483854"/>
            <pc:sldLayoutMk cId="2997842625" sldId="2147483865"/>
          </pc:sldLayoutMkLst>
        </pc:sldLayoutChg>
      </pc:sldMasterChg>
      <pc:sldMasterChg chg="add del addSldLayout delSldLayout modSldLayout">
        <pc:chgData name="Berish, Amy" userId="S::aberish@rockarch.org::eaf5f87b-3147-43a5-8afa-27527c34c65d" providerId="AD" clId="Web-{B4862079-C5DD-6C7E-F34F-377163FB7CDF}" dt="2025-01-17T16:27:27.409" v="155"/>
        <pc:sldMasterMkLst>
          <pc:docMk/>
          <pc:sldMasterMk cId="3663359041" sldId="2147483866"/>
        </pc:sldMasterMkLst>
        <pc:sldLayoutChg chg="add del mod replId">
          <pc:chgData name="Berish, Amy" userId="S::aberish@rockarch.org::eaf5f87b-3147-43a5-8afa-27527c34c65d" providerId="AD" clId="Web-{B4862079-C5DD-6C7E-F34F-377163FB7CDF}" dt="2025-01-17T16:27:27.409" v="155"/>
          <pc:sldLayoutMkLst>
            <pc:docMk/>
            <pc:sldMasterMk cId="3663359041" sldId="2147483866"/>
            <pc:sldLayoutMk cId="3712929111" sldId="2147483867"/>
          </pc:sldLayoutMkLst>
        </pc:sldLayoutChg>
        <pc:sldLayoutChg chg="add del mod replId">
          <pc:chgData name="Berish, Amy" userId="S::aberish@rockarch.org::eaf5f87b-3147-43a5-8afa-27527c34c65d" providerId="AD" clId="Web-{B4862079-C5DD-6C7E-F34F-377163FB7CDF}" dt="2025-01-17T16:27:27.409" v="155"/>
          <pc:sldLayoutMkLst>
            <pc:docMk/>
            <pc:sldMasterMk cId="3663359041" sldId="2147483866"/>
            <pc:sldLayoutMk cId="3589260115" sldId="2147483868"/>
          </pc:sldLayoutMkLst>
        </pc:sldLayoutChg>
        <pc:sldLayoutChg chg="add del mod replId">
          <pc:chgData name="Berish, Amy" userId="S::aberish@rockarch.org::eaf5f87b-3147-43a5-8afa-27527c34c65d" providerId="AD" clId="Web-{B4862079-C5DD-6C7E-F34F-377163FB7CDF}" dt="2025-01-17T16:27:27.409" v="155"/>
          <pc:sldLayoutMkLst>
            <pc:docMk/>
            <pc:sldMasterMk cId="3663359041" sldId="2147483866"/>
            <pc:sldLayoutMk cId="3984231308" sldId="2147483869"/>
          </pc:sldLayoutMkLst>
        </pc:sldLayoutChg>
        <pc:sldLayoutChg chg="add del mod replId">
          <pc:chgData name="Berish, Amy" userId="S::aberish@rockarch.org::eaf5f87b-3147-43a5-8afa-27527c34c65d" providerId="AD" clId="Web-{B4862079-C5DD-6C7E-F34F-377163FB7CDF}" dt="2025-01-17T16:27:27.409" v="155"/>
          <pc:sldLayoutMkLst>
            <pc:docMk/>
            <pc:sldMasterMk cId="3663359041" sldId="2147483866"/>
            <pc:sldLayoutMk cId="204409041" sldId="2147483870"/>
          </pc:sldLayoutMkLst>
        </pc:sldLayoutChg>
        <pc:sldLayoutChg chg="add del mod replId">
          <pc:chgData name="Berish, Amy" userId="S::aberish@rockarch.org::eaf5f87b-3147-43a5-8afa-27527c34c65d" providerId="AD" clId="Web-{B4862079-C5DD-6C7E-F34F-377163FB7CDF}" dt="2025-01-17T16:27:27.409" v="155"/>
          <pc:sldLayoutMkLst>
            <pc:docMk/>
            <pc:sldMasterMk cId="3663359041" sldId="2147483866"/>
            <pc:sldLayoutMk cId="3163160198" sldId="2147483871"/>
          </pc:sldLayoutMkLst>
        </pc:sldLayoutChg>
        <pc:sldLayoutChg chg="add del mod replId">
          <pc:chgData name="Berish, Amy" userId="S::aberish@rockarch.org::eaf5f87b-3147-43a5-8afa-27527c34c65d" providerId="AD" clId="Web-{B4862079-C5DD-6C7E-F34F-377163FB7CDF}" dt="2025-01-17T16:27:27.409" v="155"/>
          <pc:sldLayoutMkLst>
            <pc:docMk/>
            <pc:sldMasterMk cId="3663359041" sldId="2147483866"/>
            <pc:sldLayoutMk cId="2719116737" sldId="2147483872"/>
          </pc:sldLayoutMkLst>
        </pc:sldLayoutChg>
        <pc:sldLayoutChg chg="add del mod replId">
          <pc:chgData name="Berish, Amy" userId="S::aberish@rockarch.org::eaf5f87b-3147-43a5-8afa-27527c34c65d" providerId="AD" clId="Web-{B4862079-C5DD-6C7E-F34F-377163FB7CDF}" dt="2025-01-17T16:27:27.409" v="155"/>
          <pc:sldLayoutMkLst>
            <pc:docMk/>
            <pc:sldMasterMk cId="3663359041" sldId="2147483866"/>
            <pc:sldLayoutMk cId="468550386" sldId="2147483873"/>
          </pc:sldLayoutMkLst>
        </pc:sldLayoutChg>
        <pc:sldLayoutChg chg="add del mod replId">
          <pc:chgData name="Berish, Amy" userId="S::aberish@rockarch.org::eaf5f87b-3147-43a5-8afa-27527c34c65d" providerId="AD" clId="Web-{B4862079-C5DD-6C7E-F34F-377163FB7CDF}" dt="2025-01-17T16:27:27.409" v="155"/>
          <pc:sldLayoutMkLst>
            <pc:docMk/>
            <pc:sldMasterMk cId="3663359041" sldId="2147483866"/>
            <pc:sldLayoutMk cId="3242612772" sldId="2147483874"/>
          </pc:sldLayoutMkLst>
        </pc:sldLayoutChg>
        <pc:sldLayoutChg chg="add del mod replId">
          <pc:chgData name="Berish, Amy" userId="S::aberish@rockarch.org::eaf5f87b-3147-43a5-8afa-27527c34c65d" providerId="AD" clId="Web-{B4862079-C5DD-6C7E-F34F-377163FB7CDF}" dt="2025-01-17T16:27:27.409" v="155"/>
          <pc:sldLayoutMkLst>
            <pc:docMk/>
            <pc:sldMasterMk cId="3663359041" sldId="2147483866"/>
            <pc:sldLayoutMk cId="2144447260" sldId="2147483875"/>
          </pc:sldLayoutMkLst>
        </pc:sldLayoutChg>
        <pc:sldLayoutChg chg="add del mod replId">
          <pc:chgData name="Berish, Amy" userId="S::aberish@rockarch.org::eaf5f87b-3147-43a5-8afa-27527c34c65d" providerId="AD" clId="Web-{B4862079-C5DD-6C7E-F34F-377163FB7CDF}" dt="2025-01-17T16:27:27.409" v="155"/>
          <pc:sldLayoutMkLst>
            <pc:docMk/>
            <pc:sldMasterMk cId="3663359041" sldId="2147483866"/>
            <pc:sldLayoutMk cId="1544482116" sldId="2147483876"/>
          </pc:sldLayoutMkLst>
        </pc:sldLayoutChg>
        <pc:sldLayoutChg chg="add del mod replId">
          <pc:chgData name="Berish, Amy" userId="S::aberish@rockarch.org::eaf5f87b-3147-43a5-8afa-27527c34c65d" providerId="AD" clId="Web-{B4862079-C5DD-6C7E-F34F-377163FB7CDF}" dt="2025-01-17T16:27:27.409" v="155"/>
          <pc:sldLayoutMkLst>
            <pc:docMk/>
            <pc:sldMasterMk cId="3663359041" sldId="2147483866"/>
            <pc:sldLayoutMk cId="2999553797" sldId="2147483877"/>
          </pc:sldLayoutMkLst>
        </pc:sldLayoutChg>
      </pc:sldMasterChg>
      <pc:sldMasterChg chg="add del addSldLayout delSldLayout modSldLayout">
        <pc:chgData name="Berish, Amy" userId="S::aberish@rockarch.org::eaf5f87b-3147-43a5-8afa-27527c34c65d" providerId="AD" clId="Web-{B4862079-C5DD-6C7E-F34F-377163FB7CDF}" dt="2025-01-17T16:27:45.175" v="156"/>
        <pc:sldMasterMkLst>
          <pc:docMk/>
          <pc:sldMasterMk cId="452362678" sldId="2147483878"/>
        </pc:sldMasterMkLst>
        <pc:sldLayoutChg chg="add del mod replId">
          <pc:chgData name="Berish, Amy" userId="S::aberish@rockarch.org::eaf5f87b-3147-43a5-8afa-27527c34c65d" providerId="AD" clId="Web-{B4862079-C5DD-6C7E-F34F-377163FB7CDF}" dt="2025-01-17T16:27:45.175" v="156"/>
          <pc:sldLayoutMkLst>
            <pc:docMk/>
            <pc:sldMasterMk cId="452362678" sldId="2147483878"/>
            <pc:sldLayoutMk cId="2474041720" sldId="2147483879"/>
          </pc:sldLayoutMkLst>
        </pc:sldLayoutChg>
        <pc:sldLayoutChg chg="add del mod replId">
          <pc:chgData name="Berish, Amy" userId="S::aberish@rockarch.org::eaf5f87b-3147-43a5-8afa-27527c34c65d" providerId="AD" clId="Web-{B4862079-C5DD-6C7E-F34F-377163FB7CDF}" dt="2025-01-17T16:27:45.175" v="156"/>
          <pc:sldLayoutMkLst>
            <pc:docMk/>
            <pc:sldMasterMk cId="452362678" sldId="2147483878"/>
            <pc:sldLayoutMk cId="3878580145" sldId="2147483880"/>
          </pc:sldLayoutMkLst>
        </pc:sldLayoutChg>
        <pc:sldLayoutChg chg="add del mod replId">
          <pc:chgData name="Berish, Amy" userId="S::aberish@rockarch.org::eaf5f87b-3147-43a5-8afa-27527c34c65d" providerId="AD" clId="Web-{B4862079-C5DD-6C7E-F34F-377163FB7CDF}" dt="2025-01-17T16:27:45.175" v="156"/>
          <pc:sldLayoutMkLst>
            <pc:docMk/>
            <pc:sldMasterMk cId="452362678" sldId="2147483878"/>
            <pc:sldLayoutMk cId="4068533331" sldId="2147483881"/>
          </pc:sldLayoutMkLst>
        </pc:sldLayoutChg>
        <pc:sldLayoutChg chg="add del mod replId">
          <pc:chgData name="Berish, Amy" userId="S::aberish@rockarch.org::eaf5f87b-3147-43a5-8afa-27527c34c65d" providerId="AD" clId="Web-{B4862079-C5DD-6C7E-F34F-377163FB7CDF}" dt="2025-01-17T16:27:45.175" v="156"/>
          <pc:sldLayoutMkLst>
            <pc:docMk/>
            <pc:sldMasterMk cId="452362678" sldId="2147483878"/>
            <pc:sldLayoutMk cId="3645729422" sldId="2147483882"/>
          </pc:sldLayoutMkLst>
        </pc:sldLayoutChg>
        <pc:sldLayoutChg chg="add del mod replId">
          <pc:chgData name="Berish, Amy" userId="S::aberish@rockarch.org::eaf5f87b-3147-43a5-8afa-27527c34c65d" providerId="AD" clId="Web-{B4862079-C5DD-6C7E-F34F-377163FB7CDF}" dt="2025-01-17T16:27:45.175" v="156"/>
          <pc:sldLayoutMkLst>
            <pc:docMk/>
            <pc:sldMasterMk cId="452362678" sldId="2147483878"/>
            <pc:sldLayoutMk cId="3651694924" sldId="2147483883"/>
          </pc:sldLayoutMkLst>
        </pc:sldLayoutChg>
        <pc:sldLayoutChg chg="add del mod replId">
          <pc:chgData name="Berish, Amy" userId="S::aberish@rockarch.org::eaf5f87b-3147-43a5-8afa-27527c34c65d" providerId="AD" clId="Web-{B4862079-C5DD-6C7E-F34F-377163FB7CDF}" dt="2025-01-17T16:27:45.175" v="156"/>
          <pc:sldLayoutMkLst>
            <pc:docMk/>
            <pc:sldMasterMk cId="452362678" sldId="2147483878"/>
            <pc:sldLayoutMk cId="1858631227" sldId="2147483884"/>
          </pc:sldLayoutMkLst>
        </pc:sldLayoutChg>
        <pc:sldLayoutChg chg="add del mod replId">
          <pc:chgData name="Berish, Amy" userId="S::aberish@rockarch.org::eaf5f87b-3147-43a5-8afa-27527c34c65d" providerId="AD" clId="Web-{B4862079-C5DD-6C7E-F34F-377163FB7CDF}" dt="2025-01-17T16:27:45.175" v="156"/>
          <pc:sldLayoutMkLst>
            <pc:docMk/>
            <pc:sldMasterMk cId="452362678" sldId="2147483878"/>
            <pc:sldLayoutMk cId="244808234" sldId="2147483885"/>
          </pc:sldLayoutMkLst>
        </pc:sldLayoutChg>
        <pc:sldLayoutChg chg="add del mod replId">
          <pc:chgData name="Berish, Amy" userId="S::aberish@rockarch.org::eaf5f87b-3147-43a5-8afa-27527c34c65d" providerId="AD" clId="Web-{B4862079-C5DD-6C7E-F34F-377163FB7CDF}" dt="2025-01-17T16:27:45.175" v="156"/>
          <pc:sldLayoutMkLst>
            <pc:docMk/>
            <pc:sldMasterMk cId="452362678" sldId="2147483878"/>
            <pc:sldLayoutMk cId="1129342166" sldId="2147483886"/>
          </pc:sldLayoutMkLst>
        </pc:sldLayoutChg>
        <pc:sldLayoutChg chg="add del mod replId">
          <pc:chgData name="Berish, Amy" userId="S::aberish@rockarch.org::eaf5f87b-3147-43a5-8afa-27527c34c65d" providerId="AD" clId="Web-{B4862079-C5DD-6C7E-F34F-377163FB7CDF}" dt="2025-01-17T16:27:45.175" v="156"/>
          <pc:sldLayoutMkLst>
            <pc:docMk/>
            <pc:sldMasterMk cId="452362678" sldId="2147483878"/>
            <pc:sldLayoutMk cId="2124190948" sldId="2147483887"/>
          </pc:sldLayoutMkLst>
        </pc:sldLayoutChg>
        <pc:sldLayoutChg chg="add del mod replId">
          <pc:chgData name="Berish, Amy" userId="S::aberish@rockarch.org::eaf5f87b-3147-43a5-8afa-27527c34c65d" providerId="AD" clId="Web-{B4862079-C5DD-6C7E-F34F-377163FB7CDF}" dt="2025-01-17T16:27:45.175" v="156"/>
          <pc:sldLayoutMkLst>
            <pc:docMk/>
            <pc:sldMasterMk cId="452362678" sldId="2147483878"/>
            <pc:sldLayoutMk cId="2788513163" sldId="2147483888"/>
          </pc:sldLayoutMkLst>
        </pc:sldLayoutChg>
        <pc:sldLayoutChg chg="add del mod replId">
          <pc:chgData name="Berish, Amy" userId="S::aberish@rockarch.org::eaf5f87b-3147-43a5-8afa-27527c34c65d" providerId="AD" clId="Web-{B4862079-C5DD-6C7E-F34F-377163FB7CDF}" dt="2025-01-17T16:27:45.175" v="156"/>
          <pc:sldLayoutMkLst>
            <pc:docMk/>
            <pc:sldMasterMk cId="452362678" sldId="2147483878"/>
            <pc:sldLayoutMk cId="2307030688" sldId="2147483889"/>
          </pc:sldLayoutMkLst>
        </pc:sldLayoutChg>
      </pc:sldMasterChg>
      <pc:sldMasterChg chg="add addSldLayout modSldLayout">
        <pc:chgData name="Berish, Amy" userId="S::aberish@rockarch.org::eaf5f87b-3147-43a5-8afa-27527c34c65d" providerId="AD" clId="Web-{B4862079-C5DD-6C7E-F34F-377163FB7CDF}" dt="2025-01-17T16:27:45.175" v="156"/>
        <pc:sldMasterMkLst>
          <pc:docMk/>
          <pc:sldMasterMk cId="1724139425" sldId="2147483890"/>
        </pc:sldMasterMkLst>
        <pc:sldLayoutChg chg="add mod replId">
          <pc:chgData name="Berish, Amy" userId="S::aberish@rockarch.org::eaf5f87b-3147-43a5-8afa-27527c34c65d" providerId="AD" clId="Web-{B4862079-C5DD-6C7E-F34F-377163FB7CDF}" dt="2025-01-17T16:27:45.175" v="156"/>
          <pc:sldLayoutMkLst>
            <pc:docMk/>
            <pc:sldMasterMk cId="1724139425" sldId="2147483890"/>
            <pc:sldLayoutMk cId="3709410222" sldId="2147483891"/>
          </pc:sldLayoutMkLst>
        </pc:sldLayoutChg>
        <pc:sldLayoutChg chg="add mod replId">
          <pc:chgData name="Berish, Amy" userId="S::aberish@rockarch.org::eaf5f87b-3147-43a5-8afa-27527c34c65d" providerId="AD" clId="Web-{B4862079-C5DD-6C7E-F34F-377163FB7CDF}" dt="2025-01-17T16:27:45.175" v="156"/>
          <pc:sldLayoutMkLst>
            <pc:docMk/>
            <pc:sldMasterMk cId="1724139425" sldId="2147483890"/>
            <pc:sldLayoutMk cId="31715259" sldId="2147483892"/>
          </pc:sldLayoutMkLst>
        </pc:sldLayoutChg>
        <pc:sldLayoutChg chg="add mod replId">
          <pc:chgData name="Berish, Amy" userId="S::aberish@rockarch.org::eaf5f87b-3147-43a5-8afa-27527c34c65d" providerId="AD" clId="Web-{B4862079-C5DD-6C7E-F34F-377163FB7CDF}" dt="2025-01-17T16:27:45.175" v="156"/>
          <pc:sldLayoutMkLst>
            <pc:docMk/>
            <pc:sldMasterMk cId="1724139425" sldId="2147483890"/>
            <pc:sldLayoutMk cId="1892381071" sldId="2147483893"/>
          </pc:sldLayoutMkLst>
        </pc:sldLayoutChg>
        <pc:sldLayoutChg chg="add mod replId">
          <pc:chgData name="Berish, Amy" userId="S::aberish@rockarch.org::eaf5f87b-3147-43a5-8afa-27527c34c65d" providerId="AD" clId="Web-{B4862079-C5DD-6C7E-F34F-377163FB7CDF}" dt="2025-01-17T16:27:45.175" v="156"/>
          <pc:sldLayoutMkLst>
            <pc:docMk/>
            <pc:sldMasterMk cId="1724139425" sldId="2147483890"/>
            <pc:sldLayoutMk cId="472135097" sldId="2147483894"/>
          </pc:sldLayoutMkLst>
        </pc:sldLayoutChg>
        <pc:sldLayoutChg chg="add mod replId">
          <pc:chgData name="Berish, Amy" userId="S::aberish@rockarch.org::eaf5f87b-3147-43a5-8afa-27527c34c65d" providerId="AD" clId="Web-{B4862079-C5DD-6C7E-F34F-377163FB7CDF}" dt="2025-01-17T16:27:45.175" v="156"/>
          <pc:sldLayoutMkLst>
            <pc:docMk/>
            <pc:sldMasterMk cId="1724139425" sldId="2147483890"/>
            <pc:sldLayoutMk cId="2914605521" sldId="2147483895"/>
          </pc:sldLayoutMkLst>
        </pc:sldLayoutChg>
        <pc:sldLayoutChg chg="add mod replId">
          <pc:chgData name="Berish, Amy" userId="S::aberish@rockarch.org::eaf5f87b-3147-43a5-8afa-27527c34c65d" providerId="AD" clId="Web-{B4862079-C5DD-6C7E-F34F-377163FB7CDF}" dt="2025-01-17T16:27:45.175" v="156"/>
          <pc:sldLayoutMkLst>
            <pc:docMk/>
            <pc:sldMasterMk cId="1724139425" sldId="2147483890"/>
            <pc:sldLayoutMk cId="3304430296" sldId="2147483896"/>
          </pc:sldLayoutMkLst>
        </pc:sldLayoutChg>
        <pc:sldLayoutChg chg="add mod replId">
          <pc:chgData name="Berish, Amy" userId="S::aberish@rockarch.org::eaf5f87b-3147-43a5-8afa-27527c34c65d" providerId="AD" clId="Web-{B4862079-C5DD-6C7E-F34F-377163FB7CDF}" dt="2025-01-17T16:27:45.175" v="156"/>
          <pc:sldLayoutMkLst>
            <pc:docMk/>
            <pc:sldMasterMk cId="1724139425" sldId="2147483890"/>
            <pc:sldLayoutMk cId="4210554832" sldId="2147483897"/>
          </pc:sldLayoutMkLst>
        </pc:sldLayoutChg>
        <pc:sldLayoutChg chg="add mod replId">
          <pc:chgData name="Berish, Amy" userId="S::aberish@rockarch.org::eaf5f87b-3147-43a5-8afa-27527c34c65d" providerId="AD" clId="Web-{B4862079-C5DD-6C7E-F34F-377163FB7CDF}" dt="2025-01-17T16:27:45.175" v="156"/>
          <pc:sldLayoutMkLst>
            <pc:docMk/>
            <pc:sldMasterMk cId="1724139425" sldId="2147483890"/>
            <pc:sldLayoutMk cId="3220359680" sldId="2147483898"/>
          </pc:sldLayoutMkLst>
        </pc:sldLayoutChg>
        <pc:sldLayoutChg chg="add mod replId">
          <pc:chgData name="Berish, Amy" userId="S::aberish@rockarch.org::eaf5f87b-3147-43a5-8afa-27527c34c65d" providerId="AD" clId="Web-{B4862079-C5DD-6C7E-F34F-377163FB7CDF}" dt="2025-01-17T16:27:45.175" v="156"/>
          <pc:sldLayoutMkLst>
            <pc:docMk/>
            <pc:sldMasterMk cId="1724139425" sldId="2147483890"/>
            <pc:sldLayoutMk cId="1723441120" sldId="2147483899"/>
          </pc:sldLayoutMkLst>
        </pc:sldLayoutChg>
        <pc:sldLayoutChg chg="add mod replId">
          <pc:chgData name="Berish, Amy" userId="S::aberish@rockarch.org::eaf5f87b-3147-43a5-8afa-27527c34c65d" providerId="AD" clId="Web-{B4862079-C5DD-6C7E-F34F-377163FB7CDF}" dt="2025-01-17T16:27:45.175" v="156"/>
          <pc:sldLayoutMkLst>
            <pc:docMk/>
            <pc:sldMasterMk cId="1724139425" sldId="2147483890"/>
            <pc:sldLayoutMk cId="1524492564" sldId="2147483900"/>
          </pc:sldLayoutMkLst>
        </pc:sldLayoutChg>
        <pc:sldLayoutChg chg="add mod replId">
          <pc:chgData name="Berish, Amy" userId="S::aberish@rockarch.org::eaf5f87b-3147-43a5-8afa-27527c34c65d" providerId="AD" clId="Web-{B4862079-C5DD-6C7E-F34F-377163FB7CDF}" dt="2025-01-17T16:27:45.175" v="156"/>
          <pc:sldLayoutMkLst>
            <pc:docMk/>
            <pc:sldMasterMk cId="1724139425" sldId="2147483890"/>
            <pc:sldLayoutMk cId="895934534" sldId="2147483901"/>
          </pc:sldLayoutMkLst>
        </pc:sldLayoutChg>
      </pc:sldMasterChg>
    </pc:docChg>
  </pc:docChgLst>
  <pc:docChgLst>
    <pc:chgData name="Martin, Katherine" userId="c17bdf0c-15c1-4e64-af99-0049a9fe7016" providerId="ADAL" clId="{C420F55B-8CF7-40CF-8963-199251E89C88}"/>
    <pc:docChg chg="undo custSel modSld">
      <pc:chgData name="Martin, Katherine" userId="c17bdf0c-15c1-4e64-af99-0049a9fe7016" providerId="ADAL" clId="{C420F55B-8CF7-40CF-8963-199251E89C88}" dt="2025-01-27T15:55:08.998" v="8"/>
      <pc:docMkLst>
        <pc:docMk/>
      </pc:docMkLst>
      <pc:sldChg chg="modSp mod">
        <pc:chgData name="Martin, Katherine" userId="c17bdf0c-15c1-4e64-af99-0049a9fe7016" providerId="ADAL" clId="{C420F55B-8CF7-40CF-8963-199251E89C88}" dt="2025-01-27T15:55:08.998" v="8"/>
        <pc:sldMkLst>
          <pc:docMk/>
          <pc:sldMk cId="3384781463" sldId="298"/>
        </pc:sldMkLst>
        <pc:spChg chg="mod">
          <ac:chgData name="Martin, Katherine" userId="c17bdf0c-15c1-4e64-af99-0049a9fe7016" providerId="ADAL" clId="{C420F55B-8CF7-40CF-8963-199251E89C88}" dt="2025-01-27T15:55:08.998" v="8"/>
          <ac:spMkLst>
            <pc:docMk/>
            <pc:sldMk cId="3384781463" sldId="298"/>
            <ac:spMk id="3" creationId="{113F9EDB-9C76-1708-FB25-B539616886F7}"/>
          </ac:spMkLst>
        </pc:spChg>
      </pc:sldChg>
    </pc:docChg>
  </pc:docChgLst>
  <pc:docChgLst>
    <pc:chgData name="Berish, Amy" userId="S::aberish@rockarch.org::eaf5f87b-3147-43a5-8afa-27527c34c65d" providerId="AD" clId="Web-{2E9E3ACA-E86D-36EF-4615-74CC72B98116}"/>
    <pc:docChg chg="addSld delSld modSld sldOrd addMainMaster delMainMaster">
      <pc:chgData name="Berish, Amy" userId="S::aberish@rockarch.org::eaf5f87b-3147-43a5-8afa-27527c34c65d" providerId="AD" clId="Web-{2E9E3ACA-E86D-36EF-4615-74CC72B98116}" dt="2025-01-03T21:14:20.544" v="1079" actId="20577"/>
      <pc:docMkLst>
        <pc:docMk/>
      </pc:docMkLst>
      <pc:sldChg chg="addSp delSp modSp mod modClrScheme delDesignElem chgLayout">
        <pc:chgData name="Berish, Amy" userId="S::aberish@rockarch.org::eaf5f87b-3147-43a5-8afa-27527c34c65d" providerId="AD" clId="Web-{2E9E3ACA-E86D-36EF-4615-74CC72B98116}" dt="2025-01-03T20:42:49.093" v="1069" actId="20577"/>
        <pc:sldMkLst>
          <pc:docMk/>
          <pc:sldMk cId="109857222" sldId="256"/>
        </pc:sldMkLst>
        <pc:spChg chg="mod ord">
          <ac:chgData name="Berish, Amy" userId="S::aberish@rockarch.org::eaf5f87b-3147-43a5-8afa-27527c34c65d" providerId="AD" clId="Web-{2E9E3ACA-E86D-36EF-4615-74CC72B98116}" dt="2025-01-03T20:42:49.093" v="1069" actId="20577"/>
          <ac:spMkLst>
            <pc:docMk/>
            <pc:sldMk cId="109857222" sldId="256"/>
            <ac:spMk id="2" creationId="{00000000-0000-0000-0000-000000000000}"/>
          </ac:spMkLst>
        </pc:spChg>
        <pc:spChg chg="mod ord">
          <ac:chgData name="Berish, Amy" userId="S::aberish@rockarch.org::eaf5f87b-3147-43a5-8afa-27527c34c65d" providerId="AD" clId="Web-{2E9E3ACA-E86D-36EF-4615-74CC72B98116}" dt="2025-01-03T20:39:19.600" v="1043"/>
          <ac:spMkLst>
            <pc:docMk/>
            <pc:sldMk cId="109857222" sldId="256"/>
            <ac:spMk id="3" creationId="{00000000-0000-0000-0000-000000000000}"/>
          </ac:spMkLst>
        </pc:spChg>
        <pc:picChg chg="add mod ord modCrop">
          <ac:chgData name="Berish, Amy" userId="S::aberish@rockarch.org::eaf5f87b-3147-43a5-8afa-27527c34c65d" providerId="AD" clId="Web-{2E9E3ACA-E86D-36EF-4615-74CC72B98116}" dt="2025-01-03T20:42:35.390" v="1067"/>
          <ac:picMkLst>
            <pc:docMk/>
            <pc:sldMk cId="109857222" sldId="256"/>
            <ac:picMk id="9" creationId="{958F9C57-4156-FED1-AB5B-6CB4B35F54CA}"/>
          </ac:picMkLst>
        </pc:picChg>
      </pc:sldChg>
      <pc:sldChg chg="modSp del mod modClrScheme chgLayout">
        <pc:chgData name="Berish, Amy" userId="S::aberish@rockarch.org::eaf5f87b-3147-43a5-8afa-27527c34c65d" providerId="AD" clId="Web-{2E9E3ACA-E86D-36EF-4615-74CC72B98116}" dt="2025-01-03T21:13:47.559" v="1074"/>
        <pc:sldMkLst>
          <pc:docMk/>
          <pc:sldMk cId="956885092" sldId="257"/>
        </pc:sldMkLst>
      </pc:sldChg>
      <pc:sldChg chg="del">
        <pc:chgData name="Berish, Amy" userId="S::aberish@rockarch.org::eaf5f87b-3147-43a5-8afa-27527c34c65d" providerId="AD" clId="Web-{2E9E3ACA-E86D-36EF-4615-74CC72B98116}" dt="2025-01-03T17:44:48.366" v="0"/>
        <pc:sldMkLst>
          <pc:docMk/>
          <pc:sldMk cId="2168275066" sldId="258"/>
        </pc:sldMkLst>
      </pc:sldChg>
      <pc:sldChg chg="addSp delSp modSp mod modClrScheme delDesignElem chgLayout">
        <pc:chgData name="Berish, Amy" userId="S::aberish@rockarch.org::eaf5f87b-3147-43a5-8afa-27527c34c65d" providerId="AD" clId="Web-{2E9E3ACA-E86D-36EF-4615-74CC72B98116}" dt="2025-01-03T21:13:51.137" v="1076" actId="20577"/>
        <pc:sldMkLst>
          <pc:docMk/>
          <pc:sldMk cId="832125245" sldId="259"/>
        </pc:sldMkLst>
      </pc:sldChg>
      <pc:sldChg chg="addSp delSp modSp mod ord modClrScheme delDesignElem chgLayout">
        <pc:chgData name="Berish, Amy" userId="S::aberish@rockarch.org::eaf5f87b-3147-43a5-8afa-27527c34c65d" providerId="AD" clId="Web-{2E9E3ACA-E86D-36EF-4615-74CC72B98116}" dt="2025-01-03T21:13:55.497" v="1077" actId="20577"/>
        <pc:sldMkLst>
          <pc:docMk/>
          <pc:sldMk cId="564070933" sldId="260"/>
        </pc:sldMkLst>
      </pc:sldChg>
      <pc:sldChg chg="addSp delSp modSp mod modClrScheme delDesignElem chgLayout">
        <pc:chgData name="Berish, Amy" userId="S::aberish@rockarch.org::eaf5f87b-3147-43a5-8afa-27527c34c65d" providerId="AD" clId="Web-{2E9E3ACA-E86D-36EF-4615-74CC72B98116}" dt="2025-01-03T21:14:20.544" v="1079" actId="20577"/>
        <pc:sldMkLst>
          <pc:docMk/>
          <pc:sldMk cId="1163653862" sldId="261"/>
        </pc:sldMkLst>
        <pc:spChg chg="add mod">
          <ac:chgData name="Berish, Amy" userId="S::aberish@rockarch.org::eaf5f87b-3147-43a5-8afa-27527c34c65d" providerId="AD" clId="Web-{2E9E3ACA-E86D-36EF-4615-74CC72B98116}" dt="2025-01-03T21:14:20.544" v="1079" actId="20577"/>
          <ac:spMkLst>
            <pc:docMk/>
            <pc:sldMk cId="1163653862" sldId="261"/>
            <ac:spMk id="37" creationId="{FA94A2AC-5686-03C9-8802-48B9246D5218}"/>
          </ac:spMkLst>
        </pc:spChg>
      </pc:sldChg>
      <pc:sldChg chg="addSp delSp modSp mod modClrScheme delDesignElem chgLayout">
        <pc:chgData name="Berish, Amy" userId="S::aberish@rockarch.org::eaf5f87b-3147-43a5-8afa-27527c34c65d" providerId="AD" clId="Web-{2E9E3ACA-E86D-36EF-4615-74CC72B98116}" dt="2025-01-03T20:23:08.405" v="960"/>
        <pc:sldMkLst>
          <pc:docMk/>
          <pc:sldMk cId="657451445" sldId="264"/>
        </pc:sldMkLst>
        <pc:spChg chg="mod ord">
          <ac:chgData name="Berish, Amy" userId="S::aberish@rockarch.org::eaf5f87b-3147-43a5-8afa-27527c34c65d" providerId="AD" clId="Web-{2E9E3ACA-E86D-36EF-4615-74CC72B98116}" dt="2025-01-03T20:23:08.405" v="960"/>
          <ac:spMkLst>
            <pc:docMk/>
            <pc:sldMk cId="657451445" sldId="264"/>
            <ac:spMk id="2" creationId="{A3C77F59-D5B1-5FD0-53CB-23B56FFD5FF6}"/>
          </ac:spMkLst>
        </pc:spChg>
        <pc:graphicFrameChg chg="mod ord">
          <ac:chgData name="Berish, Amy" userId="S::aberish@rockarch.org::eaf5f87b-3147-43a5-8afa-27527c34c65d" providerId="AD" clId="Web-{2E9E3ACA-E86D-36EF-4615-74CC72B98116}" dt="2025-01-03T20:23:08.405" v="960"/>
          <ac:graphicFrameMkLst>
            <pc:docMk/>
            <pc:sldMk cId="657451445" sldId="264"/>
            <ac:graphicFrameMk id="4" creationId="{BCDC2C46-CD9D-A00B-9760-29B16532966C}"/>
          </ac:graphicFrameMkLst>
        </pc:graphicFrameChg>
      </pc:sldChg>
      <pc:sldChg chg="addSp delSp modSp mod modClrScheme delDesignElem chgLayout">
        <pc:chgData name="Berish, Amy" userId="S::aberish@rockarch.org::eaf5f87b-3147-43a5-8afa-27527c34c65d" providerId="AD" clId="Web-{2E9E3ACA-E86D-36EF-4615-74CC72B98116}" dt="2025-01-03T20:23:08.405" v="960"/>
        <pc:sldMkLst>
          <pc:docMk/>
          <pc:sldMk cId="3053239867" sldId="265"/>
        </pc:sldMkLst>
        <pc:spChg chg="mod ord">
          <ac:chgData name="Berish, Amy" userId="S::aberish@rockarch.org::eaf5f87b-3147-43a5-8afa-27527c34c65d" providerId="AD" clId="Web-{2E9E3ACA-E86D-36EF-4615-74CC72B98116}" dt="2025-01-03T20:23:08.405" v="960"/>
          <ac:spMkLst>
            <pc:docMk/>
            <pc:sldMk cId="3053239867" sldId="265"/>
            <ac:spMk id="2" creationId="{34A068C2-F804-6DA5-2412-DCD9AE146F2E}"/>
          </ac:spMkLst>
        </pc:spChg>
        <pc:graphicFrameChg chg="mod ord modGraphic">
          <ac:chgData name="Berish, Amy" userId="S::aberish@rockarch.org::eaf5f87b-3147-43a5-8afa-27527c34c65d" providerId="AD" clId="Web-{2E9E3ACA-E86D-36EF-4615-74CC72B98116}" dt="2025-01-03T20:23:08.405" v="960"/>
          <ac:graphicFrameMkLst>
            <pc:docMk/>
            <pc:sldMk cId="3053239867" sldId="265"/>
            <ac:graphicFrameMk id="213" creationId="{7F6F3403-EF06-895B-753D-256D1446B26E}"/>
          </ac:graphicFrameMkLst>
        </pc:graphicFrameChg>
      </pc:sldChg>
      <pc:sldChg chg="addSp delSp modSp mod modClrScheme delDesignElem chgLayout">
        <pc:chgData name="Berish, Amy" userId="S::aberish@rockarch.org::eaf5f87b-3147-43a5-8afa-27527c34c65d" providerId="AD" clId="Web-{2E9E3ACA-E86D-36EF-4615-74CC72B98116}" dt="2025-01-03T20:23:08.405" v="960"/>
        <pc:sldMkLst>
          <pc:docMk/>
          <pc:sldMk cId="2480001405" sldId="266"/>
        </pc:sldMkLst>
        <pc:spChg chg="mod ord">
          <ac:chgData name="Berish, Amy" userId="S::aberish@rockarch.org::eaf5f87b-3147-43a5-8afa-27527c34c65d" providerId="AD" clId="Web-{2E9E3ACA-E86D-36EF-4615-74CC72B98116}" dt="2025-01-03T20:23:08.405" v="960"/>
          <ac:spMkLst>
            <pc:docMk/>
            <pc:sldMk cId="2480001405" sldId="266"/>
            <ac:spMk id="2" creationId="{8C4E5C9F-A336-9FF4-6A98-A3E62A6088DE}"/>
          </ac:spMkLst>
        </pc:spChg>
        <pc:spChg chg="mod ord">
          <ac:chgData name="Berish, Amy" userId="S::aberish@rockarch.org::eaf5f87b-3147-43a5-8afa-27527c34c65d" providerId="AD" clId="Web-{2E9E3ACA-E86D-36EF-4615-74CC72B98116}" dt="2025-01-03T20:23:08.405" v="960"/>
          <ac:spMkLst>
            <pc:docMk/>
            <pc:sldMk cId="2480001405" sldId="266"/>
            <ac:spMk id="15" creationId="{50DF645C-3EA7-C012-4CEE-5DA1EAE85B94}"/>
          </ac:spMkLst>
        </pc:spChg>
      </pc:sldChg>
      <pc:sldChg chg="addSp delSp modSp mod modClrScheme delDesignElem chgLayout">
        <pc:chgData name="Berish, Amy" userId="S::aberish@rockarch.org::eaf5f87b-3147-43a5-8afa-27527c34c65d" providerId="AD" clId="Web-{2E9E3ACA-E86D-36EF-4615-74CC72B98116}" dt="2025-01-03T20:23:08.405" v="960"/>
        <pc:sldMkLst>
          <pc:docMk/>
          <pc:sldMk cId="3074120420" sldId="267"/>
        </pc:sldMkLst>
        <pc:spChg chg="mod ord">
          <ac:chgData name="Berish, Amy" userId="S::aberish@rockarch.org::eaf5f87b-3147-43a5-8afa-27527c34c65d" providerId="AD" clId="Web-{2E9E3ACA-E86D-36EF-4615-74CC72B98116}" dt="2025-01-03T20:23:08.405" v="960"/>
          <ac:spMkLst>
            <pc:docMk/>
            <pc:sldMk cId="3074120420" sldId="267"/>
            <ac:spMk id="2" creationId="{273B44AA-AD0B-B71D-77EF-7D41B4F76C8D}"/>
          </ac:spMkLst>
        </pc:spChg>
        <pc:spChg chg="mod ord">
          <ac:chgData name="Berish, Amy" userId="S::aberish@rockarch.org::eaf5f87b-3147-43a5-8afa-27527c34c65d" providerId="AD" clId="Web-{2E9E3ACA-E86D-36EF-4615-74CC72B98116}" dt="2025-01-03T20:23:08.405" v="960"/>
          <ac:spMkLst>
            <pc:docMk/>
            <pc:sldMk cId="3074120420" sldId="267"/>
            <ac:spMk id="3" creationId="{FA3D2B62-8049-B239-5528-D0F5B24DE60A}"/>
          </ac:spMkLst>
        </pc:spChg>
      </pc:sldChg>
      <pc:sldChg chg="addSp delSp modSp mod modClrScheme delDesignElem chgLayout">
        <pc:chgData name="Berish, Amy" userId="S::aberish@rockarch.org::eaf5f87b-3147-43a5-8afa-27527c34c65d" providerId="AD" clId="Web-{2E9E3ACA-E86D-36EF-4615-74CC72B98116}" dt="2025-01-03T20:23:08.405" v="960"/>
        <pc:sldMkLst>
          <pc:docMk/>
          <pc:sldMk cId="2529024875" sldId="268"/>
        </pc:sldMkLst>
      </pc:sldChg>
      <pc:sldChg chg="modSp mod modClrScheme chgLayout">
        <pc:chgData name="Berish, Amy" userId="S::aberish@rockarch.org::eaf5f87b-3147-43a5-8afa-27527c34c65d" providerId="AD" clId="Web-{2E9E3ACA-E86D-36EF-4615-74CC72B98116}" dt="2025-01-03T20:23:08.405" v="960"/>
        <pc:sldMkLst>
          <pc:docMk/>
          <pc:sldMk cId="55477651" sldId="269"/>
        </pc:sldMkLst>
        <pc:spChg chg="mod ord">
          <ac:chgData name="Berish, Amy" userId="S::aberish@rockarch.org::eaf5f87b-3147-43a5-8afa-27527c34c65d" providerId="AD" clId="Web-{2E9E3ACA-E86D-36EF-4615-74CC72B98116}" dt="2025-01-03T20:23:08.405" v="960"/>
          <ac:spMkLst>
            <pc:docMk/>
            <pc:sldMk cId="55477651" sldId="269"/>
            <ac:spMk id="2" creationId="{7479823C-E4D4-5DA8-7C56-ECA1CAF4563F}"/>
          </ac:spMkLst>
        </pc:spChg>
        <pc:picChg chg="mod ord">
          <ac:chgData name="Berish, Amy" userId="S::aberish@rockarch.org::eaf5f87b-3147-43a5-8afa-27527c34c65d" providerId="AD" clId="Web-{2E9E3ACA-E86D-36EF-4615-74CC72B98116}" dt="2025-01-03T20:23:08.405" v="960"/>
          <ac:picMkLst>
            <pc:docMk/>
            <pc:sldMk cId="55477651" sldId="269"/>
            <ac:picMk id="4" creationId="{40CA47C6-9824-8382-40AD-665A85C7D5AF}"/>
          </ac:picMkLst>
        </pc:picChg>
      </pc:sldChg>
      <pc:sldChg chg="modSp mod modClrScheme chgLayout">
        <pc:chgData name="Berish, Amy" userId="S::aberish@rockarch.org::eaf5f87b-3147-43a5-8afa-27527c34c65d" providerId="AD" clId="Web-{2E9E3ACA-E86D-36EF-4615-74CC72B98116}" dt="2025-01-03T20:23:08.405" v="960"/>
        <pc:sldMkLst>
          <pc:docMk/>
          <pc:sldMk cId="325194114" sldId="270"/>
        </pc:sldMkLst>
        <pc:spChg chg="mod ord">
          <ac:chgData name="Berish, Amy" userId="S::aberish@rockarch.org::eaf5f87b-3147-43a5-8afa-27527c34c65d" providerId="AD" clId="Web-{2E9E3ACA-E86D-36EF-4615-74CC72B98116}" dt="2025-01-03T20:23:08.405" v="960"/>
          <ac:spMkLst>
            <pc:docMk/>
            <pc:sldMk cId="325194114" sldId="270"/>
            <ac:spMk id="2" creationId="{D0AE2597-1FEF-C005-45BB-5E4D35942EB8}"/>
          </ac:spMkLst>
        </pc:spChg>
        <pc:spChg chg="mod ord">
          <ac:chgData name="Berish, Amy" userId="S::aberish@rockarch.org::eaf5f87b-3147-43a5-8afa-27527c34c65d" providerId="AD" clId="Web-{2E9E3ACA-E86D-36EF-4615-74CC72B98116}" dt="2025-01-03T20:23:08.405" v="960"/>
          <ac:spMkLst>
            <pc:docMk/>
            <pc:sldMk cId="325194114" sldId="270"/>
            <ac:spMk id="3" creationId="{D9F18E9F-6FFC-8777-198C-F0A3B8B90AA3}"/>
          </ac:spMkLst>
        </pc:spChg>
      </pc:sldChg>
      <pc:sldChg chg="addSp delSp modSp mod modClrScheme delDesignElem chgLayout">
        <pc:chgData name="Berish, Amy" userId="S::aberish@rockarch.org::eaf5f87b-3147-43a5-8afa-27527c34c65d" providerId="AD" clId="Web-{2E9E3ACA-E86D-36EF-4615-74CC72B98116}" dt="2025-01-03T20:23:08.405" v="960"/>
        <pc:sldMkLst>
          <pc:docMk/>
          <pc:sldMk cId="2361513440" sldId="271"/>
        </pc:sldMkLst>
      </pc:sldChg>
      <pc:sldChg chg="addSp delSp modSp mod modClrScheme delDesignElem chgLayout">
        <pc:chgData name="Berish, Amy" userId="S::aberish@rockarch.org::eaf5f87b-3147-43a5-8afa-27527c34c65d" providerId="AD" clId="Web-{2E9E3ACA-E86D-36EF-4615-74CC72B98116}" dt="2025-01-03T20:23:08.405" v="960"/>
        <pc:sldMkLst>
          <pc:docMk/>
          <pc:sldMk cId="467446047" sldId="272"/>
        </pc:sldMkLst>
      </pc:sldChg>
      <pc:sldChg chg="addSp delSp modSp mod modClrScheme delDesignElem chgLayout">
        <pc:chgData name="Berish, Amy" userId="S::aberish@rockarch.org::eaf5f87b-3147-43a5-8afa-27527c34c65d" providerId="AD" clId="Web-{2E9E3ACA-E86D-36EF-4615-74CC72B98116}" dt="2025-01-03T20:23:08.405" v="960"/>
        <pc:sldMkLst>
          <pc:docMk/>
          <pc:sldMk cId="2248051964" sldId="273"/>
        </pc:sldMkLst>
        <pc:spChg chg="mod ord">
          <ac:chgData name="Berish, Amy" userId="S::aberish@rockarch.org::eaf5f87b-3147-43a5-8afa-27527c34c65d" providerId="AD" clId="Web-{2E9E3ACA-E86D-36EF-4615-74CC72B98116}" dt="2025-01-03T20:23:08.405" v="960"/>
          <ac:spMkLst>
            <pc:docMk/>
            <pc:sldMk cId="2248051964" sldId="273"/>
            <ac:spMk id="2" creationId="{F077F729-46A3-2C04-71A7-9821C89AE9DA}"/>
          </ac:spMkLst>
        </pc:spChg>
        <pc:graphicFrameChg chg="mod ord">
          <ac:chgData name="Berish, Amy" userId="S::aberish@rockarch.org::eaf5f87b-3147-43a5-8afa-27527c34c65d" providerId="AD" clId="Web-{2E9E3ACA-E86D-36EF-4615-74CC72B98116}" dt="2025-01-03T20:23:08.405" v="960"/>
          <ac:graphicFrameMkLst>
            <pc:docMk/>
            <pc:sldMk cId="2248051964" sldId="273"/>
            <ac:graphicFrameMk id="43" creationId="{2839EDA6-73AD-F182-1536-2ADA37DFDA8E}"/>
          </ac:graphicFrameMkLst>
        </pc:graphicFrameChg>
      </pc:sldChg>
      <pc:sldChg chg="addSp delSp modSp new del mod setBg">
        <pc:chgData name="Berish, Amy" userId="S::aberish@rockarch.org::eaf5f87b-3147-43a5-8afa-27527c34c65d" providerId="AD" clId="Web-{2E9E3ACA-E86D-36EF-4615-74CC72B98116}" dt="2025-01-03T19:46:21.410" v="889"/>
        <pc:sldMkLst>
          <pc:docMk/>
          <pc:sldMk cId="4207537459" sldId="274"/>
        </pc:sldMkLst>
      </pc:sldChg>
      <pc:sldChg chg="addSp delSp modSp new del">
        <pc:chgData name="Berish, Amy" userId="S::aberish@rockarch.org::eaf5f87b-3147-43a5-8afa-27527c34c65d" providerId="AD" clId="Web-{2E9E3ACA-E86D-36EF-4615-74CC72B98116}" dt="2025-01-03T18:02:07.125" v="171"/>
        <pc:sldMkLst>
          <pc:docMk/>
          <pc:sldMk cId="1817380655" sldId="275"/>
        </pc:sldMkLst>
      </pc:sldChg>
      <pc:sldChg chg="addSp delSp modSp new mod ord setBg modClrScheme delDesignElem chgLayout">
        <pc:chgData name="Berish, Amy" userId="S::aberish@rockarch.org::eaf5f87b-3147-43a5-8afa-27527c34c65d" providerId="AD" clId="Web-{2E9E3ACA-E86D-36EF-4615-74CC72B98116}" dt="2025-01-03T20:32:16.302" v="989"/>
        <pc:sldMkLst>
          <pc:docMk/>
          <pc:sldMk cId="1961888921" sldId="275"/>
        </pc:sldMkLst>
        <pc:spChg chg="mod ord">
          <ac:chgData name="Berish, Amy" userId="S::aberish@rockarch.org::eaf5f87b-3147-43a5-8afa-27527c34c65d" providerId="AD" clId="Web-{2E9E3ACA-E86D-36EF-4615-74CC72B98116}" dt="2025-01-03T20:23:08.405" v="960"/>
          <ac:spMkLst>
            <pc:docMk/>
            <pc:sldMk cId="1961888921" sldId="275"/>
            <ac:spMk id="2" creationId="{DB48D459-0A94-56D5-EC68-440E278AD233}"/>
          </ac:spMkLst>
        </pc:spChg>
        <pc:spChg chg="mod ord">
          <ac:chgData name="Berish, Amy" userId="S::aberish@rockarch.org::eaf5f87b-3147-43a5-8afa-27527c34c65d" providerId="AD" clId="Web-{2E9E3ACA-E86D-36EF-4615-74CC72B98116}" dt="2025-01-03T20:23:08.405" v="960"/>
          <ac:spMkLst>
            <pc:docMk/>
            <pc:sldMk cId="1961888921" sldId="275"/>
            <ac:spMk id="3" creationId="{B6EDC4D2-9BF8-46C6-92D5-88B0C3FF6EC5}"/>
          </ac:spMkLst>
        </pc:spChg>
      </pc:sldChg>
      <pc:sldChg chg="addSp delSp modSp new mod setBg modClrScheme delDesignElem chgLayout">
        <pc:chgData name="Berish, Amy" userId="S::aberish@rockarch.org::eaf5f87b-3147-43a5-8afa-27527c34c65d" providerId="AD" clId="Web-{2E9E3ACA-E86D-36EF-4615-74CC72B98116}" dt="2025-01-03T20:58:26.100" v="1073" actId="20577"/>
        <pc:sldMkLst>
          <pc:docMk/>
          <pc:sldMk cId="380502372" sldId="276"/>
        </pc:sldMkLst>
        <pc:spChg chg="mod ord">
          <ac:chgData name="Berish, Amy" userId="S::aberish@rockarch.org::eaf5f87b-3147-43a5-8afa-27527c34c65d" providerId="AD" clId="Web-{2E9E3ACA-E86D-36EF-4615-74CC72B98116}" dt="2025-01-03T20:58:26.100" v="1073" actId="20577"/>
          <ac:spMkLst>
            <pc:docMk/>
            <pc:sldMk cId="380502372" sldId="276"/>
            <ac:spMk id="2" creationId="{93A72706-EAFC-B0A3-2060-F660DFA95E93}"/>
          </ac:spMkLst>
        </pc:spChg>
        <pc:spChg chg="add mod">
          <ac:chgData name="Berish, Amy" userId="S::aberish@rockarch.org::eaf5f87b-3147-43a5-8afa-27527c34c65d" providerId="AD" clId="Web-{2E9E3ACA-E86D-36EF-4615-74CC72B98116}" dt="2025-01-03T19:15:38.774" v="348" actId="20577"/>
          <ac:spMkLst>
            <pc:docMk/>
            <pc:sldMk cId="380502372" sldId="276"/>
            <ac:spMk id="5" creationId="{ED23068A-422F-0662-96C4-214707F17242}"/>
          </ac:spMkLst>
        </pc:spChg>
        <pc:spChg chg="add mod ord">
          <ac:chgData name="Berish, Amy" userId="S::aberish@rockarch.org::eaf5f87b-3147-43a5-8afa-27527c34c65d" providerId="AD" clId="Web-{2E9E3ACA-E86D-36EF-4615-74CC72B98116}" dt="2025-01-03T20:23:08.405" v="960"/>
          <ac:spMkLst>
            <pc:docMk/>
            <pc:sldMk cId="380502372" sldId="276"/>
            <ac:spMk id="8" creationId="{0CDF1BFF-36A6-E030-985F-FB11B175A124}"/>
          </ac:spMkLst>
        </pc:spChg>
        <pc:picChg chg="add mod ord">
          <ac:chgData name="Berish, Amy" userId="S::aberish@rockarch.org::eaf5f87b-3147-43a5-8afa-27527c34c65d" providerId="AD" clId="Web-{2E9E3ACA-E86D-36EF-4615-74CC72B98116}" dt="2025-01-03T19:13:25.581" v="336"/>
          <ac:picMkLst>
            <pc:docMk/>
            <pc:sldMk cId="380502372" sldId="276"/>
            <ac:picMk id="4" creationId="{F69D359F-4472-B378-6C51-A71E2CE1244F}"/>
          </ac:picMkLst>
        </pc:picChg>
      </pc:sldChg>
      <pc:sldChg chg="addSp delSp modSp new del mod setBg">
        <pc:chgData name="Berish, Amy" userId="S::aberish@rockarch.org::eaf5f87b-3147-43a5-8afa-27527c34c65d" providerId="AD" clId="Web-{2E9E3ACA-E86D-36EF-4615-74CC72B98116}" dt="2025-01-03T20:01:45.885" v="930"/>
        <pc:sldMkLst>
          <pc:docMk/>
          <pc:sldMk cId="2252295908" sldId="277"/>
        </pc:sldMkLst>
      </pc:sldChg>
      <pc:sldChg chg="addSp delSp modSp new mod setBg modClrScheme delDesignElem chgLayout">
        <pc:chgData name="Berish, Amy" userId="S::aberish@rockarch.org::eaf5f87b-3147-43a5-8afa-27527c34c65d" providerId="AD" clId="Web-{2E9E3ACA-E86D-36EF-4615-74CC72B98116}" dt="2025-01-03T20:23:39.563" v="962"/>
        <pc:sldMkLst>
          <pc:docMk/>
          <pc:sldMk cId="1109547775" sldId="278"/>
        </pc:sldMkLst>
      </pc:sldChg>
      <pc:sldChg chg="addSp delSp modSp new mod setBg modClrScheme delDesignElem chgLayout">
        <pc:chgData name="Berish, Amy" userId="S::aberish@rockarch.org::eaf5f87b-3147-43a5-8afa-27527c34c65d" providerId="AD" clId="Web-{2E9E3ACA-E86D-36EF-4615-74CC72B98116}" dt="2025-01-03T20:24:06.673" v="965"/>
        <pc:sldMkLst>
          <pc:docMk/>
          <pc:sldMk cId="625470931" sldId="279"/>
        </pc:sldMkLst>
        <pc:spChg chg="mod ord">
          <ac:chgData name="Berish, Amy" userId="S::aberish@rockarch.org::eaf5f87b-3147-43a5-8afa-27527c34c65d" providerId="AD" clId="Web-{2E9E3ACA-E86D-36EF-4615-74CC72B98116}" dt="2025-01-03T20:23:08.405" v="960"/>
          <ac:spMkLst>
            <pc:docMk/>
            <pc:sldMk cId="625470931" sldId="279"/>
            <ac:spMk id="2" creationId="{F6F8E92B-9906-0E12-18AA-324485BF9117}"/>
          </ac:spMkLst>
        </pc:spChg>
        <pc:spChg chg="add mod">
          <ac:chgData name="Berish, Amy" userId="S::aberish@rockarch.org::eaf5f87b-3147-43a5-8afa-27527c34c65d" providerId="AD" clId="Web-{2E9E3ACA-E86D-36EF-4615-74CC72B98116}" dt="2025-01-03T19:41:05.116" v="827" actId="20577"/>
          <ac:spMkLst>
            <pc:docMk/>
            <pc:sldMk cId="625470931" sldId="279"/>
            <ac:spMk id="5" creationId="{81BC15E2-FE69-3049-6418-425A7D86B955}"/>
          </ac:spMkLst>
        </pc:spChg>
        <pc:spChg chg="add mod ord">
          <ac:chgData name="Berish, Amy" userId="S::aberish@rockarch.org::eaf5f87b-3147-43a5-8afa-27527c34c65d" providerId="AD" clId="Web-{2E9E3ACA-E86D-36EF-4615-74CC72B98116}" dt="2025-01-03T20:23:08.405" v="960"/>
          <ac:spMkLst>
            <pc:docMk/>
            <pc:sldMk cId="625470931" sldId="279"/>
            <ac:spMk id="8" creationId="{F9581CCE-3471-6D8F-616B-8A386A55AFFB}"/>
          </ac:spMkLst>
        </pc:spChg>
      </pc:sldChg>
      <pc:sldChg chg="addSp delSp modSp new mod setBg modClrScheme delDesignElem chgLayout">
        <pc:chgData name="Berish, Amy" userId="S::aberish@rockarch.org::eaf5f87b-3147-43a5-8afa-27527c34c65d" providerId="AD" clId="Web-{2E9E3ACA-E86D-36EF-4615-74CC72B98116}" dt="2025-01-03T20:23:46.079" v="963"/>
        <pc:sldMkLst>
          <pc:docMk/>
          <pc:sldMk cId="2935203206" sldId="280"/>
        </pc:sldMkLst>
        <pc:spChg chg="mod ord">
          <ac:chgData name="Berish, Amy" userId="S::aberish@rockarch.org::eaf5f87b-3147-43a5-8afa-27527c34c65d" providerId="AD" clId="Web-{2E9E3ACA-E86D-36EF-4615-74CC72B98116}" dt="2025-01-03T20:23:08.405" v="960"/>
          <ac:spMkLst>
            <pc:docMk/>
            <pc:sldMk cId="2935203206" sldId="280"/>
            <ac:spMk id="2" creationId="{C9536285-36E6-AA23-D799-A1C6522F82B7}"/>
          </ac:spMkLst>
        </pc:spChg>
        <pc:spChg chg="add mod">
          <ac:chgData name="Berish, Amy" userId="S::aberish@rockarch.org::eaf5f87b-3147-43a5-8afa-27527c34c65d" providerId="AD" clId="Web-{2E9E3ACA-E86D-36EF-4615-74CC72B98116}" dt="2025-01-03T19:44:25.140" v="886" actId="20577"/>
          <ac:spMkLst>
            <pc:docMk/>
            <pc:sldMk cId="2935203206" sldId="280"/>
            <ac:spMk id="5" creationId="{58BAC01F-9ED3-1051-46C3-511C79E9E398}"/>
          </ac:spMkLst>
        </pc:spChg>
        <pc:spChg chg="add mod ord">
          <ac:chgData name="Berish, Amy" userId="S::aberish@rockarch.org::eaf5f87b-3147-43a5-8afa-27527c34c65d" providerId="AD" clId="Web-{2E9E3ACA-E86D-36EF-4615-74CC72B98116}" dt="2025-01-03T20:23:08.405" v="960"/>
          <ac:spMkLst>
            <pc:docMk/>
            <pc:sldMk cId="2935203206" sldId="280"/>
            <ac:spMk id="8" creationId="{0EC7ABA3-EBC8-2D57-7F1D-3B87B9A04B09}"/>
          </ac:spMkLst>
        </pc:spChg>
        <pc:picChg chg="add mod ord">
          <ac:chgData name="Berish, Amy" userId="S::aberish@rockarch.org::eaf5f87b-3147-43a5-8afa-27527c34c65d" providerId="AD" clId="Web-{2E9E3ACA-E86D-36EF-4615-74CC72B98116}" dt="2025-01-03T19:43:32.419" v="856"/>
          <ac:picMkLst>
            <pc:docMk/>
            <pc:sldMk cId="2935203206" sldId="280"/>
            <ac:picMk id="4" creationId="{1C42A3FF-A5ED-AB00-24FF-91614C40825B}"/>
          </ac:picMkLst>
        </pc:picChg>
      </pc:sldChg>
      <pc:sldChg chg="addSp delSp modSp add mod replId modClrScheme delDesignElem chgLayout">
        <pc:chgData name="Berish, Amy" userId="S::aberish@rockarch.org::eaf5f87b-3147-43a5-8afa-27527c34c65d" providerId="AD" clId="Web-{2E9E3ACA-E86D-36EF-4615-74CC72B98116}" dt="2025-01-03T20:23:08.405" v="960"/>
        <pc:sldMkLst>
          <pc:docMk/>
          <pc:sldMk cId="4121120319" sldId="281"/>
        </pc:sldMkLst>
        <pc:spChg chg="mod ord">
          <ac:chgData name="Berish, Amy" userId="S::aberish@rockarch.org::eaf5f87b-3147-43a5-8afa-27527c34c65d" providerId="AD" clId="Web-{2E9E3ACA-E86D-36EF-4615-74CC72B98116}" dt="2025-01-03T20:23:08.405" v="960"/>
          <ac:spMkLst>
            <pc:docMk/>
            <pc:sldMk cId="4121120319" sldId="281"/>
            <ac:spMk id="2" creationId="{350A99F0-FDF7-9033-51ED-6EB4F968169E}"/>
          </ac:spMkLst>
        </pc:spChg>
        <pc:spChg chg="mod ord">
          <ac:chgData name="Berish, Amy" userId="S::aberish@rockarch.org::eaf5f87b-3147-43a5-8afa-27527c34c65d" providerId="AD" clId="Web-{2E9E3ACA-E86D-36EF-4615-74CC72B98116}" dt="2025-01-03T20:23:08.405" v="960"/>
          <ac:spMkLst>
            <pc:docMk/>
            <pc:sldMk cId="4121120319" sldId="281"/>
            <ac:spMk id="3" creationId="{DAD2DF2A-5A1A-1AAE-8A43-CD5645DCAAE1}"/>
          </ac:spMkLst>
        </pc:spChg>
        <pc:spChg chg="add mod">
          <ac:chgData name="Berish, Amy" userId="S::aberish@rockarch.org::eaf5f87b-3147-43a5-8afa-27527c34c65d" providerId="AD" clId="Web-{2E9E3ACA-E86D-36EF-4615-74CC72B98116}" dt="2025-01-03T19:56:13.043" v="929" actId="20577"/>
          <ac:spMkLst>
            <pc:docMk/>
            <pc:sldMk cId="4121120319" sldId="281"/>
            <ac:spMk id="6" creationId="{F9BA0B43-74FA-87DA-AEB0-38538C0822D6}"/>
          </ac:spMkLst>
        </pc:spChg>
        <pc:picChg chg="add mod modCrop">
          <ac:chgData name="Berish, Amy" userId="S::aberish@rockarch.org::eaf5f87b-3147-43a5-8afa-27527c34c65d" providerId="AD" clId="Web-{2E9E3ACA-E86D-36EF-4615-74CC72B98116}" dt="2025-01-03T19:55:06.369" v="920"/>
          <ac:picMkLst>
            <pc:docMk/>
            <pc:sldMk cId="4121120319" sldId="281"/>
            <ac:picMk id="4" creationId="{4AEBF31E-4DA1-61BD-F978-557D40921BFB}"/>
          </ac:picMkLst>
        </pc:picChg>
      </pc:sldChg>
      <pc:sldChg chg="addSp delSp modSp add mod replId modClrScheme delDesignElem chgLayout">
        <pc:chgData name="Berish, Amy" userId="S::aberish@rockarch.org::eaf5f87b-3147-43a5-8afa-27527c34c65d" providerId="AD" clId="Web-{2E9E3ACA-E86D-36EF-4615-74CC72B98116}" dt="2025-01-03T20:23:08.405" v="960"/>
        <pc:sldMkLst>
          <pc:docMk/>
          <pc:sldMk cId="2958335872" sldId="282"/>
        </pc:sldMkLst>
        <pc:spChg chg="mod ord">
          <ac:chgData name="Berish, Amy" userId="S::aberish@rockarch.org::eaf5f87b-3147-43a5-8afa-27527c34c65d" providerId="AD" clId="Web-{2E9E3ACA-E86D-36EF-4615-74CC72B98116}" dt="2025-01-03T20:23:08.405" v="960"/>
          <ac:spMkLst>
            <pc:docMk/>
            <pc:sldMk cId="2958335872" sldId="282"/>
            <ac:spMk id="2" creationId="{79FB286A-539E-1708-F110-41823EB568D0}"/>
          </ac:spMkLst>
        </pc:spChg>
        <pc:spChg chg="mod ord">
          <ac:chgData name="Berish, Amy" userId="S::aberish@rockarch.org::eaf5f87b-3147-43a5-8afa-27527c34c65d" providerId="AD" clId="Web-{2E9E3ACA-E86D-36EF-4615-74CC72B98116}" dt="2025-01-03T20:07:44.243" v="937"/>
          <ac:spMkLst>
            <pc:docMk/>
            <pc:sldMk cId="2958335872" sldId="282"/>
            <ac:spMk id="6" creationId="{2D500895-4E0B-A83E-8023-148E94C68882}"/>
          </ac:spMkLst>
        </pc:spChg>
        <pc:spChg chg="add mod ord">
          <ac:chgData name="Berish, Amy" userId="S::aberish@rockarch.org::eaf5f87b-3147-43a5-8afa-27527c34c65d" providerId="AD" clId="Web-{2E9E3ACA-E86D-36EF-4615-74CC72B98116}" dt="2025-01-03T20:23:08.405" v="960"/>
          <ac:spMkLst>
            <pc:docMk/>
            <pc:sldMk cId="2958335872" sldId="282"/>
            <ac:spMk id="8" creationId="{B76958FD-7AD0-3F17-9846-8BA27B072CDE}"/>
          </ac:spMkLst>
        </pc:spChg>
        <pc:picChg chg="add mod">
          <ac:chgData name="Berish, Amy" userId="S::aberish@rockarch.org::eaf5f87b-3147-43a5-8afa-27527c34c65d" providerId="AD" clId="Web-{2E9E3ACA-E86D-36EF-4615-74CC72B98116}" dt="2025-01-03T20:07:21.914" v="934" actId="1076"/>
          <ac:picMkLst>
            <pc:docMk/>
            <pc:sldMk cId="2958335872" sldId="282"/>
            <ac:picMk id="3" creationId="{92AD0721-7D96-CA0E-5F85-E6ED37CC7D81}"/>
          </ac:picMkLst>
        </pc:picChg>
      </pc:sldChg>
      <pc:sldMasterChg chg="add del addSldLayout delSldLayout">
        <pc:chgData name="Berish, Amy" userId="S::aberish@rockarch.org::eaf5f87b-3147-43a5-8afa-27527c34c65d" providerId="AD" clId="Web-{2E9E3ACA-E86D-36EF-4615-74CC72B98116}" dt="2025-01-03T20:23:08.405" v="960"/>
        <pc:sldMasterMkLst>
          <pc:docMk/>
          <pc:sldMasterMk cId="4151408882" sldId="2147483685"/>
        </pc:sldMasterMkLst>
        <pc:sldLayoutChg chg="add del">
          <pc:chgData name="Berish, Amy" userId="S::aberish@rockarch.org::eaf5f87b-3147-43a5-8afa-27527c34c65d" providerId="AD" clId="Web-{2E9E3ACA-E86D-36EF-4615-74CC72B98116}" dt="2025-01-03T20:23:08.405" v="960"/>
          <pc:sldLayoutMkLst>
            <pc:docMk/>
            <pc:sldMasterMk cId="4151408882" sldId="2147483685"/>
            <pc:sldLayoutMk cId="3964920045" sldId="2147483674"/>
          </pc:sldLayoutMkLst>
        </pc:sldLayoutChg>
        <pc:sldLayoutChg chg="add del">
          <pc:chgData name="Berish, Amy" userId="S::aberish@rockarch.org::eaf5f87b-3147-43a5-8afa-27527c34c65d" providerId="AD" clId="Web-{2E9E3ACA-E86D-36EF-4615-74CC72B98116}" dt="2025-01-03T20:23:08.405" v="960"/>
          <pc:sldLayoutMkLst>
            <pc:docMk/>
            <pc:sldMasterMk cId="4151408882" sldId="2147483685"/>
            <pc:sldLayoutMk cId="1399696588" sldId="2147483675"/>
          </pc:sldLayoutMkLst>
        </pc:sldLayoutChg>
        <pc:sldLayoutChg chg="add del">
          <pc:chgData name="Berish, Amy" userId="S::aberish@rockarch.org::eaf5f87b-3147-43a5-8afa-27527c34c65d" providerId="AD" clId="Web-{2E9E3ACA-E86D-36EF-4615-74CC72B98116}" dt="2025-01-03T20:23:08.405" v="960"/>
          <pc:sldLayoutMkLst>
            <pc:docMk/>
            <pc:sldMasterMk cId="4151408882" sldId="2147483685"/>
            <pc:sldLayoutMk cId="1745201688" sldId="2147483676"/>
          </pc:sldLayoutMkLst>
        </pc:sldLayoutChg>
        <pc:sldLayoutChg chg="add del">
          <pc:chgData name="Berish, Amy" userId="S::aberish@rockarch.org::eaf5f87b-3147-43a5-8afa-27527c34c65d" providerId="AD" clId="Web-{2E9E3ACA-E86D-36EF-4615-74CC72B98116}" dt="2025-01-03T20:23:08.405" v="960"/>
          <pc:sldLayoutMkLst>
            <pc:docMk/>
            <pc:sldMasterMk cId="4151408882" sldId="2147483685"/>
            <pc:sldLayoutMk cId="2342891393" sldId="2147483677"/>
          </pc:sldLayoutMkLst>
        </pc:sldLayoutChg>
        <pc:sldLayoutChg chg="add del">
          <pc:chgData name="Berish, Amy" userId="S::aberish@rockarch.org::eaf5f87b-3147-43a5-8afa-27527c34c65d" providerId="AD" clId="Web-{2E9E3ACA-E86D-36EF-4615-74CC72B98116}" dt="2025-01-03T20:23:08.405" v="960"/>
          <pc:sldLayoutMkLst>
            <pc:docMk/>
            <pc:sldMasterMk cId="4151408882" sldId="2147483685"/>
            <pc:sldLayoutMk cId="1298239827" sldId="2147483678"/>
          </pc:sldLayoutMkLst>
        </pc:sldLayoutChg>
        <pc:sldLayoutChg chg="add del">
          <pc:chgData name="Berish, Amy" userId="S::aberish@rockarch.org::eaf5f87b-3147-43a5-8afa-27527c34c65d" providerId="AD" clId="Web-{2E9E3ACA-E86D-36EF-4615-74CC72B98116}" dt="2025-01-03T20:23:08.405" v="960"/>
          <pc:sldLayoutMkLst>
            <pc:docMk/>
            <pc:sldMasterMk cId="4151408882" sldId="2147483685"/>
            <pc:sldLayoutMk cId="2434301771" sldId="2147483679"/>
          </pc:sldLayoutMkLst>
        </pc:sldLayoutChg>
        <pc:sldLayoutChg chg="add del">
          <pc:chgData name="Berish, Amy" userId="S::aberish@rockarch.org::eaf5f87b-3147-43a5-8afa-27527c34c65d" providerId="AD" clId="Web-{2E9E3ACA-E86D-36EF-4615-74CC72B98116}" dt="2025-01-03T20:23:08.405" v="960"/>
          <pc:sldLayoutMkLst>
            <pc:docMk/>
            <pc:sldMasterMk cId="4151408882" sldId="2147483685"/>
            <pc:sldLayoutMk cId="916399336" sldId="2147483680"/>
          </pc:sldLayoutMkLst>
        </pc:sldLayoutChg>
        <pc:sldLayoutChg chg="add del">
          <pc:chgData name="Berish, Amy" userId="S::aberish@rockarch.org::eaf5f87b-3147-43a5-8afa-27527c34c65d" providerId="AD" clId="Web-{2E9E3ACA-E86D-36EF-4615-74CC72B98116}" dt="2025-01-03T20:23:08.405" v="960"/>
          <pc:sldLayoutMkLst>
            <pc:docMk/>
            <pc:sldMasterMk cId="4151408882" sldId="2147483685"/>
            <pc:sldLayoutMk cId="425811783" sldId="2147483681"/>
          </pc:sldLayoutMkLst>
        </pc:sldLayoutChg>
        <pc:sldLayoutChg chg="add del">
          <pc:chgData name="Berish, Amy" userId="S::aberish@rockarch.org::eaf5f87b-3147-43a5-8afa-27527c34c65d" providerId="AD" clId="Web-{2E9E3ACA-E86D-36EF-4615-74CC72B98116}" dt="2025-01-03T20:23:08.405" v="960"/>
          <pc:sldLayoutMkLst>
            <pc:docMk/>
            <pc:sldMasterMk cId="4151408882" sldId="2147483685"/>
            <pc:sldLayoutMk cId="2360324741" sldId="2147483682"/>
          </pc:sldLayoutMkLst>
        </pc:sldLayoutChg>
        <pc:sldLayoutChg chg="add del">
          <pc:chgData name="Berish, Amy" userId="S::aberish@rockarch.org::eaf5f87b-3147-43a5-8afa-27527c34c65d" providerId="AD" clId="Web-{2E9E3ACA-E86D-36EF-4615-74CC72B98116}" dt="2025-01-03T20:23:08.405" v="960"/>
          <pc:sldLayoutMkLst>
            <pc:docMk/>
            <pc:sldMasterMk cId="4151408882" sldId="2147483685"/>
            <pc:sldLayoutMk cId="2362920760" sldId="2147483683"/>
          </pc:sldLayoutMkLst>
        </pc:sldLayoutChg>
        <pc:sldLayoutChg chg="add del">
          <pc:chgData name="Berish, Amy" userId="S::aberish@rockarch.org::eaf5f87b-3147-43a5-8afa-27527c34c65d" providerId="AD" clId="Web-{2E9E3ACA-E86D-36EF-4615-74CC72B98116}" dt="2025-01-03T20:23:08.405" v="960"/>
          <pc:sldLayoutMkLst>
            <pc:docMk/>
            <pc:sldMasterMk cId="4151408882" sldId="2147483685"/>
            <pc:sldLayoutMk cId="3299341370" sldId="2147483684"/>
          </pc:sldLayoutMkLst>
        </pc:sldLayoutChg>
      </pc:sldMasterChg>
      <pc:sldMasterChg chg="add del addSldLayout delSldLayout modSldLayout">
        <pc:chgData name="Berish, Amy" userId="S::aberish@rockarch.org::eaf5f87b-3147-43a5-8afa-27527c34c65d" providerId="AD" clId="Web-{2E9E3ACA-E86D-36EF-4615-74CC72B98116}" dt="2025-01-03T20:23:08.405" v="960"/>
        <pc:sldMasterMkLst>
          <pc:docMk/>
          <pc:sldMasterMk cId="399393529" sldId="2147483686"/>
        </pc:sldMasterMkLst>
        <pc:sldLayoutChg chg="add del mod replId">
          <pc:chgData name="Berish, Amy" userId="S::aberish@rockarch.org::eaf5f87b-3147-43a5-8afa-27527c34c65d" providerId="AD" clId="Web-{2E9E3ACA-E86D-36EF-4615-74CC72B98116}" dt="2025-01-03T20:23:08.405" v="960"/>
          <pc:sldLayoutMkLst>
            <pc:docMk/>
            <pc:sldMasterMk cId="399393529" sldId="2147483686"/>
            <pc:sldLayoutMk cId="2747737674" sldId="2147483687"/>
          </pc:sldLayoutMkLst>
        </pc:sldLayoutChg>
        <pc:sldLayoutChg chg="add del mod replId">
          <pc:chgData name="Berish, Amy" userId="S::aberish@rockarch.org::eaf5f87b-3147-43a5-8afa-27527c34c65d" providerId="AD" clId="Web-{2E9E3ACA-E86D-36EF-4615-74CC72B98116}" dt="2025-01-03T20:23:08.405" v="960"/>
          <pc:sldLayoutMkLst>
            <pc:docMk/>
            <pc:sldMasterMk cId="399393529" sldId="2147483686"/>
            <pc:sldLayoutMk cId="3074744545" sldId="2147483688"/>
          </pc:sldLayoutMkLst>
        </pc:sldLayoutChg>
        <pc:sldLayoutChg chg="add del mod replId">
          <pc:chgData name="Berish, Amy" userId="S::aberish@rockarch.org::eaf5f87b-3147-43a5-8afa-27527c34c65d" providerId="AD" clId="Web-{2E9E3ACA-E86D-36EF-4615-74CC72B98116}" dt="2025-01-03T20:23:08.405" v="960"/>
          <pc:sldLayoutMkLst>
            <pc:docMk/>
            <pc:sldMasterMk cId="399393529" sldId="2147483686"/>
            <pc:sldLayoutMk cId="1356777113" sldId="2147483689"/>
          </pc:sldLayoutMkLst>
        </pc:sldLayoutChg>
        <pc:sldLayoutChg chg="add del mod replId">
          <pc:chgData name="Berish, Amy" userId="S::aberish@rockarch.org::eaf5f87b-3147-43a5-8afa-27527c34c65d" providerId="AD" clId="Web-{2E9E3ACA-E86D-36EF-4615-74CC72B98116}" dt="2025-01-03T20:23:08.405" v="960"/>
          <pc:sldLayoutMkLst>
            <pc:docMk/>
            <pc:sldMasterMk cId="399393529" sldId="2147483686"/>
            <pc:sldLayoutMk cId="200528191" sldId="2147483690"/>
          </pc:sldLayoutMkLst>
        </pc:sldLayoutChg>
        <pc:sldLayoutChg chg="add del mod replId">
          <pc:chgData name="Berish, Amy" userId="S::aberish@rockarch.org::eaf5f87b-3147-43a5-8afa-27527c34c65d" providerId="AD" clId="Web-{2E9E3ACA-E86D-36EF-4615-74CC72B98116}" dt="2025-01-03T20:23:08.405" v="960"/>
          <pc:sldLayoutMkLst>
            <pc:docMk/>
            <pc:sldMasterMk cId="399393529" sldId="2147483686"/>
            <pc:sldLayoutMk cId="4214161457" sldId="2147483691"/>
          </pc:sldLayoutMkLst>
        </pc:sldLayoutChg>
        <pc:sldLayoutChg chg="add del mod replId">
          <pc:chgData name="Berish, Amy" userId="S::aberish@rockarch.org::eaf5f87b-3147-43a5-8afa-27527c34c65d" providerId="AD" clId="Web-{2E9E3ACA-E86D-36EF-4615-74CC72B98116}" dt="2025-01-03T20:23:08.405" v="960"/>
          <pc:sldLayoutMkLst>
            <pc:docMk/>
            <pc:sldMasterMk cId="399393529" sldId="2147483686"/>
            <pc:sldLayoutMk cId="4245632725" sldId="2147483692"/>
          </pc:sldLayoutMkLst>
        </pc:sldLayoutChg>
        <pc:sldLayoutChg chg="add del mod replId">
          <pc:chgData name="Berish, Amy" userId="S::aberish@rockarch.org::eaf5f87b-3147-43a5-8afa-27527c34c65d" providerId="AD" clId="Web-{2E9E3ACA-E86D-36EF-4615-74CC72B98116}" dt="2025-01-03T20:23:08.405" v="960"/>
          <pc:sldLayoutMkLst>
            <pc:docMk/>
            <pc:sldMasterMk cId="399393529" sldId="2147483686"/>
            <pc:sldLayoutMk cId="3896735442" sldId="2147483693"/>
          </pc:sldLayoutMkLst>
        </pc:sldLayoutChg>
        <pc:sldLayoutChg chg="add del mod replId">
          <pc:chgData name="Berish, Amy" userId="S::aberish@rockarch.org::eaf5f87b-3147-43a5-8afa-27527c34c65d" providerId="AD" clId="Web-{2E9E3ACA-E86D-36EF-4615-74CC72B98116}" dt="2025-01-03T20:23:08.405" v="960"/>
          <pc:sldLayoutMkLst>
            <pc:docMk/>
            <pc:sldMasterMk cId="399393529" sldId="2147483686"/>
            <pc:sldLayoutMk cId="2177447086" sldId="2147483694"/>
          </pc:sldLayoutMkLst>
        </pc:sldLayoutChg>
        <pc:sldLayoutChg chg="add del mod replId">
          <pc:chgData name="Berish, Amy" userId="S::aberish@rockarch.org::eaf5f87b-3147-43a5-8afa-27527c34c65d" providerId="AD" clId="Web-{2E9E3ACA-E86D-36EF-4615-74CC72B98116}" dt="2025-01-03T20:23:08.405" v="960"/>
          <pc:sldLayoutMkLst>
            <pc:docMk/>
            <pc:sldMasterMk cId="399393529" sldId="2147483686"/>
            <pc:sldLayoutMk cId="4207039560" sldId="2147483695"/>
          </pc:sldLayoutMkLst>
        </pc:sldLayoutChg>
        <pc:sldLayoutChg chg="add del mod replId">
          <pc:chgData name="Berish, Amy" userId="S::aberish@rockarch.org::eaf5f87b-3147-43a5-8afa-27527c34c65d" providerId="AD" clId="Web-{2E9E3ACA-E86D-36EF-4615-74CC72B98116}" dt="2025-01-03T20:23:08.405" v="960"/>
          <pc:sldLayoutMkLst>
            <pc:docMk/>
            <pc:sldMasterMk cId="399393529" sldId="2147483686"/>
            <pc:sldLayoutMk cId="3817256528" sldId="2147483696"/>
          </pc:sldLayoutMkLst>
        </pc:sldLayoutChg>
        <pc:sldLayoutChg chg="add del mod replId">
          <pc:chgData name="Berish, Amy" userId="S::aberish@rockarch.org::eaf5f87b-3147-43a5-8afa-27527c34c65d" providerId="AD" clId="Web-{2E9E3ACA-E86D-36EF-4615-74CC72B98116}" dt="2025-01-03T20:23:08.405" v="960"/>
          <pc:sldLayoutMkLst>
            <pc:docMk/>
            <pc:sldMasterMk cId="399393529" sldId="2147483686"/>
            <pc:sldLayoutMk cId="2078025272" sldId="2147483697"/>
          </pc:sldLayoutMkLst>
        </pc:sldLayoutChg>
      </pc:sldMasterChg>
      <pc:sldMasterChg chg="add del addSldLayout delSldLayout modSldLayout">
        <pc:chgData name="Berish, Amy" userId="S::aberish@rockarch.org::eaf5f87b-3147-43a5-8afa-27527c34c65d" providerId="AD" clId="Web-{2E9E3ACA-E86D-36EF-4615-74CC72B98116}" dt="2025-01-03T20:23:01.983" v="959"/>
        <pc:sldMasterMkLst>
          <pc:docMk/>
          <pc:sldMasterMk cId="924946297" sldId="2147483698"/>
        </pc:sldMasterMkLst>
        <pc:sldLayoutChg chg="add del mod replId">
          <pc:chgData name="Berish, Amy" userId="S::aberish@rockarch.org::eaf5f87b-3147-43a5-8afa-27527c34c65d" providerId="AD" clId="Web-{2E9E3ACA-E86D-36EF-4615-74CC72B98116}" dt="2025-01-03T20:23:01.983" v="959"/>
          <pc:sldLayoutMkLst>
            <pc:docMk/>
            <pc:sldMasterMk cId="924946297" sldId="2147483698"/>
            <pc:sldLayoutMk cId="416251978" sldId="2147483699"/>
          </pc:sldLayoutMkLst>
        </pc:sldLayoutChg>
        <pc:sldLayoutChg chg="add del mod replId">
          <pc:chgData name="Berish, Amy" userId="S::aberish@rockarch.org::eaf5f87b-3147-43a5-8afa-27527c34c65d" providerId="AD" clId="Web-{2E9E3ACA-E86D-36EF-4615-74CC72B98116}" dt="2025-01-03T20:23:01.983" v="959"/>
          <pc:sldLayoutMkLst>
            <pc:docMk/>
            <pc:sldMasterMk cId="924946297" sldId="2147483698"/>
            <pc:sldLayoutMk cId="3009341104" sldId="2147483700"/>
          </pc:sldLayoutMkLst>
        </pc:sldLayoutChg>
        <pc:sldLayoutChg chg="add del mod replId">
          <pc:chgData name="Berish, Amy" userId="S::aberish@rockarch.org::eaf5f87b-3147-43a5-8afa-27527c34c65d" providerId="AD" clId="Web-{2E9E3ACA-E86D-36EF-4615-74CC72B98116}" dt="2025-01-03T20:23:01.983" v="959"/>
          <pc:sldLayoutMkLst>
            <pc:docMk/>
            <pc:sldMasterMk cId="924946297" sldId="2147483698"/>
            <pc:sldLayoutMk cId="199943564" sldId="2147483701"/>
          </pc:sldLayoutMkLst>
        </pc:sldLayoutChg>
        <pc:sldLayoutChg chg="add del mod replId">
          <pc:chgData name="Berish, Amy" userId="S::aberish@rockarch.org::eaf5f87b-3147-43a5-8afa-27527c34c65d" providerId="AD" clId="Web-{2E9E3ACA-E86D-36EF-4615-74CC72B98116}" dt="2025-01-03T20:23:01.983" v="959"/>
          <pc:sldLayoutMkLst>
            <pc:docMk/>
            <pc:sldMasterMk cId="924946297" sldId="2147483698"/>
            <pc:sldLayoutMk cId="3635097924" sldId="2147483702"/>
          </pc:sldLayoutMkLst>
        </pc:sldLayoutChg>
        <pc:sldLayoutChg chg="add del mod replId">
          <pc:chgData name="Berish, Amy" userId="S::aberish@rockarch.org::eaf5f87b-3147-43a5-8afa-27527c34c65d" providerId="AD" clId="Web-{2E9E3ACA-E86D-36EF-4615-74CC72B98116}" dt="2025-01-03T20:23:01.983" v="959"/>
          <pc:sldLayoutMkLst>
            <pc:docMk/>
            <pc:sldMasterMk cId="924946297" sldId="2147483698"/>
            <pc:sldLayoutMk cId="3802634892" sldId="2147483703"/>
          </pc:sldLayoutMkLst>
        </pc:sldLayoutChg>
        <pc:sldLayoutChg chg="add del mod replId">
          <pc:chgData name="Berish, Amy" userId="S::aberish@rockarch.org::eaf5f87b-3147-43a5-8afa-27527c34c65d" providerId="AD" clId="Web-{2E9E3ACA-E86D-36EF-4615-74CC72B98116}" dt="2025-01-03T20:23:01.983" v="959"/>
          <pc:sldLayoutMkLst>
            <pc:docMk/>
            <pc:sldMasterMk cId="924946297" sldId="2147483698"/>
            <pc:sldLayoutMk cId="9652835" sldId="2147483704"/>
          </pc:sldLayoutMkLst>
        </pc:sldLayoutChg>
        <pc:sldLayoutChg chg="add del mod replId">
          <pc:chgData name="Berish, Amy" userId="S::aberish@rockarch.org::eaf5f87b-3147-43a5-8afa-27527c34c65d" providerId="AD" clId="Web-{2E9E3ACA-E86D-36EF-4615-74CC72B98116}" dt="2025-01-03T20:23:01.983" v="959"/>
          <pc:sldLayoutMkLst>
            <pc:docMk/>
            <pc:sldMasterMk cId="924946297" sldId="2147483698"/>
            <pc:sldLayoutMk cId="2035554980" sldId="2147483705"/>
          </pc:sldLayoutMkLst>
        </pc:sldLayoutChg>
        <pc:sldLayoutChg chg="add del mod replId">
          <pc:chgData name="Berish, Amy" userId="S::aberish@rockarch.org::eaf5f87b-3147-43a5-8afa-27527c34c65d" providerId="AD" clId="Web-{2E9E3ACA-E86D-36EF-4615-74CC72B98116}" dt="2025-01-03T20:23:01.983" v="959"/>
          <pc:sldLayoutMkLst>
            <pc:docMk/>
            <pc:sldMasterMk cId="924946297" sldId="2147483698"/>
            <pc:sldLayoutMk cId="2550048163" sldId="2147483706"/>
          </pc:sldLayoutMkLst>
        </pc:sldLayoutChg>
        <pc:sldLayoutChg chg="add del mod replId">
          <pc:chgData name="Berish, Amy" userId="S::aberish@rockarch.org::eaf5f87b-3147-43a5-8afa-27527c34c65d" providerId="AD" clId="Web-{2E9E3ACA-E86D-36EF-4615-74CC72B98116}" dt="2025-01-03T20:23:01.983" v="959"/>
          <pc:sldLayoutMkLst>
            <pc:docMk/>
            <pc:sldMasterMk cId="924946297" sldId="2147483698"/>
            <pc:sldLayoutMk cId="4167075756" sldId="2147483707"/>
          </pc:sldLayoutMkLst>
        </pc:sldLayoutChg>
        <pc:sldLayoutChg chg="add del mod replId">
          <pc:chgData name="Berish, Amy" userId="S::aberish@rockarch.org::eaf5f87b-3147-43a5-8afa-27527c34c65d" providerId="AD" clId="Web-{2E9E3ACA-E86D-36EF-4615-74CC72B98116}" dt="2025-01-03T20:23:01.983" v="959"/>
          <pc:sldLayoutMkLst>
            <pc:docMk/>
            <pc:sldMasterMk cId="924946297" sldId="2147483698"/>
            <pc:sldLayoutMk cId="1951625246" sldId="2147483708"/>
          </pc:sldLayoutMkLst>
        </pc:sldLayoutChg>
        <pc:sldLayoutChg chg="add del mod replId">
          <pc:chgData name="Berish, Amy" userId="S::aberish@rockarch.org::eaf5f87b-3147-43a5-8afa-27527c34c65d" providerId="AD" clId="Web-{2E9E3ACA-E86D-36EF-4615-74CC72B98116}" dt="2025-01-03T20:23:01.983" v="959"/>
          <pc:sldLayoutMkLst>
            <pc:docMk/>
            <pc:sldMasterMk cId="924946297" sldId="2147483698"/>
            <pc:sldLayoutMk cId="2657653236" sldId="2147483709"/>
          </pc:sldLayoutMkLst>
        </pc:sldLayoutChg>
      </pc:sldMasterChg>
      <pc:sldMasterChg chg="add del addSldLayout delSldLayout modSldLayout">
        <pc:chgData name="Berish, Amy" userId="S::aberish@rockarch.org::eaf5f87b-3147-43a5-8afa-27527c34c65d" providerId="AD" clId="Web-{2E9E3ACA-E86D-36EF-4615-74CC72B98116}" dt="2025-01-03T20:23:00.311" v="958"/>
        <pc:sldMasterMkLst>
          <pc:docMk/>
          <pc:sldMasterMk cId="212431808" sldId="2147483710"/>
        </pc:sldMasterMkLst>
        <pc:sldLayoutChg chg="add del mod replId">
          <pc:chgData name="Berish, Amy" userId="S::aberish@rockarch.org::eaf5f87b-3147-43a5-8afa-27527c34c65d" providerId="AD" clId="Web-{2E9E3ACA-E86D-36EF-4615-74CC72B98116}" dt="2025-01-03T20:23:00.311" v="958"/>
          <pc:sldLayoutMkLst>
            <pc:docMk/>
            <pc:sldMasterMk cId="212431808" sldId="2147483710"/>
            <pc:sldLayoutMk cId="2025606942" sldId="2147483711"/>
          </pc:sldLayoutMkLst>
        </pc:sldLayoutChg>
        <pc:sldLayoutChg chg="add del mod replId">
          <pc:chgData name="Berish, Amy" userId="S::aberish@rockarch.org::eaf5f87b-3147-43a5-8afa-27527c34c65d" providerId="AD" clId="Web-{2E9E3ACA-E86D-36EF-4615-74CC72B98116}" dt="2025-01-03T20:23:00.311" v="958"/>
          <pc:sldLayoutMkLst>
            <pc:docMk/>
            <pc:sldMasterMk cId="212431808" sldId="2147483710"/>
            <pc:sldLayoutMk cId="830808333" sldId="2147483712"/>
          </pc:sldLayoutMkLst>
        </pc:sldLayoutChg>
        <pc:sldLayoutChg chg="add del mod replId">
          <pc:chgData name="Berish, Amy" userId="S::aberish@rockarch.org::eaf5f87b-3147-43a5-8afa-27527c34c65d" providerId="AD" clId="Web-{2E9E3ACA-E86D-36EF-4615-74CC72B98116}" dt="2025-01-03T20:23:00.311" v="958"/>
          <pc:sldLayoutMkLst>
            <pc:docMk/>
            <pc:sldMasterMk cId="212431808" sldId="2147483710"/>
            <pc:sldLayoutMk cId="2255850286" sldId="2147483713"/>
          </pc:sldLayoutMkLst>
        </pc:sldLayoutChg>
        <pc:sldLayoutChg chg="add del mod replId">
          <pc:chgData name="Berish, Amy" userId="S::aberish@rockarch.org::eaf5f87b-3147-43a5-8afa-27527c34c65d" providerId="AD" clId="Web-{2E9E3ACA-E86D-36EF-4615-74CC72B98116}" dt="2025-01-03T20:23:00.311" v="958"/>
          <pc:sldLayoutMkLst>
            <pc:docMk/>
            <pc:sldMasterMk cId="212431808" sldId="2147483710"/>
            <pc:sldLayoutMk cId="2322440954" sldId="2147483714"/>
          </pc:sldLayoutMkLst>
        </pc:sldLayoutChg>
        <pc:sldLayoutChg chg="add del mod replId">
          <pc:chgData name="Berish, Amy" userId="S::aberish@rockarch.org::eaf5f87b-3147-43a5-8afa-27527c34c65d" providerId="AD" clId="Web-{2E9E3ACA-E86D-36EF-4615-74CC72B98116}" dt="2025-01-03T20:23:00.311" v="958"/>
          <pc:sldLayoutMkLst>
            <pc:docMk/>
            <pc:sldMasterMk cId="212431808" sldId="2147483710"/>
            <pc:sldLayoutMk cId="2660784278" sldId="2147483715"/>
          </pc:sldLayoutMkLst>
        </pc:sldLayoutChg>
        <pc:sldLayoutChg chg="add del mod replId">
          <pc:chgData name="Berish, Amy" userId="S::aberish@rockarch.org::eaf5f87b-3147-43a5-8afa-27527c34c65d" providerId="AD" clId="Web-{2E9E3ACA-E86D-36EF-4615-74CC72B98116}" dt="2025-01-03T20:23:00.311" v="958"/>
          <pc:sldLayoutMkLst>
            <pc:docMk/>
            <pc:sldMasterMk cId="212431808" sldId="2147483710"/>
            <pc:sldLayoutMk cId="2817473744" sldId="2147483716"/>
          </pc:sldLayoutMkLst>
        </pc:sldLayoutChg>
        <pc:sldLayoutChg chg="add del mod replId">
          <pc:chgData name="Berish, Amy" userId="S::aberish@rockarch.org::eaf5f87b-3147-43a5-8afa-27527c34c65d" providerId="AD" clId="Web-{2E9E3ACA-E86D-36EF-4615-74CC72B98116}" dt="2025-01-03T20:23:00.311" v="958"/>
          <pc:sldLayoutMkLst>
            <pc:docMk/>
            <pc:sldMasterMk cId="212431808" sldId="2147483710"/>
            <pc:sldLayoutMk cId="1910022383" sldId="2147483717"/>
          </pc:sldLayoutMkLst>
        </pc:sldLayoutChg>
        <pc:sldLayoutChg chg="add del mod replId">
          <pc:chgData name="Berish, Amy" userId="S::aberish@rockarch.org::eaf5f87b-3147-43a5-8afa-27527c34c65d" providerId="AD" clId="Web-{2E9E3ACA-E86D-36EF-4615-74CC72B98116}" dt="2025-01-03T20:23:00.311" v="958"/>
          <pc:sldLayoutMkLst>
            <pc:docMk/>
            <pc:sldMasterMk cId="212431808" sldId="2147483710"/>
            <pc:sldLayoutMk cId="697420368" sldId="2147483718"/>
          </pc:sldLayoutMkLst>
        </pc:sldLayoutChg>
        <pc:sldLayoutChg chg="add del mod replId">
          <pc:chgData name="Berish, Amy" userId="S::aberish@rockarch.org::eaf5f87b-3147-43a5-8afa-27527c34c65d" providerId="AD" clId="Web-{2E9E3ACA-E86D-36EF-4615-74CC72B98116}" dt="2025-01-03T20:23:00.311" v="958"/>
          <pc:sldLayoutMkLst>
            <pc:docMk/>
            <pc:sldMasterMk cId="212431808" sldId="2147483710"/>
            <pc:sldLayoutMk cId="2449191620" sldId="2147483719"/>
          </pc:sldLayoutMkLst>
        </pc:sldLayoutChg>
        <pc:sldLayoutChg chg="add del mod replId">
          <pc:chgData name="Berish, Amy" userId="S::aberish@rockarch.org::eaf5f87b-3147-43a5-8afa-27527c34c65d" providerId="AD" clId="Web-{2E9E3ACA-E86D-36EF-4615-74CC72B98116}" dt="2025-01-03T20:23:00.311" v="958"/>
          <pc:sldLayoutMkLst>
            <pc:docMk/>
            <pc:sldMasterMk cId="212431808" sldId="2147483710"/>
            <pc:sldLayoutMk cId="57181760" sldId="2147483720"/>
          </pc:sldLayoutMkLst>
        </pc:sldLayoutChg>
        <pc:sldLayoutChg chg="add del mod replId">
          <pc:chgData name="Berish, Amy" userId="S::aberish@rockarch.org::eaf5f87b-3147-43a5-8afa-27527c34c65d" providerId="AD" clId="Web-{2E9E3ACA-E86D-36EF-4615-74CC72B98116}" dt="2025-01-03T20:23:00.311" v="958"/>
          <pc:sldLayoutMkLst>
            <pc:docMk/>
            <pc:sldMasterMk cId="212431808" sldId="2147483710"/>
            <pc:sldLayoutMk cId="1671619132" sldId="2147483721"/>
          </pc:sldLayoutMkLst>
        </pc:sldLayoutChg>
      </pc:sldMasterChg>
      <pc:sldMasterChg chg="add del addSldLayout delSldLayout modSldLayout">
        <pc:chgData name="Berish, Amy" userId="S::aberish@rockarch.org::eaf5f87b-3147-43a5-8afa-27527c34c65d" providerId="AD" clId="Web-{2E9E3ACA-E86D-36EF-4615-74CC72B98116}" dt="2025-01-03T20:22:57.936" v="957"/>
        <pc:sldMasterMkLst>
          <pc:docMk/>
          <pc:sldMasterMk cId="5720059" sldId="2147483722"/>
        </pc:sldMasterMkLst>
        <pc:sldLayoutChg chg="add del mod replId">
          <pc:chgData name="Berish, Amy" userId="S::aberish@rockarch.org::eaf5f87b-3147-43a5-8afa-27527c34c65d" providerId="AD" clId="Web-{2E9E3ACA-E86D-36EF-4615-74CC72B98116}" dt="2025-01-03T20:22:57.936" v="957"/>
          <pc:sldLayoutMkLst>
            <pc:docMk/>
            <pc:sldMasterMk cId="5720059" sldId="2147483722"/>
            <pc:sldLayoutMk cId="3378664343" sldId="2147483723"/>
          </pc:sldLayoutMkLst>
        </pc:sldLayoutChg>
        <pc:sldLayoutChg chg="add del mod replId">
          <pc:chgData name="Berish, Amy" userId="S::aberish@rockarch.org::eaf5f87b-3147-43a5-8afa-27527c34c65d" providerId="AD" clId="Web-{2E9E3ACA-E86D-36EF-4615-74CC72B98116}" dt="2025-01-03T20:22:57.936" v="957"/>
          <pc:sldLayoutMkLst>
            <pc:docMk/>
            <pc:sldMasterMk cId="5720059" sldId="2147483722"/>
            <pc:sldLayoutMk cId="3634484592" sldId="2147483724"/>
          </pc:sldLayoutMkLst>
        </pc:sldLayoutChg>
        <pc:sldLayoutChg chg="add del mod replId">
          <pc:chgData name="Berish, Amy" userId="S::aberish@rockarch.org::eaf5f87b-3147-43a5-8afa-27527c34c65d" providerId="AD" clId="Web-{2E9E3ACA-E86D-36EF-4615-74CC72B98116}" dt="2025-01-03T20:22:57.936" v="957"/>
          <pc:sldLayoutMkLst>
            <pc:docMk/>
            <pc:sldMasterMk cId="5720059" sldId="2147483722"/>
            <pc:sldLayoutMk cId="2592601938" sldId="2147483725"/>
          </pc:sldLayoutMkLst>
        </pc:sldLayoutChg>
        <pc:sldLayoutChg chg="add del mod replId">
          <pc:chgData name="Berish, Amy" userId="S::aberish@rockarch.org::eaf5f87b-3147-43a5-8afa-27527c34c65d" providerId="AD" clId="Web-{2E9E3ACA-E86D-36EF-4615-74CC72B98116}" dt="2025-01-03T20:22:57.936" v="957"/>
          <pc:sldLayoutMkLst>
            <pc:docMk/>
            <pc:sldMasterMk cId="5720059" sldId="2147483722"/>
            <pc:sldLayoutMk cId="2440737169" sldId="2147483726"/>
          </pc:sldLayoutMkLst>
        </pc:sldLayoutChg>
        <pc:sldLayoutChg chg="add del mod replId">
          <pc:chgData name="Berish, Amy" userId="S::aberish@rockarch.org::eaf5f87b-3147-43a5-8afa-27527c34c65d" providerId="AD" clId="Web-{2E9E3ACA-E86D-36EF-4615-74CC72B98116}" dt="2025-01-03T20:22:57.936" v="957"/>
          <pc:sldLayoutMkLst>
            <pc:docMk/>
            <pc:sldMasterMk cId="5720059" sldId="2147483722"/>
            <pc:sldLayoutMk cId="1118741106" sldId="2147483727"/>
          </pc:sldLayoutMkLst>
        </pc:sldLayoutChg>
        <pc:sldLayoutChg chg="add del mod replId">
          <pc:chgData name="Berish, Amy" userId="S::aberish@rockarch.org::eaf5f87b-3147-43a5-8afa-27527c34c65d" providerId="AD" clId="Web-{2E9E3ACA-E86D-36EF-4615-74CC72B98116}" dt="2025-01-03T20:22:57.936" v="957"/>
          <pc:sldLayoutMkLst>
            <pc:docMk/>
            <pc:sldMasterMk cId="5720059" sldId="2147483722"/>
            <pc:sldLayoutMk cId="1009964110" sldId="2147483728"/>
          </pc:sldLayoutMkLst>
        </pc:sldLayoutChg>
        <pc:sldLayoutChg chg="add del mod replId">
          <pc:chgData name="Berish, Amy" userId="S::aberish@rockarch.org::eaf5f87b-3147-43a5-8afa-27527c34c65d" providerId="AD" clId="Web-{2E9E3ACA-E86D-36EF-4615-74CC72B98116}" dt="2025-01-03T20:22:57.936" v="957"/>
          <pc:sldLayoutMkLst>
            <pc:docMk/>
            <pc:sldMasterMk cId="5720059" sldId="2147483722"/>
            <pc:sldLayoutMk cId="45017571" sldId="2147483729"/>
          </pc:sldLayoutMkLst>
        </pc:sldLayoutChg>
        <pc:sldLayoutChg chg="add del mod replId">
          <pc:chgData name="Berish, Amy" userId="S::aberish@rockarch.org::eaf5f87b-3147-43a5-8afa-27527c34c65d" providerId="AD" clId="Web-{2E9E3ACA-E86D-36EF-4615-74CC72B98116}" dt="2025-01-03T20:22:57.936" v="957"/>
          <pc:sldLayoutMkLst>
            <pc:docMk/>
            <pc:sldMasterMk cId="5720059" sldId="2147483722"/>
            <pc:sldLayoutMk cId="1323349400" sldId="2147483730"/>
          </pc:sldLayoutMkLst>
        </pc:sldLayoutChg>
        <pc:sldLayoutChg chg="add del mod replId">
          <pc:chgData name="Berish, Amy" userId="S::aberish@rockarch.org::eaf5f87b-3147-43a5-8afa-27527c34c65d" providerId="AD" clId="Web-{2E9E3ACA-E86D-36EF-4615-74CC72B98116}" dt="2025-01-03T20:22:57.936" v="957"/>
          <pc:sldLayoutMkLst>
            <pc:docMk/>
            <pc:sldMasterMk cId="5720059" sldId="2147483722"/>
            <pc:sldLayoutMk cId="3755140108" sldId="2147483731"/>
          </pc:sldLayoutMkLst>
        </pc:sldLayoutChg>
        <pc:sldLayoutChg chg="add del mod replId">
          <pc:chgData name="Berish, Amy" userId="S::aberish@rockarch.org::eaf5f87b-3147-43a5-8afa-27527c34c65d" providerId="AD" clId="Web-{2E9E3ACA-E86D-36EF-4615-74CC72B98116}" dt="2025-01-03T20:22:57.936" v="957"/>
          <pc:sldLayoutMkLst>
            <pc:docMk/>
            <pc:sldMasterMk cId="5720059" sldId="2147483722"/>
            <pc:sldLayoutMk cId="983211545" sldId="2147483732"/>
          </pc:sldLayoutMkLst>
        </pc:sldLayoutChg>
        <pc:sldLayoutChg chg="add del mod replId">
          <pc:chgData name="Berish, Amy" userId="S::aberish@rockarch.org::eaf5f87b-3147-43a5-8afa-27527c34c65d" providerId="AD" clId="Web-{2E9E3ACA-E86D-36EF-4615-74CC72B98116}" dt="2025-01-03T20:22:57.936" v="957"/>
          <pc:sldLayoutMkLst>
            <pc:docMk/>
            <pc:sldMasterMk cId="5720059" sldId="2147483722"/>
            <pc:sldLayoutMk cId="2563690464" sldId="2147483733"/>
          </pc:sldLayoutMkLst>
        </pc:sldLayoutChg>
      </pc:sldMasterChg>
      <pc:sldMasterChg chg="add del addSldLayout delSldLayout modSldLayout">
        <pc:chgData name="Berish, Amy" userId="S::aberish@rockarch.org::eaf5f87b-3147-43a5-8afa-27527c34c65d" providerId="AD" clId="Web-{2E9E3ACA-E86D-36EF-4615-74CC72B98116}" dt="2025-01-03T20:22:54.170" v="956"/>
        <pc:sldMasterMkLst>
          <pc:docMk/>
          <pc:sldMasterMk cId="3919115286" sldId="2147483734"/>
        </pc:sldMasterMkLst>
        <pc:sldLayoutChg chg="add del mod replId">
          <pc:chgData name="Berish, Amy" userId="S::aberish@rockarch.org::eaf5f87b-3147-43a5-8afa-27527c34c65d" providerId="AD" clId="Web-{2E9E3ACA-E86D-36EF-4615-74CC72B98116}" dt="2025-01-03T20:22:54.170" v="956"/>
          <pc:sldLayoutMkLst>
            <pc:docMk/>
            <pc:sldMasterMk cId="3919115286" sldId="2147483734"/>
            <pc:sldLayoutMk cId="3364184358" sldId="2147483735"/>
          </pc:sldLayoutMkLst>
        </pc:sldLayoutChg>
        <pc:sldLayoutChg chg="add del mod replId">
          <pc:chgData name="Berish, Amy" userId="S::aberish@rockarch.org::eaf5f87b-3147-43a5-8afa-27527c34c65d" providerId="AD" clId="Web-{2E9E3ACA-E86D-36EF-4615-74CC72B98116}" dt="2025-01-03T20:22:54.170" v="956"/>
          <pc:sldLayoutMkLst>
            <pc:docMk/>
            <pc:sldMasterMk cId="3919115286" sldId="2147483734"/>
            <pc:sldLayoutMk cId="671638067" sldId="2147483736"/>
          </pc:sldLayoutMkLst>
        </pc:sldLayoutChg>
        <pc:sldLayoutChg chg="add del mod replId">
          <pc:chgData name="Berish, Amy" userId="S::aberish@rockarch.org::eaf5f87b-3147-43a5-8afa-27527c34c65d" providerId="AD" clId="Web-{2E9E3ACA-E86D-36EF-4615-74CC72B98116}" dt="2025-01-03T20:22:54.170" v="956"/>
          <pc:sldLayoutMkLst>
            <pc:docMk/>
            <pc:sldMasterMk cId="3919115286" sldId="2147483734"/>
            <pc:sldLayoutMk cId="3428007034" sldId="2147483737"/>
          </pc:sldLayoutMkLst>
        </pc:sldLayoutChg>
        <pc:sldLayoutChg chg="add del mod replId">
          <pc:chgData name="Berish, Amy" userId="S::aberish@rockarch.org::eaf5f87b-3147-43a5-8afa-27527c34c65d" providerId="AD" clId="Web-{2E9E3ACA-E86D-36EF-4615-74CC72B98116}" dt="2025-01-03T20:22:54.170" v="956"/>
          <pc:sldLayoutMkLst>
            <pc:docMk/>
            <pc:sldMasterMk cId="3919115286" sldId="2147483734"/>
            <pc:sldLayoutMk cId="1542033864" sldId="2147483738"/>
          </pc:sldLayoutMkLst>
        </pc:sldLayoutChg>
        <pc:sldLayoutChg chg="add del mod replId">
          <pc:chgData name="Berish, Amy" userId="S::aberish@rockarch.org::eaf5f87b-3147-43a5-8afa-27527c34c65d" providerId="AD" clId="Web-{2E9E3ACA-E86D-36EF-4615-74CC72B98116}" dt="2025-01-03T20:22:54.170" v="956"/>
          <pc:sldLayoutMkLst>
            <pc:docMk/>
            <pc:sldMasterMk cId="3919115286" sldId="2147483734"/>
            <pc:sldLayoutMk cId="3333496606" sldId="2147483739"/>
          </pc:sldLayoutMkLst>
        </pc:sldLayoutChg>
        <pc:sldLayoutChg chg="add del mod replId">
          <pc:chgData name="Berish, Amy" userId="S::aberish@rockarch.org::eaf5f87b-3147-43a5-8afa-27527c34c65d" providerId="AD" clId="Web-{2E9E3ACA-E86D-36EF-4615-74CC72B98116}" dt="2025-01-03T20:22:54.170" v="956"/>
          <pc:sldLayoutMkLst>
            <pc:docMk/>
            <pc:sldMasterMk cId="3919115286" sldId="2147483734"/>
            <pc:sldLayoutMk cId="770513149" sldId="2147483740"/>
          </pc:sldLayoutMkLst>
        </pc:sldLayoutChg>
        <pc:sldLayoutChg chg="add del mod replId">
          <pc:chgData name="Berish, Amy" userId="S::aberish@rockarch.org::eaf5f87b-3147-43a5-8afa-27527c34c65d" providerId="AD" clId="Web-{2E9E3ACA-E86D-36EF-4615-74CC72B98116}" dt="2025-01-03T20:22:54.170" v="956"/>
          <pc:sldLayoutMkLst>
            <pc:docMk/>
            <pc:sldMasterMk cId="3919115286" sldId="2147483734"/>
            <pc:sldLayoutMk cId="2883673471" sldId="2147483741"/>
          </pc:sldLayoutMkLst>
        </pc:sldLayoutChg>
        <pc:sldLayoutChg chg="add del mod replId">
          <pc:chgData name="Berish, Amy" userId="S::aberish@rockarch.org::eaf5f87b-3147-43a5-8afa-27527c34c65d" providerId="AD" clId="Web-{2E9E3ACA-E86D-36EF-4615-74CC72B98116}" dt="2025-01-03T20:22:54.170" v="956"/>
          <pc:sldLayoutMkLst>
            <pc:docMk/>
            <pc:sldMasterMk cId="3919115286" sldId="2147483734"/>
            <pc:sldLayoutMk cId="234944013" sldId="2147483742"/>
          </pc:sldLayoutMkLst>
        </pc:sldLayoutChg>
        <pc:sldLayoutChg chg="add del mod replId">
          <pc:chgData name="Berish, Amy" userId="S::aberish@rockarch.org::eaf5f87b-3147-43a5-8afa-27527c34c65d" providerId="AD" clId="Web-{2E9E3ACA-E86D-36EF-4615-74CC72B98116}" dt="2025-01-03T20:22:54.170" v="956"/>
          <pc:sldLayoutMkLst>
            <pc:docMk/>
            <pc:sldMasterMk cId="3919115286" sldId="2147483734"/>
            <pc:sldLayoutMk cId="3096452878" sldId="2147483743"/>
          </pc:sldLayoutMkLst>
        </pc:sldLayoutChg>
        <pc:sldLayoutChg chg="add del mod replId">
          <pc:chgData name="Berish, Amy" userId="S::aberish@rockarch.org::eaf5f87b-3147-43a5-8afa-27527c34c65d" providerId="AD" clId="Web-{2E9E3ACA-E86D-36EF-4615-74CC72B98116}" dt="2025-01-03T20:22:54.170" v="956"/>
          <pc:sldLayoutMkLst>
            <pc:docMk/>
            <pc:sldMasterMk cId="3919115286" sldId="2147483734"/>
            <pc:sldLayoutMk cId="1536762059" sldId="2147483744"/>
          </pc:sldLayoutMkLst>
        </pc:sldLayoutChg>
        <pc:sldLayoutChg chg="add del mod replId">
          <pc:chgData name="Berish, Amy" userId="S::aberish@rockarch.org::eaf5f87b-3147-43a5-8afa-27527c34c65d" providerId="AD" clId="Web-{2E9E3ACA-E86D-36EF-4615-74CC72B98116}" dt="2025-01-03T20:22:54.170" v="956"/>
          <pc:sldLayoutMkLst>
            <pc:docMk/>
            <pc:sldMasterMk cId="3919115286" sldId="2147483734"/>
            <pc:sldLayoutMk cId="2666510944" sldId="2147483745"/>
          </pc:sldLayoutMkLst>
        </pc:sldLayoutChg>
      </pc:sldMasterChg>
    </pc:docChg>
  </pc:docChgLst>
  <pc:docChgLst>
    <pc:chgData name="Young, Darren" userId="S::dyoung@rockarch.org::22663ba1-6d95-4025-94cd-d9a636c4a6d2" providerId="AD" clId="Web-{2008A533-52BD-9C67-F5EA-B802E258B445}"/>
    <pc:docChg chg="modSld">
      <pc:chgData name="Young, Darren" userId="S::dyoung@rockarch.org::22663ba1-6d95-4025-94cd-d9a636c4a6d2" providerId="AD" clId="Web-{2008A533-52BD-9C67-F5EA-B802E258B445}" dt="2024-12-16T19:38:55.735" v="30"/>
      <pc:docMkLst>
        <pc:docMk/>
      </pc:docMkLst>
      <pc:sldChg chg="addSp delSp modSp">
        <pc:chgData name="Young, Darren" userId="S::dyoung@rockarch.org::22663ba1-6d95-4025-94cd-d9a636c4a6d2" providerId="AD" clId="Web-{2008A533-52BD-9C67-F5EA-B802E258B445}" dt="2024-12-16T19:38:55.735" v="30"/>
        <pc:sldMkLst>
          <pc:docMk/>
          <pc:sldMk cId="3074120420" sldId="267"/>
        </pc:sldMkLst>
        <pc:spChg chg="mod">
          <ac:chgData name="Young, Darren" userId="S::dyoung@rockarch.org::22663ba1-6d95-4025-94cd-d9a636c4a6d2" providerId="AD" clId="Web-{2008A533-52BD-9C67-F5EA-B802E258B445}" dt="2024-12-16T19:38:55.735" v="30"/>
          <ac:spMkLst>
            <pc:docMk/>
            <pc:sldMk cId="3074120420" sldId="267"/>
            <ac:spMk id="2" creationId="{273B44AA-AD0B-B71D-77EF-7D41B4F76C8D}"/>
          </ac:spMkLst>
        </pc:spChg>
        <pc:spChg chg="mod">
          <ac:chgData name="Young, Darren" userId="S::dyoung@rockarch.org::22663ba1-6d95-4025-94cd-d9a636c4a6d2" providerId="AD" clId="Web-{2008A533-52BD-9C67-F5EA-B802E258B445}" dt="2024-12-16T19:38:55.735" v="30"/>
          <ac:spMkLst>
            <pc:docMk/>
            <pc:sldMk cId="3074120420" sldId="267"/>
            <ac:spMk id="3" creationId="{FA3D2B62-8049-B239-5528-D0F5B24DE60A}"/>
          </ac:spMkLst>
        </pc:spChg>
      </pc:sldChg>
    </pc:docChg>
  </pc:docChgLst>
  <pc:docChgLst>
    <pc:chgData name="Young, Darren" userId="S::dyoung@rockarch.org::22663ba1-6d95-4025-94cd-d9a636c4a6d2" providerId="AD" clId="Web-{43FCD7FD-FB98-7284-9DE8-62931011BE35}"/>
    <pc:docChg chg="modSld">
      <pc:chgData name="Young, Darren" userId="S::dyoung@rockarch.org::22663ba1-6d95-4025-94cd-d9a636c4a6d2" providerId="AD" clId="Web-{43FCD7FD-FB98-7284-9DE8-62931011BE35}" dt="2024-12-16T19:35:50.014" v="65" actId="20577"/>
      <pc:docMkLst>
        <pc:docMk/>
      </pc:docMkLst>
      <pc:sldChg chg="addSp delSp modSp mod setBg">
        <pc:chgData name="Young, Darren" userId="S::dyoung@rockarch.org::22663ba1-6d95-4025-94cd-d9a636c4a6d2" providerId="AD" clId="Web-{43FCD7FD-FB98-7284-9DE8-62931011BE35}" dt="2024-12-16T19:35:50.014" v="65" actId="20577"/>
        <pc:sldMkLst>
          <pc:docMk/>
          <pc:sldMk cId="3074120420" sldId="267"/>
        </pc:sldMkLst>
        <pc:spChg chg="mod">
          <ac:chgData name="Young, Darren" userId="S::dyoung@rockarch.org::22663ba1-6d95-4025-94cd-d9a636c4a6d2" providerId="AD" clId="Web-{43FCD7FD-FB98-7284-9DE8-62931011BE35}" dt="2024-12-16T19:34:50.324" v="55"/>
          <ac:spMkLst>
            <pc:docMk/>
            <pc:sldMk cId="3074120420" sldId="267"/>
            <ac:spMk id="2" creationId="{273B44AA-AD0B-B71D-77EF-7D41B4F76C8D}"/>
          </ac:spMkLst>
        </pc:spChg>
        <pc:spChg chg="mod">
          <ac:chgData name="Young, Darren" userId="S::dyoung@rockarch.org::22663ba1-6d95-4025-94cd-d9a636c4a6d2" providerId="AD" clId="Web-{43FCD7FD-FB98-7284-9DE8-62931011BE35}" dt="2024-12-16T19:35:50.014" v="65" actId="20577"/>
          <ac:spMkLst>
            <pc:docMk/>
            <pc:sldMk cId="3074120420" sldId="267"/>
            <ac:spMk id="3" creationId="{FA3D2B62-8049-B239-5528-D0F5B24DE60A}"/>
          </ac:spMkLst>
        </pc:spChg>
      </pc:sldChg>
    </pc:docChg>
  </pc:docChgLst>
  <pc:docChgLst>
    <pc:chgData name="Young, Darren" userId="S::dyoung@rockarch.org::22663ba1-6d95-4025-94cd-d9a636c4a6d2" providerId="AD" clId="Web-{81F71DA3-0194-3111-4FAC-2C18F9E62DEF}"/>
    <pc:docChg chg="modSld">
      <pc:chgData name="Young, Darren" userId="S::dyoung@rockarch.org::22663ba1-6d95-4025-94cd-d9a636c4a6d2" providerId="AD" clId="Web-{81F71DA3-0194-3111-4FAC-2C18F9E62DEF}" dt="2024-12-20T19:54:42.179" v="4"/>
      <pc:docMkLst>
        <pc:docMk/>
      </pc:docMkLst>
      <pc:sldChg chg="addSp delSp modSp">
        <pc:chgData name="Young, Darren" userId="S::dyoung@rockarch.org::22663ba1-6d95-4025-94cd-d9a636c4a6d2" providerId="AD" clId="Web-{81F71DA3-0194-3111-4FAC-2C18F9E62DEF}" dt="2024-12-20T19:54:42.179" v="4"/>
        <pc:sldMkLst>
          <pc:docMk/>
          <pc:sldMk cId="2529024875" sldId="268"/>
        </pc:sldMkLst>
      </pc:sldChg>
      <pc:sldChg chg="modSp">
        <pc:chgData name="Young, Darren" userId="S::dyoung@rockarch.org::22663ba1-6d95-4025-94cd-d9a636c4a6d2" providerId="AD" clId="Web-{81F71DA3-0194-3111-4FAC-2C18F9E62DEF}" dt="2024-12-20T19:53:11.569" v="1"/>
        <pc:sldMkLst>
          <pc:docMk/>
          <pc:sldMk cId="2361513440" sldId="271"/>
        </pc:sldMkLst>
      </pc:sldChg>
      <pc:sldChg chg="modSp">
        <pc:chgData name="Young, Darren" userId="S::dyoung@rockarch.org::22663ba1-6d95-4025-94cd-d9a636c4a6d2" providerId="AD" clId="Web-{81F71DA3-0194-3111-4FAC-2C18F9E62DEF}" dt="2024-12-20T19:53:28.741" v="3"/>
        <pc:sldMkLst>
          <pc:docMk/>
          <pc:sldMk cId="467446047" sldId="272"/>
        </pc:sldMkLst>
      </pc:sldChg>
    </pc:docChg>
  </pc:docChgLst>
  <pc:docChgLst>
    <pc:chgData name="Young, Darren" userId="S::dyoung@rockarch.org::22663ba1-6d95-4025-94cd-d9a636c4a6d2" providerId="AD" clId="Web-{2F51834A-6C4B-FCE1-E709-0C52B124CD84}"/>
    <pc:docChg chg="modSld">
      <pc:chgData name="Young, Darren" userId="S::dyoung@rockarch.org::22663ba1-6d95-4025-94cd-d9a636c4a6d2" providerId="AD" clId="Web-{2F51834A-6C4B-FCE1-E709-0C52B124CD84}" dt="2024-12-19T15:52:36.403" v="35"/>
      <pc:docMkLst>
        <pc:docMk/>
      </pc:docMkLst>
      <pc:sldChg chg="modSp">
        <pc:chgData name="Young, Darren" userId="S::dyoung@rockarch.org::22663ba1-6d95-4025-94cd-d9a636c4a6d2" providerId="AD" clId="Web-{2F51834A-6C4B-FCE1-E709-0C52B124CD84}" dt="2024-12-19T15:44:48.623" v="9" actId="20577"/>
        <pc:sldMkLst>
          <pc:docMk/>
          <pc:sldMk cId="2529024875" sldId="268"/>
        </pc:sldMkLst>
      </pc:sldChg>
      <pc:sldChg chg="addSp delSp modSp">
        <pc:chgData name="Young, Darren" userId="S::dyoung@rockarch.org::22663ba1-6d95-4025-94cd-d9a636c4a6d2" providerId="AD" clId="Web-{2F51834A-6C4B-FCE1-E709-0C52B124CD84}" dt="2024-12-19T15:52:36.403" v="35"/>
        <pc:sldMkLst>
          <pc:docMk/>
          <pc:sldMk cId="55477651" sldId="269"/>
        </pc:sldMkLst>
        <pc:spChg chg="mod">
          <ac:chgData name="Young, Darren" userId="S::dyoung@rockarch.org::22663ba1-6d95-4025-94cd-d9a636c4a6d2" providerId="AD" clId="Web-{2F51834A-6C4B-FCE1-E709-0C52B124CD84}" dt="2024-12-19T15:45:22.592" v="22" actId="20577"/>
          <ac:spMkLst>
            <pc:docMk/>
            <pc:sldMk cId="55477651" sldId="269"/>
            <ac:spMk id="2" creationId="{7479823C-E4D4-5DA8-7C56-ECA1CAF4563F}"/>
          </ac:spMkLst>
        </pc:spChg>
        <pc:picChg chg="add mod ord">
          <ac:chgData name="Young, Darren" userId="S::dyoung@rockarch.org::22663ba1-6d95-4025-94cd-d9a636c4a6d2" providerId="AD" clId="Web-{2F51834A-6C4B-FCE1-E709-0C52B124CD84}" dt="2024-12-19T15:48:56.685" v="28" actId="1076"/>
          <ac:picMkLst>
            <pc:docMk/>
            <pc:sldMk cId="55477651" sldId="269"/>
            <ac:picMk id="4" creationId="{40CA47C6-9824-8382-40AD-665A85C7D5AF}"/>
          </ac:picMkLst>
        </pc:picChg>
        <pc:picChg chg="add mod">
          <ac:chgData name="Young, Darren" userId="S::dyoung@rockarch.org::22663ba1-6d95-4025-94cd-d9a636c4a6d2" providerId="AD" clId="Web-{2F51834A-6C4B-FCE1-E709-0C52B124CD84}" dt="2024-12-19T15:50:26.091" v="30" actId="1076"/>
          <ac:picMkLst>
            <pc:docMk/>
            <pc:sldMk cId="55477651" sldId="269"/>
            <ac:picMk id="5" creationId="{3DCBEA9A-AB08-97A1-1EB9-B0B0985F550B}"/>
          </ac:picMkLst>
        </pc:picChg>
      </pc:sldChg>
    </pc:docChg>
  </pc:docChgLst>
  <pc:docChgLst>
    <pc:chgData name="Young, Darren" userId="S::dyoung@rockarch.org::22663ba1-6d95-4025-94cd-d9a636c4a6d2" providerId="AD" clId="Web-{7A8AB3B4-6596-2C60-AA29-295F753A331A}"/>
    <pc:docChg chg="addSld modSld">
      <pc:chgData name="Young, Darren" userId="S::dyoung@rockarch.org::22663ba1-6d95-4025-94cd-d9a636c4a6d2" providerId="AD" clId="Web-{7A8AB3B4-6596-2C60-AA29-295F753A331A}" dt="2024-11-08T18:05:23.795" v="174"/>
      <pc:docMkLst>
        <pc:docMk/>
      </pc:docMkLst>
      <pc:sldChg chg="addSp delSp modSp new">
        <pc:chgData name="Young, Darren" userId="S::dyoung@rockarch.org::22663ba1-6d95-4025-94cd-d9a636c4a6d2" providerId="AD" clId="Web-{7A8AB3B4-6596-2C60-AA29-295F753A331A}" dt="2024-11-08T18:05:23.795" v="174"/>
        <pc:sldMkLst>
          <pc:docMk/>
          <pc:sldMk cId="657451445" sldId="264"/>
        </pc:sldMkLst>
        <pc:spChg chg="mod">
          <ac:chgData name="Young, Darren" userId="S::dyoung@rockarch.org::22663ba1-6d95-4025-94cd-d9a636c4a6d2" providerId="AD" clId="Web-{7A8AB3B4-6596-2C60-AA29-295F753A331A}" dt="2024-11-08T17:49:33.051" v="14" actId="20577"/>
          <ac:spMkLst>
            <pc:docMk/>
            <pc:sldMk cId="657451445" sldId="264"/>
            <ac:spMk id="2" creationId="{A3C77F59-D5B1-5FD0-53CB-23B56FFD5FF6}"/>
          </ac:spMkLst>
        </pc:spChg>
        <pc:graphicFrameChg chg="add mod ord modGraphic">
          <ac:chgData name="Young, Darren" userId="S::dyoung@rockarch.org::22663ba1-6d95-4025-94cd-d9a636c4a6d2" providerId="AD" clId="Web-{7A8AB3B4-6596-2C60-AA29-295F753A331A}" dt="2024-11-08T18:05:01.028" v="172"/>
          <ac:graphicFrameMkLst>
            <pc:docMk/>
            <pc:sldMk cId="657451445" sldId="264"/>
            <ac:graphicFrameMk id="4" creationId="{BCDC2C46-CD9D-A00B-9760-29B16532966C}"/>
          </ac:graphicFrameMkLst>
        </pc:graphicFrameChg>
      </pc:sldChg>
    </pc:docChg>
  </pc:docChgLst>
  <pc:docChgLst>
    <pc:chgData name="Young, Darren" userId="S::dyoung@rockarch.org::22663ba1-6d95-4025-94cd-d9a636c4a6d2" providerId="AD" clId="Web-{A52F84DA-58D5-EA5B-7E6B-A6D1251FAE52}"/>
    <pc:docChg chg="modSld sldOrd">
      <pc:chgData name="Young, Darren" userId="S::dyoung@rockarch.org::22663ba1-6d95-4025-94cd-d9a636c4a6d2" providerId="AD" clId="Web-{A52F84DA-58D5-EA5B-7E6B-A6D1251FAE52}" dt="2024-12-20T15:02:43.938" v="21"/>
      <pc:docMkLst>
        <pc:docMk/>
      </pc:docMkLst>
      <pc:sldChg chg="addSp modSp ord">
        <pc:chgData name="Young, Darren" userId="S::dyoung@rockarch.org::22663ba1-6d95-4025-94cd-d9a636c4a6d2" providerId="AD" clId="Web-{A52F84DA-58D5-EA5B-7E6B-A6D1251FAE52}" dt="2024-12-20T15:02:43.938" v="21"/>
        <pc:sldMkLst>
          <pc:docMk/>
          <pc:sldMk cId="325194114" sldId="270"/>
        </pc:sldMkLst>
        <pc:spChg chg="mod">
          <ac:chgData name="Young, Darren" userId="S::dyoung@rockarch.org::22663ba1-6d95-4025-94cd-d9a636c4a6d2" providerId="AD" clId="Web-{A52F84DA-58D5-EA5B-7E6B-A6D1251FAE52}" dt="2024-12-20T14:46:15.466" v="18" actId="20577"/>
          <ac:spMkLst>
            <pc:docMk/>
            <pc:sldMk cId="325194114" sldId="270"/>
            <ac:spMk id="3" creationId="{D9F18E9F-6FFC-8777-198C-F0A3B8B90AA3}"/>
          </ac:spMkLst>
        </pc:spChg>
        <pc:picChg chg="mod">
          <ac:chgData name="Young, Darren" userId="S::dyoung@rockarch.org::22663ba1-6d95-4025-94cd-d9a636c4a6d2" providerId="AD" clId="Web-{A52F84DA-58D5-EA5B-7E6B-A6D1251FAE52}" dt="2024-12-20T14:46:22.044" v="19" actId="1076"/>
          <ac:picMkLst>
            <pc:docMk/>
            <pc:sldMk cId="325194114" sldId="270"/>
            <ac:picMk id="4" creationId="{A5001046-7AB2-A84A-BDF6-C2F003AB99E5}"/>
          </ac:picMkLst>
        </pc:picChg>
        <pc:inkChg chg="add">
          <ac:chgData name="Young, Darren" userId="S::dyoung@rockarch.org::22663ba1-6d95-4025-94cd-d9a636c4a6d2" providerId="AD" clId="Web-{A52F84DA-58D5-EA5B-7E6B-A6D1251FAE52}" dt="2024-12-20T14:46:46.607" v="20"/>
          <ac:inkMkLst>
            <pc:docMk/>
            <pc:sldMk cId="325194114" sldId="270"/>
            <ac:inkMk id="5" creationId="{02B51271-AA37-C792-2C1B-F7E62CB12AA7}"/>
          </ac:inkMkLst>
        </pc:inkChg>
      </pc:sldChg>
    </pc:docChg>
  </pc:docChgLst>
  <pc:docChgLst>
    <pc:chgData name="Young, Darren" userId="S::dyoung@rockarch.org::22663ba1-6d95-4025-94cd-d9a636c4a6d2" providerId="AD" clId="Web-{CEAA60DE-A7B9-CB18-7D73-ACFED4AE19F7}"/>
    <pc:docChg chg="addSld modSld">
      <pc:chgData name="Young, Darren" userId="S::dyoung@rockarch.org::22663ba1-6d95-4025-94cd-d9a636c4a6d2" providerId="AD" clId="Web-{CEAA60DE-A7B9-CB18-7D73-ACFED4AE19F7}" dt="2024-12-20T19:30:29.681" v="188" actId="20577"/>
      <pc:docMkLst>
        <pc:docMk/>
      </pc:docMkLst>
      <pc:sldChg chg="addSp delSp modSp new mod setBg">
        <pc:chgData name="Young, Darren" userId="S::dyoung@rockarch.org::22663ba1-6d95-4025-94cd-d9a636c4a6d2" providerId="AD" clId="Web-{CEAA60DE-A7B9-CB18-7D73-ACFED4AE19F7}" dt="2024-12-20T19:15:00.558" v="87"/>
        <pc:sldMkLst>
          <pc:docMk/>
          <pc:sldMk cId="2361513440" sldId="271"/>
        </pc:sldMkLst>
      </pc:sldChg>
      <pc:sldChg chg="addSp delSp modSp new mod setBg">
        <pc:chgData name="Young, Darren" userId="S::dyoung@rockarch.org::22663ba1-6d95-4025-94cd-d9a636c4a6d2" providerId="AD" clId="Web-{CEAA60DE-A7B9-CB18-7D73-ACFED4AE19F7}" dt="2024-12-20T19:30:29.681" v="188" actId="20577"/>
        <pc:sldMkLst>
          <pc:docMk/>
          <pc:sldMk cId="467446047" sldId="272"/>
        </pc:sldMkLst>
      </pc:sldChg>
    </pc:docChg>
  </pc:docChgLst>
</pc:chgInfo>
</file>

<file path=ppt/diagrams/_rels/data6.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svg"/><Relationship Id="rId1" Type="http://schemas.openxmlformats.org/officeDocument/2006/relationships/image" Target="../media/image21.png"/><Relationship Id="rId6" Type="http://schemas.openxmlformats.org/officeDocument/2006/relationships/image" Target="../media/image26.svg"/><Relationship Id="rId5" Type="http://schemas.openxmlformats.org/officeDocument/2006/relationships/image" Target="../media/image25.png"/><Relationship Id="rId10" Type="http://schemas.openxmlformats.org/officeDocument/2006/relationships/image" Target="../media/image30.svg"/><Relationship Id="rId4" Type="http://schemas.openxmlformats.org/officeDocument/2006/relationships/image" Target="../media/image24.svg"/><Relationship Id="rId9" Type="http://schemas.openxmlformats.org/officeDocument/2006/relationships/image" Target="../media/image29.png"/></Relationships>
</file>

<file path=ppt/diagrams/_rels/drawing6.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svg"/><Relationship Id="rId1" Type="http://schemas.openxmlformats.org/officeDocument/2006/relationships/image" Target="../media/image21.png"/><Relationship Id="rId6" Type="http://schemas.openxmlformats.org/officeDocument/2006/relationships/image" Target="../media/image26.svg"/><Relationship Id="rId5" Type="http://schemas.openxmlformats.org/officeDocument/2006/relationships/image" Target="../media/image25.png"/><Relationship Id="rId10" Type="http://schemas.openxmlformats.org/officeDocument/2006/relationships/image" Target="../media/image30.svg"/><Relationship Id="rId4" Type="http://schemas.openxmlformats.org/officeDocument/2006/relationships/image" Target="../media/image24.svg"/><Relationship Id="rId9" Type="http://schemas.openxmlformats.org/officeDocument/2006/relationships/image" Target="../media/image29.pn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18/5/colors/Iconchunking_neutralbg_accent5_2">
  <dgm:title val=""/>
  <dgm:desc val=""/>
  <dgm:catLst>
    <dgm:cat type="accent5" pri="15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a:alpha val="0"/>
      </a:schemeClr>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71B7990-F56D-48B2-A6A8-9ED5E6CC937E}" type="doc">
      <dgm:prSet loTypeId="urn:microsoft.com/office/officeart/2005/8/layout/hierarchy2" loCatId="hierarchy" qsTypeId="urn:microsoft.com/office/officeart/2005/8/quickstyle/simple1" qsCatId="simple" csTypeId="urn:microsoft.com/office/officeart/2005/8/colors/accent2_2" csCatId="accent2" phldr="1"/>
      <dgm:spPr/>
      <dgm:t>
        <a:bodyPr/>
        <a:lstStyle/>
        <a:p>
          <a:endParaRPr lang="en-US"/>
        </a:p>
      </dgm:t>
    </dgm:pt>
    <dgm:pt modelId="{2CB3D33F-145B-48E7-9DE3-EEBB8C6F087F}">
      <dgm:prSet phldrT="[Text]" phldr="0"/>
      <dgm:spPr/>
      <dgm:t>
        <a:bodyPr/>
        <a:lstStyle/>
        <a:p>
          <a:pPr rtl="0"/>
          <a:r>
            <a:rPr lang="en-US">
              <a:latin typeface="Avenir Next LT Pro"/>
            </a:rPr>
            <a:t>RAC Statement in Solidarity</a:t>
          </a:r>
          <a:endParaRPr lang="en-US"/>
        </a:p>
      </dgm:t>
    </dgm:pt>
    <dgm:pt modelId="{A1F56E67-B383-41FA-875F-A3F9B26CAF2E}" type="parTrans" cxnId="{4B968869-2E9B-43BD-8B1A-CE9E73CA5D10}">
      <dgm:prSet/>
      <dgm:spPr/>
      <dgm:t>
        <a:bodyPr/>
        <a:lstStyle/>
        <a:p>
          <a:endParaRPr lang="en-US"/>
        </a:p>
      </dgm:t>
    </dgm:pt>
    <dgm:pt modelId="{C91FE0D7-31DA-47EE-9152-4D07BB4BF3A3}" type="sibTrans" cxnId="{4B968869-2E9B-43BD-8B1A-CE9E73CA5D10}">
      <dgm:prSet/>
      <dgm:spPr/>
      <dgm:t>
        <a:bodyPr/>
        <a:lstStyle/>
        <a:p>
          <a:endParaRPr lang="en-US"/>
        </a:p>
      </dgm:t>
    </dgm:pt>
    <dgm:pt modelId="{56EF5717-FA50-4BA3-A7A4-77CBD1E09659}">
      <dgm:prSet phldrT="[Text]" phldr="0"/>
      <dgm:spPr/>
      <dgm:t>
        <a:bodyPr/>
        <a:lstStyle/>
        <a:p>
          <a:pPr rtl="0"/>
          <a:r>
            <a:rPr lang="en-US">
              <a:latin typeface="Avenir Next LT Pro"/>
            </a:rPr>
            <a:t>Call for projects</a:t>
          </a:r>
          <a:endParaRPr lang="en-US"/>
        </a:p>
      </dgm:t>
    </dgm:pt>
    <dgm:pt modelId="{A8E37B92-A23E-4AAE-8522-E0F6C55D5482}" type="parTrans" cxnId="{19139023-0973-4CDC-80EB-FE73B4820C2A}">
      <dgm:prSet/>
      <dgm:spPr/>
      <dgm:t>
        <a:bodyPr/>
        <a:lstStyle/>
        <a:p>
          <a:endParaRPr lang="en-US"/>
        </a:p>
      </dgm:t>
    </dgm:pt>
    <dgm:pt modelId="{582F5984-69B3-4422-9FFA-7C4BE35FE2C3}" type="sibTrans" cxnId="{19139023-0973-4CDC-80EB-FE73B4820C2A}">
      <dgm:prSet/>
      <dgm:spPr/>
      <dgm:t>
        <a:bodyPr/>
        <a:lstStyle/>
        <a:p>
          <a:endParaRPr lang="en-US"/>
        </a:p>
      </dgm:t>
    </dgm:pt>
    <dgm:pt modelId="{2CC9ACDE-35DB-446C-8240-5C70557646DB}">
      <dgm:prSet phldrT="[Text]" phldr="0"/>
      <dgm:spPr/>
      <dgm:t>
        <a:bodyPr/>
        <a:lstStyle/>
        <a:p>
          <a:pPr rtl="0"/>
          <a:r>
            <a:rPr lang="en-US">
              <a:latin typeface="Avenir Next LT Pro"/>
            </a:rPr>
            <a:t>CCD Education Campaign</a:t>
          </a:r>
          <a:endParaRPr lang="en-US"/>
        </a:p>
      </dgm:t>
    </dgm:pt>
    <dgm:pt modelId="{4613D2A9-3142-4E2B-94C8-564491D2CC8A}" type="parTrans" cxnId="{336BACBE-DF19-4E09-A308-EDC4BE0EA0EA}">
      <dgm:prSet/>
      <dgm:spPr/>
      <dgm:t>
        <a:bodyPr/>
        <a:lstStyle/>
        <a:p>
          <a:endParaRPr lang="en-US"/>
        </a:p>
      </dgm:t>
    </dgm:pt>
    <dgm:pt modelId="{CC17813D-D4E1-4E72-91E0-9E91AC831BEF}" type="sibTrans" cxnId="{336BACBE-DF19-4E09-A308-EDC4BE0EA0EA}">
      <dgm:prSet/>
      <dgm:spPr/>
      <dgm:t>
        <a:bodyPr/>
        <a:lstStyle/>
        <a:p>
          <a:endParaRPr lang="en-US"/>
        </a:p>
      </dgm:t>
    </dgm:pt>
    <dgm:pt modelId="{B0E12595-C297-4C4D-83AE-E95B9843E0A3}">
      <dgm:prSet phldrT="[Text]" phldr="0"/>
      <dgm:spPr/>
      <dgm:t>
        <a:bodyPr/>
        <a:lstStyle/>
        <a:p>
          <a:pPr rtl="0"/>
          <a:r>
            <a:rPr lang="en-US">
              <a:latin typeface="Avenir Next LT Pro"/>
            </a:rPr>
            <a:t>Staff DEI Committee</a:t>
          </a:r>
          <a:endParaRPr lang="en-US"/>
        </a:p>
      </dgm:t>
    </dgm:pt>
    <dgm:pt modelId="{D0CBAFCE-88D4-40AA-9223-F3FFF58DB559}" type="parTrans" cxnId="{75DCE8AD-077E-4CB2-BE2B-15B349BE84C3}">
      <dgm:prSet/>
      <dgm:spPr/>
      <dgm:t>
        <a:bodyPr/>
        <a:lstStyle/>
        <a:p>
          <a:endParaRPr lang="en-US"/>
        </a:p>
      </dgm:t>
    </dgm:pt>
    <dgm:pt modelId="{24D16E85-7137-473E-BEF7-0A3C9FAA4771}" type="sibTrans" cxnId="{75DCE8AD-077E-4CB2-BE2B-15B349BE84C3}">
      <dgm:prSet/>
      <dgm:spPr/>
      <dgm:t>
        <a:bodyPr/>
        <a:lstStyle/>
        <a:p>
          <a:endParaRPr lang="en-US"/>
        </a:p>
      </dgm:t>
    </dgm:pt>
    <dgm:pt modelId="{F593270B-F4BF-433A-A9B0-A73008EE382D}" type="pres">
      <dgm:prSet presAssocID="{871B7990-F56D-48B2-A6A8-9ED5E6CC937E}" presName="diagram" presStyleCnt="0">
        <dgm:presLayoutVars>
          <dgm:chPref val="1"/>
          <dgm:dir/>
          <dgm:animOne val="branch"/>
          <dgm:animLvl val="lvl"/>
          <dgm:resizeHandles val="exact"/>
        </dgm:presLayoutVars>
      </dgm:prSet>
      <dgm:spPr/>
    </dgm:pt>
    <dgm:pt modelId="{791B3C9C-20FE-48DB-90DA-1B7CD3358768}" type="pres">
      <dgm:prSet presAssocID="{2CB3D33F-145B-48E7-9DE3-EEBB8C6F087F}" presName="root1" presStyleCnt="0"/>
      <dgm:spPr/>
    </dgm:pt>
    <dgm:pt modelId="{A10B64B0-181B-4274-A34D-0F374D81271D}" type="pres">
      <dgm:prSet presAssocID="{2CB3D33F-145B-48E7-9DE3-EEBB8C6F087F}" presName="LevelOneTextNode" presStyleLbl="node0" presStyleIdx="0" presStyleCnt="1">
        <dgm:presLayoutVars>
          <dgm:chPref val="3"/>
        </dgm:presLayoutVars>
      </dgm:prSet>
      <dgm:spPr/>
    </dgm:pt>
    <dgm:pt modelId="{DEED2C8E-46B7-4B42-99E3-93387DF098BF}" type="pres">
      <dgm:prSet presAssocID="{2CB3D33F-145B-48E7-9DE3-EEBB8C6F087F}" presName="level2hierChild" presStyleCnt="0"/>
      <dgm:spPr/>
    </dgm:pt>
    <dgm:pt modelId="{37E5C84D-1E40-4B39-847F-1BAF9BE241C0}" type="pres">
      <dgm:prSet presAssocID="{A8E37B92-A23E-4AAE-8522-E0F6C55D5482}" presName="conn2-1" presStyleLbl="parChTrans1D2" presStyleIdx="0" presStyleCnt="1"/>
      <dgm:spPr/>
    </dgm:pt>
    <dgm:pt modelId="{882DB506-9A50-4D2A-9B1E-39AC30019EE8}" type="pres">
      <dgm:prSet presAssocID="{A8E37B92-A23E-4AAE-8522-E0F6C55D5482}" presName="connTx" presStyleLbl="parChTrans1D2" presStyleIdx="0" presStyleCnt="1"/>
      <dgm:spPr/>
    </dgm:pt>
    <dgm:pt modelId="{E9915786-2EE8-4A62-BAA4-77BF8B9C3167}" type="pres">
      <dgm:prSet presAssocID="{56EF5717-FA50-4BA3-A7A4-77CBD1E09659}" presName="root2" presStyleCnt="0"/>
      <dgm:spPr/>
    </dgm:pt>
    <dgm:pt modelId="{5DB3954E-FDBA-47D2-8B58-EAE720C014FB}" type="pres">
      <dgm:prSet presAssocID="{56EF5717-FA50-4BA3-A7A4-77CBD1E09659}" presName="LevelTwoTextNode" presStyleLbl="node2" presStyleIdx="0" presStyleCnt="1">
        <dgm:presLayoutVars>
          <dgm:chPref val="3"/>
        </dgm:presLayoutVars>
      </dgm:prSet>
      <dgm:spPr/>
    </dgm:pt>
    <dgm:pt modelId="{6707BFA6-E900-4856-953E-ADB50C2109CF}" type="pres">
      <dgm:prSet presAssocID="{56EF5717-FA50-4BA3-A7A4-77CBD1E09659}" presName="level3hierChild" presStyleCnt="0"/>
      <dgm:spPr/>
    </dgm:pt>
    <dgm:pt modelId="{AA41D5F8-F490-4264-8EA1-48A5FE4FD5C9}" type="pres">
      <dgm:prSet presAssocID="{4613D2A9-3142-4E2B-94C8-564491D2CC8A}" presName="conn2-1" presStyleLbl="parChTrans1D3" presStyleIdx="0" presStyleCnt="2"/>
      <dgm:spPr/>
    </dgm:pt>
    <dgm:pt modelId="{E845FBDD-1649-4D34-B633-AE5500AD3F21}" type="pres">
      <dgm:prSet presAssocID="{4613D2A9-3142-4E2B-94C8-564491D2CC8A}" presName="connTx" presStyleLbl="parChTrans1D3" presStyleIdx="0" presStyleCnt="2"/>
      <dgm:spPr/>
    </dgm:pt>
    <dgm:pt modelId="{15CBE328-FB08-431C-83BB-D5A0296DC7B6}" type="pres">
      <dgm:prSet presAssocID="{2CC9ACDE-35DB-446C-8240-5C70557646DB}" presName="root2" presStyleCnt="0"/>
      <dgm:spPr/>
    </dgm:pt>
    <dgm:pt modelId="{6CB3CF8C-7D35-4904-8960-0231C7FA99EC}" type="pres">
      <dgm:prSet presAssocID="{2CC9ACDE-35DB-446C-8240-5C70557646DB}" presName="LevelTwoTextNode" presStyleLbl="node3" presStyleIdx="0" presStyleCnt="2">
        <dgm:presLayoutVars>
          <dgm:chPref val="3"/>
        </dgm:presLayoutVars>
      </dgm:prSet>
      <dgm:spPr/>
    </dgm:pt>
    <dgm:pt modelId="{FB8A942A-BBE9-4BE6-81EA-110708115F3E}" type="pres">
      <dgm:prSet presAssocID="{2CC9ACDE-35DB-446C-8240-5C70557646DB}" presName="level3hierChild" presStyleCnt="0"/>
      <dgm:spPr/>
    </dgm:pt>
    <dgm:pt modelId="{1302603B-D6C0-4D96-9E50-027ADC5DFC06}" type="pres">
      <dgm:prSet presAssocID="{D0CBAFCE-88D4-40AA-9223-F3FFF58DB559}" presName="conn2-1" presStyleLbl="parChTrans1D3" presStyleIdx="1" presStyleCnt="2"/>
      <dgm:spPr/>
    </dgm:pt>
    <dgm:pt modelId="{76A9088D-9DC7-4012-816C-34E58F0557CA}" type="pres">
      <dgm:prSet presAssocID="{D0CBAFCE-88D4-40AA-9223-F3FFF58DB559}" presName="connTx" presStyleLbl="parChTrans1D3" presStyleIdx="1" presStyleCnt="2"/>
      <dgm:spPr/>
    </dgm:pt>
    <dgm:pt modelId="{E9A2DE9A-714B-419A-9F43-D0B0312C9D12}" type="pres">
      <dgm:prSet presAssocID="{B0E12595-C297-4C4D-83AE-E95B9843E0A3}" presName="root2" presStyleCnt="0"/>
      <dgm:spPr/>
    </dgm:pt>
    <dgm:pt modelId="{BED08E26-3D68-4F68-8924-36B0495F590F}" type="pres">
      <dgm:prSet presAssocID="{B0E12595-C297-4C4D-83AE-E95B9843E0A3}" presName="LevelTwoTextNode" presStyleLbl="node3" presStyleIdx="1" presStyleCnt="2">
        <dgm:presLayoutVars>
          <dgm:chPref val="3"/>
        </dgm:presLayoutVars>
      </dgm:prSet>
      <dgm:spPr/>
    </dgm:pt>
    <dgm:pt modelId="{449D6107-9CFC-4BD7-AF30-2F85327F5613}" type="pres">
      <dgm:prSet presAssocID="{B0E12595-C297-4C4D-83AE-E95B9843E0A3}" presName="level3hierChild" presStyleCnt="0"/>
      <dgm:spPr/>
    </dgm:pt>
  </dgm:ptLst>
  <dgm:cxnLst>
    <dgm:cxn modelId="{27302819-C8E7-4FCB-BD3A-8F1C3A345600}" type="presOf" srcId="{56EF5717-FA50-4BA3-A7A4-77CBD1E09659}" destId="{5DB3954E-FDBA-47D2-8B58-EAE720C014FB}" srcOrd="0" destOrd="0" presId="urn:microsoft.com/office/officeart/2005/8/layout/hierarchy2"/>
    <dgm:cxn modelId="{19139023-0973-4CDC-80EB-FE73B4820C2A}" srcId="{2CB3D33F-145B-48E7-9DE3-EEBB8C6F087F}" destId="{56EF5717-FA50-4BA3-A7A4-77CBD1E09659}" srcOrd="0" destOrd="0" parTransId="{A8E37B92-A23E-4AAE-8522-E0F6C55D5482}" sibTransId="{582F5984-69B3-4422-9FFA-7C4BE35FE2C3}"/>
    <dgm:cxn modelId="{29FDDE30-8E74-46FA-8781-D4BCA49AF260}" type="presOf" srcId="{4613D2A9-3142-4E2B-94C8-564491D2CC8A}" destId="{AA41D5F8-F490-4264-8EA1-48A5FE4FD5C9}" srcOrd="0" destOrd="0" presId="urn:microsoft.com/office/officeart/2005/8/layout/hierarchy2"/>
    <dgm:cxn modelId="{9B480D41-B71C-4B19-BF2B-CAAFA8A79082}" type="presOf" srcId="{A8E37B92-A23E-4AAE-8522-E0F6C55D5482}" destId="{37E5C84D-1E40-4B39-847F-1BAF9BE241C0}" srcOrd="0" destOrd="0" presId="urn:microsoft.com/office/officeart/2005/8/layout/hierarchy2"/>
    <dgm:cxn modelId="{CC9B7C44-FC9F-4EDD-BCAA-0909B8BA4BC6}" type="presOf" srcId="{2CC9ACDE-35DB-446C-8240-5C70557646DB}" destId="{6CB3CF8C-7D35-4904-8960-0231C7FA99EC}" srcOrd="0" destOrd="0" presId="urn:microsoft.com/office/officeart/2005/8/layout/hierarchy2"/>
    <dgm:cxn modelId="{5CA70149-DE67-4423-8348-8A20ECEA5207}" type="presOf" srcId="{2CB3D33F-145B-48E7-9DE3-EEBB8C6F087F}" destId="{A10B64B0-181B-4274-A34D-0F374D81271D}" srcOrd="0" destOrd="0" presId="urn:microsoft.com/office/officeart/2005/8/layout/hierarchy2"/>
    <dgm:cxn modelId="{4B968869-2E9B-43BD-8B1A-CE9E73CA5D10}" srcId="{871B7990-F56D-48B2-A6A8-9ED5E6CC937E}" destId="{2CB3D33F-145B-48E7-9DE3-EEBB8C6F087F}" srcOrd="0" destOrd="0" parTransId="{A1F56E67-B383-41FA-875F-A3F9B26CAF2E}" sibTransId="{C91FE0D7-31DA-47EE-9152-4D07BB4BF3A3}"/>
    <dgm:cxn modelId="{440D214C-1E95-4698-A78C-0040499FA284}" type="presOf" srcId="{A8E37B92-A23E-4AAE-8522-E0F6C55D5482}" destId="{882DB506-9A50-4D2A-9B1E-39AC30019EE8}" srcOrd="1" destOrd="0" presId="urn:microsoft.com/office/officeart/2005/8/layout/hierarchy2"/>
    <dgm:cxn modelId="{FF299951-B5DC-46C8-A503-A45D87EF6750}" type="presOf" srcId="{D0CBAFCE-88D4-40AA-9223-F3FFF58DB559}" destId="{76A9088D-9DC7-4012-816C-34E58F0557CA}" srcOrd="1" destOrd="0" presId="urn:microsoft.com/office/officeart/2005/8/layout/hierarchy2"/>
    <dgm:cxn modelId="{B3F3EF51-DCF4-4DFE-B9B3-D0AB1E5E8657}" type="presOf" srcId="{D0CBAFCE-88D4-40AA-9223-F3FFF58DB559}" destId="{1302603B-D6C0-4D96-9E50-027ADC5DFC06}" srcOrd="0" destOrd="0" presId="urn:microsoft.com/office/officeart/2005/8/layout/hierarchy2"/>
    <dgm:cxn modelId="{3CC9A27D-D751-4DAC-B7A2-6608C178FADE}" type="presOf" srcId="{B0E12595-C297-4C4D-83AE-E95B9843E0A3}" destId="{BED08E26-3D68-4F68-8924-36B0495F590F}" srcOrd="0" destOrd="0" presId="urn:microsoft.com/office/officeart/2005/8/layout/hierarchy2"/>
    <dgm:cxn modelId="{E5D59C83-040E-4D86-8D74-B06557CD8142}" type="presOf" srcId="{871B7990-F56D-48B2-A6A8-9ED5E6CC937E}" destId="{F593270B-F4BF-433A-A9B0-A73008EE382D}" srcOrd="0" destOrd="0" presId="urn:microsoft.com/office/officeart/2005/8/layout/hierarchy2"/>
    <dgm:cxn modelId="{75DCE8AD-077E-4CB2-BE2B-15B349BE84C3}" srcId="{56EF5717-FA50-4BA3-A7A4-77CBD1E09659}" destId="{B0E12595-C297-4C4D-83AE-E95B9843E0A3}" srcOrd="1" destOrd="0" parTransId="{D0CBAFCE-88D4-40AA-9223-F3FFF58DB559}" sibTransId="{24D16E85-7137-473E-BEF7-0A3C9FAA4771}"/>
    <dgm:cxn modelId="{336BACBE-DF19-4E09-A308-EDC4BE0EA0EA}" srcId="{56EF5717-FA50-4BA3-A7A4-77CBD1E09659}" destId="{2CC9ACDE-35DB-446C-8240-5C70557646DB}" srcOrd="0" destOrd="0" parTransId="{4613D2A9-3142-4E2B-94C8-564491D2CC8A}" sibTransId="{CC17813D-D4E1-4E72-91E0-9E91AC831BEF}"/>
    <dgm:cxn modelId="{3A581AC5-2B9A-4C99-AB0E-0BD0EC591E00}" type="presOf" srcId="{4613D2A9-3142-4E2B-94C8-564491D2CC8A}" destId="{E845FBDD-1649-4D34-B633-AE5500AD3F21}" srcOrd="1" destOrd="0" presId="urn:microsoft.com/office/officeart/2005/8/layout/hierarchy2"/>
    <dgm:cxn modelId="{7AA0375F-AE8A-43CC-9EE8-55EA5D1782B8}" type="presParOf" srcId="{F593270B-F4BF-433A-A9B0-A73008EE382D}" destId="{791B3C9C-20FE-48DB-90DA-1B7CD3358768}" srcOrd="0" destOrd="0" presId="urn:microsoft.com/office/officeart/2005/8/layout/hierarchy2"/>
    <dgm:cxn modelId="{966F7ABE-7A02-4627-8180-A7D1228DD311}" type="presParOf" srcId="{791B3C9C-20FE-48DB-90DA-1B7CD3358768}" destId="{A10B64B0-181B-4274-A34D-0F374D81271D}" srcOrd="0" destOrd="0" presId="urn:microsoft.com/office/officeart/2005/8/layout/hierarchy2"/>
    <dgm:cxn modelId="{02A42A27-B928-4AAF-8979-FBD9F4638BB5}" type="presParOf" srcId="{791B3C9C-20FE-48DB-90DA-1B7CD3358768}" destId="{DEED2C8E-46B7-4B42-99E3-93387DF098BF}" srcOrd="1" destOrd="0" presId="urn:microsoft.com/office/officeart/2005/8/layout/hierarchy2"/>
    <dgm:cxn modelId="{6B89DE76-46FD-4006-A85E-1BBBC321CF78}" type="presParOf" srcId="{DEED2C8E-46B7-4B42-99E3-93387DF098BF}" destId="{37E5C84D-1E40-4B39-847F-1BAF9BE241C0}" srcOrd="0" destOrd="0" presId="urn:microsoft.com/office/officeart/2005/8/layout/hierarchy2"/>
    <dgm:cxn modelId="{5A9C7884-4290-4DAB-AF28-F642B89ADDD9}" type="presParOf" srcId="{37E5C84D-1E40-4B39-847F-1BAF9BE241C0}" destId="{882DB506-9A50-4D2A-9B1E-39AC30019EE8}" srcOrd="0" destOrd="0" presId="urn:microsoft.com/office/officeart/2005/8/layout/hierarchy2"/>
    <dgm:cxn modelId="{0406C5AA-6F84-49B3-8846-2C79A7740616}" type="presParOf" srcId="{DEED2C8E-46B7-4B42-99E3-93387DF098BF}" destId="{E9915786-2EE8-4A62-BAA4-77BF8B9C3167}" srcOrd="1" destOrd="0" presId="urn:microsoft.com/office/officeart/2005/8/layout/hierarchy2"/>
    <dgm:cxn modelId="{375474B7-C476-4574-A99E-30342C81F711}" type="presParOf" srcId="{E9915786-2EE8-4A62-BAA4-77BF8B9C3167}" destId="{5DB3954E-FDBA-47D2-8B58-EAE720C014FB}" srcOrd="0" destOrd="0" presId="urn:microsoft.com/office/officeart/2005/8/layout/hierarchy2"/>
    <dgm:cxn modelId="{3ECA4FB7-2842-4F91-8F1C-5ADE73F0A37C}" type="presParOf" srcId="{E9915786-2EE8-4A62-BAA4-77BF8B9C3167}" destId="{6707BFA6-E900-4856-953E-ADB50C2109CF}" srcOrd="1" destOrd="0" presId="urn:microsoft.com/office/officeart/2005/8/layout/hierarchy2"/>
    <dgm:cxn modelId="{71FA45AB-7AB9-471C-979F-4243EC73B5A3}" type="presParOf" srcId="{6707BFA6-E900-4856-953E-ADB50C2109CF}" destId="{AA41D5F8-F490-4264-8EA1-48A5FE4FD5C9}" srcOrd="0" destOrd="0" presId="urn:microsoft.com/office/officeart/2005/8/layout/hierarchy2"/>
    <dgm:cxn modelId="{387E3B2E-9C69-4C57-8BFE-4558E9BB30BB}" type="presParOf" srcId="{AA41D5F8-F490-4264-8EA1-48A5FE4FD5C9}" destId="{E845FBDD-1649-4D34-B633-AE5500AD3F21}" srcOrd="0" destOrd="0" presId="urn:microsoft.com/office/officeart/2005/8/layout/hierarchy2"/>
    <dgm:cxn modelId="{944CAA6B-F8DD-4ABF-931A-9E08E51A920D}" type="presParOf" srcId="{6707BFA6-E900-4856-953E-ADB50C2109CF}" destId="{15CBE328-FB08-431C-83BB-D5A0296DC7B6}" srcOrd="1" destOrd="0" presId="urn:microsoft.com/office/officeart/2005/8/layout/hierarchy2"/>
    <dgm:cxn modelId="{ABF790BA-D5B9-448F-B2CC-5C45806E8D10}" type="presParOf" srcId="{15CBE328-FB08-431C-83BB-D5A0296DC7B6}" destId="{6CB3CF8C-7D35-4904-8960-0231C7FA99EC}" srcOrd="0" destOrd="0" presId="urn:microsoft.com/office/officeart/2005/8/layout/hierarchy2"/>
    <dgm:cxn modelId="{CC0841D2-C296-4606-8275-95F946D537DA}" type="presParOf" srcId="{15CBE328-FB08-431C-83BB-D5A0296DC7B6}" destId="{FB8A942A-BBE9-4BE6-81EA-110708115F3E}" srcOrd="1" destOrd="0" presId="urn:microsoft.com/office/officeart/2005/8/layout/hierarchy2"/>
    <dgm:cxn modelId="{896C0274-405E-45DA-83B6-4FF8A3E586D8}" type="presParOf" srcId="{6707BFA6-E900-4856-953E-ADB50C2109CF}" destId="{1302603B-D6C0-4D96-9E50-027ADC5DFC06}" srcOrd="2" destOrd="0" presId="urn:microsoft.com/office/officeart/2005/8/layout/hierarchy2"/>
    <dgm:cxn modelId="{563BE843-BD75-4AD2-81B7-6F0C0D244A8B}" type="presParOf" srcId="{1302603B-D6C0-4D96-9E50-027ADC5DFC06}" destId="{76A9088D-9DC7-4012-816C-34E58F0557CA}" srcOrd="0" destOrd="0" presId="urn:microsoft.com/office/officeart/2005/8/layout/hierarchy2"/>
    <dgm:cxn modelId="{00A3E0E8-C4C6-463D-A384-594C9E133EDC}" type="presParOf" srcId="{6707BFA6-E900-4856-953E-ADB50C2109CF}" destId="{E9A2DE9A-714B-419A-9F43-D0B0312C9D12}" srcOrd="3" destOrd="0" presId="urn:microsoft.com/office/officeart/2005/8/layout/hierarchy2"/>
    <dgm:cxn modelId="{B12DB3DD-FDB1-449B-9240-A0D9E5D4B899}" type="presParOf" srcId="{E9A2DE9A-714B-419A-9F43-D0B0312C9D12}" destId="{BED08E26-3D68-4F68-8924-36B0495F590F}" srcOrd="0" destOrd="0" presId="urn:microsoft.com/office/officeart/2005/8/layout/hierarchy2"/>
    <dgm:cxn modelId="{83802E47-77CB-479E-8B6C-9B47D56E854E}" type="presParOf" srcId="{E9A2DE9A-714B-419A-9F43-D0B0312C9D12}" destId="{449D6107-9CFC-4BD7-AF30-2F85327F5613}"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EA12566-C387-4486-AEF5-76B6039B285A}" type="doc">
      <dgm:prSet loTypeId="urn:microsoft.com/office/officeart/2005/8/layout/hProcess9" loCatId="process" qsTypeId="urn:microsoft.com/office/officeart/2005/8/quickstyle/simple1" qsCatId="simple" csTypeId="urn:microsoft.com/office/officeart/2005/8/colors/colorful2" csCatId="colorful" phldr="1"/>
      <dgm:spPr/>
      <dgm:t>
        <a:bodyPr/>
        <a:lstStyle/>
        <a:p>
          <a:endParaRPr lang="en-US"/>
        </a:p>
      </dgm:t>
    </dgm:pt>
    <dgm:pt modelId="{CC4DBCA2-DAE0-4419-8D70-F84D9E6C6274}">
      <dgm:prSet phldrT="[Text]" phldr="0"/>
      <dgm:spPr/>
      <dgm:t>
        <a:bodyPr/>
        <a:lstStyle/>
        <a:p>
          <a:pPr rtl="0"/>
          <a:r>
            <a:rPr lang="en-US">
              <a:latin typeface="Avenir Next LT Pro"/>
            </a:rPr>
            <a:t>Staff DEI Committee</a:t>
          </a:r>
        </a:p>
      </dgm:t>
    </dgm:pt>
    <dgm:pt modelId="{145A73FA-9954-4867-9AEA-F9B0C9969357}" type="parTrans" cxnId="{255F660B-43FF-4804-8227-8A3A831E43F6}">
      <dgm:prSet/>
      <dgm:spPr/>
      <dgm:t>
        <a:bodyPr/>
        <a:lstStyle/>
        <a:p>
          <a:endParaRPr lang="en-US"/>
        </a:p>
      </dgm:t>
    </dgm:pt>
    <dgm:pt modelId="{D8D5AD27-3C21-48EF-8A66-BDEF123FE89F}" type="sibTrans" cxnId="{255F660B-43FF-4804-8227-8A3A831E43F6}">
      <dgm:prSet/>
      <dgm:spPr/>
      <dgm:t>
        <a:bodyPr/>
        <a:lstStyle/>
        <a:p>
          <a:endParaRPr lang="en-US"/>
        </a:p>
      </dgm:t>
    </dgm:pt>
    <dgm:pt modelId="{B3C234EA-BEC8-4AA2-88FA-151545704839}">
      <dgm:prSet phldrT="[Text]" phldr="0"/>
      <dgm:spPr/>
      <dgm:t>
        <a:bodyPr/>
        <a:lstStyle/>
        <a:p>
          <a:r>
            <a:rPr lang="en-US">
              <a:latin typeface="Avenir Next LT Pro"/>
            </a:rPr>
            <a:t>DEI consultants</a:t>
          </a:r>
          <a:endParaRPr lang="en-US"/>
        </a:p>
      </dgm:t>
    </dgm:pt>
    <dgm:pt modelId="{3AC336FA-9261-4F5F-8015-FAB22C6DC88B}" type="parTrans" cxnId="{FA4BBE6D-A7EF-45BD-8AFE-ED1F17AE568F}">
      <dgm:prSet/>
      <dgm:spPr/>
      <dgm:t>
        <a:bodyPr/>
        <a:lstStyle/>
        <a:p>
          <a:endParaRPr lang="en-US"/>
        </a:p>
      </dgm:t>
    </dgm:pt>
    <dgm:pt modelId="{E8EF9F14-F54F-4EEF-84F2-BE7C1AF8F324}" type="sibTrans" cxnId="{FA4BBE6D-A7EF-45BD-8AFE-ED1F17AE568F}">
      <dgm:prSet/>
      <dgm:spPr/>
      <dgm:t>
        <a:bodyPr/>
        <a:lstStyle/>
        <a:p>
          <a:endParaRPr lang="en-US"/>
        </a:p>
      </dgm:t>
    </dgm:pt>
    <dgm:pt modelId="{3163087C-8D09-4373-8BB8-2427734CDA14}">
      <dgm:prSet phldrT="[Text]" phldr="0"/>
      <dgm:spPr/>
      <dgm:t>
        <a:bodyPr/>
        <a:lstStyle/>
        <a:p>
          <a:pPr rtl="0"/>
          <a:r>
            <a:rPr lang="en-US">
              <a:latin typeface="Avenir Next LT Pro"/>
            </a:rPr>
            <a:t>Mission, Vision, and Values</a:t>
          </a:r>
          <a:endParaRPr lang="en-US"/>
        </a:p>
      </dgm:t>
    </dgm:pt>
    <dgm:pt modelId="{2CAF498D-993A-400B-BEB9-6479C979D3C6}" type="parTrans" cxnId="{961A38FB-AA02-4432-89B9-F06688E8188C}">
      <dgm:prSet/>
      <dgm:spPr/>
      <dgm:t>
        <a:bodyPr/>
        <a:lstStyle/>
        <a:p>
          <a:endParaRPr lang="en-US"/>
        </a:p>
      </dgm:t>
    </dgm:pt>
    <dgm:pt modelId="{19B53664-2510-4E4D-91D2-0C3CE3F9CB72}" type="sibTrans" cxnId="{961A38FB-AA02-4432-89B9-F06688E8188C}">
      <dgm:prSet/>
      <dgm:spPr/>
      <dgm:t>
        <a:bodyPr/>
        <a:lstStyle/>
        <a:p>
          <a:endParaRPr lang="en-US"/>
        </a:p>
      </dgm:t>
    </dgm:pt>
    <dgm:pt modelId="{C3312F42-D260-477F-9F73-5B04BF9115C6}">
      <dgm:prSet phldr="0"/>
      <dgm:spPr/>
      <dgm:t>
        <a:bodyPr/>
        <a:lstStyle/>
        <a:p>
          <a:pPr rtl="0"/>
          <a:r>
            <a:rPr lang="en-US">
              <a:latin typeface="Avenir Next LT Pro"/>
            </a:rPr>
            <a:t>Staff DEI Training</a:t>
          </a:r>
        </a:p>
      </dgm:t>
    </dgm:pt>
    <dgm:pt modelId="{2A3E7A67-93B8-43FE-82FD-D1A53501CFF4}" type="parTrans" cxnId="{761165A9-250F-429E-BD47-C248BD51165F}">
      <dgm:prSet/>
      <dgm:spPr/>
      <dgm:t>
        <a:bodyPr/>
        <a:lstStyle/>
        <a:p>
          <a:endParaRPr lang="en-US"/>
        </a:p>
      </dgm:t>
    </dgm:pt>
    <dgm:pt modelId="{942588CA-E139-4258-AB0F-23D8E0C029B4}" type="sibTrans" cxnId="{761165A9-250F-429E-BD47-C248BD51165F}">
      <dgm:prSet/>
      <dgm:spPr/>
      <dgm:t>
        <a:bodyPr/>
        <a:lstStyle/>
        <a:p>
          <a:endParaRPr lang="en-US"/>
        </a:p>
      </dgm:t>
    </dgm:pt>
    <dgm:pt modelId="{C3FC9630-7C5C-4F8D-A877-7B374D5EFB31}" type="pres">
      <dgm:prSet presAssocID="{1EA12566-C387-4486-AEF5-76B6039B285A}" presName="CompostProcess" presStyleCnt="0">
        <dgm:presLayoutVars>
          <dgm:dir/>
          <dgm:resizeHandles val="exact"/>
        </dgm:presLayoutVars>
      </dgm:prSet>
      <dgm:spPr/>
    </dgm:pt>
    <dgm:pt modelId="{1AD12292-E61E-426E-B707-D456719414A9}" type="pres">
      <dgm:prSet presAssocID="{1EA12566-C387-4486-AEF5-76B6039B285A}" presName="arrow" presStyleLbl="bgShp" presStyleIdx="0" presStyleCnt="1"/>
      <dgm:spPr/>
    </dgm:pt>
    <dgm:pt modelId="{1E982DF4-B192-4408-B90B-921807D74323}" type="pres">
      <dgm:prSet presAssocID="{1EA12566-C387-4486-AEF5-76B6039B285A}" presName="linearProcess" presStyleCnt="0"/>
      <dgm:spPr/>
    </dgm:pt>
    <dgm:pt modelId="{20D0AE11-D346-482D-AF88-BCE0A592E204}" type="pres">
      <dgm:prSet presAssocID="{CC4DBCA2-DAE0-4419-8D70-F84D9E6C6274}" presName="textNode" presStyleLbl="node1" presStyleIdx="0" presStyleCnt="4">
        <dgm:presLayoutVars>
          <dgm:bulletEnabled val="1"/>
        </dgm:presLayoutVars>
      </dgm:prSet>
      <dgm:spPr/>
    </dgm:pt>
    <dgm:pt modelId="{F06AA8F1-28D7-4A04-89D6-EC1C174F6DAD}" type="pres">
      <dgm:prSet presAssocID="{D8D5AD27-3C21-48EF-8A66-BDEF123FE89F}" presName="sibTrans" presStyleCnt="0"/>
      <dgm:spPr/>
    </dgm:pt>
    <dgm:pt modelId="{9940F679-6CD6-4E52-B395-738775951156}" type="pres">
      <dgm:prSet presAssocID="{C3312F42-D260-477F-9F73-5B04BF9115C6}" presName="textNode" presStyleLbl="node1" presStyleIdx="1" presStyleCnt="4">
        <dgm:presLayoutVars>
          <dgm:bulletEnabled val="1"/>
        </dgm:presLayoutVars>
      </dgm:prSet>
      <dgm:spPr/>
    </dgm:pt>
    <dgm:pt modelId="{6B7B0A43-C87E-4C7A-906D-622954A0CDC6}" type="pres">
      <dgm:prSet presAssocID="{942588CA-E139-4258-AB0F-23D8E0C029B4}" presName="sibTrans" presStyleCnt="0"/>
      <dgm:spPr/>
    </dgm:pt>
    <dgm:pt modelId="{C926763A-FE32-465E-B37D-00C1106C5FBD}" type="pres">
      <dgm:prSet presAssocID="{B3C234EA-BEC8-4AA2-88FA-151545704839}" presName="textNode" presStyleLbl="node1" presStyleIdx="2" presStyleCnt="4">
        <dgm:presLayoutVars>
          <dgm:bulletEnabled val="1"/>
        </dgm:presLayoutVars>
      </dgm:prSet>
      <dgm:spPr/>
    </dgm:pt>
    <dgm:pt modelId="{24B4F07A-BDF6-42A6-B0C5-6F406A21B347}" type="pres">
      <dgm:prSet presAssocID="{E8EF9F14-F54F-4EEF-84F2-BE7C1AF8F324}" presName="sibTrans" presStyleCnt="0"/>
      <dgm:spPr/>
    </dgm:pt>
    <dgm:pt modelId="{4E4CB153-A242-461B-B6E0-7ECF9F6EA541}" type="pres">
      <dgm:prSet presAssocID="{3163087C-8D09-4373-8BB8-2427734CDA14}" presName="textNode" presStyleLbl="node1" presStyleIdx="3" presStyleCnt="4">
        <dgm:presLayoutVars>
          <dgm:bulletEnabled val="1"/>
        </dgm:presLayoutVars>
      </dgm:prSet>
      <dgm:spPr/>
    </dgm:pt>
  </dgm:ptLst>
  <dgm:cxnLst>
    <dgm:cxn modelId="{255F660B-43FF-4804-8227-8A3A831E43F6}" srcId="{1EA12566-C387-4486-AEF5-76B6039B285A}" destId="{CC4DBCA2-DAE0-4419-8D70-F84D9E6C6274}" srcOrd="0" destOrd="0" parTransId="{145A73FA-9954-4867-9AEA-F9B0C9969357}" sibTransId="{D8D5AD27-3C21-48EF-8A66-BDEF123FE89F}"/>
    <dgm:cxn modelId="{395F6110-0711-466D-ACE7-AD8CB7F0C24B}" type="presOf" srcId="{CC4DBCA2-DAE0-4419-8D70-F84D9E6C6274}" destId="{20D0AE11-D346-482D-AF88-BCE0A592E204}" srcOrd="0" destOrd="0" presId="urn:microsoft.com/office/officeart/2005/8/layout/hProcess9"/>
    <dgm:cxn modelId="{6A17E837-2505-40CB-8E98-6101238B0415}" type="presOf" srcId="{1EA12566-C387-4486-AEF5-76B6039B285A}" destId="{C3FC9630-7C5C-4F8D-A877-7B374D5EFB31}" srcOrd="0" destOrd="0" presId="urn:microsoft.com/office/officeart/2005/8/layout/hProcess9"/>
    <dgm:cxn modelId="{C1BFAE44-92AB-4EB2-903C-BFC2EC51A742}" type="presOf" srcId="{C3312F42-D260-477F-9F73-5B04BF9115C6}" destId="{9940F679-6CD6-4E52-B395-738775951156}" srcOrd="0" destOrd="0" presId="urn:microsoft.com/office/officeart/2005/8/layout/hProcess9"/>
    <dgm:cxn modelId="{3AF69668-8C07-4991-9AE7-E3DDC2909A1A}" type="presOf" srcId="{3163087C-8D09-4373-8BB8-2427734CDA14}" destId="{4E4CB153-A242-461B-B6E0-7ECF9F6EA541}" srcOrd="0" destOrd="0" presId="urn:microsoft.com/office/officeart/2005/8/layout/hProcess9"/>
    <dgm:cxn modelId="{FA4BBE6D-A7EF-45BD-8AFE-ED1F17AE568F}" srcId="{1EA12566-C387-4486-AEF5-76B6039B285A}" destId="{B3C234EA-BEC8-4AA2-88FA-151545704839}" srcOrd="2" destOrd="0" parTransId="{3AC336FA-9261-4F5F-8015-FAB22C6DC88B}" sibTransId="{E8EF9F14-F54F-4EEF-84F2-BE7C1AF8F324}"/>
    <dgm:cxn modelId="{A2D8B852-0B34-464A-A97D-DAC6AF0B6738}" type="presOf" srcId="{B3C234EA-BEC8-4AA2-88FA-151545704839}" destId="{C926763A-FE32-465E-B37D-00C1106C5FBD}" srcOrd="0" destOrd="0" presId="urn:microsoft.com/office/officeart/2005/8/layout/hProcess9"/>
    <dgm:cxn modelId="{761165A9-250F-429E-BD47-C248BD51165F}" srcId="{1EA12566-C387-4486-AEF5-76B6039B285A}" destId="{C3312F42-D260-477F-9F73-5B04BF9115C6}" srcOrd="1" destOrd="0" parTransId="{2A3E7A67-93B8-43FE-82FD-D1A53501CFF4}" sibTransId="{942588CA-E139-4258-AB0F-23D8E0C029B4}"/>
    <dgm:cxn modelId="{961A38FB-AA02-4432-89B9-F06688E8188C}" srcId="{1EA12566-C387-4486-AEF5-76B6039B285A}" destId="{3163087C-8D09-4373-8BB8-2427734CDA14}" srcOrd="3" destOrd="0" parTransId="{2CAF498D-993A-400B-BEB9-6479C979D3C6}" sibTransId="{19B53664-2510-4E4D-91D2-0C3CE3F9CB72}"/>
    <dgm:cxn modelId="{0E32785B-AE41-4A22-A436-21B3A777C13F}" type="presParOf" srcId="{C3FC9630-7C5C-4F8D-A877-7B374D5EFB31}" destId="{1AD12292-E61E-426E-B707-D456719414A9}" srcOrd="0" destOrd="0" presId="urn:microsoft.com/office/officeart/2005/8/layout/hProcess9"/>
    <dgm:cxn modelId="{49FC5656-D324-4C2E-A527-9F3FD9F56604}" type="presParOf" srcId="{C3FC9630-7C5C-4F8D-A877-7B374D5EFB31}" destId="{1E982DF4-B192-4408-B90B-921807D74323}" srcOrd="1" destOrd="0" presId="urn:microsoft.com/office/officeart/2005/8/layout/hProcess9"/>
    <dgm:cxn modelId="{3E960496-095B-4E1A-80C0-BF80914EA5F5}" type="presParOf" srcId="{1E982DF4-B192-4408-B90B-921807D74323}" destId="{20D0AE11-D346-482D-AF88-BCE0A592E204}" srcOrd="0" destOrd="0" presId="urn:microsoft.com/office/officeart/2005/8/layout/hProcess9"/>
    <dgm:cxn modelId="{9AAC59F7-B67C-4516-A4AB-B68941F4357A}" type="presParOf" srcId="{1E982DF4-B192-4408-B90B-921807D74323}" destId="{F06AA8F1-28D7-4A04-89D6-EC1C174F6DAD}" srcOrd="1" destOrd="0" presId="urn:microsoft.com/office/officeart/2005/8/layout/hProcess9"/>
    <dgm:cxn modelId="{F9E3E8DF-C72B-4568-8160-C2E07FBE9801}" type="presParOf" srcId="{1E982DF4-B192-4408-B90B-921807D74323}" destId="{9940F679-6CD6-4E52-B395-738775951156}" srcOrd="2" destOrd="0" presId="urn:microsoft.com/office/officeart/2005/8/layout/hProcess9"/>
    <dgm:cxn modelId="{72595880-6AAE-4B9D-A373-80C945CAAB03}" type="presParOf" srcId="{1E982DF4-B192-4408-B90B-921807D74323}" destId="{6B7B0A43-C87E-4C7A-906D-622954A0CDC6}" srcOrd="3" destOrd="0" presId="urn:microsoft.com/office/officeart/2005/8/layout/hProcess9"/>
    <dgm:cxn modelId="{8E0400D2-5149-42F3-BFFB-2792C494FB6F}" type="presParOf" srcId="{1E982DF4-B192-4408-B90B-921807D74323}" destId="{C926763A-FE32-465E-B37D-00C1106C5FBD}" srcOrd="4" destOrd="0" presId="urn:microsoft.com/office/officeart/2005/8/layout/hProcess9"/>
    <dgm:cxn modelId="{EE322697-4D11-4661-8164-7D404EA94CE9}" type="presParOf" srcId="{1E982DF4-B192-4408-B90B-921807D74323}" destId="{24B4F07A-BDF6-42A6-B0C5-6F406A21B347}" srcOrd="5" destOrd="0" presId="urn:microsoft.com/office/officeart/2005/8/layout/hProcess9"/>
    <dgm:cxn modelId="{F9DFB312-FC2C-49EA-95BB-49A691840FD7}" type="presParOf" srcId="{1E982DF4-B192-4408-B90B-921807D74323}" destId="{4E4CB153-A242-461B-B6E0-7ECF9F6EA541}" srcOrd="6"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8F29291-1AB0-4444-8399-465A23B9EE20}" type="doc">
      <dgm:prSet loTypeId="urn:microsoft.com/office/officeart/2005/8/layout/lProcess2" loCatId="list" qsTypeId="urn:microsoft.com/office/officeart/2005/8/quickstyle/simple1" qsCatId="simple" csTypeId="urn:microsoft.com/office/officeart/2005/8/colors/accent2_1" csCatId="accent2" phldr="1"/>
      <dgm:spPr/>
      <dgm:t>
        <a:bodyPr/>
        <a:lstStyle/>
        <a:p>
          <a:endParaRPr lang="en-US"/>
        </a:p>
      </dgm:t>
    </dgm:pt>
    <dgm:pt modelId="{58E9334C-1FDE-40A3-BC2E-F8F5709CA722}">
      <dgm:prSet phldrT="[Text]" phldr="0"/>
      <dgm:spPr/>
      <dgm:t>
        <a:bodyPr/>
        <a:lstStyle/>
        <a:p>
          <a:pPr rtl="0"/>
          <a:r>
            <a:rPr lang="en-US">
              <a:latin typeface="Calibri Light" panose="020F0302020204030204"/>
            </a:rPr>
            <a:t>Session 1</a:t>
          </a:r>
          <a:endParaRPr lang="en-US"/>
        </a:p>
      </dgm:t>
    </dgm:pt>
    <dgm:pt modelId="{92AF8FD4-7DB2-4631-95FE-2B67EB301530}" type="parTrans" cxnId="{9200AC2D-5903-4F87-B108-85E6E72BA1F4}">
      <dgm:prSet/>
      <dgm:spPr/>
      <dgm:t>
        <a:bodyPr/>
        <a:lstStyle/>
        <a:p>
          <a:endParaRPr lang="en-US"/>
        </a:p>
      </dgm:t>
    </dgm:pt>
    <dgm:pt modelId="{2FA9D023-4768-4916-8ABF-DE84343E9B4C}" type="sibTrans" cxnId="{9200AC2D-5903-4F87-B108-85E6E72BA1F4}">
      <dgm:prSet/>
      <dgm:spPr/>
      <dgm:t>
        <a:bodyPr/>
        <a:lstStyle/>
        <a:p>
          <a:endParaRPr lang="en-US"/>
        </a:p>
      </dgm:t>
    </dgm:pt>
    <dgm:pt modelId="{6EF3A812-22EA-4D75-8677-BFD1199D3FBD}">
      <dgm:prSet phldrT="[Text]" phldr="0"/>
      <dgm:spPr/>
      <dgm:t>
        <a:bodyPr/>
        <a:lstStyle/>
        <a:p>
          <a:pPr rtl="0"/>
          <a:r>
            <a:rPr lang="en-US">
              <a:latin typeface="Calibri Light" panose="020F0302020204030204"/>
            </a:rPr>
            <a:t>Facilitator: Research &amp; Engagement and Digital Strategies</a:t>
          </a:r>
          <a:endParaRPr lang="en-US"/>
        </a:p>
      </dgm:t>
    </dgm:pt>
    <dgm:pt modelId="{3C4EB730-0CD8-4389-943E-BB4B7EB402E6}" type="parTrans" cxnId="{83D21087-7802-4147-859E-4D5267ABD3D4}">
      <dgm:prSet/>
      <dgm:spPr/>
      <dgm:t>
        <a:bodyPr/>
        <a:lstStyle/>
        <a:p>
          <a:endParaRPr lang="en-US"/>
        </a:p>
      </dgm:t>
    </dgm:pt>
    <dgm:pt modelId="{E8C56BBC-E6F1-4649-9374-5415A62813C4}" type="sibTrans" cxnId="{83D21087-7802-4147-859E-4D5267ABD3D4}">
      <dgm:prSet/>
      <dgm:spPr/>
      <dgm:t>
        <a:bodyPr/>
        <a:lstStyle/>
        <a:p>
          <a:endParaRPr lang="en-US"/>
        </a:p>
      </dgm:t>
    </dgm:pt>
    <dgm:pt modelId="{D705695E-265E-4FE4-A38D-4BDE51568F51}">
      <dgm:prSet phldrT="[Text]" phldr="0"/>
      <dgm:spPr/>
      <dgm:t>
        <a:bodyPr/>
        <a:lstStyle/>
        <a:p>
          <a:pPr rtl="0"/>
          <a:r>
            <a:rPr lang="en-US">
              <a:latin typeface="Calibri Light" panose="020F0302020204030204"/>
            </a:rPr>
            <a:t>Focus: Production of history and archival methodology</a:t>
          </a:r>
          <a:endParaRPr lang="en-US"/>
        </a:p>
      </dgm:t>
    </dgm:pt>
    <dgm:pt modelId="{049F6399-AC32-4DAE-B133-2D4864FD9B75}" type="parTrans" cxnId="{0991C71A-0E8F-4026-A313-2D90623EF5EC}">
      <dgm:prSet/>
      <dgm:spPr/>
      <dgm:t>
        <a:bodyPr/>
        <a:lstStyle/>
        <a:p>
          <a:endParaRPr lang="en-US"/>
        </a:p>
      </dgm:t>
    </dgm:pt>
    <dgm:pt modelId="{4F01D3FD-4552-4CF6-996B-3F3AC74E0156}" type="sibTrans" cxnId="{0991C71A-0E8F-4026-A313-2D90623EF5EC}">
      <dgm:prSet/>
      <dgm:spPr/>
      <dgm:t>
        <a:bodyPr/>
        <a:lstStyle/>
        <a:p>
          <a:endParaRPr lang="en-US"/>
        </a:p>
      </dgm:t>
    </dgm:pt>
    <dgm:pt modelId="{5E73ACEE-02E1-4017-8EF1-6D03394645DA}">
      <dgm:prSet phldrT="[Text]" phldr="0"/>
      <dgm:spPr/>
      <dgm:t>
        <a:bodyPr/>
        <a:lstStyle/>
        <a:p>
          <a:pPr rtl="0"/>
          <a:r>
            <a:rPr lang="en-US">
              <a:latin typeface="Calibri Light" panose="020F0302020204030204"/>
            </a:rPr>
            <a:t>Session 2</a:t>
          </a:r>
          <a:endParaRPr lang="en-US"/>
        </a:p>
      </dgm:t>
    </dgm:pt>
    <dgm:pt modelId="{AD3030CA-1729-4983-9791-D5BFEB423EC4}" type="parTrans" cxnId="{6A7D6B6A-B7AE-404F-A9EE-5510F8C267F1}">
      <dgm:prSet/>
      <dgm:spPr/>
      <dgm:t>
        <a:bodyPr/>
        <a:lstStyle/>
        <a:p>
          <a:endParaRPr lang="en-US"/>
        </a:p>
      </dgm:t>
    </dgm:pt>
    <dgm:pt modelId="{68B7892C-62A3-468C-92D8-5F408B40318F}" type="sibTrans" cxnId="{6A7D6B6A-B7AE-404F-A9EE-5510F8C267F1}">
      <dgm:prSet/>
      <dgm:spPr/>
      <dgm:t>
        <a:bodyPr/>
        <a:lstStyle/>
        <a:p>
          <a:endParaRPr lang="en-US"/>
        </a:p>
      </dgm:t>
    </dgm:pt>
    <dgm:pt modelId="{947C17D8-44DE-4AF2-8520-2E51903F0FBD}">
      <dgm:prSet phldrT="[Text]" phldr="0"/>
      <dgm:spPr/>
      <dgm:t>
        <a:bodyPr/>
        <a:lstStyle/>
        <a:p>
          <a:pPr rtl="0"/>
          <a:r>
            <a:rPr lang="en-US">
              <a:latin typeface="Calibri Light" panose="020F0302020204030204"/>
            </a:rPr>
            <a:t>Facilitator: Access</a:t>
          </a:r>
          <a:endParaRPr lang="en-US"/>
        </a:p>
      </dgm:t>
    </dgm:pt>
    <dgm:pt modelId="{C508E034-389C-4B26-BCB1-047A238D4FF9}" type="parTrans" cxnId="{942A6402-4D18-4F69-85FD-507AA1C67852}">
      <dgm:prSet/>
      <dgm:spPr/>
      <dgm:t>
        <a:bodyPr/>
        <a:lstStyle/>
        <a:p>
          <a:endParaRPr lang="en-US"/>
        </a:p>
      </dgm:t>
    </dgm:pt>
    <dgm:pt modelId="{FEE1E08D-7D01-4252-89E3-C854E8605BCF}" type="sibTrans" cxnId="{942A6402-4D18-4F69-85FD-507AA1C67852}">
      <dgm:prSet/>
      <dgm:spPr/>
      <dgm:t>
        <a:bodyPr/>
        <a:lstStyle/>
        <a:p>
          <a:endParaRPr lang="en-US"/>
        </a:p>
      </dgm:t>
    </dgm:pt>
    <dgm:pt modelId="{373A9C80-C47B-494C-A4BD-BDADAD05D139}">
      <dgm:prSet phldrT="[Text]" phldr="0"/>
      <dgm:spPr/>
      <dgm:t>
        <a:bodyPr/>
        <a:lstStyle/>
        <a:p>
          <a:pPr rtl="0"/>
          <a:r>
            <a:rPr lang="en-US">
              <a:latin typeface="Calibri Light" panose="020F0302020204030204"/>
            </a:rPr>
            <a:t>Focus: Inclusive archival description</a:t>
          </a:r>
          <a:endParaRPr lang="en-US"/>
        </a:p>
      </dgm:t>
    </dgm:pt>
    <dgm:pt modelId="{DD4B67F6-0705-4E5D-9BAC-9306FD621300}" type="parTrans" cxnId="{17CE9215-E817-4AFE-94AC-EBD37DBEED2E}">
      <dgm:prSet/>
      <dgm:spPr/>
      <dgm:t>
        <a:bodyPr/>
        <a:lstStyle/>
        <a:p>
          <a:endParaRPr lang="en-US"/>
        </a:p>
      </dgm:t>
    </dgm:pt>
    <dgm:pt modelId="{3E706399-0456-4F0F-83A9-C77AC0118271}" type="sibTrans" cxnId="{17CE9215-E817-4AFE-94AC-EBD37DBEED2E}">
      <dgm:prSet/>
      <dgm:spPr/>
      <dgm:t>
        <a:bodyPr/>
        <a:lstStyle/>
        <a:p>
          <a:endParaRPr lang="en-US"/>
        </a:p>
      </dgm:t>
    </dgm:pt>
    <dgm:pt modelId="{7397A797-4B63-49D4-A329-16709DAC37DF}">
      <dgm:prSet phldrT="[Text]" phldr="0"/>
      <dgm:spPr/>
      <dgm:t>
        <a:bodyPr/>
        <a:lstStyle/>
        <a:p>
          <a:pPr rtl="0"/>
          <a:r>
            <a:rPr lang="en-US">
              <a:latin typeface="Calibri Light" panose="020F0302020204030204"/>
            </a:rPr>
            <a:t>Session 3</a:t>
          </a:r>
          <a:endParaRPr lang="en-US"/>
        </a:p>
      </dgm:t>
    </dgm:pt>
    <dgm:pt modelId="{4DDAB7C1-6587-4B3E-B269-34B5DA01C0F6}" type="parTrans" cxnId="{90C7F797-6A8F-49EB-A149-F6348E53BDD6}">
      <dgm:prSet/>
      <dgm:spPr/>
      <dgm:t>
        <a:bodyPr/>
        <a:lstStyle/>
        <a:p>
          <a:endParaRPr lang="en-US"/>
        </a:p>
      </dgm:t>
    </dgm:pt>
    <dgm:pt modelId="{E27F5BB1-5CDB-4D5C-BC47-63F6520706E4}" type="sibTrans" cxnId="{90C7F797-6A8F-49EB-A149-F6348E53BDD6}">
      <dgm:prSet/>
      <dgm:spPr/>
      <dgm:t>
        <a:bodyPr/>
        <a:lstStyle/>
        <a:p>
          <a:endParaRPr lang="en-US"/>
        </a:p>
      </dgm:t>
    </dgm:pt>
    <dgm:pt modelId="{1C913657-D203-4576-900D-DCB5894BCBB4}">
      <dgm:prSet phldrT="[Text]" phldr="0"/>
      <dgm:spPr/>
      <dgm:t>
        <a:bodyPr/>
        <a:lstStyle/>
        <a:p>
          <a:pPr rtl="0"/>
          <a:r>
            <a:rPr lang="en-US">
              <a:latin typeface="Calibri Light" panose="020F0302020204030204"/>
            </a:rPr>
            <a:t>Facilitator: Collections Management and Selznick School Fellow</a:t>
          </a:r>
          <a:endParaRPr lang="en-US"/>
        </a:p>
      </dgm:t>
    </dgm:pt>
    <dgm:pt modelId="{D5039240-C9BB-4BD2-BF6A-DCB22A9BE439}" type="parTrans" cxnId="{CE0E0163-C168-4308-A23A-4CCADFA298F9}">
      <dgm:prSet/>
      <dgm:spPr/>
      <dgm:t>
        <a:bodyPr/>
        <a:lstStyle/>
        <a:p>
          <a:endParaRPr lang="en-US"/>
        </a:p>
      </dgm:t>
    </dgm:pt>
    <dgm:pt modelId="{E0BC1341-78F9-4216-BD39-7C3FB431B2DE}" type="sibTrans" cxnId="{CE0E0163-C168-4308-A23A-4CCADFA298F9}">
      <dgm:prSet/>
      <dgm:spPr/>
      <dgm:t>
        <a:bodyPr/>
        <a:lstStyle/>
        <a:p>
          <a:endParaRPr lang="en-US"/>
        </a:p>
      </dgm:t>
    </dgm:pt>
    <dgm:pt modelId="{61116BA7-7153-4BA8-BDAC-A84E84E51C74}">
      <dgm:prSet phldrT="[Text]" phldr="0"/>
      <dgm:spPr/>
      <dgm:t>
        <a:bodyPr/>
        <a:lstStyle/>
        <a:p>
          <a:pPr rtl="0"/>
          <a:r>
            <a:rPr lang="en-US">
              <a:latin typeface="Calibri Light" panose="020F0302020204030204"/>
            </a:rPr>
            <a:t>Focus: Specific RAC archival description</a:t>
          </a:r>
          <a:endParaRPr lang="en-US"/>
        </a:p>
      </dgm:t>
    </dgm:pt>
    <dgm:pt modelId="{25F8E0FC-8D59-40F7-AC9D-CE645EE51475}" type="parTrans" cxnId="{CE66BD66-1866-4DC4-8587-0B1D50654E3D}">
      <dgm:prSet/>
      <dgm:spPr/>
      <dgm:t>
        <a:bodyPr/>
        <a:lstStyle/>
        <a:p>
          <a:endParaRPr lang="en-US"/>
        </a:p>
      </dgm:t>
    </dgm:pt>
    <dgm:pt modelId="{2C315B04-0961-4140-A8F2-6A007B56170A}" type="sibTrans" cxnId="{CE66BD66-1866-4DC4-8587-0B1D50654E3D}">
      <dgm:prSet/>
      <dgm:spPr/>
      <dgm:t>
        <a:bodyPr/>
        <a:lstStyle/>
        <a:p>
          <a:endParaRPr lang="en-US"/>
        </a:p>
      </dgm:t>
    </dgm:pt>
    <dgm:pt modelId="{BFA850F6-25ED-419A-A7C4-C0FDDDF45924}" type="pres">
      <dgm:prSet presAssocID="{48F29291-1AB0-4444-8399-465A23B9EE20}" presName="theList" presStyleCnt="0">
        <dgm:presLayoutVars>
          <dgm:dir/>
          <dgm:animLvl val="lvl"/>
          <dgm:resizeHandles val="exact"/>
        </dgm:presLayoutVars>
      </dgm:prSet>
      <dgm:spPr/>
    </dgm:pt>
    <dgm:pt modelId="{55699C1B-9C75-4627-903C-A5ADAA367096}" type="pres">
      <dgm:prSet presAssocID="{58E9334C-1FDE-40A3-BC2E-F8F5709CA722}" presName="compNode" presStyleCnt="0"/>
      <dgm:spPr/>
    </dgm:pt>
    <dgm:pt modelId="{04555C2E-E2A2-4D5B-8DCB-DA0EBCC5C493}" type="pres">
      <dgm:prSet presAssocID="{58E9334C-1FDE-40A3-BC2E-F8F5709CA722}" presName="aNode" presStyleLbl="bgShp" presStyleIdx="0" presStyleCnt="3"/>
      <dgm:spPr/>
    </dgm:pt>
    <dgm:pt modelId="{3A30B7FD-AB06-44F6-9145-94392212FC23}" type="pres">
      <dgm:prSet presAssocID="{58E9334C-1FDE-40A3-BC2E-F8F5709CA722}" presName="textNode" presStyleLbl="bgShp" presStyleIdx="0" presStyleCnt="3"/>
      <dgm:spPr/>
    </dgm:pt>
    <dgm:pt modelId="{12526029-EFCE-42BE-A843-9B603DBD2ABE}" type="pres">
      <dgm:prSet presAssocID="{58E9334C-1FDE-40A3-BC2E-F8F5709CA722}" presName="compChildNode" presStyleCnt="0"/>
      <dgm:spPr/>
    </dgm:pt>
    <dgm:pt modelId="{57B8B908-5D91-4F46-A261-B8765E5D4B54}" type="pres">
      <dgm:prSet presAssocID="{58E9334C-1FDE-40A3-BC2E-F8F5709CA722}" presName="theInnerList" presStyleCnt="0"/>
      <dgm:spPr/>
    </dgm:pt>
    <dgm:pt modelId="{862643A5-B981-47C5-ADE0-2A37E5A83730}" type="pres">
      <dgm:prSet presAssocID="{6EF3A812-22EA-4D75-8677-BFD1199D3FBD}" presName="childNode" presStyleLbl="node1" presStyleIdx="0" presStyleCnt="6">
        <dgm:presLayoutVars>
          <dgm:bulletEnabled val="1"/>
        </dgm:presLayoutVars>
      </dgm:prSet>
      <dgm:spPr/>
    </dgm:pt>
    <dgm:pt modelId="{83B7168C-4976-4CA2-8881-BD5757D93587}" type="pres">
      <dgm:prSet presAssocID="{6EF3A812-22EA-4D75-8677-BFD1199D3FBD}" presName="aSpace2" presStyleCnt="0"/>
      <dgm:spPr/>
    </dgm:pt>
    <dgm:pt modelId="{EB5EFD79-EDC1-4111-99B4-F84C02C94052}" type="pres">
      <dgm:prSet presAssocID="{D705695E-265E-4FE4-A38D-4BDE51568F51}" presName="childNode" presStyleLbl="node1" presStyleIdx="1" presStyleCnt="6">
        <dgm:presLayoutVars>
          <dgm:bulletEnabled val="1"/>
        </dgm:presLayoutVars>
      </dgm:prSet>
      <dgm:spPr/>
    </dgm:pt>
    <dgm:pt modelId="{3A7944FD-9C88-4443-A012-F77C32146C5E}" type="pres">
      <dgm:prSet presAssocID="{58E9334C-1FDE-40A3-BC2E-F8F5709CA722}" presName="aSpace" presStyleCnt="0"/>
      <dgm:spPr/>
    </dgm:pt>
    <dgm:pt modelId="{BD23206A-ECE8-4D30-99CB-B92BFD30AB20}" type="pres">
      <dgm:prSet presAssocID="{5E73ACEE-02E1-4017-8EF1-6D03394645DA}" presName="compNode" presStyleCnt="0"/>
      <dgm:spPr/>
    </dgm:pt>
    <dgm:pt modelId="{1247CC99-BBBA-4AEF-8D24-1F65A5EBE1FB}" type="pres">
      <dgm:prSet presAssocID="{5E73ACEE-02E1-4017-8EF1-6D03394645DA}" presName="aNode" presStyleLbl="bgShp" presStyleIdx="1" presStyleCnt="3"/>
      <dgm:spPr/>
    </dgm:pt>
    <dgm:pt modelId="{6F536C82-7DE8-4797-92D6-E0A36215BC8B}" type="pres">
      <dgm:prSet presAssocID="{5E73ACEE-02E1-4017-8EF1-6D03394645DA}" presName="textNode" presStyleLbl="bgShp" presStyleIdx="1" presStyleCnt="3"/>
      <dgm:spPr/>
    </dgm:pt>
    <dgm:pt modelId="{B7BC6EE9-DD0A-4E3F-B034-625D83A40607}" type="pres">
      <dgm:prSet presAssocID="{5E73ACEE-02E1-4017-8EF1-6D03394645DA}" presName="compChildNode" presStyleCnt="0"/>
      <dgm:spPr/>
    </dgm:pt>
    <dgm:pt modelId="{F348525E-F51F-49CF-BD4D-F50A1106235A}" type="pres">
      <dgm:prSet presAssocID="{5E73ACEE-02E1-4017-8EF1-6D03394645DA}" presName="theInnerList" presStyleCnt="0"/>
      <dgm:spPr/>
    </dgm:pt>
    <dgm:pt modelId="{083BF90F-A836-45B5-91EC-58509910051E}" type="pres">
      <dgm:prSet presAssocID="{947C17D8-44DE-4AF2-8520-2E51903F0FBD}" presName="childNode" presStyleLbl="node1" presStyleIdx="2" presStyleCnt="6">
        <dgm:presLayoutVars>
          <dgm:bulletEnabled val="1"/>
        </dgm:presLayoutVars>
      </dgm:prSet>
      <dgm:spPr/>
    </dgm:pt>
    <dgm:pt modelId="{1F70FD58-3C0B-443C-85FB-5052E8044DF3}" type="pres">
      <dgm:prSet presAssocID="{947C17D8-44DE-4AF2-8520-2E51903F0FBD}" presName="aSpace2" presStyleCnt="0"/>
      <dgm:spPr/>
    </dgm:pt>
    <dgm:pt modelId="{AB8D7FBC-7C90-4D33-8DB6-C0B583CB665D}" type="pres">
      <dgm:prSet presAssocID="{373A9C80-C47B-494C-A4BD-BDADAD05D139}" presName="childNode" presStyleLbl="node1" presStyleIdx="3" presStyleCnt="6">
        <dgm:presLayoutVars>
          <dgm:bulletEnabled val="1"/>
        </dgm:presLayoutVars>
      </dgm:prSet>
      <dgm:spPr/>
    </dgm:pt>
    <dgm:pt modelId="{FFA6A547-2C62-457A-B020-521FEDEBFD1F}" type="pres">
      <dgm:prSet presAssocID="{5E73ACEE-02E1-4017-8EF1-6D03394645DA}" presName="aSpace" presStyleCnt="0"/>
      <dgm:spPr/>
    </dgm:pt>
    <dgm:pt modelId="{AFBFDD54-8565-4506-9C2A-62BDEB8D17FF}" type="pres">
      <dgm:prSet presAssocID="{7397A797-4B63-49D4-A329-16709DAC37DF}" presName="compNode" presStyleCnt="0"/>
      <dgm:spPr/>
    </dgm:pt>
    <dgm:pt modelId="{32C783B3-6378-4B92-A8F7-F9B70B15CF24}" type="pres">
      <dgm:prSet presAssocID="{7397A797-4B63-49D4-A329-16709DAC37DF}" presName="aNode" presStyleLbl="bgShp" presStyleIdx="2" presStyleCnt="3"/>
      <dgm:spPr/>
    </dgm:pt>
    <dgm:pt modelId="{A1CF7F7D-96E9-4AD7-A2A9-406F141641B1}" type="pres">
      <dgm:prSet presAssocID="{7397A797-4B63-49D4-A329-16709DAC37DF}" presName="textNode" presStyleLbl="bgShp" presStyleIdx="2" presStyleCnt="3"/>
      <dgm:spPr/>
    </dgm:pt>
    <dgm:pt modelId="{20770B11-C01B-47DF-B92F-8FDEE7651130}" type="pres">
      <dgm:prSet presAssocID="{7397A797-4B63-49D4-A329-16709DAC37DF}" presName="compChildNode" presStyleCnt="0"/>
      <dgm:spPr/>
    </dgm:pt>
    <dgm:pt modelId="{97236229-549F-492B-AE6D-14D7C8FCDF08}" type="pres">
      <dgm:prSet presAssocID="{7397A797-4B63-49D4-A329-16709DAC37DF}" presName="theInnerList" presStyleCnt="0"/>
      <dgm:spPr/>
    </dgm:pt>
    <dgm:pt modelId="{8771E2F7-5DA3-4600-A123-EBEF024F2855}" type="pres">
      <dgm:prSet presAssocID="{1C913657-D203-4576-900D-DCB5894BCBB4}" presName="childNode" presStyleLbl="node1" presStyleIdx="4" presStyleCnt="6">
        <dgm:presLayoutVars>
          <dgm:bulletEnabled val="1"/>
        </dgm:presLayoutVars>
      </dgm:prSet>
      <dgm:spPr/>
    </dgm:pt>
    <dgm:pt modelId="{A7A23D14-C868-4DCA-B6EC-38732525FEC5}" type="pres">
      <dgm:prSet presAssocID="{1C913657-D203-4576-900D-DCB5894BCBB4}" presName="aSpace2" presStyleCnt="0"/>
      <dgm:spPr/>
    </dgm:pt>
    <dgm:pt modelId="{A5E28CD1-4D47-47F7-AAB6-712C6960056C}" type="pres">
      <dgm:prSet presAssocID="{61116BA7-7153-4BA8-BDAC-A84E84E51C74}" presName="childNode" presStyleLbl="node1" presStyleIdx="5" presStyleCnt="6">
        <dgm:presLayoutVars>
          <dgm:bulletEnabled val="1"/>
        </dgm:presLayoutVars>
      </dgm:prSet>
      <dgm:spPr/>
    </dgm:pt>
  </dgm:ptLst>
  <dgm:cxnLst>
    <dgm:cxn modelId="{942A6402-4D18-4F69-85FD-507AA1C67852}" srcId="{5E73ACEE-02E1-4017-8EF1-6D03394645DA}" destId="{947C17D8-44DE-4AF2-8520-2E51903F0FBD}" srcOrd="0" destOrd="0" parTransId="{C508E034-389C-4B26-BCB1-047A238D4FF9}" sibTransId="{FEE1E08D-7D01-4252-89E3-C854E8605BCF}"/>
    <dgm:cxn modelId="{7236AC02-B23F-449C-B942-12CCF80A4FCC}" type="presOf" srcId="{1C913657-D203-4576-900D-DCB5894BCBB4}" destId="{8771E2F7-5DA3-4600-A123-EBEF024F2855}" srcOrd="0" destOrd="0" presId="urn:microsoft.com/office/officeart/2005/8/layout/lProcess2"/>
    <dgm:cxn modelId="{F663E10B-0DF3-4261-BDD5-C41B04588E5E}" type="presOf" srcId="{7397A797-4B63-49D4-A329-16709DAC37DF}" destId="{32C783B3-6378-4B92-A8F7-F9B70B15CF24}" srcOrd="0" destOrd="0" presId="urn:microsoft.com/office/officeart/2005/8/layout/lProcess2"/>
    <dgm:cxn modelId="{17CE9215-E817-4AFE-94AC-EBD37DBEED2E}" srcId="{5E73ACEE-02E1-4017-8EF1-6D03394645DA}" destId="{373A9C80-C47B-494C-A4BD-BDADAD05D139}" srcOrd="1" destOrd="0" parTransId="{DD4B67F6-0705-4E5D-9BAC-9306FD621300}" sibTransId="{3E706399-0456-4F0F-83A9-C77AC0118271}"/>
    <dgm:cxn modelId="{0991C71A-0E8F-4026-A313-2D90623EF5EC}" srcId="{58E9334C-1FDE-40A3-BC2E-F8F5709CA722}" destId="{D705695E-265E-4FE4-A38D-4BDE51568F51}" srcOrd="1" destOrd="0" parTransId="{049F6399-AC32-4DAE-B133-2D4864FD9B75}" sibTransId="{4F01D3FD-4552-4CF6-996B-3F3AC74E0156}"/>
    <dgm:cxn modelId="{9C8EEE1E-45E9-47FA-8D03-7D617FDF7760}" type="presOf" srcId="{373A9C80-C47B-494C-A4BD-BDADAD05D139}" destId="{AB8D7FBC-7C90-4D33-8DB6-C0B583CB665D}" srcOrd="0" destOrd="0" presId="urn:microsoft.com/office/officeart/2005/8/layout/lProcess2"/>
    <dgm:cxn modelId="{9200AC2D-5903-4F87-B108-85E6E72BA1F4}" srcId="{48F29291-1AB0-4444-8399-465A23B9EE20}" destId="{58E9334C-1FDE-40A3-BC2E-F8F5709CA722}" srcOrd="0" destOrd="0" parTransId="{92AF8FD4-7DB2-4631-95FE-2B67EB301530}" sibTransId="{2FA9D023-4768-4916-8ABF-DE84343E9B4C}"/>
    <dgm:cxn modelId="{88E3583C-B283-4B87-9520-1875E1F76703}" type="presOf" srcId="{58E9334C-1FDE-40A3-BC2E-F8F5709CA722}" destId="{04555C2E-E2A2-4D5B-8DCB-DA0EBCC5C493}" srcOrd="0" destOrd="0" presId="urn:microsoft.com/office/officeart/2005/8/layout/lProcess2"/>
    <dgm:cxn modelId="{383A6A42-97D3-4FF5-AAB0-5EAA0EA86AF6}" type="presOf" srcId="{5E73ACEE-02E1-4017-8EF1-6D03394645DA}" destId="{6F536C82-7DE8-4797-92D6-E0A36215BC8B}" srcOrd="1" destOrd="0" presId="urn:microsoft.com/office/officeart/2005/8/layout/lProcess2"/>
    <dgm:cxn modelId="{CE0E0163-C168-4308-A23A-4CCADFA298F9}" srcId="{7397A797-4B63-49D4-A329-16709DAC37DF}" destId="{1C913657-D203-4576-900D-DCB5894BCBB4}" srcOrd="0" destOrd="0" parTransId="{D5039240-C9BB-4BD2-BF6A-DCB22A9BE439}" sibTransId="{E0BC1341-78F9-4216-BD39-7C3FB431B2DE}"/>
    <dgm:cxn modelId="{CE66BD66-1866-4DC4-8587-0B1D50654E3D}" srcId="{7397A797-4B63-49D4-A329-16709DAC37DF}" destId="{61116BA7-7153-4BA8-BDAC-A84E84E51C74}" srcOrd="1" destOrd="0" parTransId="{25F8E0FC-8D59-40F7-AC9D-CE645EE51475}" sibTransId="{2C315B04-0961-4140-A8F2-6A007B56170A}"/>
    <dgm:cxn modelId="{6A7D6B6A-B7AE-404F-A9EE-5510F8C267F1}" srcId="{48F29291-1AB0-4444-8399-465A23B9EE20}" destId="{5E73ACEE-02E1-4017-8EF1-6D03394645DA}" srcOrd="1" destOrd="0" parTransId="{AD3030CA-1729-4983-9791-D5BFEB423EC4}" sibTransId="{68B7892C-62A3-468C-92D8-5F408B40318F}"/>
    <dgm:cxn modelId="{C14AC46B-E99F-4E94-BEE0-69B774C63F4F}" type="presOf" srcId="{7397A797-4B63-49D4-A329-16709DAC37DF}" destId="{A1CF7F7D-96E9-4AD7-A2A9-406F141641B1}" srcOrd="1" destOrd="0" presId="urn:microsoft.com/office/officeart/2005/8/layout/lProcess2"/>
    <dgm:cxn modelId="{26523A75-A212-4A9E-8DF9-79310886A1D2}" type="presOf" srcId="{58E9334C-1FDE-40A3-BC2E-F8F5709CA722}" destId="{3A30B7FD-AB06-44F6-9145-94392212FC23}" srcOrd="1" destOrd="0" presId="urn:microsoft.com/office/officeart/2005/8/layout/lProcess2"/>
    <dgm:cxn modelId="{BC62A07B-664B-400D-98E2-E485B735F170}" type="presOf" srcId="{61116BA7-7153-4BA8-BDAC-A84E84E51C74}" destId="{A5E28CD1-4D47-47F7-AAB6-712C6960056C}" srcOrd="0" destOrd="0" presId="urn:microsoft.com/office/officeart/2005/8/layout/lProcess2"/>
    <dgm:cxn modelId="{17605184-3856-433C-A2F1-C5D039A1299B}" type="presOf" srcId="{5E73ACEE-02E1-4017-8EF1-6D03394645DA}" destId="{1247CC99-BBBA-4AEF-8D24-1F65A5EBE1FB}" srcOrd="0" destOrd="0" presId="urn:microsoft.com/office/officeart/2005/8/layout/lProcess2"/>
    <dgm:cxn modelId="{83D21087-7802-4147-859E-4D5267ABD3D4}" srcId="{58E9334C-1FDE-40A3-BC2E-F8F5709CA722}" destId="{6EF3A812-22EA-4D75-8677-BFD1199D3FBD}" srcOrd="0" destOrd="0" parTransId="{3C4EB730-0CD8-4389-943E-BB4B7EB402E6}" sibTransId="{E8C56BBC-E6F1-4649-9374-5415A62813C4}"/>
    <dgm:cxn modelId="{F089AC8B-5956-4EEC-8AB4-ADD5E93EF7EA}" type="presOf" srcId="{6EF3A812-22EA-4D75-8677-BFD1199D3FBD}" destId="{862643A5-B981-47C5-ADE0-2A37E5A83730}" srcOrd="0" destOrd="0" presId="urn:microsoft.com/office/officeart/2005/8/layout/lProcess2"/>
    <dgm:cxn modelId="{90C7F797-6A8F-49EB-A149-F6348E53BDD6}" srcId="{48F29291-1AB0-4444-8399-465A23B9EE20}" destId="{7397A797-4B63-49D4-A329-16709DAC37DF}" srcOrd="2" destOrd="0" parTransId="{4DDAB7C1-6587-4B3E-B269-34B5DA01C0F6}" sibTransId="{E27F5BB1-5CDB-4D5C-BC47-63F6520706E4}"/>
    <dgm:cxn modelId="{EFEA039F-30DD-4B88-948A-46520891A721}" type="presOf" srcId="{48F29291-1AB0-4444-8399-465A23B9EE20}" destId="{BFA850F6-25ED-419A-A7C4-C0FDDDF45924}" srcOrd="0" destOrd="0" presId="urn:microsoft.com/office/officeart/2005/8/layout/lProcess2"/>
    <dgm:cxn modelId="{4E525ECB-8D5D-46C7-A508-288B0F2D7A6B}" type="presOf" srcId="{D705695E-265E-4FE4-A38D-4BDE51568F51}" destId="{EB5EFD79-EDC1-4111-99B4-F84C02C94052}" srcOrd="0" destOrd="0" presId="urn:microsoft.com/office/officeart/2005/8/layout/lProcess2"/>
    <dgm:cxn modelId="{F875C4F3-0560-4CAD-9DCD-9046A022D7A7}" type="presOf" srcId="{947C17D8-44DE-4AF2-8520-2E51903F0FBD}" destId="{083BF90F-A836-45B5-91EC-58509910051E}" srcOrd="0" destOrd="0" presId="urn:microsoft.com/office/officeart/2005/8/layout/lProcess2"/>
    <dgm:cxn modelId="{05080A03-38CA-4C1E-8BE7-169224ACC406}" type="presParOf" srcId="{BFA850F6-25ED-419A-A7C4-C0FDDDF45924}" destId="{55699C1B-9C75-4627-903C-A5ADAA367096}" srcOrd="0" destOrd="0" presId="urn:microsoft.com/office/officeart/2005/8/layout/lProcess2"/>
    <dgm:cxn modelId="{9C9616F3-6536-41C7-B11D-2BAC30BD24C6}" type="presParOf" srcId="{55699C1B-9C75-4627-903C-A5ADAA367096}" destId="{04555C2E-E2A2-4D5B-8DCB-DA0EBCC5C493}" srcOrd="0" destOrd="0" presId="urn:microsoft.com/office/officeart/2005/8/layout/lProcess2"/>
    <dgm:cxn modelId="{00A9E560-680D-46ED-9F02-0CC16230A111}" type="presParOf" srcId="{55699C1B-9C75-4627-903C-A5ADAA367096}" destId="{3A30B7FD-AB06-44F6-9145-94392212FC23}" srcOrd="1" destOrd="0" presId="urn:microsoft.com/office/officeart/2005/8/layout/lProcess2"/>
    <dgm:cxn modelId="{377B3E30-2FC2-4ADF-896B-5910DBCF0C5A}" type="presParOf" srcId="{55699C1B-9C75-4627-903C-A5ADAA367096}" destId="{12526029-EFCE-42BE-A843-9B603DBD2ABE}" srcOrd="2" destOrd="0" presId="urn:microsoft.com/office/officeart/2005/8/layout/lProcess2"/>
    <dgm:cxn modelId="{02A3ABE4-F020-42B3-8284-4E2E3F2CBD2B}" type="presParOf" srcId="{12526029-EFCE-42BE-A843-9B603DBD2ABE}" destId="{57B8B908-5D91-4F46-A261-B8765E5D4B54}" srcOrd="0" destOrd="0" presId="urn:microsoft.com/office/officeart/2005/8/layout/lProcess2"/>
    <dgm:cxn modelId="{6EFC7B3E-4CD9-47C7-A13A-B3937BC7B393}" type="presParOf" srcId="{57B8B908-5D91-4F46-A261-B8765E5D4B54}" destId="{862643A5-B981-47C5-ADE0-2A37E5A83730}" srcOrd="0" destOrd="0" presId="urn:microsoft.com/office/officeart/2005/8/layout/lProcess2"/>
    <dgm:cxn modelId="{558ADFC7-D379-45FA-9005-35D8DA176AC8}" type="presParOf" srcId="{57B8B908-5D91-4F46-A261-B8765E5D4B54}" destId="{83B7168C-4976-4CA2-8881-BD5757D93587}" srcOrd="1" destOrd="0" presId="urn:microsoft.com/office/officeart/2005/8/layout/lProcess2"/>
    <dgm:cxn modelId="{4FD0FEE4-AFA0-4EFC-8D12-EEC238D9ACB5}" type="presParOf" srcId="{57B8B908-5D91-4F46-A261-B8765E5D4B54}" destId="{EB5EFD79-EDC1-4111-99B4-F84C02C94052}" srcOrd="2" destOrd="0" presId="urn:microsoft.com/office/officeart/2005/8/layout/lProcess2"/>
    <dgm:cxn modelId="{0F335731-F4F8-4159-A627-3BE4587CD0E0}" type="presParOf" srcId="{BFA850F6-25ED-419A-A7C4-C0FDDDF45924}" destId="{3A7944FD-9C88-4443-A012-F77C32146C5E}" srcOrd="1" destOrd="0" presId="urn:microsoft.com/office/officeart/2005/8/layout/lProcess2"/>
    <dgm:cxn modelId="{F1576B07-6BA5-42E7-A528-ABE676EE78BE}" type="presParOf" srcId="{BFA850F6-25ED-419A-A7C4-C0FDDDF45924}" destId="{BD23206A-ECE8-4D30-99CB-B92BFD30AB20}" srcOrd="2" destOrd="0" presId="urn:microsoft.com/office/officeart/2005/8/layout/lProcess2"/>
    <dgm:cxn modelId="{266965C8-1581-4040-A75F-DB3FF4B8241F}" type="presParOf" srcId="{BD23206A-ECE8-4D30-99CB-B92BFD30AB20}" destId="{1247CC99-BBBA-4AEF-8D24-1F65A5EBE1FB}" srcOrd="0" destOrd="0" presId="urn:microsoft.com/office/officeart/2005/8/layout/lProcess2"/>
    <dgm:cxn modelId="{EEDFE4A8-1C1D-4D91-809C-E9463264684C}" type="presParOf" srcId="{BD23206A-ECE8-4D30-99CB-B92BFD30AB20}" destId="{6F536C82-7DE8-4797-92D6-E0A36215BC8B}" srcOrd="1" destOrd="0" presId="urn:microsoft.com/office/officeart/2005/8/layout/lProcess2"/>
    <dgm:cxn modelId="{61CBA6DB-0EBD-47A2-AA62-EA40662187A4}" type="presParOf" srcId="{BD23206A-ECE8-4D30-99CB-B92BFD30AB20}" destId="{B7BC6EE9-DD0A-4E3F-B034-625D83A40607}" srcOrd="2" destOrd="0" presId="urn:microsoft.com/office/officeart/2005/8/layout/lProcess2"/>
    <dgm:cxn modelId="{E47B4FCC-17D4-41C8-B211-B2D7A001E014}" type="presParOf" srcId="{B7BC6EE9-DD0A-4E3F-B034-625D83A40607}" destId="{F348525E-F51F-49CF-BD4D-F50A1106235A}" srcOrd="0" destOrd="0" presId="urn:microsoft.com/office/officeart/2005/8/layout/lProcess2"/>
    <dgm:cxn modelId="{C1744318-82C7-46DE-9A1A-BF4F06BCD67A}" type="presParOf" srcId="{F348525E-F51F-49CF-BD4D-F50A1106235A}" destId="{083BF90F-A836-45B5-91EC-58509910051E}" srcOrd="0" destOrd="0" presId="urn:microsoft.com/office/officeart/2005/8/layout/lProcess2"/>
    <dgm:cxn modelId="{B4A3EC55-8A40-4D30-88FD-EA53D8CD7C88}" type="presParOf" srcId="{F348525E-F51F-49CF-BD4D-F50A1106235A}" destId="{1F70FD58-3C0B-443C-85FB-5052E8044DF3}" srcOrd="1" destOrd="0" presId="urn:microsoft.com/office/officeart/2005/8/layout/lProcess2"/>
    <dgm:cxn modelId="{A480875A-95E7-4D95-BEFB-B110D54504D8}" type="presParOf" srcId="{F348525E-F51F-49CF-BD4D-F50A1106235A}" destId="{AB8D7FBC-7C90-4D33-8DB6-C0B583CB665D}" srcOrd="2" destOrd="0" presId="urn:microsoft.com/office/officeart/2005/8/layout/lProcess2"/>
    <dgm:cxn modelId="{7DD921DF-3480-4340-89DF-3FAE6434B49A}" type="presParOf" srcId="{BFA850F6-25ED-419A-A7C4-C0FDDDF45924}" destId="{FFA6A547-2C62-457A-B020-521FEDEBFD1F}" srcOrd="3" destOrd="0" presId="urn:microsoft.com/office/officeart/2005/8/layout/lProcess2"/>
    <dgm:cxn modelId="{47AD326A-A1BB-4FD8-BD88-BC7ADE8FBBA6}" type="presParOf" srcId="{BFA850F6-25ED-419A-A7C4-C0FDDDF45924}" destId="{AFBFDD54-8565-4506-9C2A-62BDEB8D17FF}" srcOrd="4" destOrd="0" presId="urn:microsoft.com/office/officeart/2005/8/layout/lProcess2"/>
    <dgm:cxn modelId="{46B2AEE1-0327-474C-B78A-9A1BA0B3B0D4}" type="presParOf" srcId="{AFBFDD54-8565-4506-9C2A-62BDEB8D17FF}" destId="{32C783B3-6378-4B92-A8F7-F9B70B15CF24}" srcOrd="0" destOrd="0" presId="urn:microsoft.com/office/officeart/2005/8/layout/lProcess2"/>
    <dgm:cxn modelId="{69560362-59FE-4705-AA8F-75276C42E11C}" type="presParOf" srcId="{AFBFDD54-8565-4506-9C2A-62BDEB8D17FF}" destId="{A1CF7F7D-96E9-4AD7-A2A9-406F141641B1}" srcOrd="1" destOrd="0" presId="urn:microsoft.com/office/officeart/2005/8/layout/lProcess2"/>
    <dgm:cxn modelId="{956DD79F-DA5D-4E8E-96D3-82BE02317257}" type="presParOf" srcId="{AFBFDD54-8565-4506-9C2A-62BDEB8D17FF}" destId="{20770B11-C01B-47DF-B92F-8FDEE7651130}" srcOrd="2" destOrd="0" presId="urn:microsoft.com/office/officeart/2005/8/layout/lProcess2"/>
    <dgm:cxn modelId="{AC8B7351-4033-4DA8-A254-2FE7B8766E61}" type="presParOf" srcId="{20770B11-C01B-47DF-B92F-8FDEE7651130}" destId="{97236229-549F-492B-AE6D-14D7C8FCDF08}" srcOrd="0" destOrd="0" presId="urn:microsoft.com/office/officeart/2005/8/layout/lProcess2"/>
    <dgm:cxn modelId="{DD892493-7224-4A13-B190-93312E73B726}" type="presParOf" srcId="{97236229-549F-492B-AE6D-14D7C8FCDF08}" destId="{8771E2F7-5DA3-4600-A123-EBEF024F2855}" srcOrd="0" destOrd="0" presId="urn:microsoft.com/office/officeart/2005/8/layout/lProcess2"/>
    <dgm:cxn modelId="{DA0D4D15-D589-40B9-BA73-D2F9C8E6F820}" type="presParOf" srcId="{97236229-549F-492B-AE6D-14D7C8FCDF08}" destId="{A7A23D14-C868-4DCA-B6EC-38732525FEC5}" srcOrd="1" destOrd="0" presId="urn:microsoft.com/office/officeart/2005/8/layout/lProcess2"/>
    <dgm:cxn modelId="{11B269EA-531A-4A53-9993-53CDF55C4D59}" type="presParOf" srcId="{97236229-549F-492B-AE6D-14D7C8FCDF08}" destId="{A5E28CD1-4D47-47F7-AAB6-712C6960056C}" srcOrd="2"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221631B-C3DC-4E85-8E97-A92365940E97}" type="doc">
      <dgm:prSet loTypeId="urn:microsoft.com/office/officeart/2005/8/layout/list1" loCatId="list" qsTypeId="urn:microsoft.com/office/officeart/2005/8/quickstyle/simple1" qsCatId="simple" csTypeId="urn:microsoft.com/office/officeart/2005/8/colors/accent1_1" csCatId="accent1" phldr="1"/>
      <dgm:spPr/>
      <dgm:t>
        <a:bodyPr/>
        <a:lstStyle/>
        <a:p>
          <a:endParaRPr lang="en-US"/>
        </a:p>
      </dgm:t>
    </dgm:pt>
    <dgm:pt modelId="{18D02463-A303-4337-9A22-182CC174D605}">
      <dgm:prSet phldrT="[Text]" phldr="0"/>
      <dgm:spPr/>
      <dgm:t>
        <a:bodyPr/>
        <a:lstStyle/>
        <a:p>
          <a:pPr rtl="0"/>
          <a:r>
            <a:rPr lang="en-US">
              <a:latin typeface="Calibri Light" panose="020F0302020204030204"/>
            </a:rPr>
            <a:t>Pre-Description Guiding Statements and Questions</a:t>
          </a:r>
          <a:endParaRPr lang="en-US"/>
        </a:p>
      </dgm:t>
    </dgm:pt>
    <dgm:pt modelId="{656A4E02-6DC3-4443-B083-FA454557BA71}" type="parTrans" cxnId="{72F46881-C941-4263-BE30-53B72573EC0F}">
      <dgm:prSet/>
      <dgm:spPr/>
      <dgm:t>
        <a:bodyPr/>
        <a:lstStyle/>
        <a:p>
          <a:endParaRPr lang="en-US"/>
        </a:p>
      </dgm:t>
    </dgm:pt>
    <dgm:pt modelId="{CC68C6D8-6799-48F9-A8CA-D82F4AA93448}" type="sibTrans" cxnId="{72F46881-C941-4263-BE30-53B72573EC0F}">
      <dgm:prSet/>
      <dgm:spPr/>
      <dgm:t>
        <a:bodyPr/>
        <a:lstStyle/>
        <a:p>
          <a:endParaRPr lang="en-US"/>
        </a:p>
      </dgm:t>
    </dgm:pt>
    <dgm:pt modelId="{EC14A36E-57B9-4C6E-8B94-E1240E1B4982}">
      <dgm:prSet phldrT="[Text]" phldr="0"/>
      <dgm:spPr/>
      <dgm:t>
        <a:bodyPr/>
        <a:lstStyle/>
        <a:p>
          <a:pPr rtl="0"/>
          <a:r>
            <a:rPr lang="en-US">
              <a:latin typeface="Calibri Light" panose="020F0302020204030204"/>
            </a:rPr>
            <a:t>Language, Naming Choices, and Power Dynamics</a:t>
          </a:r>
          <a:endParaRPr lang="en-US"/>
        </a:p>
      </dgm:t>
    </dgm:pt>
    <dgm:pt modelId="{415DE651-93EF-4A9B-A3E2-BF7D96FA62B8}" type="parTrans" cxnId="{27F13CBF-D22A-4E9B-A3BD-AA40F1F4B39D}">
      <dgm:prSet/>
      <dgm:spPr/>
      <dgm:t>
        <a:bodyPr/>
        <a:lstStyle/>
        <a:p>
          <a:endParaRPr lang="en-US"/>
        </a:p>
      </dgm:t>
    </dgm:pt>
    <dgm:pt modelId="{8896A667-78A4-47C9-8AA6-1CE25A6CFA85}" type="sibTrans" cxnId="{27F13CBF-D22A-4E9B-A3BD-AA40F1F4B39D}">
      <dgm:prSet/>
      <dgm:spPr/>
      <dgm:t>
        <a:bodyPr/>
        <a:lstStyle/>
        <a:p>
          <a:endParaRPr lang="en-US"/>
        </a:p>
      </dgm:t>
    </dgm:pt>
    <dgm:pt modelId="{EA164A37-AB27-4176-B683-BEC853554FF5}">
      <dgm:prSet phldrT="[Text]" phldr="0"/>
      <dgm:spPr/>
      <dgm:t>
        <a:bodyPr/>
        <a:lstStyle/>
        <a:p>
          <a:r>
            <a:rPr lang="en-US">
              <a:latin typeface="Calibri Light" panose="020F0302020204030204"/>
            </a:rPr>
            <a:t>Redescription</a:t>
          </a:r>
          <a:endParaRPr lang="en-US"/>
        </a:p>
      </dgm:t>
    </dgm:pt>
    <dgm:pt modelId="{DDFB100B-BE39-4B25-B4FB-878DA39EDDE2}" type="parTrans" cxnId="{63201EA6-CD1E-479B-9CD5-0EDD0BAC9237}">
      <dgm:prSet/>
      <dgm:spPr/>
      <dgm:t>
        <a:bodyPr/>
        <a:lstStyle/>
        <a:p>
          <a:endParaRPr lang="en-US"/>
        </a:p>
      </dgm:t>
    </dgm:pt>
    <dgm:pt modelId="{3507D8E9-EAEC-4842-AF3F-9C8F9A203F9D}" type="sibTrans" cxnId="{63201EA6-CD1E-479B-9CD5-0EDD0BAC9237}">
      <dgm:prSet/>
      <dgm:spPr/>
      <dgm:t>
        <a:bodyPr/>
        <a:lstStyle/>
        <a:p>
          <a:endParaRPr lang="en-US"/>
        </a:p>
      </dgm:t>
    </dgm:pt>
    <dgm:pt modelId="{2A3BB31F-00BD-40EB-96A6-D3CD8E9FB6BF}" type="pres">
      <dgm:prSet presAssocID="{E221631B-C3DC-4E85-8E97-A92365940E97}" presName="linear" presStyleCnt="0">
        <dgm:presLayoutVars>
          <dgm:dir/>
          <dgm:animLvl val="lvl"/>
          <dgm:resizeHandles val="exact"/>
        </dgm:presLayoutVars>
      </dgm:prSet>
      <dgm:spPr/>
    </dgm:pt>
    <dgm:pt modelId="{35CAFFFA-333D-4C7A-9648-4A5FB0742B39}" type="pres">
      <dgm:prSet presAssocID="{18D02463-A303-4337-9A22-182CC174D605}" presName="parentLin" presStyleCnt="0"/>
      <dgm:spPr/>
    </dgm:pt>
    <dgm:pt modelId="{556EB28F-415B-4079-AA33-8E94FB7AD241}" type="pres">
      <dgm:prSet presAssocID="{18D02463-A303-4337-9A22-182CC174D605}" presName="parentLeftMargin" presStyleLbl="node1" presStyleIdx="0" presStyleCnt="3"/>
      <dgm:spPr/>
    </dgm:pt>
    <dgm:pt modelId="{F63B3366-C3F0-4A70-951B-0DA7EF93BE6D}" type="pres">
      <dgm:prSet presAssocID="{18D02463-A303-4337-9A22-182CC174D605}" presName="parentText" presStyleLbl="node1" presStyleIdx="0" presStyleCnt="3">
        <dgm:presLayoutVars>
          <dgm:chMax val="0"/>
          <dgm:bulletEnabled val="1"/>
        </dgm:presLayoutVars>
      </dgm:prSet>
      <dgm:spPr/>
    </dgm:pt>
    <dgm:pt modelId="{83D9466B-3BD8-430A-B2DC-A6011E34ED33}" type="pres">
      <dgm:prSet presAssocID="{18D02463-A303-4337-9A22-182CC174D605}" presName="negativeSpace" presStyleCnt="0"/>
      <dgm:spPr/>
    </dgm:pt>
    <dgm:pt modelId="{1DAE82A9-E307-4257-B954-C38D3A1EB1B8}" type="pres">
      <dgm:prSet presAssocID="{18D02463-A303-4337-9A22-182CC174D605}" presName="childText" presStyleLbl="conFgAcc1" presStyleIdx="0" presStyleCnt="3">
        <dgm:presLayoutVars>
          <dgm:bulletEnabled val="1"/>
        </dgm:presLayoutVars>
      </dgm:prSet>
      <dgm:spPr/>
    </dgm:pt>
    <dgm:pt modelId="{C9A7FCF0-9168-447C-8087-593F41689E75}" type="pres">
      <dgm:prSet presAssocID="{CC68C6D8-6799-48F9-A8CA-D82F4AA93448}" presName="spaceBetweenRectangles" presStyleCnt="0"/>
      <dgm:spPr/>
    </dgm:pt>
    <dgm:pt modelId="{43E78AB4-4429-4D4B-8C07-DA5D7E5CA376}" type="pres">
      <dgm:prSet presAssocID="{EC14A36E-57B9-4C6E-8B94-E1240E1B4982}" presName="parentLin" presStyleCnt="0"/>
      <dgm:spPr/>
    </dgm:pt>
    <dgm:pt modelId="{1EDBAF22-F142-4B51-848A-AA29235B50DA}" type="pres">
      <dgm:prSet presAssocID="{EC14A36E-57B9-4C6E-8B94-E1240E1B4982}" presName="parentLeftMargin" presStyleLbl="node1" presStyleIdx="0" presStyleCnt="3"/>
      <dgm:spPr/>
    </dgm:pt>
    <dgm:pt modelId="{BAD01D73-815B-490C-BEEE-A656A5737C96}" type="pres">
      <dgm:prSet presAssocID="{EC14A36E-57B9-4C6E-8B94-E1240E1B4982}" presName="parentText" presStyleLbl="node1" presStyleIdx="1" presStyleCnt="3">
        <dgm:presLayoutVars>
          <dgm:chMax val="0"/>
          <dgm:bulletEnabled val="1"/>
        </dgm:presLayoutVars>
      </dgm:prSet>
      <dgm:spPr/>
    </dgm:pt>
    <dgm:pt modelId="{9B12AB55-B39E-4887-8B52-95905D3A1F91}" type="pres">
      <dgm:prSet presAssocID="{EC14A36E-57B9-4C6E-8B94-E1240E1B4982}" presName="negativeSpace" presStyleCnt="0"/>
      <dgm:spPr/>
    </dgm:pt>
    <dgm:pt modelId="{AF753FF7-37CF-41C5-B5D9-AD3EBDED96E5}" type="pres">
      <dgm:prSet presAssocID="{EC14A36E-57B9-4C6E-8B94-E1240E1B4982}" presName="childText" presStyleLbl="conFgAcc1" presStyleIdx="1" presStyleCnt="3">
        <dgm:presLayoutVars>
          <dgm:bulletEnabled val="1"/>
        </dgm:presLayoutVars>
      </dgm:prSet>
      <dgm:spPr/>
    </dgm:pt>
    <dgm:pt modelId="{08342029-5D37-4D31-8E43-CFCF6D5D49FB}" type="pres">
      <dgm:prSet presAssocID="{8896A667-78A4-47C9-8AA6-1CE25A6CFA85}" presName="spaceBetweenRectangles" presStyleCnt="0"/>
      <dgm:spPr/>
    </dgm:pt>
    <dgm:pt modelId="{18AF83F1-98BD-4E3F-9177-BA1708AE5E17}" type="pres">
      <dgm:prSet presAssocID="{EA164A37-AB27-4176-B683-BEC853554FF5}" presName="parentLin" presStyleCnt="0"/>
      <dgm:spPr/>
    </dgm:pt>
    <dgm:pt modelId="{B8E263D3-8E14-48A9-B0AC-D78C6C1192B1}" type="pres">
      <dgm:prSet presAssocID="{EA164A37-AB27-4176-B683-BEC853554FF5}" presName="parentLeftMargin" presStyleLbl="node1" presStyleIdx="1" presStyleCnt="3"/>
      <dgm:spPr/>
    </dgm:pt>
    <dgm:pt modelId="{3A178BAA-C36F-4553-A95A-AA5D29D54453}" type="pres">
      <dgm:prSet presAssocID="{EA164A37-AB27-4176-B683-BEC853554FF5}" presName="parentText" presStyleLbl="node1" presStyleIdx="2" presStyleCnt="3">
        <dgm:presLayoutVars>
          <dgm:chMax val="0"/>
          <dgm:bulletEnabled val="1"/>
        </dgm:presLayoutVars>
      </dgm:prSet>
      <dgm:spPr/>
    </dgm:pt>
    <dgm:pt modelId="{2216BF85-EE92-4A0E-A793-F611A56EB673}" type="pres">
      <dgm:prSet presAssocID="{EA164A37-AB27-4176-B683-BEC853554FF5}" presName="negativeSpace" presStyleCnt="0"/>
      <dgm:spPr/>
    </dgm:pt>
    <dgm:pt modelId="{FF661415-2342-46B7-9992-149062B94868}" type="pres">
      <dgm:prSet presAssocID="{EA164A37-AB27-4176-B683-BEC853554FF5}" presName="childText" presStyleLbl="conFgAcc1" presStyleIdx="2" presStyleCnt="3">
        <dgm:presLayoutVars>
          <dgm:bulletEnabled val="1"/>
        </dgm:presLayoutVars>
      </dgm:prSet>
      <dgm:spPr/>
    </dgm:pt>
  </dgm:ptLst>
  <dgm:cxnLst>
    <dgm:cxn modelId="{E7326407-ED65-42EC-B7A8-9BEE93021597}" type="presOf" srcId="{18D02463-A303-4337-9A22-182CC174D605}" destId="{556EB28F-415B-4079-AA33-8E94FB7AD241}" srcOrd="0" destOrd="0" presId="urn:microsoft.com/office/officeart/2005/8/layout/list1"/>
    <dgm:cxn modelId="{9CA61835-C2A0-4443-8C14-F4B6985B9926}" type="presOf" srcId="{E221631B-C3DC-4E85-8E97-A92365940E97}" destId="{2A3BB31F-00BD-40EB-96A6-D3CD8E9FB6BF}" srcOrd="0" destOrd="0" presId="urn:microsoft.com/office/officeart/2005/8/layout/list1"/>
    <dgm:cxn modelId="{72F46881-C941-4263-BE30-53B72573EC0F}" srcId="{E221631B-C3DC-4E85-8E97-A92365940E97}" destId="{18D02463-A303-4337-9A22-182CC174D605}" srcOrd="0" destOrd="0" parTransId="{656A4E02-6DC3-4443-B083-FA454557BA71}" sibTransId="{CC68C6D8-6799-48F9-A8CA-D82F4AA93448}"/>
    <dgm:cxn modelId="{85B00994-62C3-4A8B-A0FE-05A632FBB940}" type="presOf" srcId="{EA164A37-AB27-4176-B683-BEC853554FF5}" destId="{B8E263D3-8E14-48A9-B0AC-D78C6C1192B1}" srcOrd="0" destOrd="0" presId="urn:microsoft.com/office/officeart/2005/8/layout/list1"/>
    <dgm:cxn modelId="{63201EA6-CD1E-479B-9CD5-0EDD0BAC9237}" srcId="{E221631B-C3DC-4E85-8E97-A92365940E97}" destId="{EA164A37-AB27-4176-B683-BEC853554FF5}" srcOrd="2" destOrd="0" parTransId="{DDFB100B-BE39-4B25-B4FB-878DA39EDDE2}" sibTransId="{3507D8E9-EAEC-4842-AF3F-9C8F9A203F9D}"/>
    <dgm:cxn modelId="{25FC34BD-CB89-4943-9BD6-BCFD209D0975}" type="presOf" srcId="{EA164A37-AB27-4176-B683-BEC853554FF5}" destId="{3A178BAA-C36F-4553-A95A-AA5D29D54453}" srcOrd="1" destOrd="0" presId="urn:microsoft.com/office/officeart/2005/8/layout/list1"/>
    <dgm:cxn modelId="{27F13CBF-D22A-4E9B-A3BD-AA40F1F4B39D}" srcId="{E221631B-C3DC-4E85-8E97-A92365940E97}" destId="{EC14A36E-57B9-4C6E-8B94-E1240E1B4982}" srcOrd="1" destOrd="0" parTransId="{415DE651-93EF-4A9B-A3E2-BF7D96FA62B8}" sibTransId="{8896A667-78A4-47C9-8AA6-1CE25A6CFA85}"/>
    <dgm:cxn modelId="{589D14CA-0602-49A6-85A8-BE7D23C2FA70}" type="presOf" srcId="{18D02463-A303-4337-9A22-182CC174D605}" destId="{F63B3366-C3F0-4A70-951B-0DA7EF93BE6D}" srcOrd="1" destOrd="0" presId="urn:microsoft.com/office/officeart/2005/8/layout/list1"/>
    <dgm:cxn modelId="{13DB46D1-D516-42C6-A851-BA9B30BBB1B6}" type="presOf" srcId="{EC14A36E-57B9-4C6E-8B94-E1240E1B4982}" destId="{BAD01D73-815B-490C-BEEE-A656A5737C96}" srcOrd="1" destOrd="0" presId="urn:microsoft.com/office/officeart/2005/8/layout/list1"/>
    <dgm:cxn modelId="{31E973E2-3DAB-46AE-A490-C3FF4271341A}" type="presOf" srcId="{EC14A36E-57B9-4C6E-8B94-E1240E1B4982}" destId="{1EDBAF22-F142-4B51-848A-AA29235B50DA}" srcOrd="0" destOrd="0" presId="urn:microsoft.com/office/officeart/2005/8/layout/list1"/>
    <dgm:cxn modelId="{70881A0D-C0AD-4772-8CED-1F965F7AE82A}" type="presParOf" srcId="{2A3BB31F-00BD-40EB-96A6-D3CD8E9FB6BF}" destId="{35CAFFFA-333D-4C7A-9648-4A5FB0742B39}" srcOrd="0" destOrd="0" presId="urn:microsoft.com/office/officeart/2005/8/layout/list1"/>
    <dgm:cxn modelId="{2B935B18-352A-4084-8C32-43144DCB7EDA}" type="presParOf" srcId="{35CAFFFA-333D-4C7A-9648-4A5FB0742B39}" destId="{556EB28F-415B-4079-AA33-8E94FB7AD241}" srcOrd="0" destOrd="0" presId="urn:microsoft.com/office/officeart/2005/8/layout/list1"/>
    <dgm:cxn modelId="{AE30D8FC-4F15-4CEA-93F8-5A82992708A8}" type="presParOf" srcId="{35CAFFFA-333D-4C7A-9648-4A5FB0742B39}" destId="{F63B3366-C3F0-4A70-951B-0DA7EF93BE6D}" srcOrd="1" destOrd="0" presId="urn:microsoft.com/office/officeart/2005/8/layout/list1"/>
    <dgm:cxn modelId="{97F9C71E-C876-4486-B466-4A85F22478C2}" type="presParOf" srcId="{2A3BB31F-00BD-40EB-96A6-D3CD8E9FB6BF}" destId="{83D9466B-3BD8-430A-B2DC-A6011E34ED33}" srcOrd="1" destOrd="0" presId="urn:microsoft.com/office/officeart/2005/8/layout/list1"/>
    <dgm:cxn modelId="{399954D2-3D16-431E-ADBA-15579FCF0FEE}" type="presParOf" srcId="{2A3BB31F-00BD-40EB-96A6-D3CD8E9FB6BF}" destId="{1DAE82A9-E307-4257-B954-C38D3A1EB1B8}" srcOrd="2" destOrd="0" presId="urn:microsoft.com/office/officeart/2005/8/layout/list1"/>
    <dgm:cxn modelId="{E0412A8A-9BF2-41DC-9AA1-E8626B774559}" type="presParOf" srcId="{2A3BB31F-00BD-40EB-96A6-D3CD8E9FB6BF}" destId="{C9A7FCF0-9168-447C-8087-593F41689E75}" srcOrd="3" destOrd="0" presId="urn:microsoft.com/office/officeart/2005/8/layout/list1"/>
    <dgm:cxn modelId="{EC7C5229-91C1-4DF5-8BB4-A434BFA343F3}" type="presParOf" srcId="{2A3BB31F-00BD-40EB-96A6-D3CD8E9FB6BF}" destId="{43E78AB4-4429-4D4B-8C07-DA5D7E5CA376}" srcOrd="4" destOrd="0" presId="urn:microsoft.com/office/officeart/2005/8/layout/list1"/>
    <dgm:cxn modelId="{888952C5-6EDA-4EE5-B733-9F967B74E1BA}" type="presParOf" srcId="{43E78AB4-4429-4D4B-8C07-DA5D7E5CA376}" destId="{1EDBAF22-F142-4B51-848A-AA29235B50DA}" srcOrd="0" destOrd="0" presId="urn:microsoft.com/office/officeart/2005/8/layout/list1"/>
    <dgm:cxn modelId="{DE495C2E-46B2-473A-B036-28E9D02C5305}" type="presParOf" srcId="{43E78AB4-4429-4D4B-8C07-DA5D7E5CA376}" destId="{BAD01D73-815B-490C-BEEE-A656A5737C96}" srcOrd="1" destOrd="0" presId="urn:microsoft.com/office/officeart/2005/8/layout/list1"/>
    <dgm:cxn modelId="{C0FA13CE-2881-447C-AB6A-2E8B6310C237}" type="presParOf" srcId="{2A3BB31F-00BD-40EB-96A6-D3CD8E9FB6BF}" destId="{9B12AB55-B39E-4887-8B52-95905D3A1F91}" srcOrd="5" destOrd="0" presId="urn:microsoft.com/office/officeart/2005/8/layout/list1"/>
    <dgm:cxn modelId="{83CC79DC-8123-4D64-AAAE-8492BD10BDD2}" type="presParOf" srcId="{2A3BB31F-00BD-40EB-96A6-D3CD8E9FB6BF}" destId="{AF753FF7-37CF-41C5-B5D9-AD3EBDED96E5}" srcOrd="6" destOrd="0" presId="urn:microsoft.com/office/officeart/2005/8/layout/list1"/>
    <dgm:cxn modelId="{42BCDE76-586A-4EE1-9241-2FA1BE377071}" type="presParOf" srcId="{2A3BB31F-00BD-40EB-96A6-D3CD8E9FB6BF}" destId="{08342029-5D37-4D31-8E43-CFCF6D5D49FB}" srcOrd="7" destOrd="0" presId="urn:microsoft.com/office/officeart/2005/8/layout/list1"/>
    <dgm:cxn modelId="{5D96C2AD-0002-4205-B91A-D0395B312BC6}" type="presParOf" srcId="{2A3BB31F-00BD-40EB-96A6-D3CD8E9FB6BF}" destId="{18AF83F1-98BD-4E3F-9177-BA1708AE5E17}" srcOrd="8" destOrd="0" presId="urn:microsoft.com/office/officeart/2005/8/layout/list1"/>
    <dgm:cxn modelId="{BD6AF278-ABF3-4258-A7C2-760A65466F4F}" type="presParOf" srcId="{18AF83F1-98BD-4E3F-9177-BA1708AE5E17}" destId="{B8E263D3-8E14-48A9-B0AC-D78C6C1192B1}" srcOrd="0" destOrd="0" presId="urn:microsoft.com/office/officeart/2005/8/layout/list1"/>
    <dgm:cxn modelId="{80C4C130-7437-4B5C-AD83-8A72A8F32C77}" type="presParOf" srcId="{18AF83F1-98BD-4E3F-9177-BA1708AE5E17}" destId="{3A178BAA-C36F-4553-A95A-AA5D29D54453}" srcOrd="1" destOrd="0" presId="urn:microsoft.com/office/officeart/2005/8/layout/list1"/>
    <dgm:cxn modelId="{BC4D3DD0-BA50-45F1-BAFA-53AC6584A7B7}" type="presParOf" srcId="{2A3BB31F-00BD-40EB-96A6-D3CD8E9FB6BF}" destId="{2216BF85-EE92-4A0E-A793-F611A56EB673}" srcOrd="9" destOrd="0" presId="urn:microsoft.com/office/officeart/2005/8/layout/list1"/>
    <dgm:cxn modelId="{7A23DC5F-EFA0-4327-9D84-0D58CF77A911}" type="presParOf" srcId="{2A3BB31F-00BD-40EB-96A6-D3CD8E9FB6BF}" destId="{FF661415-2342-46B7-9992-149062B94868}"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FBF3FD3-C22F-4588-888F-FFD78AD864F4}" type="doc">
      <dgm:prSet loTypeId="urn:microsoft.com/office/officeart/2005/8/layout/cycle8" loCatId="cycle" qsTypeId="urn:microsoft.com/office/officeart/2005/8/quickstyle/simple2" qsCatId="simple" csTypeId="urn:microsoft.com/office/officeart/2005/8/colors/accent2_2" csCatId="accent2"/>
      <dgm:spPr/>
      <dgm:t>
        <a:bodyPr/>
        <a:lstStyle/>
        <a:p>
          <a:endParaRPr lang="en-US"/>
        </a:p>
      </dgm:t>
    </dgm:pt>
    <dgm:pt modelId="{B4CE3FBB-60EC-40FD-BFBB-D99945B1E1D1}">
      <dgm:prSet/>
      <dgm:spPr/>
      <dgm:t>
        <a:bodyPr/>
        <a:lstStyle/>
        <a:p>
          <a:r>
            <a:rPr lang="en-US">
              <a:latin typeface="Avenir Next LT Pro"/>
            </a:rPr>
            <a:t>CCD</a:t>
          </a:r>
          <a:r>
            <a:rPr lang="en-US"/>
            <a:t> integrated in:</a:t>
          </a:r>
        </a:p>
      </dgm:t>
    </dgm:pt>
    <dgm:pt modelId="{3D493F15-D58D-4FFD-8BF9-BF4983C9A6D3}" type="parTrans" cxnId="{E724D3E2-3474-4803-96C1-EC09E2C130BA}">
      <dgm:prSet/>
      <dgm:spPr/>
      <dgm:t>
        <a:bodyPr/>
        <a:lstStyle/>
        <a:p>
          <a:endParaRPr lang="en-US"/>
        </a:p>
      </dgm:t>
    </dgm:pt>
    <dgm:pt modelId="{5F41F9A3-EE65-47F4-8DE9-7EE2D8C8067A}" type="sibTrans" cxnId="{E724D3E2-3474-4803-96C1-EC09E2C130BA}">
      <dgm:prSet/>
      <dgm:spPr/>
      <dgm:t>
        <a:bodyPr/>
        <a:lstStyle/>
        <a:p>
          <a:endParaRPr lang="en-US"/>
        </a:p>
      </dgm:t>
    </dgm:pt>
    <dgm:pt modelId="{936422D3-0700-44F1-A47A-F6680E2BA3BF}">
      <dgm:prSet/>
      <dgm:spPr/>
      <dgm:t>
        <a:bodyPr/>
        <a:lstStyle/>
        <a:p>
          <a:r>
            <a:rPr lang="en-US"/>
            <a:t>Fundamentals of description</a:t>
          </a:r>
        </a:p>
      </dgm:t>
    </dgm:pt>
    <dgm:pt modelId="{173997FC-5709-48A1-BB1E-21B77C6D87D2}" type="parTrans" cxnId="{8AE8CAB0-0EA1-44D4-8DC7-3AE113734BE1}">
      <dgm:prSet/>
      <dgm:spPr/>
      <dgm:t>
        <a:bodyPr/>
        <a:lstStyle/>
        <a:p>
          <a:endParaRPr lang="en-US"/>
        </a:p>
      </dgm:t>
    </dgm:pt>
    <dgm:pt modelId="{9CE344CA-EE81-4ED8-81B9-35D32210C7E5}" type="sibTrans" cxnId="{8AE8CAB0-0EA1-44D4-8DC7-3AE113734BE1}">
      <dgm:prSet/>
      <dgm:spPr/>
      <dgm:t>
        <a:bodyPr/>
        <a:lstStyle/>
        <a:p>
          <a:endParaRPr lang="en-US"/>
        </a:p>
      </dgm:t>
    </dgm:pt>
    <dgm:pt modelId="{FEE2BA66-D379-4A08-9D89-01A212F43703}">
      <dgm:prSet/>
      <dgm:spPr/>
      <dgm:t>
        <a:bodyPr/>
        <a:lstStyle/>
        <a:p>
          <a:r>
            <a:rPr lang="en-US"/>
            <a:t>Arrangement</a:t>
          </a:r>
        </a:p>
      </dgm:t>
    </dgm:pt>
    <dgm:pt modelId="{16D535C7-8C9F-4ED6-87DB-6B6368B22873}" type="parTrans" cxnId="{6BBF2BEA-5F53-4BD5-8149-41C2901A924E}">
      <dgm:prSet/>
      <dgm:spPr/>
      <dgm:t>
        <a:bodyPr/>
        <a:lstStyle/>
        <a:p>
          <a:endParaRPr lang="en-US"/>
        </a:p>
      </dgm:t>
    </dgm:pt>
    <dgm:pt modelId="{AD10E998-E464-431C-9A9F-EB9A7086DA3C}" type="sibTrans" cxnId="{6BBF2BEA-5F53-4BD5-8149-41C2901A924E}">
      <dgm:prSet/>
      <dgm:spPr/>
      <dgm:t>
        <a:bodyPr/>
        <a:lstStyle/>
        <a:p>
          <a:endParaRPr lang="en-US"/>
        </a:p>
      </dgm:t>
    </dgm:pt>
    <dgm:pt modelId="{10B2A404-23B3-4CB7-B576-CF631455AD1A}">
      <dgm:prSet/>
      <dgm:spPr/>
      <dgm:t>
        <a:bodyPr/>
        <a:lstStyle/>
        <a:p>
          <a:r>
            <a:rPr lang="en-US"/>
            <a:t>Titles</a:t>
          </a:r>
        </a:p>
      </dgm:t>
    </dgm:pt>
    <dgm:pt modelId="{F933B2CD-46B4-4CA5-923B-4B6829E2BFD1}" type="parTrans" cxnId="{AF7E70B4-D0C7-4ED8-99D0-6598A44639F8}">
      <dgm:prSet/>
      <dgm:spPr/>
      <dgm:t>
        <a:bodyPr/>
        <a:lstStyle/>
        <a:p>
          <a:endParaRPr lang="en-US"/>
        </a:p>
      </dgm:t>
    </dgm:pt>
    <dgm:pt modelId="{8317846C-7463-4A4B-871B-E2FBFBFCB180}" type="sibTrans" cxnId="{AF7E70B4-D0C7-4ED8-99D0-6598A44639F8}">
      <dgm:prSet/>
      <dgm:spPr/>
      <dgm:t>
        <a:bodyPr/>
        <a:lstStyle/>
        <a:p>
          <a:endParaRPr lang="en-US"/>
        </a:p>
      </dgm:t>
    </dgm:pt>
    <dgm:pt modelId="{7C38C9BA-2DDF-4075-8C91-D255C1810167}">
      <dgm:prSet/>
      <dgm:spPr/>
      <dgm:t>
        <a:bodyPr/>
        <a:lstStyle/>
        <a:p>
          <a:r>
            <a:rPr lang="en-US"/>
            <a:t>Describing AV materials</a:t>
          </a:r>
        </a:p>
      </dgm:t>
    </dgm:pt>
    <dgm:pt modelId="{B1ECA7D3-6762-4302-BC7C-616D1BEEF1C5}" type="parTrans" cxnId="{09B7991D-7A01-47DA-AFDB-AE9D8993FEE9}">
      <dgm:prSet/>
      <dgm:spPr/>
      <dgm:t>
        <a:bodyPr/>
        <a:lstStyle/>
        <a:p>
          <a:endParaRPr lang="en-US"/>
        </a:p>
      </dgm:t>
    </dgm:pt>
    <dgm:pt modelId="{F5C71B06-36BE-42A4-B8D4-7EB66C4B65E2}" type="sibTrans" cxnId="{09B7991D-7A01-47DA-AFDB-AE9D8993FEE9}">
      <dgm:prSet/>
      <dgm:spPr/>
      <dgm:t>
        <a:bodyPr/>
        <a:lstStyle/>
        <a:p>
          <a:endParaRPr lang="en-US"/>
        </a:p>
      </dgm:t>
    </dgm:pt>
    <dgm:pt modelId="{DB158091-1771-498E-ABDC-C39B4F678DE7}">
      <dgm:prSet/>
      <dgm:spPr/>
      <dgm:t>
        <a:bodyPr/>
        <a:lstStyle/>
        <a:p>
          <a:r>
            <a:rPr lang="en-US"/>
            <a:t>Subjects</a:t>
          </a:r>
        </a:p>
      </dgm:t>
    </dgm:pt>
    <dgm:pt modelId="{D66651B3-7444-4924-90FD-1B2C424546A8}" type="parTrans" cxnId="{E1C9A5C8-AF6B-44CC-92E2-346EB869833D}">
      <dgm:prSet/>
      <dgm:spPr/>
      <dgm:t>
        <a:bodyPr/>
        <a:lstStyle/>
        <a:p>
          <a:endParaRPr lang="en-US"/>
        </a:p>
      </dgm:t>
    </dgm:pt>
    <dgm:pt modelId="{8D8678D8-528B-48C9-BFDA-758B8EFCF08D}" type="sibTrans" cxnId="{E1C9A5C8-AF6B-44CC-92E2-346EB869833D}">
      <dgm:prSet/>
      <dgm:spPr/>
      <dgm:t>
        <a:bodyPr/>
        <a:lstStyle/>
        <a:p>
          <a:endParaRPr lang="en-US"/>
        </a:p>
      </dgm:t>
    </dgm:pt>
    <dgm:pt modelId="{FEF235C1-C2FB-433B-9D45-E74E84407B1A}" type="pres">
      <dgm:prSet presAssocID="{9FBF3FD3-C22F-4588-888F-FFD78AD864F4}" presName="compositeShape" presStyleCnt="0">
        <dgm:presLayoutVars>
          <dgm:chMax val="7"/>
          <dgm:dir/>
          <dgm:resizeHandles val="exact"/>
        </dgm:presLayoutVars>
      </dgm:prSet>
      <dgm:spPr/>
    </dgm:pt>
    <dgm:pt modelId="{2BD910E3-AE76-4864-9215-FFF5BB2A229E}" type="pres">
      <dgm:prSet presAssocID="{9FBF3FD3-C22F-4588-888F-FFD78AD864F4}" presName="wedge1" presStyleLbl="node1" presStyleIdx="0" presStyleCnt="1"/>
      <dgm:spPr/>
    </dgm:pt>
    <dgm:pt modelId="{1F5106EC-3075-4A2D-8635-804032B47B1B}" type="pres">
      <dgm:prSet presAssocID="{9FBF3FD3-C22F-4588-888F-FFD78AD864F4}" presName="dummy1a" presStyleCnt="0"/>
      <dgm:spPr/>
    </dgm:pt>
    <dgm:pt modelId="{76136A6F-CDB4-4CC6-A685-E26A060B9232}" type="pres">
      <dgm:prSet presAssocID="{9FBF3FD3-C22F-4588-888F-FFD78AD864F4}" presName="dummy1b" presStyleCnt="0"/>
      <dgm:spPr/>
    </dgm:pt>
    <dgm:pt modelId="{D683B5AA-8F7E-43D3-902A-12AB1F415B17}" type="pres">
      <dgm:prSet presAssocID="{9FBF3FD3-C22F-4588-888F-FFD78AD864F4}" presName="wedge1Tx" presStyleLbl="node1" presStyleIdx="0" presStyleCnt="1">
        <dgm:presLayoutVars>
          <dgm:chMax val="0"/>
          <dgm:chPref val="0"/>
          <dgm:bulletEnabled val="1"/>
        </dgm:presLayoutVars>
      </dgm:prSet>
      <dgm:spPr/>
    </dgm:pt>
    <dgm:pt modelId="{FC6193AB-4C10-4C5B-9C1C-3BC7D191B25A}" type="pres">
      <dgm:prSet presAssocID="{5F41F9A3-EE65-47F4-8DE9-7EE2D8C8067A}" presName="arrowWedge1single" presStyleLbl="fgSibTrans2D1" presStyleIdx="0" presStyleCnt="1"/>
      <dgm:spPr/>
    </dgm:pt>
  </dgm:ptLst>
  <dgm:cxnLst>
    <dgm:cxn modelId="{B5B49704-12BF-4C91-BA66-F5C9F531903D}" type="presOf" srcId="{936422D3-0700-44F1-A47A-F6680E2BA3BF}" destId="{2BD910E3-AE76-4864-9215-FFF5BB2A229E}" srcOrd="0" destOrd="1" presId="urn:microsoft.com/office/officeart/2005/8/layout/cycle8"/>
    <dgm:cxn modelId="{9FAED119-1867-4130-8F3B-46AFA831E23D}" type="presOf" srcId="{DB158091-1771-498E-ABDC-C39B4F678DE7}" destId="{2BD910E3-AE76-4864-9215-FFF5BB2A229E}" srcOrd="0" destOrd="5" presId="urn:microsoft.com/office/officeart/2005/8/layout/cycle8"/>
    <dgm:cxn modelId="{6B871E1B-96AA-4784-9B89-8390F9D3EEAE}" type="presOf" srcId="{FEE2BA66-D379-4A08-9D89-01A212F43703}" destId="{D683B5AA-8F7E-43D3-902A-12AB1F415B17}" srcOrd="1" destOrd="2" presId="urn:microsoft.com/office/officeart/2005/8/layout/cycle8"/>
    <dgm:cxn modelId="{09B7991D-7A01-47DA-AFDB-AE9D8993FEE9}" srcId="{B4CE3FBB-60EC-40FD-BFBB-D99945B1E1D1}" destId="{7C38C9BA-2DDF-4075-8C91-D255C1810167}" srcOrd="3" destOrd="0" parTransId="{B1ECA7D3-6762-4302-BC7C-616D1BEEF1C5}" sibTransId="{F5C71B06-36BE-42A4-B8D4-7EB66C4B65E2}"/>
    <dgm:cxn modelId="{2F813228-5D18-4F52-996E-DF6FBC8EF142}" type="presOf" srcId="{10B2A404-23B3-4CB7-B576-CF631455AD1A}" destId="{2BD910E3-AE76-4864-9215-FFF5BB2A229E}" srcOrd="0" destOrd="3" presId="urn:microsoft.com/office/officeart/2005/8/layout/cycle8"/>
    <dgm:cxn modelId="{D3D24E2F-A139-4C2F-85B8-4E356E82E788}" type="presOf" srcId="{7C38C9BA-2DDF-4075-8C91-D255C1810167}" destId="{D683B5AA-8F7E-43D3-902A-12AB1F415B17}" srcOrd="1" destOrd="4" presId="urn:microsoft.com/office/officeart/2005/8/layout/cycle8"/>
    <dgm:cxn modelId="{D7E6B133-A763-439A-894C-1EBCE3B545DB}" type="presOf" srcId="{10B2A404-23B3-4CB7-B576-CF631455AD1A}" destId="{D683B5AA-8F7E-43D3-902A-12AB1F415B17}" srcOrd="1" destOrd="3" presId="urn:microsoft.com/office/officeart/2005/8/layout/cycle8"/>
    <dgm:cxn modelId="{1DB5DC3D-5A27-4E90-A8A5-69835B6DAD14}" type="presOf" srcId="{B4CE3FBB-60EC-40FD-BFBB-D99945B1E1D1}" destId="{D683B5AA-8F7E-43D3-902A-12AB1F415B17}" srcOrd="1" destOrd="0" presId="urn:microsoft.com/office/officeart/2005/8/layout/cycle8"/>
    <dgm:cxn modelId="{C587985E-2CB5-4692-96E5-8E5ABCBAAA5B}" type="presOf" srcId="{9FBF3FD3-C22F-4588-888F-FFD78AD864F4}" destId="{FEF235C1-C2FB-433B-9D45-E74E84407B1A}" srcOrd="0" destOrd="0" presId="urn:microsoft.com/office/officeart/2005/8/layout/cycle8"/>
    <dgm:cxn modelId="{A7559481-1EF6-44F0-A57C-A04DDFBDD1C9}" type="presOf" srcId="{FEE2BA66-D379-4A08-9D89-01A212F43703}" destId="{2BD910E3-AE76-4864-9215-FFF5BB2A229E}" srcOrd="0" destOrd="2" presId="urn:microsoft.com/office/officeart/2005/8/layout/cycle8"/>
    <dgm:cxn modelId="{6588BBA8-2AAF-4E35-BCB7-BCD55A2F54DC}" type="presOf" srcId="{936422D3-0700-44F1-A47A-F6680E2BA3BF}" destId="{D683B5AA-8F7E-43D3-902A-12AB1F415B17}" srcOrd="1" destOrd="1" presId="urn:microsoft.com/office/officeart/2005/8/layout/cycle8"/>
    <dgm:cxn modelId="{8AE8CAB0-0EA1-44D4-8DC7-3AE113734BE1}" srcId="{B4CE3FBB-60EC-40FD-BFBB-D99945B1E1D1}" destId="{936422D3-0700-44F1-A47A-F6680E2BA3BF}" srcOrd="0" destOrd="0" parTransId="{173997FC-5709-48A1-BB1E-21B77C6D87D2}" sibTransId="{9CE344CA-EE81-4ED8-81B9-35D32210C7E5}"/>
    <dgm:cxn modelId="{AF7E70B4-D0C7-4ED8-99D0-6598A44639F8}" srcId="{B4CE3FBB-60EC-40FD-BFBB-D99945B1E1D1}" destId="{10B2A404-23B3-4CB7-B576-CF631455AD1A}" srcOrd="2" destOrd="0" parTransId="{F933B2CD-46B4-4CA5-923B-4B6829E2BFD1}" sibTransId="{8317846C-7463-4A4B-871B-E2FBFBFCB180}"/>
    <dgm:cxn modelId="{D7482EB9-B8E7-4993-847F-BF3E0C3FD3EB}" type="presOf" srcId="{DB158091-1771-498E-ABDC-C39B4F678DE7}" destId="{D683B5AA-8F7E-43D3-902A-12AB1F415B17}" srcOrd="1" destOrd="5" presId="urn:microsoft.com/office/officeart/2005/8/layout/cycle8"/>
    <dgm:cxn modelId="{E1C9A5C8-AF6B-44CC-92E2-346EB869833D}" srcId="{B4CE3FBB-60EC-40FD-BFBB-D99945B1E1D1}" destId="{DB158091-1771-498E-ABDC-C39B4F678DE7}" srcOrd="4" destOrd="0" parTransId="{D66651B3-7444-4924-90FD-1B2C424546A8}" sibTransId="{8D8678D8-528B-48C9-BFDA-758B8EFCF08D}"/>
    <dgm:cxn modelId="{E7C8C0D4-745C-4616-B666-B3450A80646A}" type="presOf" srcId="{B4CE3FBB-60EC-40FD-BFBB-D99945B1E1D1}" destId="{2BD910E3-AE76-4864-9215-FFF5BB2A229E}" srcOrd="0" destOrd="0" presId="urn:microsoft.com/office/officeart/2005/8/layout/cycle8"/>
    <dgm:cxn modelId="{BC9CB5D7-EB1C-4FE9-B0B3-B117B097D72E}" type="presOf" srcId="{7C38C9BA-2DDF-4075-8C91-D255C1810167}" destId="{2BD910E3-AE76-4864-9215-FFF5BB2A229E}" srcOrd="0" destOrd="4" presId="urn:microsoft.com/office/officeart/2005/8/layout/cycle8"/>
    <dgm:cxn modelId="{E724D3E2-3474-4803-96C1-EC09E2C130BA}" srcId="{9FBF3FD3-C22F-4588-888F-FFD78AD864F4}" destId="{B4CE3FBB-60EC-40FD-BFBB-D99945B1E1D1}" srcOrd="0" destOrd="0" parTransId="{3D493F15-D58D-4FFD-8BF9-BF4983C9A6D3}" sibTransId="{5F41F9A3-EE65-47F4-8DE9-7EE2D8C8067A}"/>
    <dgm:cxn modelId="{6BBF2BEA-5F53-4BD5-8149-41C2901A924E}" srcId="{B4CE3FBB-60EC-40FD-BFBB-D99945B1E1D1}" destId="{FEE2BA66-D379-4A08-9D89-01A212F43703}" srcOrd="1" destOrd="0" parTransId="{16D535C7-8C9F-4ED6-87DB-6B6368B22873}" sibTransId="{AD10E998-E464-431C-9A9F-EB9A7086DA3C}"/>
    <dgm:cxn modelId="{E7FE00BF-14D6-403B-8D4E-2E5D7F446243}" type="presParOf" srcId="{FEF235C1-C2FB-433B-9D45-E74E84407B1A}" destId="{2BD910E3-AE76-4864-9215-FFF5BB2A229E}" srcOrd="0" destOrd="0" presId="urn:microsoft.com/office/officeart/2005/8/layout/cycle8"/>
    <dgm:cxn modelId="{8FD21CE4-B202-44A1-BDE8-257C5269EFAF}" type="presParOf" srcId="{FEF235C1-C2FB-433B-9D45-E74E84407B1A}" destId="{1F5106EC-3075-4A2D-8635-804032B47B1B}" srcOrd="1" destOrd="0" presId="urn:microsoft.com/office/officeart/2005/8/layout/cycle8"/>
    <dgm:cxn modelId="{9573C803-F0DB-4632-B8F5-DEAF5C70A0CC}" type="presParOf" srcId="{FEF235C1-C2FB-433B-9D45-E74E84407B1A}" destId="{76136A6F-CDB4-4CC6-A685-E26A060B9232}" srcOrd="2" destOrd="0" presId="urn:microsoft.com/office/officeart/2005/8/layout/cycle8"/>
    <dgm:cxn modelId="{C58AFE87-BF7C-4F2C-AD0A-05CAA0FFBB3B}" type="presParOf" srcId="{FEF235C1-C2FB-433B-9D45-E74E84407B1A}" destId="{D683B5AA-8F7E-43D3-902A-12AB1F415B17}" srcOrd="3" destOrd="0" presId="urn:microsoft.com/office/officeart/2005/8/layout/cycle8"/>
    <dgm:cxn modelId="{A9720C72-AF2B-4E1F-8F29-352C55E2F8FF}" type="presParOf" srcId="{FEF235C1-C2FB-433B-9D45-E74E84407B1A}" destId="{FC6193AB-4C10-4C5B-9C1C-3BC7D191B25A}" srcOrd="4" destOrd="0" presId="urn:microsoft.com/office/officeart/2005/8/layout/cycle8"/>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7528B2F-0946-4529-AE80-28385C55C97D}" type="doc">
      <dgm:prSet loTypeId="urn:microsoft.com/office/officeart/2018/2/layout/IconVerticalSolidList" loCatId="icon" qsTypeId="urn:microsoft.com/office/officeart/2005/8/quickstyle/simple1" qsCatId="simple" csTypeId="urn:microsoft.com/office/officeart/2018/5/colors/Iconchunking_neutralbg_accent5_2" csCatId="accent5" phldr="1"/>
      <dgm:spPr/>
      <dgm:t>
        <a:bodyPr/>
        <a:lstStyle/>
        <a:p>
          <a:endParaRPr lang="en-US"/>
        </a:p>
      </dgm:t>
    </dgm:pt>
    <dgm:pt modelId="{DFAB8217-D9DF-48BF-8863-AC3EEAF8A965}">
      <dgm:prSet phldrT="[Text]" phldr="0"/>
      <dgm:spPr/>
      <dgm:t>
        <a:bodyPr/>
        <a:lstStyle/>
        <a:p>
          <a:r>
            <a:rPr lang="en-US"/>
            <a:t>All Staff</a:t>
          </a:r>
        </a:p>
      </dgm:t>
    </dgm:pt>
    <dgm:pt modelId="{56916D77-4368-4CB2-9310-733DFECF7948}" type="parTrans" cxnId="{78F3640C-0F72-470C-81A9-ECBC41906FB9}">
      <dgm:prSet/>
      <dgm:spPr/>
      <dgm:t>
        <a:bodyPr/>
        <a:lstStyle/>
        <a:p>
          <a:endParaRPr lang="en-US"/>
        </a:p>
      </dgm:t>
    </dgm:pt>
    <dgm:pt modelId="{26B165BC-649B-438B-9A32-E0E6439A3FC9}" type="sibTrans" cxnId="{78F3640C-0F72-470C-81A9-ECBC41906FB9}">
      <dgm:prSet/>
      <dgm:spPr/>
      <dgm:t>
        <a:bodyPr/>
        <a:lstStyle/>
        <a:p>
          <a:endParaRPr lang="en-US"/>
        </a:p>
      </dgm:t>
    </dgm:pt>
    <dgm:pt modelId="{0B3B50A7-D172-4092-A66B-C9E2ACDA6489}">
      <dgm:prSet phldrT="[Text]" phldr="0"/>
      <dgm:spPr/>
      <dgm:t>
        <a:bodyPr/>
        <a:lstStyle/>
        <a:p>
          <a:r>
            <a:rPr lang="en-US"/>
            <a:t>Education Campaign</a:t>
          </a:r>
        </a:p>
      </dgm:t>
    </dgm:pt>
    <dgm:pt modelId="{B24E87EB-A53B-47ED-B5C4-EC57034BE81F}" type="parTrans" cxnId="{F416ADDA-7E72-4602-B59B-34A11FB4546E}">
      <dgm:prSet/>
      <dgm:spPr/>
      <dgm:t>
        <a:bodyPr/>
        <a:lstStyle/>
        <a:p>
          <a:endParaRPr lang="en-US"/>
        </a:p>
      </dgm:t>
    </dgm:pt>
    <dgm:pt modelId="{A1E062E5-C2C3-48A5-BA0B-523669759E82}" type="sibTrans" cxnId="{F416ADDA-7E72-4602-B59B-34A11FB4546E}">
      <dgm:prSet/>
      <dgm:spPr/>
      <dgm:t>
        <a:bodyPr/>
        <a:lstStyle/>
        <a:p>
          <a:endParaRPr lang="en-US"/>
        </a:p>
      </dgm:t>
    </dgm:pt>
    <dgm:pt modelId="{375BCB36-8950-4BA0-8AB3-4700F27EFDC9}">
      <dgm:prSet phldrT="[Text]" phldr="0"/>
      <dgm:spPr/>
      <dgm:t>
        <a:bodyPr/>
        <a:lstStyle/>
        <a:p>
          <a:r>
            <a:rPr lang="en-US"/>
            <a:t>Onboarding CCD discussion with new staff</a:t>
          </a:r>
        </a:p>
      </dgm:t>
    </dgm:pt>
    <dgm:pt modelId="{9C5EDCD4-8C26-44CC-A86C-891E80C8BF4C}" type="parTrans" cxnId="{5CFA4264-0F63-4C5B-9419-BE934F44FF4C}">
      <dgm:prSet/>
      <dgm:spPr/>
      <dgm:t>
        <a:bodyPr/>
        <a:lstStyle/>
        <a:p>
          <a:endParaRPr lang="en-US"/>
        </a:p>
      </dgm:t>
    </dgm:pt>
    <dgm:pt modelId="{2D8A597A-4224-478A-BB3D-58DB5C8C1CC9}" type="sibTrans" cxnId="{5CFA4264-0F63-4C5B-9419-BE934F44FF4C}">
      <dgm:prSet/>
      <dgm:spPr/>
      <dgm:t>
        <a:bodyPr/>
        <a:lstStyle/>
        <a:p>
          <a:endParaRPr lang="en-US"/>
        </a:p>
      </dgm:t>
    </dgm:pt>
    <dgm:pt modelId="{87242775-166A-491A-985D-0575251A4E67}">
      <dgm:prSet phldrT="[Text]" phldr="0"/>
      <dgm:spPr/>
      <dgm:t>
        <a:bodyPr/>
        <a:lstStyle/>
        <a:p>
          <a:r>
            <a:rPr lang="en-US"/>
            <a:t>Processing</a:t>
          </a:r>
        </a:p>
      </dgm:t>
    </dgm:pt>
    <dgm:pt modelId="{B0EB6E2C-355B-4395-90E4-35FD8ED36B28}" type="parTrans" cxnId="{F9D593A1-4924-490F-9922-A6659793C961}">
      <dgm:prSet/>
      <dgm:spPr/>
      <dgm:t>
        <a:bodyPr/>
        <a:lstStyle/>
        <a:p>
          <a:endParaRPr lang="en-US"/>
        </a:p>
      </dgm:t>
    </dgm:pt>
    <dgm:pt modelId="{0BFA1719-F4EE-49D6-873F-EB6FC1F1C537}" type="sibTrans" cxnId="{F9D593A1-4924-490F-9922-A6659793C961}">
      <dgm:prSet/>
      <dgm:spPr/>
      <dgm:t>
        <a:bodyPr/>
        <a:lstStyle/>
        <a:p>
          <a:endParaRPr lang="en-US"/>
        </a:p>
      </dgm:t>
    </dgm:pt>
    <dgm:pt modelId="{5A393B25-994E-4C0C-A2E7-3FC2A447FE8F}">
      <dgm:prSet phldrT="[Text]" phldr="0"/>
      <dgm:spPr/>
      <dgm:t>
        <a:bodyPr/>
        <a:lstStyle/>
        <a:p>
          <a:r>
            <a:rPr lang="en-US"/>
            <a:t>Integrate CCD as part of processing manual, annual project planning, and processing plans (project vitals)</a:t>
          </a:r>
        </a:p>
      </dgm:t>
    </dgm:pt>
    <dgm:pt modelId="{0B4D7C49-6EF1-40C3-9031-AA267769B31F}" type="parTrans" cxnId="{1FB85D90-1262-485C-AB9B-90C322831D2E}">
      <dgm:prSet/>
      <dgm:spPr/>
      <dgm:t>
        <a:bodyPr/>
        <a:lstStyle/>
        <a:p>
          <a:endParaRPr lang="en-US"/>
        </a:p>
      </dgm:t>
    </dgm:pt>
    <dgm:pt modelId="{029EECFA-346D-465E-B739-186A52A0D15D}" type="sibTrans" cxnId="{1FB85D90-1262-485C-AB9B-90C322831D2E}">
      <dgm:prSet/>
      <dgm:spPr/>
      <dgm:t>
        <a:bodyPr/>
        <a:lstStyle/>
        <a:p>
          <a:endParaRPr lang="en-US"/>
        </a:p>
      </dgm:t>
    </dgm:pt>
    <dgm:pt modelId="{449E37A0-378B-48C9-8D1B-C1A3E9B9E573}">
      <dgm:prSet phldrT="[Text]" phldr="0"/>
      <dgm:spPr/>
      <dgm:t>
        <a:bodyPr/>
        <a:lstStyle/>
        <a:p>
          <a:r>
            <a:rPr lang="en-US"/>
            <a:t>Archival Description Concern form</a:t>
          </a:r>
        </a:p>
      </dgm:t>
    </dgm:pt>
    <dgm:pt modelId="{FE6A4619-AEA7-45C9-9685-D596225E9DF6}" type="parTrans" cxnId="{D94D68A8-AA3B-45E6-AD11-0CE317EF217C}">
      <dgm:prSet/>
      <dgm:spPr/>
      <dgm:t>
        <a:bodyPr/>
        <a:lstStyle/>
        <a:p>
          <a:endParaRPr lang="en-US"/>
        </a:p>
      </dgm:t>
    </dgm:pt>
    <dgm:pt modelId="{BFA08AD1-DE49-4F03-8067-9D0A9D04A702}" type="sibTrans" cxnId="{D94D68A8-AA3B-45E6-AD11-0CE317EF217C}">
      <dgm:prSet/>
      <dgm:spPr/>
      <dgm:t>
        <a:bodyPr/>
        <a:lstStyle/>
        <a:p>
          <a:endParaRPr lang="en-US"/>
        </a:p>
      </dgm:t>
    </dgm:pt>
    <dgm:pt modelId="{8C298F12-0E2A-4AB0-82A8-7EC70CBC90C5}">
      <dgm:prSet phldrT="[Text]" phldr="0"/>
      <dgm:spPr/>
      <dgm:t>
        <a:bodyPr/>
        <a:lstStyle/>
        <a:p>
          <a:r>
            <a:rPr lang="en-US"/>
            <a:t>Collections Management</a:t>
          </a:r>
        </a:p>
      </dgm:t>
    </dgm:pt>
    <dgm:pt modelId="{FD54F8C5-5920-4FE1-80FC-98F44721412A}" type="parTrans" cxnId="{064DFFD6-899C-441C-8E2B-777A18C763BE}">
      <dgm:prSet/>
      <dgm:spPr/>
      <dgm:t>
        <a:bodyPr/>
        <a:lstStyle/>
        <a:p>
          <a:endParaRPr lang="en-US"/>
        </a:p>
      </dgm:t>
    </dgm:pt>
    <dgm:pt modelId="{621F59AA-2198-4A54-AE50-BE35B8DD814B}" type="sibTrans" cxnId="{064DFFD6-899C-441C-8E2B-777A18C763BE}">
      <dgm:prSet/>
      <dgm:spPr/>
      <dgm:t>
        <a:bodyPr/>
        <a:lstStyle/>
        <a:p>
          <a:endParaRPr lang="en-US"/>
        </a:p>
      </dgm:t>
    </dgm:pt>
    <dgm:pt modelId="{FD96966F-389A-4652-92A2-A3DEE8457C70}">
      <dgm:prSet phldrT="[Text]" phldr="0"/>
      <dgm:spPr/>
      <dgm:t>
        <a:bodyPr/>
        <a:lstStyle/>
        <a:p>
          <a:r>
            <a:rPr lang="en-US">
              <a:latin typeface="Calibri Light" panose="020F0302020204030204"/>
            </a:rPr>
            <a:t>Audiovisual</a:t>
          </a:r>
          <a:r>
            <a:rPr lang="en-US"/>
            <a:t> contextual notes</a:t>
          </a:r>
        </a:p>
      </dgm:t>
    </dgm:pt>
    <dgm:pt modelId="{E0BF6F2B-B01F-4C4B-B529-322D88AA5CFD}" type="parTrans" cxnId="{67A257E4-4A56-41C7-A41C-CD1A8F9C40DA}">
      <dgm:prSet/>
      <dgm:spPr/>
      <dgm:t>
        <a:bodyPr/>
        <a:lstStyle/>
        <a:p>
          <a:endParaRPr lang="en-US"/>
        </a:p>
      </dgm:t>
    </dgm:pt>
    <dgm:pt modelId="{E7302170-C096-487C-B27E-2ED3EDF8607B}" type="sibTrans" cxnId="{67A257E4-4A56-41C7-A41C-CD1A8F9C40DA}">
      <dgm:prSet/>
      <dgm:spPr/>
      <dgm:t>
        <a:bodyPr/>
        <a:lstStyle/>
        <a:p>
          <a:endParaRPr lang="en-US"/>
        </a:p>
      </dgm:t>
    </dgm:pt>
    <dgm:pt modelId="{41E1516B-E8FF-456C-9339-69663FA9AF2E}">
      <dgm:prSet phldrT="[Text]" phldr="0"/>
      <dgm:spPr/>
      <dgm:t>
        <a:bodyPr/>
        <a:lstStyle/>
        <a:p>
          <a:r>
            <a:rPr lang="en-US"/>
            <a:t>Research &amp; Engagement</a:t>
          </a:r>
        </a:p>
      </dgm:t>
    </dgm:pt>
    <dgm:pt modelId="{4634E466-CDCC-4BBC-B304-3705921CCB9B}" type="parTrans" cxnId="{3A14496A-CD97-409D-B01E-D9D4E4800CAA}">
      <dgm:prSet/>
      <dgm:spPr/>
      <dgm:t>
        <a:bodyPr/>
        <a:lstStyle/>
        <a:p>
          <a:endParaRPr lang="en-US"/>
        </a:p>
      </dgm:t>
    </dgm:pt>
    <dgm:pt modelId="{85AC26B0-8876-415C-A557-E36FF68A2251}" type="sibTrans" cxnId="{3A14496A-CD97-409D-B01E-D9D4E4800CAA}">
      <dgm:prSet/>
      <dgm:spPr/>
      <dgm:t>
        <a:bodyPr/>
        <a:lstStyle/>
        <a:p>
          <a:endParaRPr lang="en-US"/>
        </a:p>
      </dgm:t>
    </dgm:pt>
    <dgm:pt modelId="{96F366CB-791B-4A7D-B51B-221718ACD2D9}">
      <dgm:prSet phldr="0"/>
      <dgm:spPr/>
      <dgm:t>
        <a:bodyPr/>
        <a:lstStyle/>
        <a:p>
          <a:r>
            <a:rPr lang="en-US"/>
            <a:t>Reading Group</a:t>
          </a:r>
        </a:p>
      </dgm:t>
    </dgm:pt>
    <dgm:pt modelId="{33152D60-FD49-4F52-863B-5CFFB0E6831C}" type="parTrans" cxnId="{3C02B27F-6BEC-4E9D-BEDD-BC075A3FFF49}">
      <dgm:prSet/>
      <dgm:spPr/>
      <dgm:t>
        <a:bodyPr/>
        <a:lstStyle/>
        <a:p>
          <a:endParaRPr lang="en-US"/>
        </a:p>
      </dgm:t>
    </dgm:pt>
    <dgm:pt modelId="{281A4B70-ED15-4B78-9484-151F0E43C8AA}" type="sibTrans" cxnId="{3C02B27F-6BEC-4E9D-BEDD-BC075A3FFF49}">
      <dgm:prSet/>
      <dgm:spPr/>
      <dgm:t>
        <a:bodyPr/>
        <a:lstStyle/>
        <a:p>
          <a:endParaRPr lang="en-US"/>
        </a:p>
      </dgm:t>
    </dgm:pt>
    <dgm:pt modelId="{1C8B5693-97E2-4AE1-B93A-12C4C7B17918}">
      <dgm:prSet phldr="0"/>
      <dgm:spPr/>
      <dgm:t>
        <a:bodyPr/>
        <a:lstStyle/>
        <a:p>
          <a:r>
            <a:rPr lang="en-US"/>
            <a:t>Rockefeller Foundation biography project: update bios, remove peacock language</a:t>
          </a:r>
        </a:p>
      </dgm:t>
    </dgm:pt>
    <dgm:pt modelId="{F1610F84-B1EC-4975-86C6-AF9E329033AD}" type="parTrans" cxnId="{06F8CCB9-CC06-4D4B-9895-1DD4AADE1D47}">
      <dgm:prSet/>
      <dgm:spPr/>
      <dgm:t>
        <a:bodyPr/>
        <a:lstStyle/>
        <a:p>
          <a:endParaRPr lang="en-US"/>
        </a:p>
      </dgm:t>
    </dgm:pt>
    <dgm:pt modelId="{E7BF51E8-AF24-4115-B877-A54EA639BFB1}" type="sibTrans" cxnId="{06F8CCB9-CC06-4D4B-9895-1DD4AADE1D47}">
      <dgm:prSet/>
      <dgm:spPr/>
      <dgm:t>
        <a:bodyPr/>
        <a:lstStyle/>
        <a:p>
          <a:endParaRPr lang="en-US"/>
        </a:p>
      </dgm:t>
    </dgm:pt>
    <dgm:pt modelId="{1FC78DE8-0EF9-4029-BD88-5DDEE0C80F2D}">
      <dgm:prSet phldr="0"/>
      <dgm:spPr/>
      <dgm:t>
        <a:bodyPr/>
        <a:lstStyle/>
        <a:p>
          <a:r>
            <a:rPr lang="en-US"/>
            <a:t>Subject records review and implementation</a:t>
          </a:r>
        </a:p>
      </dgm:t>
    </dgm:pt>
    <dgm:pt modelId="{A65EB670-4E50-4BEA-B207-8B257A652FD8}" type="parTrans" cxnId="{49549AF5-0C14-4634-BB67-A8218A20AF9B}">
      <dgm:prSet/>
      <dgm:spPr/>
      <dgm:t>
        <a:bodyPr/>
        <a:lstStyle/>
        <a:p>
          <a:endParaRPr lang="en-US"/>
        </a:p>
      </dgm:t>
    </dgm:pt>
    <dgm:pt modelId="{8A5B6619-48BF-485D-9769-FAC4B35AB9E3}" type="sibTrans" cxnId="{49549AF5-0C14-4634-BB67-A8218A20AF9B}">
      <dgm:prSet/>
      <dgm:spPr/>
      <dgm:t>
        <a:bodyPr/>
        <a:lstStyle/>
        <a:p>
          <a:endParaRPr lang="en-US"/>
        </a:p>
      </dgm:t>
    </dgm:pt>
    <dgm:pt modelId="{16880819-F9CB-4623-A50C-66FE93C2C145}">
      <dgm:prSet phldr="0"/>
      <dgm:spPr/>
      <dgm:t>
        <a:bodyPr/>
        <a:lstStyle/>
        <a:p>
          <a:r>
            <a:rPr lang="en-US"/>
            <a:t>Intern </a:t>
          </a:r>
          <a:r>
            <a:rPr lang="en-US">
              <a:latin typeface="Calibri Light" panose="020F0302020204030204"/>
            </a:rPr>
            <a:t>Collaboration</a:t>
          </a:r>
          <a:endParaRPr lang="en-US"/>
        </a:p>
      </dgm:t>
    </dgm:pt>
    <dgm:pt modelId="{792C6734-6443-4B6E-BB73-07A392128976}" type="parTrans" cxnId="{A2D3577F-ACA7-4003-B8F3-79C84E05D01A}">
      <dgm:prSet/>
      <dgm:spPr/>
      <dgm:t>
        <a:bodyPr/>
        <a:lstStyle/>
        <a:p>
          <a:endParaRPr lang="en-US"/>
        </a:p>
      </dgm:t>
    </dgm:pt>
    <dgm:pt modelId="{65BD56F7-4C63-4F54-9C2B-00AF22D4E62F}" type="sibTrans" cxnId="{A2D3577F-ACA7-4003-B8F3-79C84E05D01A}">
      <dgm:prSet/>
      <dgm:spPr/>
      <dgm:t>
        <a:bodyPr/>
        <a:lstStyle/>
        <a:p>
          <a:endParaRPr lang="en-US"/>
        </a:p>
      </dgm:t>
    </dgm:pt>
    <dgm:pt modelId="{2B24AEEE-F4BB-4A35-9251-167A0BB3EE21}" type="pres">
      <dgm:prSet presAssocID="{27528B2F-0946-4529-AE80-28385C55C97D}" presName="root" presStyleCnt="0">
        <dgm:presLayoutVars>
          <dgm:dir/>
          <dgm:resizeHandles val="exact"/>
        </dgm:presLayoutVars>
      </dgm:prSet>
      <dgm:spPr/>
    </dgm:pt>
    <dgm:pt modelId="{E8117DF2-14F9-49FB-A42C-CE43F7ED4DF5}" type="pres">
      <dgm:prSet presAssocID="{DFAB8217-D9DF-48BF-8863-AC3EEAF8A965}" presName="compNode" presStyleCnt="0"/>
      <dgm:spPr/>
    </dgm:pt>
    <dgm:pt modelId="{5AF4BC0C-E25B-4B79-B5E5-F2B31C96995E}" type="pres">
      <dgm:prSet presAssocID="{DFAB8217-D9DF-48BF-8863-AC3EEAF8A965}" presName="bgRect" presStyleLbl="bgShp" presStyleIdx="0" presStyleCnt="5"/>
      <dgm:spPr/>
    </dgm:pt>
    <dgm:pt modelId="{D14145CD-91EE-4B94-A20D-57B2953D1FDB}" type="pres">
      <dgm:prSet presAssocID="{DFAB8217-D9DF-48BF-8863-AC3EEAF8A965}" presName="iconRect" presStyleLbl="node1" presStyleIdx="0" presStyleCnt="5"/>
      <dgm:spPr>
        <a:blipFill>
          <a:blip xmlns:r="http://schemas.openxmlformats.org/officeDocument/2006/relationships" r:embed="rId1">
            <a:extLs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Remote work with solid fill"/>
        </a:ext>
      </dgm:extLst>
    </dgm:pt>
    <dgm:pt modelId="{35FD4817-30DD-45DF-8336-2FC2B3611361}" type="pres">
      <dgm:prSet presAssocID="{DFAB8217-D9DF-48BF-8863-AC3EEAF8A965}" presName="spaceRect" presStyleCnt="0"/>
      <dgm:spPr/>
    </dgm:pt>
    <dgm:pt modelId="{A14A5F1C-4C17-4877-AB21-FE23B9B9EB64}" type="pres">
      <dgm:prSet presAssocID="{DFAB8217-D9DF-48BF-8863-AC3EEAF8A965}" presName="parTx" presStyleLbl="revTx" presStyleIdx="0" presStyleCnt="10">
        <dgm:presLayoutVars>
          <dgm:chMax val="0"/>
          <dgm:chPref val="0"/>
        </dgm:presLayoutVars>
      </dgm:prSet>
      <dgm:spPr/>
    </dgm:pt>
    <dgm:pt modelId="{92F63A71-5371-4252-8B7F-7CD37456ABCC}" type="pres">
      <dgm:prSet presAssocID="{DFAB8217-D9DF-48BF-8863-AC3EEAF8A965}" presName="desTx" presStyleLbl="revTx" presStyleIdx="1" presStyleCnt="10">
        <dgm:presLayoutVars/>
      </dgm:prSet>
      <dgm:spPr/>
    </dgm:pt>
    <dgm:pt modelId="{76BFFF82-6302-4B58-9030-9084E2B57FEA}" type="pres">
      <dgm:prSet presAssocID="{26B165BC-649B-438B-9A32-E0E6439A3FC9}" presName="sibTrans" presStyleCnt="0"/>
      <dgm:spPr/>
    </dgm:pt>
    <dgm:pt modelId="{D4A58F16-170E-4B27-836D-1EC2BD7F3254}" type="pres">
      <dgm:prSet presAssocID="{87242775-166A-491A-985D-0575251A4E67}" presName="compNode" presStyleCnt="0"/>
      <dgm:spPr/>
    </dgm:pt>
    <dgm:pt modelId="{5B5A7C6A-7E96-436E-A13F-E25253A2EFC0}" type="pres">
      <dgm:prSet presAssocID="{87242775-166A-491A-985D-0575251A4E67}" presName="bgRect" presStyleLbl="bgShp" presStyleIdx="1" presStyleCnt="5"/>
      <dgm:spPr/>
    </dgm:pt>
    <dgm:pt modelId="{FB0D95E8-7002-4B65-8D99-9399CE868CBC}" type="pres">
      <dgm:prSet presAssocID="{87242775-166A-491A-985D-0575251A4E67}" presName="iconRect" presStyleLbl="node1" presStyleIdx="1" presStyleCnt="5"/>
      <dgm:spPr>
        <a:blipFill>
          <a:blip xmlns:r="http://schemas.openxmlformats.org/officeDocument/2006/relationships" r:embed="rId3">
            <a:extLs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Open folder with solid fill"/>
        </a:ext>
      </dgm:extLst>
    </dgm:pt>
    <dgm:pt modelId="{AFFF0342-E7B2-4BC1-BC18-9BA01B43BDC4}" type="pres">
      <dgm:prSet presAssocID="{87242775-166A-491A-985D-0575251A4E67}" presName="spaceRect" presStyleCnt="0"/>
      <dgm:spPr/>
    </dgm:pt>
    <dgm:pt modelId="{A6CBB07E-1478-4692-9ECA-6776A6228F76}" type="pres">
      <dgm:prSet presAssocID="{87242775-166A-491A-985D-0575251A4E67}" presName="parTx" presStyleLbl="revTx" presStyleIdx="2" presStyleCnt="10">
        <dgm:presLayoutVars>
          <dgm:chMax val="0"/>
          <dgm:chPref val="0"/>
        </dgm:presLayoutVars>
      </dgm:prSet>
      <dgm:spPr/>
    </dgm:pt>
    <dgm:pt modelId="{0AB13162-01DC-4D00-817C-30DE0FBA964B}" type="pres">
      <dgm:prSet presAssocID="{87242775-166A-491A-985D-0575251A4E67}" presName="desTx" presStyleLbl="revTx" presStyleIdx="3" presStyleCnt="10">
        <dgm:presLayoutVars/>
      </dgm:prSet>
      <dgm:spPr/>
    </dgm:pt>
    <dgm:pt modelId="{6CB87F3A-B245-4FA9-895F-B5DAA81ADEE4}" type="pres">
      <dgm:prSet presAssocID="{0BFA1719-F4EE-49D6-873F-EB6FC1F1C537}" presName="sibTrans" presStyleCnt="0"/>
      <dgm:spPr/>
    </dgm:pt>
    <dgm:pt modelId="{B2205B2B-A47D-415F-B64E-34382CA648B0}" type="pres">
      <dgm:prSet presAssocID="{8C298F12-0E2A-4AB0-82A8-7EC70CBC90C5}" presName="compNode" presStyleCnt="0"/>
      <dgm:spPr/>
    </dgm:pt>
    <dgm:pt modelId="{02591DB8-7318-4CAB-9CFB-F772DA917F1C}" type="pres">
      <dgm:prSet presAssocID="{8C298F12-0E2A-4AB0-82A8-7EC70CBC90C5}" presName="bgRect" presStyleLbl="bgShp" presStyleIdx="2" presStyleCnt="5"/>
      <dgm:spPr/>
    </dgm:pt>
    <dgm:pt modelId="{42F48163-427B-48CA-AC51-D59C0A60FD84}" type="pres">
      <dgm:prSet presAssocID="{8C298F12-0E2A-4AB0-82A8-7EC70CBC90C5}" presName="iconRect" presStyleLbl="node1" presStyleIdx="2" presStyleCnt="5"/>
      <dgm:spPr>
        <a:blipFill>
          <a:blip xmlns:r="http://schemas.openxmlformats.org/officeDocument/2006/relationships" r:embed="rId5">
            <a:extLs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Filing Box Archive with solid fill"/>
        </a:ext>
      </dgm:extLst>
    </dgm:pt>
    <dgm:pt modelId="{0BDCCC9B-5D15-4CE0-BBEE-98224A674159}" type="pres">
      <dgm:prSet presAssocID="{8C298F12-0E2A-4AB0-82A8-7EC70CBC90C5}" presName="spaceRect" presStyleCnt="0"/>
      <dgm:spPr/>
    </dgm:pt>
    <dgm:pt modelId="{32E25FED-C14D-48C2-B617-660430919D8D}" type="pres">
      <dgm:prSet presAssocID="{8C298F12-0E2A-4AB0-82A8-7EC70CBC90C5}" presName="parTx" presStyleLbl="revTx" presStyleIdx="4" presStyleCnt="10">
        <dgm:presLayoutVars>
          <dgm:chMax val="0"/>
          <dgm:chPref val="0"/>
        </dgm:presLayoutVars>
      </dgm:prSet>
      <dgm:spPr/>
    </dgm:pt>
    <dgm:pt modelId="{FC63A0A6-76D5-44F7-84A5-C6345B3E56B7}" type="pres">
      <dgm:prSet presAssocID="{8C298F12-0E2A-4AB0-82A8-7EC70CBC90C5}" presName="desTx" presStyleLbl="revTx" presStyleIdx="5" presStyleCnt="10">
        <dgm:presLayoutVars/>
      </dgm:prSet>
      <dgm:spPr/>
    </dgm:pt>
    <dgm:pt modelId="{121FBB8B-20B5-4A7F-BB1D-8C53E4B2963C}" type="pres">
      <dgm:prSet presAssocID="{621F59AA-2198-4A54-AE50-BE35B8DD814B}" presName="sibTrans" presStyleCnt="0"/>
      <dgm:spPr/>
    </dgm:pt>
    <dgm:pt modelId="{9006D927-A8F1-48FD-BCEE-56206E541CD9}" type="pres">
      <dgm:prSet presAssocID="{41E1516B-E8FF-456C-9339-69663FA9AF2E}" presName="compNode" presStyleCnt="0"/>
      <dgm:spPr/>
    </dgm:pt>
    <dgm:pt modelId="{0B97B1DE-3945-489B-801D-B6E1194D5694}" type="pres">
      <dgm:prSet presAssocID="{41E1516B-E8FF-456C-9339-69663FA9AF2E}" presName="bgRect" presStyleLbl="bgShp" presStyleIdx="3" presStyleCnt="5"/>
      <dgm:spPr/>
    </dgm:pt>
    <dgm:pt modelId="{B6D68063-9E03-4FA4-B23C-A8A51BEDBB6D}" type="pres">
      <dgm:prSet presAssocID="{41E1516B-E8FF-456C-9339-69663FA9AF2E}" presName="iconRect" presStyleLbl="node1" presStyleIdx="3" presStyleCnt="5"/>
      <dgm:spPr>
        <a:blipFill>
          <a:blip xmlns:r="http://schemas.openxmlformats.org/officeDocument/2006/relationships" r:embed="rId7">
            <a:extLs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Teacher with solid fill"/>
        </a:ext>
      </dgm:extLst>
    </dgm:pt>
    <dgm:pt modelId="{7BFC690F-B59E-4D94-9238-E9EF5B69D9EC}" type="pres">
      <dgm:prSet presAssocID="{41E1516B-E8FF-456C-9339-69663FA9AF2E}" presName="spaceRect" presStyleCnt="0"/>
      <dgm:spPr/>
    </dgm:pt>
    <dgm:pt modelId="{2B5692C9-F8C0-4559-A4BC-B8E4EB5A9503}" type="pres">
      <dgm:prSet presAssocID="{41E1516B-E8FF-456C-9339-69663FA9AF2E}" presName="parTx" presStyleLbl="revTx" presStyleIdx="6" presStyleCnt="10">
        <dgm:presLayoutVars>
          <dgm:chMax val="0"/>
          <dgm:chPref val="0"/>
        </dgm:presLayoutVars>
      </dgm:prSet>
      <dgm:spPr/>
    </dgm:pt>
    <dgm:pt modelId="{8E11895D-4844-4028-8A80-D6F7E4E479AB}" type="pres">
      <dgm:prSet presAssocID="{41E1516B-E8FF-456C-9339-69663FA9AF2E}" presName="desTx" presStyleLbl="revTx" presStyleIdx="7" presStyleCnt="10">
        <dgm:presLayoutVars/>
      </dgm:prSet>
      <dgm:spPr/>
    </dgm:pt>
    <dgm:pt modelId="{C4B013D8-7FD6-4FBB-8A18-30840953BAF4}" type="pres">
      <dgm:prSet presAssocID="{85AC26B0-8876-415C-A557-E36FF68A2251}" presName="sibTrans" presStyleCnt="0"/>
      <dgm:spPr/>
    </dgm:pt>
    <dgm:pt modelId="{D895B2E0-6B86-4252-B1A2-0AEDA152CBAA}" type="pres">
      <dgm:prSet presAssocID="{16880819-F9CB-4623-A50C-66FE93C2C145}" presName="compNode" presStyleCnt="0"/>
      <dgm:spPr/>
    </dgm:pt>
    <dgm:pt modelId="{718CF907-EA7A-443C-94D8-B6ABC953C641}" type="pres">
      <dgm:prSet presAssocID="{16880819-F9CB-4623-A50C-66FE93C2C145}" presName="bgRect" presStyleLbl="bgShp" presStyleIdx="4" presStyleCnt="5"/>
      <dgm:spPr/>
    </dgm:pt>
    <dgm:pt modelId="{DA582B54-CD66-4D7F-B692-A9D3527FE86E}" type="pres">
      <dgm:prSet presAssocID="{16880819-F9CB-4623-A50C-66FE93C2C145}" presName="iconRect" presStyleLbl="node1" presStyleIdx="4" presStyleCnt="5"/>
      <dgm:spPr>
        <a:blipFill>
          <a:blip xmlns:r="http://schemas.openxmlformats.org/officeDocument/2006/relationships" r:embed="rId9">
            <a:extLs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Head with gears with solid fill"/>
        </a:ext>
      </dgm:extLst>
    </dgm:pt>
    <dgm:pt modelId="{CEBDDB68-F11C-40A7-B39D-7C6FCFF037C6}" type="pres">
      <dgm:prSet presAssocID="{16880819-F9CB-4623-A50C-66FE93C2C145}" presName="spaceRect" presStyleCnt="0"/>
      <dgm:spPr/>
    </dgm:pt>
    <dgm:pt modelId="{1EC43867-94D3-4E9F-B9F0-FF170AC0C3DA}" type="pres">
      <dgm:prSet presAssocID="{16880819-F9CB-4623-A50C-66FE93C2C145}" presName="parTx" presStyleLbl="revTx" presStyleIdx="8" presStyleCnt="10">
        <dgm:presLayoutVars>
          <dgm:chMax val="0"/>
          <dgm:chPref val="0"/>
        </dgm:presLayoutVars>
      </dgm:prSet>
      <dgm:spPr/>
    </dgm:pt>
    <dgm:pt modelId="{2081E29F-A4F4-4D91-BFB8-CBF68A1BC69E}" type="pres">
      <dgm:prSet presAssocID="{16880819-F9CB-4623-A50C-66FE93C2C145}" presName="desTx" presStyleLbl="revTx" presStyleIdx="9" presStyleCnt="10">
        <dgm:presLayoutVars/>
      </dgm:prSet>
      <dgm:spPr/>
    </dgm:pt>
  </dgm:ptLst>
  <dgm:cxnLst>
    <dgm:cxn modelId="{78F3640C-0F72-470C-81A9-ECBC41906FB9}" srcId="{27528B2F-0946-4529-AE80-28385C55C97D}" destId="{DFAB8217-D9DF-48BF-8863-AC3EEAF8A965}" srcOrd="0" destOrd="0" parTransId="{56916D77-4368-4CB2-9310-733DFECF7948}" sibTransId="{26B165BC-649B-438B-9A32-E0E6439A3FC9}"/>
    <dgm:cxn modelId="{F48E0128-16C5-4B81-BBC8-6C4F27F7C655}" type="presOf" srcId="{1C8B5693-97E2-4AE1-B93A-12C4C7B17918}" destId="{8E11895D-4844-4028-8A80-D6F7E4E479AB}" srcOrd="0" destOrd="0" presId="urn:microsoft.com/office/officeart/2018/2/layout/IconVerticalSolidList"/>
    <dgm:cxn modelId="{0B84985D-6208-4DD7-A140-704F412E40CC}" type="presOf" srcId="{96F366CB-791B-4A7D-B51B-221718ACD2D9}" destId="{92F63A71-5371-4252-8B7F-7CD37456ABCC}" srcOrd="0" destOrd="1" presId="urn:microsoft.com/office/officeart/2018/2/layout/IconVerticalSolidList"/>
    <dgm:cxn modelId="{5CFA4264-0F63-4C5B-9419-BE934F44FF4C}" srcId="{DFAB8217-D9DF-48BF-8863-AC3EEAF8A965}" destId="{375BCB36-8950-4BA0-8AB3-4700F27EFDC9}" srcOrd="2" destOrd="0" parTransId="{9C5EDCD4-8C26-44CC-A86C-891E80C8BF4C}" sibTransId="{2D8A597A-4224-478A-BB3D-58DB5C8C1CC9}"/>
    <dgm:cxn modelId="{269C7848-3033-47CB-A806-06147032375B}" type="presOf" srcId="{87242775-166A-491A-985D-0575251A4E67}" destId="{A6CBB07E-1478-4692-9ECA-6776A6228F76}" srcOrd="0" destOrd="0" presId="urn:microsoft.com/office/officeart/2018/2/layout/IconVerticalSolidList"/>
    <dgm:cxn modelId="{3A14496A-CD97-409D-B01E-D9D4E4800CAA}" srcId="{27528B2F-0946-4529-AE80-28385C55C97D}" destId="{41E1516B-E8FF-456C-9339-69663FA9AF2E}" srcOrd="3" destOrd="0" parTransId="{4634E466-CDCC-4BBC-B304-3705921CCB9B}" sibTransId="{85AC26B0-8876-415C-A557-E36FF68A2251}"/>
    <dgm:cxn modelId="{C1AEA171-8F0C-411E-8834-C91982F50918}" type="presOf" srcId="{16880819-F9CB-4623-A50C-66FE93C2C145}" destId="{1EC43867-94D3-4E9F-B9F0-FF170AC0C3DA}" srcOrd="0" destOrd="0" presId="urn:microsoft.com/office/officeart/2018/2/layout/IconVerticalSolidList"/>
    <dgm:cxn modelId="{31094853-CFF6-427D-B55F-0F6F26621F0B}" type="presOf" srcId="{8C298F12-0E2A-4AB0-82A8-7EC70CBC90C5}" destId="{32E25FED-C14D-48C2-B617-660430919D8D}" srcOrd="0" destOrd="0" presId="urn:microsoft.com/office/officeart/2018/2/layout/IconVerticalSolidList"/>
    <dgm:cxn modelId="{7677B578-DA21-4BD8-89E6-29CCDFD3BD84}" type="presOf" srcId="{449E37A0-378B-48C9-8D1B-C1A3E9B9E573}" destId="{0AB13162-01DC-4D00-817C-30DE0FBA964B}" srcOrd="0" destOrd="1" presId="urn:microsoft.com/office/officeart/2018/2/layout/IconVerticalSolidList"/>
    <dgm:cxn modelId="{2DAA707A-6D76-4F84-86AD-6ACEF9D67431}" type="presOf" srcId="{27528B2F-0946-4529-AE80-28385C55C97D}" destId="{2B24AEEE-F4BB-4A35-9251-167A0BB3EE21}" srcOrd="0" destOrd="0" presId="urn:microsoft.com/office/officeart/2018/2/layout/IconVerticalSolidList"/>
    <dgm:cxn modelId="{A2D3577F-ACA7-4003-B8F3-79C84E05D01A}" srcId="{27528B2F-0946-4529-AE80-28385C55C97D}" destId="{16880819-F9CB-4623-A50C-66FE93C2C145}" srcOrd="4" destOrd="0" parTransId="{792C6734-6443-4B6E-BB73-07A392128976}" sibTransId="{65BD56F7-4C63-4F54-9C2B-00AF22D4E62F}"/>
    <dgm:cxn modelId="{3C02B27F-6BEC-4E9D-BEDD-BC075A3FFF49}" srcId="{DFAB8217-D9DF-48BF-8863-AC3EEAF8A965}" destId="{96F366CB-791B-4A7D-B51B-221718ACD2D9}" srcOrd="1" destOrd="0" parTransId="{33152D60-FD49-4F52-863B-5CFFB0E6831C}" sibTransId="{281A4B70-ED15-4B78-9484-151F0E43C8AA}"/>
    <dgm:cxn modelId="{A961968D-B41D-4391-9ECE-EFEAB8CA18AD}" type="presOf" srcId="{5A393B25-994E-4C0C-A2E7-3FC2A447FE8F}" destId="{0AB13162-01DC-4D00-817C-30DE0FBA964B}" srcOrd="0" destOrd="0" presId="urn:microsoft.com/office/officeart/2018/2/layout/IconVerticalSolidList"/>
    <dgm:cxn modelId="{97A1D28D-FBAD-497F-840F-7332CDF9437D}" type="presOf" srcId="{FD96966F-389A-4652-92A2-A3DEE8457C70}" destId="{FC63A0A6-76D5-44F7-84A5-C6345B3E56B7}" srcOrd="0" destOrd="0" presId="urn:microsoft.com/office/officeart/2018/2/layout/IconVerticalSolidList"/>
    <dgm:cxn modelId="{1FB85D90-1262-485C-AB9B-90C322831D2E}" srcId="{87242775-166A-491A-985D-0575251A4E67}" destId="{5A393B25-994E-4C0C-A2E7-3FC2A447FE8F}" srcOrd="0" destOrd="0" parTransId="{0B4D7C49-6EF1-40C3-9031-AA267769B31F}" sibTransId="{029EECFA-346D-465E-B739-186A52A0D15D}"/>
    <dgm:cxn modelId="{F9D593A1-4924-490F-9922-A6659793C961}" srcId="{27528B2F-0946-4529-AE80-28385C55C97D}" destId="{87242775-166A-491A-985D-0575251A4E67}" srcOrd="1" destOrd="0" parTransId="{B0EB6E2C-355B-4395-90E4-35FD8ED36B28}" sibTransId="{0BFA1719-F4EE-49D6-873F-EB6FC1F1C537}"/>
    <dgm:cxn modelId="{D94D68A8-AA3B-45E6-AD11-0CE317EF217C}" srcId="{87242775-166A-491A-985D-0575251A4E67}" destId="{449E37A0-378B-48C9-8D1B-C1A3E9B9E573}" srcOrd="1" destOrd="0" parTransId="{FE6A4619-AEA7-45C9-9685-D596225E9DF6}" sibTransId="{BFA08AD1-DE49-4F03-8067-9D0A9D04A702}"/>
    <dgm:cxn modelId="{8E6F57B8-2581-478A-852D-718D7BA92D60}" type="presOf" srcId="{DFAB8217-D9DF-48BF-8863-AC3EEAF8A965}" destId="{A14A5F1C-4C17-4877-AB21-FE23B9B9EB64}" srcOrd="0" destOrd="0" presId="urn:microsoft.com/office/officeart/2018/2/layout/IconVerticalSolidList"/>
    <dgm:cxn modelId="{06F8CCB9-CC06-4D4B-9895-1DD4AADE1D47}" srcId="{41E1516B-E8FF-456C-9339-69663FA9AF2E}" destId="{1C8B5693-97E2-4AE1-B93A-12C4C7B17918}" srcOrd="0" destOrd="0" parTransId="{F1610F84-B1EC-4975-86C6-AF9E329033AD}" sibTransId="{E7BF51E8-AF24-4115-B877-A54EA639BFB1}"/>
    <dgm:cxn modelId="{BFFB7ABA-7F48-4381-BB78-232F91FFCD55}" type="presOf" srcId="{41E1516B-E8FF-456C-9339-69663FA9AF2E}" destId="{2B5692C9-F8C0-4559-A4BC-B8E4EB5A9503}" srcOrd="0" destOrd="0" presId="urn:microsoft.com/office/officeart/2018/2/layout/IconVerticalSolidList"/>
    <dgm:cxn modelId="{724058BB-A2E1-419C-9CBA-540639F94633}" type="presOf" srcId="{1FC78DE8-0EF9-4029-BD88-5DDEE0C80F2D}" destId="{2081E29F-A4F4-4D91-BFB8-CBF68A1BC69E}" srcOrd="0" destOrd="0" presId="urn:microsoft.com/office/officeart/2018/2/layout/IconVerticalSolidList"/>
    <dgm:cxn modelId="{A84859C5-F61D-4003-913B-FE6EDEAD2392}" type="presOf" srcId="{375BCB36-8950-4BA0-8AB3-4700F27EFDC9}" destId="{92F63A71-5371-4252-8B7F-7CD37456ABCC}" srcOrd="0" destOrd="2" presId="urn:microsoft.com/office/officeart/2018/2/layout/IconVerticalSolidList"/>
    <dgm:cxn modelId="{60443ACE-8535-411A-B13E-BA84A335265B}" type="presOf" srcId="{0B3B50A7-D172-4092-A66B-C9E2ACDA6489}" destId="{92F63A71-5371-4252-8B7F-7CD37456ABCC}" srcOrd="0" destOrd="0" presId="urn:microsoft.com/office/officeart/2018/2/layout/IconVerticalSolidList"/>
    <dgm:cxn modelId="{064DFFD6-899C-441C-8E2B-777A18C763BE}" srcId="{27528B2F-0946-4529-AE80-28385C55C97D}" destId="{8C298F12-0E2A-4AB0-82A8-7EC70CBC90C5}" srcOrd="2" destOrd="0" parTransId="{FD54F8C5-5920-4FE1-80FC-98F44721412A}" sibTransId="{621F59AA-2198-4A54-AE50-BE35B8DD814B}"/>
    <dgm:cxn modelId="{F416ADDA-7E72-4602-B59B-34A11FB4546E}" srcId="{DFAB8217-D9DF-48BF-8863-AC3EEAF8A965}" destId="{0B3B50A7-D172-4092-A66B-C9E2ACDA6489}" srcOrd="0" destOrd="0" parTransId="{B24E87EB-A53B-47ED-B5C4-EC57034BE81F}" sibTransId="{A1E062E5-C2C3-48A5-BA0B-523669759E82}"/>
    <dgm:cxn modelId="{67A257E4-4A56-41C7-A41C-CD1A8F9C40DA}" srcId="{8C298F12-0E2A-4AB0-82A8-7EC70CBC90C5}" destId="{FD96966F-389A-4652-92A2-A3DEE8457C70}" srcOrd="0" destOrd="0" parTransId="{E0BF6F2B-B01F-4C4B-B529-322D88AA5CFD}" sibTransId="{E7302170-C096-487C-B27E-2ED3EDF8607B}"/>
    <dgm:cxn modelId="{49549AF5-0C14-4634-BB67-A8218A20AF9B}" srcId="{16880819-F9CB-4623-A50C-66FE93C2C145}" destId="{1FC78DE8-0EF9-4029-BD88-5DDEE0C80F2D}" srcOrd="0" destOrd="0" parTransId="{A65EB670-4E50-4BEA-B207-8B257A652FD8}" sibTransId="{8A5B6619-48BF-485D-9769-FAC4B35AB9E3}"/>
    <dgm:cxn modelId="{59E2F222-3B2B-4083-8A8B-F445E1045416}" type="presParOf" srcId="{2B24AEEE-F4BB-4A35-9251-167A0BB3EE21}" destId="{E8117DF2-14F9-49FB-A42C-CE43F7ED4DF5}" srcOrd="0" destOrd="0" presId="urn:microsoft.com/office/officeart/2018/2/layout/IconVerticalSolidList"/>
    <dgm:cxn modelId="{DAA2F334-7788-4EF7-AD27-8386CB7BCB2C}" type="presParOf" srcId="{E8117DF2-14F9-49FB-A42C-CE43F7ED4DF5}" destId="{5AF4BC0C-E25B-4B79-B5E5-F2B31C96995E}" srcOrd="0" destOrd="0" presId="urn:microsoft.com/office/officeart/2018/2/layout/IconVerticalSolidList"/>
    <dgm:cxn modelId="{DE460BD5-40CF-4C89-9771-A9F186B213AC}" type="presParOf" srcId="{E8117DF2-14F9-49FB-A42C-CE43F7ED4DF5}" destId="{D14145CD-91EE-4B94-A20D-57B2953D1FDB}" srcOrd="1" destOrd="0" presId="urn:microsoft.com/office/officeart/2018/2/layout/IconVerticalSolidList"/>
    <dgm:cxn modelId="{631F0541-1557-4292-90B4-BBD5853A991D}" type="presParOf" srcId="{E8117DF2-14F9-49FB-A42C-CE43F7ED4DF5}" destId="{35FD4817-30DD-45DF-8336-2FC2B3611361}" srcOrd="2" destOrd="0" presId="urn:microsoft.com/office/officeart/2018/2/layout/IconVerticalSolidList"/>
    <dgm:cxn modelId="{95C932B4-662B-467E-8C33-846C0FD8CA14}" type="presParOf" srcId="{E8117DF2-14F9-49FB-A42C-CE43F7ED4DF5}" destId="{A14A5F1C-4C17-4877-AB21-FE23B9B9EB64}" srcOrd="3" destOrd="0" presId="urn:microsoft.com/office/officeart/2018/2/layout/IconVerticalSolidList"/>
    <dgm:cxn modelId="{22A86C8D-E809-4EE8-B54A-1A35346379FD}" type="presParOf" srcId="{E8117DF2-14F9-49FB-A42C-CE43F7ED4DF5}" destId="{92F63A71-5371-4252-8B7F-7CD37456ABCC}" srcOrd="4" destOrd="0" presId="urn:microsoft.com/office/officeart/2018/2/layout/IconVerticalSolidList"/>
    <dgm:cxn modelId="{FE9F4DFC-893C-43A3-8A58-6DC2A641A620}" type="presParOf" srcId="{2B24AEEE-F4BB-4A35-9251-167A0BB3EE21}" destId="{76BFFF82-6302-4B58-9030-9084E2B57FEA}" srcOrd="1" destOrd="0" presId="urn:microsoft.com/office/officeart/2018/2/layout/IconVerticalSolidList"/>
    <dgm:cxn modelId="{808FF7DF-7E6F-42DB-AC0D-52D77CFE23CC}" type="presParOf" srcId="{2B24AEEE-F4BB-4A35-9251-167A0BB3EE21}" destId="{D4A58F16-170E-4B27-836D-1EC2BD7F3254}" srcOrd="2" destOrd="0" presId="urn:microsoft.com/office/officeart/2018/2/layout/IconVerticalSolidList"/>
    <dgm:cxn modelId="{A7DC6642-3E37-46AE-A7FF-0E15FEBAF748}" type="presParOf" srcId="{D4A58F16-170E-4B27-836D-1EC2BD7F3254}" destId="{5B5A7C6A-7E96-436E-A13F-E25253A2EFC0}" srcOrd="0" destOrd="0" presId="urn:microsoft.com/office/officeart/2018/2/layout/IconVerticalSolidList"/>
    <dgm:cxn modelId="{EABC9FF7-7001-4134-820E-189CCCE3980F}" type="presParOf" srcId="{D4A58F16-170E-4B27-836D-1EC2BD7F3254}" destId="{FB0D95E8-7002-4B65-8D99-9399CE868CBC}" srcOrd="1" destOrd="0" presId="urn:microsoft.com/office/officeart/2018/2/layout/IconVerticalSolidList"/>
    <dgm:cxn modelId="{5ECAFF3D-C9CE-4981-836D-69C8E95D5526}" type="presParOf" srcId="{D4A58F16-170E-4B27-836D-1EC2BD7F3254}" destId="{AFFF0342-E7B2-4BC1-BC18-9BA01B43BDC4}" srcOrd="2" destOrd="0" presId="urn:microsoft.com/office/officeart/2018/2/layout/IconVerticalSolidList"/>
    <dgm:cxn modelId="{58E22646-0537-4124-824B-BD828010D519}" type="presParOf" srcId="{D4A58F16-170E-4B27-836D-1EC2BD7F3254}" destId="{A6CBB07E-1478-4692-9ECA-6776A6228F76}" srcOrd="3" destOrd="0" presId="urn:microsoft.com/office/officeart/2018/2/layout/IconVerticalSolidList"/>
    <dgm:cxn modelId="{11C3E2D7-09BB-4E07-B5EC-AFEC0C316C36}" type="presParOf" srcId="{D4A58F16-170E-4B27-836D-1EC2BD7F3254}" destId="{0AB13162-01DC-4D00-817C-30DE0FBA964B}" srcOrd="4" destOrd="0" presId="urn:microsoft.com/office/officeart/2018/2/layout/IconVerticalSolidList"/>
    <dgm:cxn modelId="{E60FF09F-DAD8-4AB4-9045-CB129BDBAD50}" type="presParOf" srcId="{2B24AEEE-F4BB-4A35-9251-167A0BB3EE21}" destId="{6CB87F3A-B245-4FA9-895F-B5DAA81ADEE4}" srcOrd="3" destOrd="0" presId="urn:microsoft.com/office/officeart/2018/2/layout/IconVerticalSolidList"/>
    <dgm:cxn modelId="{F7B8C7C6-4453-448A-A88C-7128AAA0D6DF}" type="presParOf" srcId="{2B24AEEE-F4BB-4A35-9251-167A0BB3EE21}" destId="{B2205B2B-A47D-415F-B64E-34382CA648B0}" srcOrd="4" destOrd="0" presId="urn:microsoft.com/office/officeart/2018/2/layout/IconVerticalSolidList"/>
    <dgm:cxn modelId="{BFB52C0F-D7CD-4A23-9892-CFA452962B43}" type="presParOf" srcId="{B2205B2B-A47D-415F-B64E-34382CA648B0}" destId="{02591DB8-7318-4CAB-9CFB-F772DA917F1C}" srcOrd="0" destOrd="0" presId="urn:microsoft.com/office/officeart/2018/2/layout/IconVerticalSolidList"/>
    <dgm:cxn modelId="{722428FC-E048-481F-B5D3-B3BA73A6A19B}" type="presParOf" srcId="{B2205B2B-A47D-415F-B64E-34382CA648B0}" destId="{42F48163-427B-48CA-AC51-D59C0A60FD84}" srcOrd="1" destOrd="0" presId="urn:microsoft.com/office/officeart/2018/2/layout/IconVerticalSolidList"/>
    <dgm:cxn modelId="{306553EC-A310-430B-A4B3-D026FA33521E}" type="presParOf" srcId="{B2205B2B-A47D-415F-B64E-34382CA648B0}" destId="{0BDCCC9B-5D15-4CE0-BBEE-98224A674159}" srcOrd="2" destOrd="0" presId="urn:microsoft.com/office/officeart/2018/2/layout/IconVerticalSolidList"/>
    <dgm:cxn modelId="{F054099E-D27E-4C3F-89DC-CD98C0BD029F}" type="presParOf" srcId="{B2205B2B-A47D-415F-B64E-34382CA648B0}" destId="{32E25FED-C14D-48C2-B617-660430919D8D}" srcOrd="3" destOrd="0" presId="urn:microsoft.com/office/officeart/2018/2/layout/IconVerticalSolidList"/>
    <dgm:cxn modelId="{A9AE8D1C-747B-42EE-88AF-39F0AEE5766C}" type="presParOf" srcId="{B2205B2B-A47D-415F-B64E-34382CA648B0}" destId="{FC63A0A6-76D5-44F7-84A5-C6345B3E56B7}" srcOrd="4" destOrd="0" presId="urn:microsoft.com/office/officeart/2018/2/layout/IconVerticalSolidList"/>
    <dgm:cxn modelId="{FFAE2918-0B7C-4436-8D22-86435DC4F214}" type="presParOf" srcId="{2B24AEEE-F4BB-4A35-9251-167A0BB3EE21}" destId="{121FBB8B-20B5-4A7F-BB1D-8C53E4B2963C}" srcOrd="5" destOrd="0" presId="urn:microsoft.com/office/officeart/2018/2/layout/IconVerticalSolidList"/>
    <dgm:cxn modelId="{BF03CAFB-16A9-4A14-B947-77486E40160A}" type="presParOf" srcId="{2B24AEEE-F4BB-4A35-9251-167A0BB3EE21}" destId="{9006D927-A8F1-48FD-BCEE-56206E541CD9}" srcOrd="6" destOrd="0" presId="urn:microsoft.com/office/officeart/2018/2/layout/IconVerticalSolidList"/>
    <dgm:cxn modelId="{9BDAE6C7-AFFF-4D00-AE63-B2158B10593C}" type="presParOf" srcId="{9006D927-A8F1-48FD-BCEE-56206E541CD9}" destId="{0B97B1DE-3945-489B-801D-B6E1194D5694}" srcOrd="0" destOrd="0" presId="urn:microsoft.com/office/officeart/2018/2/layout/IconVerticalSolidList"/>
    <dgm:cxn modelId="{A31ADFD6-4B91-4C7B-8C94-73615BF5E9B2}" type="presParOf" srcId="{9006D927-A8F1-48FD-BCEE-56206E541CD9}" destId="{B6D68063-9E03-4FA4-B23C-A8A51BEDBB6D}" srcOrd="1" destOrd="0" presId="urn:microsoft.com/office/officeart/2018/2/layout/IconVerticalSolidList"/>
    <dgm:cxn modelId="{56ACE17C-1189-48F1-9FCE-3416FB1AE308}" type="presParOf" srcId="{9006D927-A8F1-48FD-BCEE-56206E541CD9}" destId="{7BFC690F-B59E-4D94-9238-E9EF5B69D9EC}" srcOrd="2" destOrd="0" presId="urn:microsoft.com/office/officeart/2018/2/layout/IconVerticalSolidList"/>
    <dgm:cxn modelId="{AE06D6FC-83F8-4E91-BDFD-1B7AA5EA2320}" type="presParOf" srcId="{9006D927-A8F1-48FD-BCEE-56206E541CD9}" destId="{2B5692C9-F8C0-4559-A4BC-B8E4EB5A9503}" srcOrd="3" destOrd="0" presId="urn:microsoft.com/office/officeart/2018/2/layout/IconVerticalSolidList"/>
    <dgm:cxn modelId="{BE81BA2B-258A-4B7A-99F4-B922EC494F14}" type="presParOf" srcId="{9006D927-A8F1-48FD-BCEE-56206E541CD9}" destId="{8E11895D-4844-4028-8A80-D6F7E4E479AB}" srcOrd="4" destOrd="0" presId="urn:microsoft.com/office/officeart/2018/2/layout/IconVerticalSolidList"/>
    <dgm:cxn modelId="{59AE6E3C-9C81-44A2-8C0F-3E45122A149E}" type="presParOf" srcId="{2B24AEEE-F4BB-4A35-9251-167A0BB3EE21}" destId="{C4B013D8-7FD6-4FBB-8A18-30840953BAF4}" srcOrd="7" destOrd="0" presId="urn:microsoft.com/office/officeart/2018/2/layout/IconVerticalSolidList"/>
    <dgm:cxn modelId="{EFD95C70-2D87-49AF-91A6-183456EDD0B5}" type="presParOf" srcId="{2B24AEEE-F4BB-4A35-9251-167A0BB3EE21}" destId="{D895B2E0-6B86-4252-B1A2-0AEDA152CBAA}" srcOrd="8" destOrd="0" presId="urn:microsoft.com/office/officeart/2018/2/layout/IconVerticalSolidList"/>
    <dgm:cxn modelId="{64F72EB6-5634-4EB0-B2AB-F14E0EF44604}" type="presParOf" srcId="{D895B2E0-6B86-4252-B1A2-0AEDA152CBAA}" destId="{718CF907-EA7A-443C-94D8-B6ABC953C641}" srcOrd="0" destOrd="0" presId="urn:microsoft.com/office/officeart/2018/2/layout/IconVerticalSolidList"/>
    <dgm:cxn modelId="{48BB8662-EF55-4830-B6A6-6D52B32CB581}" type="presParOf" srcId="{D895B2E0-6B86-4252-B1A2-0AEDA152CBAA}" destId="{DA582B54-CD66-4D7F-B692-A9D3527FE86E}" srcOrd="1" destOrd="0" presId="urn:microsoft.com/office/officeart/2018/2/layout/IconVerticalSolidList"/>
    <dgm:cxn modelId="{0BB3D588-7DD4-439E-90A7-DFE902FB8027}" type="presParOf" srcId="{D895B2E0-6B86-4252-B1A2-0AEDA152CBAA}" destId="{CEBDDB68-F11C-40A7-B39D-7C6FCFF037C6}" srcOrd="2" destOrd="0" presId="urn:microsoft.com/office/officeart/2018/2/layout/IconVerticalSolidList"/>
    <dgm:cxn modelId="{AF11BFC1-8C46-41EF-9AFE-A8769D6E70E0}" type="presParOf" srcId="{D895B2E0-6B86-4252-B1A2-0AEDA152CBAA}" destId="{1EC43867-94D3-4E9F-B9F0-FF170AC0C3DA}" srcOrd="3" destOrd="0" presId="urn:microsoft.com/office/officeart/2018/2/layout/IconVerticalSolidList"/>
    <dgm:cxn modelId="{DB41D283-6283-4D20-A85A-1CA21C89C527}" type="presParOf" srcId="{D895B2E0-6B86-4252-B1A2-0AEDA152CBAA}" destId="{2081E29F-A4F4-4D91-BFB8-CBF68A1BC69E}" srcOrd="4"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0B64B0-181B-4274-A34D-0F374D81271D}">
      <dsp:nvSpPr>
        <dsp:cNvPr id="0" name=""/>
        <dsp:cNvSpPr/>
      </dsp:nvSpPr>
      <dsp:spPr>
        <a:xfrm>
          <a:off x="5900" y="1350402"/>
          <a:ext cx="2643841" cy="1321920"/>
        </a:xfrm>
        <a:prstGeom prst="roundRect">
          <a:avLst>
            <a:gd name="adj" fmla="val 10000"/>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rtl="0">
            <a:lnSpc>
              <a:spcPct val="90000"/>
            </a:lnSpc>
            <a:spcBef>
              <a:spcPct val="0"/>
            </a:spcBef>
            <a:spcAft>
              <a:spcPct val="35000"/>
            </a:spcAft>
            <a:buNone/>
          </a:pPr>
          <a:r>
            <a:rPr lang="en-US" sz="2800" kern="1200">
              <a:latin typeface="Avenir Next LT Pro"/>
            </a:rPr>
            <a:t>RAC Statement in Solidarity</a:t>
          </a:r>
          <a:endParaRPr lang="en-US" sz="2800" kern="1200"/>
        </a:p>
      </dsp:txBody>
      <dsp:txXfrm>
        <a:off x="44618" y="1389120"/>
        <a:ext cx="2566405" cy="1244484"/>
      </dsp:txXfrm>
    </dsp:sp>
    <dsp:sp modelId="{37E5C84D-1E40-4B39-847F-1BAF9BE241C0}">
      <dsp:nvSpPr>
        <dsp:cNvPr id="0" name=""/>
        <dsp:cNvSpPr/>
      </dsp:nvSpPr>
      <dsp:spPr>
        <a:xfrm>
          <a:off x="2649742" y="1981787"/>
          <a:ext cx="1057536" cy="59150"/>
        </a:xfrm>
        <a:custGeom>
          <a:avLst/>
          <a:gdLst/>
          <a:ahLst/>
          <a:cxnLst/>
          <a:rect l="0" t="0" r="0" b="0"/>
          <a:pathLst>
            <a:path>
              <a:moveTo>
                <a:pt x="0" y="29575"/>
              </a:moveTo>
              <a:lnTo>
                <a:pt x="1057536" y="29575"/>
              </a:lnTo>
            </a:path>
          </a:pathLst>
        </a:custGeom>
        <a:noFill/>
        <a:ln w="15875"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152072" y="1984924"/>
        <a:ext cx="52876" cy="52876"/>
      </dsp:txXfrm>
    </dsp:sp>
    <dsp:sp modelId="{5DB3954E-FDBA-47D2-8B58-EAE720C014FB}">
      <dsp:nvSpPr>
        <dsp:cNvPr id="0" name=""/>
        <dsp:cNvSpPr/>
      </dsp:nvSpPr>
      <dsp:spPr>
        <a:xfrm>
          <a:off x="3707279" y="1350402"/>
          <a:ext cx="2643841" cy="1321920"/>
        </a:xfrm>
        <a:prstGeom prst="roundRect">
          <a:avLst>
            <a:gd name="adj" fmla="val 10000"/>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rtl="0">
            <a:lnSpc>
              <a:spcPct val="90000"/>
            </a:lnSpc>
            <a:spcBef>
              <a:spcPct val="0"/>
            </a:spcBef>
            <a:spcAft>
              <a:spcPct val="35000"/>
            </a:spcAft>
            <a:buNone/>
          </a:pPr>
          <a:r>
            <a:rPr lang="en-US" sz="2800" kern="1200">
              <a:latin typeface="Avenir Next LT Pro"/>
            </a:rPr>
            <a:t>Call for projects</a:t>
          </a:r>
          <a:endParaRPr lang="en-US" sz="2800" kern="1200"/>
        </a:p>
      </dsp:txBody>
      <dsp:txXfrm>
        <a:off x="3745997" y="1389120"/>
        <a:ext cx="2566405" cy="1244484"/>
      </dsp:txXfrm>
    </dsp:sp>
    <dsp:sp modelId="{AA41D5F8-F490-4264-8EA1-48A5FE4FD5C9}">
      <dsp:nvSpPr>
        <dsp:cNvPr id="0" name=""/>
        <dsp:cNvSpPr/>
      </dsp:nvSpPr>
      <dsp:spPr>
        <a:xfrm rot="19457599">
          <a:off x="6228708" y="1601735"/>
          <a:ext cx="1302360" cy="59150"/>
        </a:xfrm>
        <a:custGeom>
          <a:avLst/>
          <a:gdLst/>
          <a:ahLst/>
          <a:cxnLst/>
          <a:rect l="0" t="0" r="0" b="0"/>
          <a:pathLst>
            <a:path>
              <a:moveTo>
                <a:pt x="0" y="29575"/>
              </a:moveTo>
              <a:lnTo>
                <a:pt x="1302360" y="29575"/>
              </a:lnTo>
            </a:path>
          </a:pathLst>
        </a:custGeom>
        <a:noFill/>
        <a:ln w="15875" cap="flat" cmpd="sng" algn="ctr">
          <a:solidFill>
            <a:schemeClr val="accent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847330" y="1598751"/>
        <a:ext cx="65118" cy="65118"/>
      </dsp:txXfrm>
    </dsp:sp>
    <dsp:sp modelId="{6CB3CF8C-7D35-4904-8960-0231C7FA99EC}">
      <dsp:nvSpPr>
        <dsp:cNvPr id="0" name=""/>
        <dsp:cNvSpPr/>
      </dsp:nvSpPr>
      <dsp:spPr>
        <a:xfrm>
          <a:off x="7408657" y="590297"/>
          <a:ext cx="2643841" cy="1321920"/>
        </a:xfrm>
        <a:prstGeom prst="roundRect">
          <a:avLst>
            <a:gd name="adj" fmla="val 10000"/>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rtl="0">
            <a:lnSpc>
              <a:spcPct val="90000"/>
            </a:lnSpc>
            <a:spcBef>
              <a:spcPct val="0"/>
            </a:spcBef>
            <a:spcAft>
              <a:spcPct val="35000"/>
            </a:spcAft>
            <a:buNone/>
          </a:pPr>
          <a:r>
            <a:rPr lang="en-US" sz="2800" kern="1200">
              <a:latin typeface="Avenir Next LT Pro"/>
            </a:rPr>
            <a:t>CCD Education Campaign</a:t>
          </a:r>
          <a:endParaRPr lang="en-US" sz="2800" kern="1200"/>
        </a:p>
      </dsp:txBody>
      <dsp:txXfrm>
        <a:off x="7447375" y="629015"/>
        <a:ext cx="2566405" cy="1244484"/>
      </dsp:txXfrm>
    </dsp:sp>
    <dsp:sp modelId="{1302603B-D6C0-4D96-9E50-027ADC5DFC06}">
      <dsp:nvSpPr>
        <dsp:cNvPr id="0" name=""/>
        <dsp:cNvSpPr/>
      </dsp:nvSpPr>
      <dsp:spPr>
        <a:xfrm rot="2142401">
          <a:off x="6228708" y="2361839"/>
          <a:ext cx="1302360" cy="59150"/>
        </a:xfrm>
        <a:custGeom>
          <a:avLst/>
          <a:gdLst/>
          <a:ahLst/>
          <a:cxnLst/>
          <a:rect l="0" t="0" r="0" b="0"/>
          <a:pathLst>
            <a:path>
              <a:moveTo>
                <a:pt x="0" y="29575"/>
              </a:moveTo>
              <a:lnTo>
                <a:pt x="1302360" y="29575"/>
              </a:lnTo>
            </a:path>
          </a:pathLst>
        </a:custGeom>
        <a:noFill/>
        <a:ln w="15875" cap="flat" cmpd="sng" algn="ctr">
          <a:solidFill>
            <a:schemeClr val="accent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847330" y="2358855"/>
        <a:ext cx="65118" cy="65118"/>
      </dsp:txXfrm>
    </dsp:sp>
    <dsp:sp modelId="{BED08E26-3D68-4F68-8924-36B0495F590F}">
      <dsp:nvSpPr>
        <dsp:cNvPr id="0" name=""/>
        <dsp:cNvSpPr/>
      </dsp:nvSpPr>
      <dsp:spPr>
        <a:xfrm>
          <a:off x="7408657" y="2110506"/>
          <a:ext cx="2643841" cy="1321920"/>
        </a:xfrm>
        <a:prstGeom prst="roundRect">
          <a:avLst>
            <a:gd name="adj" fmla="val 10000"/>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rtl="0">
            <a:lnSpc>
              <a:spcPct val="90000"/>
            </a:lnSpc>
            <a:spcBef>
              <a:spcPct val="0"/>
            </a:spcBef>
            <a:spcAft>
              <a:spcPct val="35000"/>
            </a:spcAft>
            <a:buNone/>
          </a:pPr>
          <a:r>
            <a:rPr lang="en-US" sz="2800" kern="1200">
              <a:latin typeface="Avenir Next LT Pro"/>
            </a:rPr>
            <a:t>Staff DEI Committee</a:t>
          </a:r>
          <a:endParaRPr lang="en-US" sz="2800" kern="1200"/>
        </a:p>
      </dsp:txBody>
      <dsp:txXfrm>
        <a:off x="7447375" y="2149224"/>
        <a:ext cx="2566405" cy="124448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D12292-E61E-426E-B707-D456719414A9}">
      <dsp:nvSpPr>
        <dsp:cNvPr id="0" name=""/>
        <dsp:cNvSpPr/>
      </dsp:nvSpPr>
      <dsp:spPr>
        <a:xfrm>
          <a:off x="510920" y="0"/>
          <a:ext cx="5790438" cy="5541264"/>
        </a:xfrm>
        <a:prstGeom prst="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0D0AE11-D346-482D-AF88-BCE0A592E204}">
      <dsp:nvSpPr>
        <dsp:cNvPr id="0" name=""/>
        <dsp:cNvSpPr/>
      </dsp:nvSpPr>
      <dsp:spPr>
        <a:xfrm>
          <a:off x="3409" y="1662379"/>
          <a:ext cx="1639870" cy="2216505"/>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US" sz="2000" kern="1200">
              <a:latin typeface="Avenir Next LT Pro"/>
            </a:rPr>
            <a:t>Staff DEI Committee</a:t>
          </a:r>
        </a:p>
      </dsp:txBody>
      <dsp:txXfrm>
        <a:off x="83461" y="1742431"/>
        <a:ext cx="1479766" cy="2056401"/>
      </dsp:txXfrm>
    </dsp:sp>
    <dsp:sp modelId="{9940F679-6CD6-4E52-B395-738775951156}">
      <dsp:nvSpPr>
        <dsp:cNvPr id="0" name=""/>
        <dsp:cNvSpPr/>
      </dsp:nvSpPr>
      <dsp:spPr>
        <a:xfrm>
          <a:off x="1725273" y="1662379"/>
          <a:ext cx="1639870" cy="2216505"/>
        </a:xfrm>
        <a:prstGeom prst="roundRect">
          <a:avLst/>
        </a:prstGeom>
        <a:solidFill>
          <a:schemeClr val="accent2">
            <a:hueOff val="13013"/>
            <a:satOff val="-8959"/>
            <a:lumOff val="-2288"/>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US" sz="2000" kern="1200">
              <a:latin typeface="Avenir Next LT Pro"/>
            </a:rPr>
            <a:t>Staff DEI Training</a:t>
          </a:r>
        </a:p>
      </dsp:txBody>
      <dsp:txXfrm>
        <a:off x="1805325" y="1742431"/>
        <a:ext cx="1479766" cy="2056401"/>
      </dsp:txXfrm>
    </dsp:sp>
    <dsp:sp modelId="{C926763A-FE32-465E-B37D-00C1106C5FBD}">
      <dsp:nvSpPr>
        <dsp:cNvPr id="0" name=""/>
        <dsp:cNvSpPr/>
      </dsp:nvSpPr>
      <dsp:spPr>
        <a:xfrm>
          <a:off x="3447136" y="1662379"/>
          <a:ext cx="1639870" cy="2216505"/>
        </a:xfrm>
        <a:prstGeom prst="roundRect">
          <a:avLst/>
        </a:prstGeom>
        <a:solidFill>
          <a:schemeClr val="accent2">
            <a:hueOff val="26025"/>
            <a:satOff val="-17917"/>
            <a:lumOff val="-4575"/>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latin typeface="Avenir Next LT Pro"/>
            </a:rPr>
            <a:t>DEI consultants</a:t>
          </a:r>
          <a:endParaRPr lang="en-US" sz="2000" kern="1200"/>
        </a:p>
      </dsp:txBody>
      <dsp:txXfrm>
        <a:off x="3527188" y="1742431"/>
        <a:ext cx="1479766" cy="2056401"/>
      </dsp:txXfrm>
    </dsp:sp>
    <dsp:sp modelId="{4E4CB153-A242-461B-B6E0-7ECF9F6EA541}">
      <dsp:nvSpPr>
        <dsp:cNvPr id="0" name=""/>
        <dsp:cNvSpPr/>
      </dsp:nvSpPr>
      <dsp:spPr>
        <a:xfrm>
          <a:off x="5169000" y="1662379"/>
          <a:ext cx="1639870" cy="2216505"/>
        </a:xfrm>
        <a:prstGeom prst="roundRect">
          <a:avLst/>
        </a:prstGeom>
        <a:solidFill>
          <a:schemeClr val="accent2">
            <a:hueOff val="39038"/>
            <a:satOff val="-26876"/>
            <a:lumOff val="-6863"/>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US" sz="2000" kern="1200">
              <a:latin typeface="Avenir Next LT Pro"/>
            </a:rPr>
            <a:t>Mission, Vision, and Values</a:t>
          </a:r>
          <a:endParaRPr lang="en-US" sz="2000" kern="1200"/>
        </a:p>
      </dsp:txBody>
      <dsp:txXfrm>
        <a:off x="5249052" y="1742431"/>
        <a:ext cx="1479766" cy="205640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555C2E-E2A2-4D5B-8DCB-DA0EBCC5C493}">
      <dsp:nvSpPr>
        <dsp:cNvPr id="0" name=""/>
        <dsp:cNvSpPr/>
      </dsp:nvSpPr>
      <dsp:spPr>
        <a:xfrm>
          <a:off x="836" y="0"/>
          <a:ext cx="2173679" cy="348009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48590" tIns="148590" rIns="148590" bIns="148590" numCol="1" spcCol="1270" anchor="ctr" anchorCtr="0">
          <a:noAutofit/>
        </a:bodyPr>
        <a:lstStyle/>
        <a:p>
          <a:pPr marL="0" lvl="0" indent="0" algn="ctr" defTabSz="1733550" rtl="0">
            <a:lnSpc>
              <a:spcPct val="90000"/>
            </a:lnSpc>
            <a:spcBef>
              <a:spcPct val="0"/>
            </a:spcBef>
            <a:spcAft>
              <a:spcPct val="35000"/>
            </a:spcAft>
            <a:buNone/>
          </a:pPr>
          <a:r>
            <a:rPr lang="en-US" sz="3900" kern="1200">
              <a:latin typeface="Calibri Light" panose="020F0302020204030204"/>
            </a:rPr>
            <a:t>Session 1</a:t>
          </a:r>
          <a:endParaRPr lang="en-US" sz="3900" kern="1200"/>
        </a:p>
      </dsp:txBody>
      <dsp:txXfrm>
        <a:off x="836" y="0"/>
        <a:ext cx="2173679" cy="1044027"/>
      </dsp:txXfrm>
    </dsp:sp>
    <dsp:sp modelId="{862643A5-B981-47C5-ADE0-2A37E5A83730}">
      <dsp:nvSpPr>
        <dsp:cNvPr id="0" name=""/>
        <dsp:cNvSpPr/>
      </dsp:nvSpPr>
      <dsp:spPr>
        <a:xfrm>
          <a:off x="218204" y="1045046"/>
          <a:ext cx="1738943" cy="1049294"/>
        </a:xfrm>
        <a:prstGeom prst="roundRect">
          <a:avLst>
            <a:gd name="adj" fmla="val 10000"/>
          </a:avLst>
        </a:prstGeom>
        <a:solidFill>
          <a:schemeClr val="lt1">
            <a:hueOff val="0"/>
            <a:satOff val="0"/>
            <a:lumOff val="0"/>
            <a:alphaOff val="0"/>
          </a:schemeClr>
        </a:solidFill>
        <a:ln w="15875"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rtl="0">
            <a:lnSpc>
              <a:spcPct val="90000"/>
            </a:lnSpc>
            <a:spcBef>
              <a:spcPct val="0"/>
            </a:spcBef>
            <a:spcAft>
              <a:spcPct val="35000"/>
            </a:spcAft>
            <a:buNone/>
          </a:pPr>
          <a:r>
            <a:rPr lang="en-US" sz="1400" kern="1200">
              <a:latin typeface="Calibri Light" panose="020F0302020204030204"/>
            </a:rPr>
            <a:t>Facilitator: Research &amp; Engagement and Digital Strategies</a:t>
          </a:r>
          <a:endParaRPr lang="en-US" sz="1400" kern="1200"/>
        </a:p>
      </dsp:txBody>
      <dsp:txXfrm>
        <a:off x="248937" y="1075779"/>
        <a:ext cx="1677477" cy="987828"/>
      </dsp:txXfrm>
    </dsp:sp>
    <dsp:sp modelId="{EB5EFD79-EDC1-4111-99B4-F84C02C94052}">
      <dsp:nvSpPr>
        <dsp:cNvPr id="0" name=""/>
        <dsp:cNvSpPr/>
      </dsp:nvSpPr>
      <dsp:spPr>
        <a:xfrm>
          <a:off x="218204" y="2255771"/>
          <a:ext cx="1738943" cy="1049294"/>
        </a:xfrm>
        <a:prstGeom prst="roundRect">
          <a:avLst>
            <a:gd name="adj" fmla="val 10000"/>
          </a:avLst>
        </a:prstGeom>
        <a:solidFill>
          <a:schemeClr val="lt1">
            <a:hueOff val="0"/>
            <a:satOff val="0"/>
            <a:lumOff val="0"/>
            <a:alphaOff val="0"/>
          </a:schemeClr>
        </a:solidFill>
        <a:ln w="15875"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rtl="0">
            <a:lnSpc>
              <a:spcPct val="90000"/>
            </a:lnSpc>
            <a:spcBef>
              <a:spcPct val="0"/>
            </a:spcBef>
            <a:spcAft>
              <a:spcPct val="35000"/>
            </a:spcAft>
            <a:buNone/>
          </a:pPr>
          <a:r>
            <a:rPr lang="en-US" sz="1400" kern="1200">
              <a:latin typeface="Calibri Light" panose="020F0302020204030204"/>
            </a:rPr>
            <a:t>Focus: Production of history and archival methodology</a:t>
          </a:r>
          <a:endParaRPr lang="en-US" sz="1400" kern="1200"/>
        </a:p>
      </dsp:txBody>
      <dsp:txXfrm>
        <a:off x="248937" y="2286504"/>
        <a:ext cx="1677477" cy="987828"/>
      </dsp:txXfrm>
    </dsp:sp>
    <dsp:sp modelId="{1247CC99-BBBA-4AEF-8D24-1F65A5EBE1FB}">
      <dsp:nvSpPr>
        <dsp:cNvPr id="0" name=""/>
        <dsp:cNvSpPr/>
      </dsp:nvSpPr>
      <dsp:spPr>
        <a:xfrm>
          <a:off x="2337542" y="0"/>
          <a:ext cx="2173679" cy="348009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48590" tIns="148590" rIns="148590" bIns="148590" numCol="1" spcCol="1270" anchor="ctr" anchorCtr="0">
          <a:noAutofit/>
        </a:bodyPr>
        <a:lstStyle/>
        <a:p>
          <a:pPr marL="0" lvl="0" indent="0" algn="ctr" defTabSz="1733550" rtl="0">
            <a:lnSpc>
              <a:spcPct val="90000"/>
            </a:lnSpc>
            <a:spcBef>
              <a:spcPct val="0"/>
            </a:spcBef>
            <a:spcAft>
              <a:spcPct val="35000"/>
            </a:spcAft>
            <a:buNone/>
          </a:pPr>
          <a:r>
            <a:rPr lang="en-US" sz="3900" kern="1200">
              <a:latin typeface="Calibri Light" panose="020F0302020204030204"/>
            </a:rPr>
            <a:t>Session 2</a:t>
          </a:r>
          <a:endParaRPr lang="en-US" sz="3900" kern="1200"/>
        </a:p>
      </dsp:txBody>
      <dsp:txXfrm>
        <a:off x="2337542" y="0"/>
        <a:ext cx="2173679" cy="1044027"/>
      </dsp:txXfrm>
    </dsp:sp>
    <dsp:sp modelId="{083BF90F-A836-45B5-91EC-58509910051E}">
      <dsp:nvSpPr>
        <dsp:cNvPr id="0" name=""/>
        <dsp:cNvSpPr/>
      </dsp:nvSpPr>
      <dsp:spPr>
        <a:xfrm>
          <a:off x="2554910" y="1045046"/>
          <a:ext cx="1738943" cy="1049294"/>
        </a:xfrm>
        <a:prstGeom prst="roundRect">
          <a:avLst>
            <a:gd name="adj" fmla="val 10000"/>
          </a:avLst>
        </a:prstGeom>
        <a:solidFill>
          <a:schemeClr val="lt1">
            <a:hueOff val="0"/>
            <a:satOff val="0"/>
            <a:lumOff val="0"/>
            <a:alphaOff val="0"/>
          </a:schemeClr>
        </a:solidFill>
        <a:ln w="15875"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rtl="0">
            <a:lnSpc>
              <a:spcPct val="90000"/>
            </a:lnSpc>
            <a:spcBef>
              <a:spcPct val="0"/>
            </a:spcBef>
            <a:spcAft>
              <a:spcPct val="35000"/>
            </a:spcAft>
            <a:buNone/>
          </a:pPr>
          <a:r>
            <a:rPr lang="en-US" sz="1400" kern="1200">
              <a:latin typeface="Calibri Light" panose="020F0302020204030204"/>
            </a:rPr>
            <a:t>Facilitator: Access</a:t>
          </a:r>
          <a:endParaRPr lang="en-US" sz="1400" kern="1200"/>
        </a:p>
      </dsp:txBody>
      <dsp:txXfrm>
        <a:off x="2585643" y="1075779"/>
        <a:ext cx="1677477" cy="987828"/>
      </dsp:txXfrm>
    </dsp:sp>
    <dsp:sp modelId="{AB8D7FBC-7C90-4D33-8DB6-C0B583CB665D}">
      <dsp:nvSpPr>
        <dsp:cNvPr id="0" name=""/>
        <dsp:cNvSpPr/>
      </dsp:nvSpPr>
      <dsp:spPr>
        <a:xfrm>
          <a:off x="2554910" y="2255771"/>
          <a:ext cx="1738943" cy="1049294"/>
        </a:xfrm>
        <a:prstGeom prst="roundRect">
          <a:avLst>
            <a:gd name="adj" fmla="val 10000"/>
          </a:avLst>
        </a:prstGeom>
        <a:solidFill>
          <a:schemeClr val="lt1">
            <a:hueOff val="0"/>
            <a:satOff val="0"/>
            <a:lumOff val="0"/>
            <a:alphaOff val="0"/>
          </a:schemeClr>
        </a:solidFill>
        <a:ln w="15875"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rtl="0">
            <a:lnSpc>
              <a:spcPct val="90000"/>
            </a:lnSpc>
            <a:spcBef>
              <a:spcPct val="0"/>
            </a:spcBef>
            <a:spcAft>
              <a:spcPct val="35000"/>
            </a:spcAft>
            <a:buNone/>
          </a:pPr>
          <a:r>
            <a:rPr lang="en-US" sz="1400" kern="1200">
              <a:latin typeface="Calibri Light" panose="020F0302020204030204"/>
            </a:rPr>
            <a:t>Focus: Inclusive archival description</a:t>
          </a:r>
          <a:endParaRPr lang="en-US" sz="1400" kern="1200"/>
        </a:p>
      </dsp:txBody>
      <dsp:txXfrm>
        <a:off x="2585643" y="2286504"/>
        <a:ext cx="1677477" cy="987828"/>
      </dsp:txXfrm>
    </dsp:sp>
    <dsp:sp modelId="{32C783B3-6378-4B92-A8F7-F9B70B15CF24}">
      <dsp:nvSpPr>
        <dsp:cNvPr id="0" name=""/>
        <dsp:cNvSpPr/>
      </dsp:nvSpPr>
      <dsp:spPr>
        <a:xfrm>
          <a:off x="4674247" y="0"/>
          <a:ext cx="2173679" cy="348009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48590" tIns="148590" rIns="148590" bIns="148590" numCol="1" spcCol="1270" anchor="ctr" anchorCtr="0">
          <a:noAutofit/>
        </a:bodyPr>
        <a:lstStyle/>
        <a:p>
          <a:pPr marL="0" lvl="0" indent="0" algn="ctr" defTabSz="1733550" rtl="0">
            <a:lnSpc>
              <a:spcPct val="90000"/>
            </a:lnSpc>
            <a:spcBef>
              <a:spcPct val="0"/>
            </a:spcBef>
            <a:spcAft>
              <a:spcPct val="35000"/>
            </a:spcAft>
            <a:buNone/>
          </a:pPr>
          <a:r>
            <a:rPr lang="en-US" sz="3900" kern="1200">
              <a:latin typeface="Calibri Light" panose="020F0302020204030204"/>
            </a:rPr>
            <a:t>Session 3</a:t>
          </a:r>
          <a:endParaRPr lang="en-US" sz="3900" kern="1200"/>
        </a:p>
      </dsp:txBody>
      <dsp:txXfrm>
        <a:off x="4674247" y="0"/>
        <a:ext cx="2173679" cy="1044027"/>
      </dsp:txXfrm>
    </dsp:sp>
    <dsp:sp modelId="{8771E2F7-5DA3-4600-A123-EBEF024F2855}">
      <dsp:nvSpPr>
        <dsp:cNvPr id="0" name=""/>
        <dsp:cNvSpPr/>
      </dsp:nvSpPr>
      <dsp:spPr>
        <a:xfrm>
          <a:off x="4891615" y="1045046"/>
          <a:ext cx="1738943" cy="1049294"/>
        </a:xfrm>
        <a:prstGeom prst="roundRect">
          <a:avLst>
            <a:gd name="adj" fmla="val 10000"/>
          </a:avLst>
        </a:prstGeom>
        <a:solidFill>
          <a:schemeClr val="lt1">
            <a:hueOff val="0"/>
            <a:satOff val="0"/>
            <a:lumOff val="0"/>
            <a:alphaOff val="0"/>
          </a:schemeClr>
        </a:solidFill>
        <a:ln w="15875"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rtl="0">
            <a:lnSpc>
              <a:spcPct val="90000"/>
            </a:lnSpc>
            <a:spcBef>
              <a:spcPct val="0"/>
            </a:spcBef>
            <a:spcAft>
              <a:spcPct val="35000"/>
            </a:spcAft>
            <a:buNone/>
          </a:pPr>
          <a:r>
            <a:rPr lang="en-US" sz="1400" kern="1200">
              <a:latin typeface="Calibri Light" panose="020F0302020204030204"/>
            </a:rPr>
            <a:t>Facilitator: Collections Management and Selznick School Fellow</a:t>
          </a:r>
          <a:endParaRPr lang="en-US" sz="1400" kern="1200"/>
        </a:p>
      </dsp:txBody>
      <dsp:txXfrm>
        <a:off x="4922348" y="1075779"/>
        <a:ext cx="1677477" cy="987828"/>
      </dsp:txXfrm>
    </dsp:sp>
    <dsp:sp modelId="{A5E28CD1-4D47-47F7-AAB6-712C6960056C}">
      <dsp:nvSpPr>
        <dsp:cNvPr id="0" name=""/>
        <dsp:cNvSpPr/>
      </dsp:nvSpPr>
      <dsp:spPr>
        <a:xfrm>
          <a:off x="4891615" y="2255771"/>
          <a:ext cx="1738943" cy="1049294"/>
        </a:xfrm>
        <a:prstGeom prst="roundRect">
          <a:avLst>
            <a:gd name="adj" fmla="val 10000"/>
          </a:avLst>
        </a:prstGeom>
        <a:solidFill>
          <a:schemeClr val="lt1">
            <a:hueOff val="0"/>
            <a:satOff val="0"/>
            <a:lumOff val="0"/>
            <a:alphaOff val="0"/>
          </a:schemeClr>
        </a:solidFill>
        <a:ln w="15875"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rtl="0">
            <a:lnSpc>
              <a:spcPct val="90000"/>
            </a:lnSpc>
            <a:spcBef>
              <a:spcPct val="0"/>
            </a:spcBef>
            <a:spcAft>
              <a:spcPct val="35000"/>
            </a:spcAft>
            <a:buNone/>
          </a:pPr>
          <a:r>
            <a:rPr lang="en-US" sz="1400" kern="1200">
              <a:latin typeface="Calibri Light" panose="020F0302020204030204"/>
            </a:rPr>
            <a:t>Focus: Specific RAC archival description</a:t>
          </a:r>
          <a:endParaRPr lang="en-US" sz="1400" kern="1200"/>
        </a:p>
      </dsp:txBody>
      <dsp:txXfrm>
        <a:off x="4922348" y="2286504"/>
        <a:ext cx="1677477" cy="98782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AE82A9-E307-4257-B954-C38D3A1EB1B8}">
      <dsp:nvSpPr>
        <dsp:cNvPr id="0" name=""/>
        <dsp:cNvSpPr/>
      </dsp:nvSpPr>
      <dsp:spPr>
        <a:xfrm>
          <a:off x="0" y="333424"/>
          <a:ext cx="5982855" cy="352800"/>
        </a:xfrm>
        <a:prstGeom prst="rect">
          <a:avLst/>
        </a:prstGeom>
        <a:solidFill>
          <a:schemeClr val="accent1">
            <a:alpha val="90000"/>
            <a:tint val="4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63B3366-C3F0-4A70-951B-0DA7EF93BE6D}">
      <dsp:nvSpPr>
        <dsp:cNvPr id="0" name=""/>
        <dsp:cNvSpPr/>
      </dsp:nvSpPr>
      <dsp:spPr>
        <a:xfrm>
          <a:off x="299142" y="126784"/>
          <a:ext cx="4187998" cy="413280"/>
        </a:xfrm>
        <a:prstGeom prst="roundRect">
          <a:avLst/>
        </a:prstGeom>
        <a:solidFill>
          <a:schemeClr val="lt1">
            <a:hueOff val="0"/>
            <a:satOff val="0"/>
            <a:lumOff val="0"/>
            <a:alphaOff val="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8296" tIns="0" rIns="158296" bIns="0" numCol="1" spcCol="1270" anchor="ctr" anchorCtr="0">
          <a:noAutofit/>
        </a:bodyPr>
        <a:lstStyle/>
        <a:p>
          <a:pPr marL="0" lvl="0" indent="0" algn="l" defTabSz="622300" rtl="0">
            <a:lnSpc>
              <a:spcPct val="90000"/>
            </a:lnSpc>
            <a:spcBef>
              <a:spcPct val="0"/>
            </a:spcBef>
            <a:spcAft>
              <a:spcPct val="35000"/>
            </a:spcAft>
            <a:buNone/>
          </a:pPr>
          <a:r>
            <a:rPr lang="en-US" sz="1400" kern="1200">
              <a:latin typeface="Calibri Light" panose="020F0302020204030204"/>
            </a:rPr>
            <a:t>Pre-Description Guiding Statements and Questions</a:t>
          </a:r>
          <a:endParaRPr lang="en-US" sz="1400" kern="1200"/>
        </a:p>
      </dsp:txBody>
      <dsp:txXfrm>
        <a:off x="319317" y="146959"/>
        <a:ext cx="4147648" cy="372930"/>
      </dsp:txXfrm>
    </dsp:sp>
    <dsp:sp modelId="{AF753FF7-37CF-41C5-B5D9-AD3EBDED96E5}">
      <dsp:nvSpPr>
        <dsp:cNvPr id="0" name=""/>
        <dsp:cNvSpPr/>
      </dsp:nvSpPr>
      <dsp:spPr>
        <a:xfrm>
          <a:off x="0" y="968464"/>
          <a:ext cx="5982855" cy="352800"/>
        </a:xfrm>
        <a:prstGeom prst="rect">
          <a:avLst/>
        </a:prstGeom>
        <a:solidFill>
          <a:schemeClr val="accent1">
            <a:alpha val="90000"/>
            <a:tint val="4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AD01D73-815B-490C-BEEE-A656A5737C96}">
      <dsp:nvSpPr>
        <dsp:cNvPr id="0" name=""/>
        <dsp:cNvSpPr/>
      </dsp:nvSpPr>
      <dsp:spPr>
        <a:xfrm>
          <a:off x="299142" y="761824"/>
          <a:ext cx="4187998" cy="413280"/>
        </a:xfrm>
        <a:prstGeom prst="roundRect">
          <a:avLst/>
        </a:prstGeom>
        <a:solidFill>
          <a:schemeClr val="lt1">
            <a:hueOff val="0"/>
            <a:satOff val="0"/>
            <a:lumOff val="0"/>
            <a:alphaOff val="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8296" tIns="0" rIns="158296" bIns="0" numCol="1" spcCol="1270" anchor="ctr" anchorCtr="0">
          <a:noAutofit/>
        </a:bodyPr>
        <a:lstStyle/>
        <a:p>
          <a:pPr marL="0" lvl="0" indent="0" algn="l" defTabSz="622300" rtl="0">
            <a:lnSpc>
              <a:spcPct val="90000"/>
            </a:lnSpc>
            <a:spcBef>
              <a:spcPct val="0"/>
            </a:spcBef>
            <a:spcAft>
              <a:spcPct val="35000"/>
            </a:spcAft>
            <a:buNone/>
          </a:pPr>
          <a:r>
            <a:rPr lang="en-US" sz="1400" kern="1200">
              <a:latin typeface="Calibri Light" panose="020F0302020204030204"/>
            </a:rPr>
            <a:t>Language, Naming Choices, and Power Dynamics</a:t>
          </a:r>
          <a:endParaRPr lang="en-US" sz="1400" kern="1200"/>
        </a:p>
      </dsp:txBody>
      <dsp:txXfrm>
        <a:off x="319317" y="781999"/>
        <a:ext cx="4147648" cy="372930"/>
      </dsp:txXfrm>
    </dsp:sp>
    <dsp:sp modelId="{FF661415-2342-46B7-9992-149062B94868}">
      <dsp:nvSpPr>
        <dsp:cNvPr id="0" name=""/>
        <dsp:cNvSpPr/>
      </dsp:nvSpPr>
      <dsp:spPr>
        <a:xfrm>
          <a:off x="0" y="1603504"/>
          <a:ext cx="5982855" cy="352800"/>
        </a:xfrm>
        <a:prstGeom prst="rect">
          <a:avLst/>
        </a:prstGeom>
        <a:solidFill>
          <a:schemeClr val="accent1">
            <a:alpha val="90000"/>
            <a:tint val="4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A178BAA-C36F-4553-A95A-AA5D29D54453}">
      <dsp:nvSpPr>
        <dsp:cNvPr id="0" name=""/>
        <dsp:cNvSpPr/>
      </dsp:nvSpPr>
      <dsp:spPr>
        <a:xfrm>
          <a:off x="299142" y="1396864"/>
          <a:ext cx="4187998" cy="413280"/>
        </a:xfrm>
        <a:prstGeom prst="roundRect">
          <a:avLst/>
        </a:prstGeom>
        <a:solidFill>
          <a:schemeClr val="lt1">
            <a:hueOff val="0"/>
            <a:satOff val="0"/>
            <a:lumOff val="0"/>
            <a:alphaOff val="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8296" tIns="0" rIns="158296" bIns="0" numCol="1" spcCol="1270" anchor="ctr" anchorCtr="0">
          <a:noAutofit/>
        </a:bodyPr>
        <a:lstStyle/>
        <a:p>
          <a:pPr marL="0" lvl="0" indent="0" algn="l" defTabSz="622300">
            <a:lnSpc>
              <a:spcPct val="90000"/>
            </a:lnSpc>
            <a:spcBef>
              <a:spcPct val="0"/>
            </a:spcBef>
            <a:spcAft>
              <a:spcPct val="35000"/>
            </a:spcAft>
            <a:buNone/>
          </a:pPr>
          <a:r>
            <a:rPr lang="en-US" sz="1400" kern="1200">
              <a:latin typeface="Calibri Light" panose="020F0302020204030204"/>
            </a:rPr>
            <a:t>Redescription</a:t>
          </a:r>
          <a:endParaRPr lang="en-US" sz="1400" kern="1200"/>
        </a:p>
      </dsp:txBody>
      <dsp:txXfrm>
        <a:off x="319317" y="1417039"/>
        <a:ext cx="4147648" cy="37293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D910E3-AE76-4864-9215-FFF5BB2A229E}">
      <dsp:nvSpPr>
        <dsp:cNvPr id="0" name=""/>
        <dsp:cNvSpPr/>
      </dsp:nvSpPr>
      <dsp:spPr>
        <a:xfrm>
          <a:off x="3339388" y="321868"/>
          <a:ext cx="3379622" cy="3379622"/>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26670" tIns="26670" rIns="26670" bIns="26670" numCol="1" spcCol="1270" anchor="t" anchorCtr="0">
          <a:noAutofit/>
        </a:bodyPr>
        <a:lstStyle/>
        <a:p>
          <a:pPr marL="0" lvl="0" indent="0" algn="l" defTabSz="933450">
            <a:lnSpc>
              <a:spcPct val="90000"/>
            </a:lnSpc>
            <a:spcBef>
              <a:spcPct val="0"/>
            </a:spcBef>
            <a:spcAft>
              <a:spcPct val="35000"/>
            </a:spcAft>
            <a:buNone/>
          </a:pPr>
          <a:r>
            <a:rPr lang="en-US" sz="2100" kern="1200">
              <a:latin typeface="Avenir Next LT Pro"/>
            </a:rPr>
            <a:t>CCD</a:t>
          </a:r>
          <a:r>
            <a:rPr lang="en-US" sz="2100" kern="1200"/>
            <a:t> integrated in:</a:t>
          </a:r>
        </a:p>
        <a:p>
          <a:pPr marL="171450" lvl="1" indent="-171450" algn="l" defTabSz="711200">
            <a:lnSpc>
              <a:spcPct val="90000"/>
            </a:lnSpc>
            <a:spcBef>
              <a:spcPct val="0"/>
            </a:spcBef>
            <a:spcAft>
              <a:spcPct val="15000"/>
            </a:spcAft>
            <a:buChar char="•"/>
          </a:pPr>
          <a:r>
            <a:rPr lang="en-US" sz="1600" kern="1200"/>
            <a:t>Fundamentals of description</a:t>
          </a:r>
        </a:p>
        <a:p>
          <a:pPr marL="171450" lvl="1" indent="-171450" algn="l" defTabSz="711200">
            <a:lnSpc>
              <a:spcPct val="90000"/>
            </a:lnSpc>
            <a:spcBef>
              <a:spcPct val="0"/>
            </a:spcBef>
            <a:spcAft>
              <a:spcPct val="15000"/>
            </a:spcAft>
            <a:buChar char="•"/>
          </a:pPr>
          <a:r>
            <a:rPr lang="en-US" sz="1600" kern="1200"/>
            <a:t>Arrangement</a:t>
          </a:r>
        </a:p>
        <a:p>
          <a:pPr marL="171450" lvl="1" indent="-171450" algn="l" defTabSz="711200">
            <a:lnSpc>
              <a:spcPct val="90000"/>
            </a:lnSpc>
            <a:spcBef>
              <a:spcPct val="0"/>
            </a:spcBef>
            <a:spcAft>
              <a:spcPct val="15000"/>
            </a:spcAft>
            <a:buChar char="•"/>
          </a:pPr>
          <a:r>
            <a:rPr lang="en-US" sz="1600" kern="1200"/>
            <a:t>Titles</a:t>
          </a:r>
        </a:p>
        <a:p>
          <a:pPr marL="171450" lvl="1" indent="-171450" algn="l" defTabSz="711200">
            <a:lnSpc>
              <a:spcPct val="90000"/>
            </a:lnSpc>
            <a:spcBef>
              <a:spcPct val="0"/>
            </a:spcBef>
            <a:spcAft>
              <a:spcPct val="15000"/>
            </a:spcAft>
            <a:buChar char="•"/>
          </a:pPr>
          <a:r>
            <a:rPr lang="en-US" sz="1600" kern="1200"/>
            <a:t>Describing AV materials</a:t>
          </a:r>
        </a:p>
        <a:p>
          <a:pPr marL="171450" lvl="1" indent="-171450" algn="l" defTabSz="711200">
            <a:lnSpc>
              <a:spcPct val="90000"/>
            </a:lnSpc>
            <a:spcBef>
              <a:spcPct val="0"/>
            </a:spcBef>
            <a:spcAft>
              <a:spcPct val="15000"/>
            </a:spcAft>
            <a:buChar char="•"/>
          </a:pPr>
          <a:r>
            <a:rPr lang="en-US" sz="1600" kern="1200"/>
            <a:t>Subjects</a:t>
          </a:r>
        </a:p>
      </dsp:txBody>
      <dsp:txXfrm>
        <a:off x="3902659" y="885139"/>
        <a:ext cx="2253081" cy="2253081"/>
      </dsp:txXfrm>
    </dsp:sp>
    <dsp:sp modelId="{FC6193AB-4C10-4C5B-9C1C-3BC7D191B25A}">
      <dsp:nvSpPr>
        <dsp:cNvPr id="0" name=""/>
        <dsp:cNvSpPr/>
      </dsp:nvSpPr>
      <dsp:spPr>
        <a:xfrm>
          <a:off x="3148174" y="112558"/>
          <a:ext cx="3798051" cy="3798051"/>
        </a:xfrm>
        <a:prstGeom prst="circularArrow">
          <a:avLst>
            <a:gd name="adj1" fmla="val 5085"/>
            <a:gd name="adj2" fmla="val 327528"/>
            <a:gd name="adj3" fmla="val 15835852"/>
            <a:gd name="adj4" fmla="val 16236620"/>
            <a:gd name="adj5" fmla="val 5932"/>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F4BC0C-E25B-4B79-B5E5-F2B31C96995E}">
      <dsp:nvSpPr>
        <dsp:cNvPr id="0" name=""/>
        <dsp:cNvSpPr/>
      </dsp:nvSpPr>
      <dsp:spPr>
        <a:xfrm>
          <a:off x="0" y="4803"/>
          <a:ext cx="10058399" cy="62941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14145CD-91EE-4B94-A20D-57B2953D1FDB}">
      <dsp:nvSpPr>
        <dsp:cNvPr id="0" name=""/>
        <dsp:cNvSpPr/>
      </dsp:nvSpPr>
      <dsp:spPr>
        <a:xfrm>
          <a:off x="190397" y="146421"/>
          <a:ext cx="346176" cy="346176"/>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14A5F1C-4C17-4877-AB21-FE23B9B9EB64}">
      <dsp:nvSpPr>
        <dsp:cNvPr id="0" name=""/>
        <dsp:cNvSpPr/>
      </dsp:nvSpPr>
      <dsp:spPr>
        <a:xfrm>
          <a:off x="726970" y="4803"/>
          <a:ext cx="4526280" cy="6294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6613" tIns="66613" rIns="66613" bIns="66613" numCol="1" spcCol="1270" anchor="ctr" anchorCtr="0">
          <a:noAutofit/>
        </a:bodyPr>
        <a:lstStyle/>
        <a:p>
          <a:pPr marL="0" lvl="0" indent="0" algn="l" defTabSz="844550">
            <a:lnSpc>
              <a:spcPct val="90000"/>
            </a:lnSpc>
            <a:spcBef>
              <a:spcPct val="0"/>
            </a:spcBef>
            <a:spcAft>
              <a:spcPct val="35000"/>
            </a:spcAft>
            <a:buNone/>
          </a:pPr>
          <a:r>
            <a:rPr lang="en-US" sz="1900" kern="1200"/>
            <a:t>All Staff</a:t>
          </a:r>
        </a:p>
      </dsp:txBody>
      <dsp:txXfrm>
        <a:off x="726970" y="4803"/>
        <a:ext cx="4526280" cy="629412"/>
      </dsp:txXfrm>
    </dsp:sp>
    <dsp:sp modelId="{92F63A71-5371-4252-8B7F-7CD37456ABCC}">
      <dsp:nvSpPr>
        <dsp:cNvPr id="0" name=""/>
        <dsp:cNvSpPr/>
      </dsp:nvSpPr>
      <dsp:spPr>
        <a:xfrm>
          <a:off x="5253250" y="4803"/>
          <a:ext cx="4804438" cy="6294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6613" tIns="66613" rIns="66613" bIns="66613" numCol="1" spcCol="1270" anchor="ctr" anchorCtr="0">
          <a:noAutofit/>
        </a:bodyPr>
        <a:lstStyle/>
        <a:p>
          <a:pPr marL="0" lvl="0" indent="0" algn="l" defTabSz="488950">
            <a:lnSpc>
              <a:spcPct val="90000"/>
            </a:lnSpc>
            <a:spcBef>
              <a:spcPct val="0"/>
            </a:spcBef>
            <a:spcAft>
              <a:spcPct val="35000"/>
            </a:spcAft>
            <a:buNone/>
          </a:pPr>
          <a:r>
            <a:rPr lang="en-US" sz="1100" kern="1200"/>
            <a:t>Education Campaign</a:t>
          </a:r>
        </a:p>
        <a:p>
          <a:pPr marL="0" lvl="0" indent="0" algn="l" defTabSz="488950">
            <a:lnSpc>
              <a:spcPct val="90000"/>
            </a:lnSpc>
            <a:spcBef>
              <a:spcPct val="0"/>
            </a:spcBef>
            <a:spcAft>
              <a:spcPct val="35000"/>
            </a:spcAft>
            <a:buNone/>
          </a:pPr>
          <a:r>
            <a:rPr lang="en-US" sz="1100" kern="1200"/>
            <a:t>Reading Group</a:t>
          </a:r>
        </a:p>
        <a:p>
          <a:pPr marL="0" lvl="0" indent="0" algn="l" defTabSz="488950">
            <a:lnSpc>
              <a:spcPct val="90000"/>
            </a:lnSpc>
            <a:spcBef>
              <a:spcPct val="0"/>
            </a:spcBef>
            <a:spcAft>
              <a:spcPct val="35000"/>
            </a:spcAft>
            <a:buNone/>
          </a:pPr>
          <a:r>
            <a:rPr lang="en-US" sz="1100" kern="1200"/>
            <a:t>Onboarding CCD discussion with new staff</a:t>
          </a:r>
        </a:p>
      </dsp:txBody>
      <dsp:txXfrm>
        <a:off x="5253250" y="4803"/>
        <a:ext cx="4804438" cy="629412"/>
      </dsp:txXfrm>
    </dsp:sp>
    <dsp:sp modelId="{5B5A7C6A-7E96-436E-A13F-E25253A2EFC0}">
      <dsp:nvSpPr>
        <dsp:cNvPr id="0" name=""/>
        <dsp:cNvSpPr/>
      </dsp:nvSpPr>
      <dsp:spPr>
        <a:xfrm>
          <a:off x="0" y="791568"/>
          <a:ext cx="10058399" cy="62941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B0D95E8-7002-4B65-8D99-9399CE868CBC}">
      <dsp:nvSpPr>
        <dsp:cNvPr id="0" name=""/>
        <dsp:cNvSpPr/>
      </dsp:nvSpPr>
      <dsp:spPr>
        <a:xfrm>
          <a:off x="190397" y="933186"/>
          <a:ext cx="346176" cy="346176"/>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6CBB07E-1478-4692-9ECA-6776A6228F76}">
      <dsp:nvSpPr>
        <dsp:cNvPr id="0" name=""/>
        <dsp:cNvSpPr/>
      </dsp:nvSpPr>
      <dsp:spPr>
        <a:xfrm>
          <a:off x="726970" y="791568"/>
          <a:ext cx="4526280" cy="6294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6613" tIns="66613" rIns="66613" bIns="66613" numCol="1" spcCol="1270" anchor="ctr" anchorCtr="0">
          <a:noAutofit/>
        </a:bodyPr>
        <a:lstStyle/>
        <a:p>
          <a:pPr marL="0" lvl="0" indent="0" algn="l" defTabSz="844550">
            <a:lnSpc>
              <a:spcPct val="90000"/>
            </a:lnSpc>
            <a:spcBef>
              <a:spcPct val="0"/>
            </a:spcBef>
            <a:spcAft>
              <a:spcPct val="35000"/>
            </a:spcAft>
            <a:buNone/>
          </a:pPr>
          <a:r>
            <a:rPr lang="en-US" sz="1900" kern="1200"/>
            <a:t>Processing</a:t>
          </a:r>
        </a:p>
      </dsp:txBody>
      <dsp:txXfrm>
        <a:off x="726970" y="791568"/>
        <a:ext cx="4526280" cy="629412"/>
      </dsp:txXfrm>
    </dsp:sp>
    <dsp:sp modelId="{0AB13162-01DC-4D00-817C-30DE0FBA964B}">
      <dsp:nvSpPr>
        <dsp:cNvPr id="0" name=""/>
        <dsp:cNvSpPr/>
      </dsp:nvSpPr>
      <dsp:spPr>
        <a:xfrm>
          <a:off x="5253250" y="791568"/>
          <a:ext cx="4804438" cy="6294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6613" tIns="66613" rIns="66613" bIns="66613" numCol="1" spcCol="1270" anchor="ctr" anchorCtr="0">
          <a:noAutofit/>
        </a:bodyPr>
        <a:lstStyle/>
        <a:p>
          <a:pPr marL="0" lvl="0" indent="0" algn="l" defTabSz="488950">
            <a:lnSpc>
              <a:spcPct val="90000"/>
            </a:lnSpc>
            <a:spcBef>
              <a:spcPct val="0"/>
            </a:spcBef>
            <a:spcAft>
              <a:spcPct val="35000"/>
            </a:spcAft>
            <a:buNone/>
          </a:pPr>
          <a:r>
            <a:rPr lang="en-US" sz="1100" kern="1200"/>
            <a:t>Integrate CCD as part of processing manual, annual project planning, and processing plans (project vitals)</a:t>
          </a:r>
        </a:p>
        <a:p>
          <a:pPr marL="0" lvl="0" indent="0" algn="l" defTabSz="488950">
            <a:lnSpc>
              <a:spcPct val="90000"/>
            </a:lnSpc>
            <a:spcBef>
              <a:spcPct val="0"/>
            </a:spcBef>
            <a:spcAft>
              <a:spcPct val="35000"/>
            </a:spcAft>
            <a:buNone/>
          </a:pPr>
          <a:r>
            <a:rPr lang="en-US" sz="1100" kern="1200"/>
            <a:t>Archival Description Concern form</a:t>
          </a:r>
        </a:p>
      </dsp:txBody>
      <dsp:txXfrm>
        <a:off x="5253250" y="791568"/>
        <a:ext cx="4804438" cy="629412"/>
      </dsp:txXfrm>
    </dsp:sp>
    <dsp:sp modelId="{02591DB8-7318-4CAB-9CFB-F772DA917F1C}">
      <dsp:nvSpPr>
        <dsp:cNvPr id="0" name=""/>
        <dsp:cNvSpPr/>
      </dsp:nvSpPr>
      <dsp:spPr>
        <a:xfrm>
          <a:off x="0" y="1578333"/>
          <a:ext cx="10058399" cy="62941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2F48163-427B-48CA-AC51-D59C0A60FD84}">
      <dsp:nvSpPr>
        <dsp:cNvPr id="0" name=""/>
        <dsp:cNvSpPr/>
      </dsp:nvSpPr>
      <dsp:spPr>
        <a:xfrm>
          <a:off x="190397" y="1719951"/>
          <a:ext cx="346176" cy="346176"/>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2E25FED-C14D-48C2-B617-660430919D8D}">
      <dsp:nvSpPr>
        <dsp:cNvPr id="0" name=""/>
        <dsp:cNvSpPr/>
      </dsp:nvSpPr>
      <dsp:spPr>
        <a:xfrm>
          <a:off x="726970" y="1578333"/>
          <a:ext cx="4526280" cy="6294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6613" tIns="66613" rIns="66613" bIns="66613" numCol="1" spcCol="1270" anchor="ctr" anchorCtr="0">
          <a:noAutofit/>
        </a:bodyPr>
        <a:lstStyle/>
        <a:p>
          <a:pPr marL="0" lvl="0" indent="0" algn="l" defTabSz="844550">
            <a:lnSpc>
              <a:spcPct val="90000"/>
            </a:lnSpc>
            <a:spcBef>
              <a:spcPct val="0"/>
            </a:spcBef>
            <a:spcAft>
              <a:spcPct val="35000"/>
            </a:spcAft>
            <a:buNone/>
          </a:pPr>
          <a:r>
            <a:rPr lang="en-US" sz="1900" kern="1200"/>
            <a:t>Collections Management</a:t>
          </a:r>
        </a:p>
      </dsp:txBody>
      <dsp:txXfrm>
        <a:off x="726970" y="1578333"/>
        <a:ext cx="4526280" cy="629412"/>
      </dsp:txXfrm>
    </dsp:sp>
    <dsp:sp modelId="{FC63A0A6-76D5-44F7-84A5-C6345B3E56B7}">
      <dsp:nvSpPr>
        <dsp:cNvPr id="0" name=""/>
        <dsp:cNvSpPr/>
      </dsp:nvSpPr>
      <dsp:spPr>
        <a:xfrm>
          <a:off x="5253250" y="1578333"/>
          <a:ext cx="4804438" cy="6294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6613" tIns="66613" rIns="66613" bIns="66613" numCol="1" spcCol="1270" anchor="ctr" anchorCtr="0">
          <a:noAutofit/>
        </a:bodyPr>
        <a:lstStyle/>
        <a:p>
          <a:pPr marL="0" lvl="0" indent="0" algn="l" defTabSz="488950">
            <a:lnSpc>
              <a:spcPct val="90000"/>
            </a:lnSpc>
            <a:spcBef>
              <a:spcPct val="0"/>
            </a:spcBef>
            <a:spcAft>
              <a:spcPct val="35000"/>
            </a:spcAft>
            <a:buNone/>
          </a:pPr>
          <a:r>
            <a:rPr lang="en-US" sz="1100" kern="1200">
              <a:latin typeface="Calibri Light" panose="020F0302020204030204"/>
            </a:rPr>
            <a:t>Audiovisual</a:t>
          </a:r>
          <a:r>
            <a:rPr lang="en-US" sz="1100" kern="1200"/>
            <a:t> contextual notes</a:t>
          </a:r>
        </a:p>
      </dsp:txBody>
      <dsp:txXfrm>
        <a:off x="5253250" y="1578333"/>
        <a:ext cx="4804438" cy="629412"/>
      </dsp:txXfrm>
    </dsp:sp>
    <dsp:sp modelId="{0B97B1DE-3945-489B-801D-B6E1194D5694}">
      <dsp:nvSpPr>
        <dsp:cNvPr id="0" name=""/>
        <dsp:cNvSpPr/>
      </dsp:nvSpPr>
      <dsp:spPr>
        <a:xfrm>
          <a:off x="0" y="2365099"/>
          <a:ext cx="10058399" cy="62941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6D68063-9E03-4FA4-B23C-A8A51BEDBB6D}">
      <dsp:nvSpPr>
        <dsp:cNvPr id="0" name=""/>
        <dsp:cNvSpPr/>
      </dsp:nvSpPr>
      <dsp:spPr>
        <a:xfrm>
          <a:off x="190397" y="2506716"/>
          <a:ext cx="346176" cy="346176"/>
        </a:xfrm>
        <a:prstGeom prst="rect">
          <a:avLst/>
        </a:prstGeom>
        <a:blipFill>
          <a:blip xmlns:r="http://schemas.openxmlformats.org/officeDocument/2006/relationships" r:embed="rId7">
            <a:extLst>
              <a:ext uri="{96DAC541-7B7A-43D3-8B79-37D633B846F1}">
                <asvg:svgBlip xmlns:asvg="http://schemas.microsoft.com/office/drawing/2016/SVG/main" r:embed="rId8"/>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B5692C9-F8C0-4559-A4BC-B8E4EB5A9503}">
      <dsp:nvSpPr>
        <dsp:cNvPr id="0" name=""/>
        <dsp:cNvSpPr/>
      </dsp:nvSpPr>
      <dsp:spPr>
        <a:xfrm>
          <a:off x="726970" y="2365099"/>
          <a:ext cx="4526280" cy="6294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6613" tIns="66613" rIns="66613" bIns="66613" numCol="1" spcCol="1270" anchor="ctr" anchorCtr="0">
          <a:noAutofit/>
        </a:bodyPr>
        <a:lstStyle/>
        <a:p>
          <a:pPr marL="0" lvl="0" indent="0" algn="l" defTabSz="844550">
            <a:lnSpc>
              <a:spcPct val="90000"/>
            </a:lnSpc>
            <a:spcBef>
              <a:spcPct val="0"/>
            </a:spcBef>
            <a:spcAft>
              <a:spcPct val="35000"/>
            </a:spcAft>
            <a:buNone/>
          </a:pPr>
          <a:r>
            <a:rPr lang="en-US" sz="1900" kern="1200"/>
            <a:t>Research &amp; Engagement</a:t>
          </a:r>
        </a:p>
      </dsp:txBody>
      <dsp:txXfrm>
        <a:off x="726970" y="2365099"/>
        <a:ext cx="4526280" cy="629412"/>
      </dsp:txXfrm>
    </dsp:sp>
    <dsp:sp modelId="{8E11895D-4844-4028-8A80-D6F7E4E479AB}">
      <dsp:nvSpPr>
        <dsp:cNvPr id="0" name=""/>
        <dsp:cNvSpPr/>
      </dsp:nvSpPr>
      <dsp:spPr>
        <a:xfrm>
          <a:off x="5253250" y="2365099"/>
          <a:ext cx="4804438" cy="6294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6613" tIns="66613" rIns="66613" bIns="66613" numCol="1" spcCol="1270" anchor="ctr" anchorCtr="0">
          <a:noAutofit/>
        </a:bodyPr>
        <a:lstStyle/>
        <a:p>
          <a:pPr marL="0" lvl="0" indent="0" algn="l" defTabSz="488950">
            <a:lnSpc>
              <a:spcPct val="90000"/>
            </a:lnSpc>
            <a:spcBef>
              <a:spcPct val="0"/>
            </a:spcBef>
            <a:spcAft>
              <a:spcPct val="35000"/>
            </a:spcAft>
            <a:buNone/>
          </a:pPr>
          <a:r>
            <a:rPr lang="en-US" sz="1100" kern="1200"/>
            <a:t>Rockefeller Foundation biography project: update bios, remove peacock language</a:t>
          </a:r>
        </a:p>
      </dsp:txBody>
      <dsp:txXfrm>
        <a:off x="5253250" y="2365099"/>
        <a:ext cx="4804438" cy="629412"/>
      </dsp:txXfrm>
    </dsp:sp>
    <dsp:sp modelId="{718CF907-EA7A-443C-94D8-B6ABC953C641}">
      <dsp:nvSpPr>
        <dsp:cNvPr id="0" name=""/>
        <dsp:cNvSpPr/>
      </dsp:nvSpPr>
      <dsp:spPr>
        <a:xfrm>
          <a:off x="0" y="3151864"/>
          <a:ext cx="10058399" cy="62941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A582B54-CD66-4D7F-B692-A9D3527FE86E}">
      <dsp:nvSpPr>
        <dsp:cNvPr id="0" name=""/>
        <dsp:cNvSpPr/>
      </dsp:nvSpPr>
      <dsp:spPr>
        <a:xfrm>
          <a:off x="190397" y="3293481"/>
          <a:ext cx="346176" cy="346176"/>
        </a:xfrm>
        <a:prstGeom prst="rect">
          <a:avLst/>
        </a:prstGeom>
        <a:blipFill>
          <a:blip xmlns:r="http://schemas.openxmlformats.org/officeDocument/2006/relationships" r:embed="rId9">
            <a:extLst>
              <a:ext uri="{96DAC541-7B7A-43D3-8B79-37D633B846F1}">
                <asvg:svgBlip xmlns:asvg="http://schemas.microsoft.com/office/drawing/2016/SVG/main" r:embed="rId10"/>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EC43867-94D3-4E9F-B9F0-FF170AC0C3DA}">
      <dsp:nvSpPr>
        <dsp:cNvPr id="0" name=""/>
        <dsp:cNvSpPr/>
      </dsp:nvSpPr>
      <dsp:spPr>
        <a:xfrm>
          <a:off x="726970" y="3151864"/>
          <a:ext cx="4526280" cy="6294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6613" tIns="66613" rIns="66613" bIns="66613" numCol="1" spcCol="1270" anchor="ctr" anchorCtr="0">
          <a:noAutofit/>
        </a:bodyPr>
        <a:lstStyle/>
        <a:p>
          <a:pPr marL="0" lvl="0" indent="0" algn="l" defTabSz="844550">
            <a:lnSpc>
              <a:spcPct val="90000"/>
            </a:lnSpc>
            <a:spcBef>
              <a:spcPct val="0"/>
            </a:spcBef>
            <a:spcAft>
              <a:spcPct val="35000"/>
            </a:spcAft>
            <a:buNone/>
          </a:pPr>
          <a:r>
            <a:rPr lang="en-US" sz="1900" kern="1200"/>
            <a:t>Intern </a:t>
          </a:r>
          <a:r>
            <a:rPr lang="en-US" sz="1900" kern="1200">
              <a:latin typeface="Calibri Light" panose="020F0302020204030204"/>
            </a:rPr>
            <a:t>Collaboration</a:t>
          </a:r>
          <a:endParaRPr lang="en-US" sz="1900" kern="1200"/>
        </a:p>
      </dsp:txBody>
      <dsp:txXfrm>
        <a:off x="726970" y="3151864"/>
        <a:ext cx="4526280" cy="629412"/>
      </dsp:txXfrm>
    </dsp:sp>
    <dsp:sp modelId="{2081E29F-A4F4-4D91-BFB8-CBF68A1BC69E}">
      <dsp:nvSpPr>
        <dsp:cNvPr id="0" name=""/>
        <dsp:cNvSpPr/>
      </dsp:nvSpPr>
      <dsp:spPr>
        <a:xfrm>
          <a:off x="5253250" y="3151864"/>
          <a:ext cx="4804438" cy="6294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6613" tIns="66613" rIns="66613" bIns="66613" numCol="1" spcCol="1270" anchor="ctr" anchorCtr="0">
          <a:noAutofit/>
        </a:bodyPr>
        <a:lstStyle/>
        <a:p>
          <a:pPr marL="0" lvl="0" indent="0" algn="l" defTabSz="488950">
            <a:lnSpc>
              <a:spcPct val="90000"/>
            </a:lnSpc>
            <a:spcBef>
              <a:spcPct val="0"/>
            </a:spcBef>
            <a:spcAft>
              <a:spcPct val="35000"/>
            </a:spcAft>
            <a:buNone/>
          </a:pPr>
          <a:r>
            <a:rPr lang="en-US" sz="1100" kern="1200"/>
            <a:t>Subject records review and implementation</a:t>
          </a:r>
        </a:p>
      </dsp:txBody>
      <dsp:txXfrm>
        <a:off x="5253250" y="3151864"/>
        <a:ext cx="4804438" cy="629412"/>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6.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12-20T15:02:32.126"/>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11827 9049 16383 0 0,'6'0'0'0'0,"16"0"0"0"0,25 0 0 0 0,23 0 0 0 0,13 0 0 0 0,6 0 0 0 0,-5 0 0 0 0,-11 0 0 0 0,-11 0 0 0 0,-9 0 0 0 0,-7 0 0 0 0,-6 0 0 0 0,-1 0 0 0 0,5 0 0 0 0,8 0 0 0 0,9 0 0 0 0,7 0 0 0 0,5 0 0 0 0,11 0 0 0 0,11 0 0 0 0,1 0 0 0 0,-1 0 0 0 0,-11 0 0 0 0,-12 0 0 0 0,-12 0 0 0 0,-10 0 0 0 0,-6 0 0 0 0,-5 0 0 0 0,-2 0 0 0 0,-1 0 0 0 0,1 0 0 0 0,0 0 0 0 0,1 0 0 0 0,0 0 0 0 0,1 0 0 0 0,-1 0 0 0 0,1 0 0 0 0,0 0 0 0 0,0 0 0 0 0,0 0 0 0 0,1 0 0 0 0,6 0 0 0 0,1 0 0 0 0,1 0 0 0 0,-2 0 0 0 0,4 0 0 0 0,7 0 0 0 0,2 0 0 0 0,-4 0 0 0 0,-5 0 0 0 0,-4 0 0 0 0,-2 0 0 0 0,-4 0 0 0 0,0 0 0 0 0,-2 0 0 0 0,1 0 0 0 0,-1 0 0 0 0,0 0 0 0 0,0 0 0 0 0,2 0 0 0 0,-1 0 0 0 0,-1 0 0 0 0,2 0 0 0 0,-2 0 0 0 0,2 0 0 0 0,-8 0 0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AB5231-C31E-3541-9A1C-1B219B22D8BF}" type="datetimeFigureOut">
              <a:rPr lang="en-US" smtClean="0"/>
              <a:t>2/5/2025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FBF027E-7D9F-1B4F-9DF3-BE4B8FFA028F}" type="slidenum">
              <a:rPr lang="en-US" smtClean="0"/>
              <a:t>‹#›</a:t>
            </a:fld>
            <a:endParaRPr lang="en-US"/>
          </a:p>
        </p:txBody>
      </p:sp>
    </p:spTree>
    <p:extLst>
      <p:ext uri="{BB962C8B-B14F-4D97-AF65-F5344CB8AC3E}">
        <p14:creationId xmlns:p14="http://schemas.microsoft.com/office/powerpoint/2010/main" val="853782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FBF027E-7D9F-1B4F-9DF3-BE4B8FFA028F}" type="slidenum">
              <a:rPr lang="en-US" smtClean="0"/>
              <a:t>5</a:t>
            </a:fld>
            <a:endParaRPr lang="en-US"/>
          </a:p>
        </p:txBody>
      </p:sp>
    </p:spTree>
    <p:extLst>
      <p:ext uri="{BB962C8B-B14F-4D97-AF65-F5344CB8AC3E}">
        <p14:creationId xmlns:p14="http://schemas.microsoft.com/office/powerpoint/2010/main" val="37737306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5FBF027E-7D9F-1B4F-9DF3-BE4B8FFA028F}" type="slidenum">
              <a:rPr lang="en-US" smtClean="0"/>
              <a:t>25</a:t>
            </a:fld>
            <a:endParaRPr lang="en-US"/>
          </a:p>
        </p:txBody>
      </p:sp>
    </p:spTree>
    <p:extLst>
      <p:ext uri="{BB962C8B-B14F-4D97-AF65-F5344CB8AC3E}">
        <p14:creationId xmlns:p14="http://schemas.microsoft.com/office/powerpoint/2010/main" val="35359600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5FBF027E-7D9F-1B4F-9DF3-BE4B8FFA028F}" type="slidenum">
              <a:rPr lang="en-US" smtClean="0"/>
              <a:t>26</a:t>
            </a:fld>
            <a:endParaRPr lang="en-US"/>
          </a:p>
        </p:txBody>
      </p:sp>
    </p:spTree>
    <p:extLst>
      <p:ext uri="{BB962C8B-B14F-4D97-AF65-F5344CB8AC3E}">
        <p14:creationId xmlns:p14="http://schemas.microsoft.com/office/powerpoint/2010/main" val="4533055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5FBF027E-7D9F-1B4F-9DF3-BE4B8FFA028F}" type="slidenum">
              <a:rPr lang="en-US" smtClean="0"/>
              <a:t>27</a:t>
            </a:fld>
            <a:endParaRPr lang="en-US"/>
          </a:p>
        </p:txBody>
      </p:sp>
    </p:spTree>
    <p:extLst>
      <p:ext uri="{BB962C8B-B14F-4D97-AF65-F5344CB8AC3E}">
        <p14:creationId xmlns:p14="http://schemas.microsoft.com/office/powerpoint/2010/main" val="38315893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5FBF027E-7D9F-1B4F-9DF3-BE4B8FFA028F}" type="slidenum">
              <a:rPr lang="en-US" smtClean="0"/>
              <a:t>28</a:t>
            </a:fld>
            <a:endParaRPr lang="en-US"/>
          </a:p>
        </p:txBody>
      </p:sp>
    </p:spTree>
    <p:extLst>
      <p:ext uri="{BB962C8B-B14F-4D97-AF65-F5344CB8AC3E}">
        <p14:creationId xmlns:p14="http://schemas.microsoft.com/office/powerpoint/2010/main" val="20605898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5FBF027E-7D9F-1B4F-9DF3-BE4B8FFA028F}" type="slidenum">
              <a:rPr lang="en-US" smtClean="0"/>
              <a:t>29</a:t>
            </a:fld>
            <a:endParaRPr lang="en-US"/>
          </a:p>
        </p:txBody>
      </p:sp>
    </p:spTree>
    <p:extLst>
      <p:ext uri="{BB962C8B-B14F-4D97-AF65-F5344CB8AC3E}">
        <p14:creationId xmlns:p14="http://schemas.microsoft.com/office/powerpoint/2010/main" val="684476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FBF027E-7D9F-1B4F-9DF3-BE4B8FFA028F}" type="slidenum">
              <a:rPr lang="en-US" smtClean="0"/>
              <a:t>13</a:t>
            </a:fld>
            <a:endParaRPr lang="en-US"/>
          </a:p>
        </p:txBody>
      </p:sp>
    </p:spTree>
    <p:extLst>
      <p:ext uri="{BB962C8B-B14F-4D97-AF65-F5344CB8AC3E}">
        <p14:creationId xmlns:p14="http://schemas.microsoft.com/office/powerpoint/2010/main" val="22936377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FBF027E-7D9F-1B4F-9DF3-BE4B8FFA028F}" type="slidenum">
              <a:rPr lang="en-US" smtClean="0"/>
              <a:t>18</a:t>
            </a:fld>
            <a:endParaRPr lang="en-US"/>
          </a:p>
        </p:txBody>
      </p:sp>
    </p:spTree>
    <p:extLst>
      <p:ext uri="{BB962C8B-B14F-4D97-AF65-F5344CB8AC3E}">
        <p14:creationId xmlns:p14="http://schemas.microsoft.com/office/powerpoint/2010/main" val="16110735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5FBF027E-7D9F-1B4F-9DF3-BE4B8FFA028F}" type="slidenum">
              <a:rPr lang="en-US" smtClean="0"/>
              <a:t>19</a:t>
            </a:fld>
            <a:endParaRPr lang="en-US"/>
          </a:p>
        </p:txBody>
      </p:sp>
    </p:spTree>
    <p:extLst>
      <p:ext uri="{BB962C8B-B14F-4D97-AF65-F5344CB8AC3E}">
        <p14:creationId xmlns:p14="http://schemas.microsoft.com/office/powerpoint/2010/main" val="35595952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FBF027E-7D9F-1B4F-9DF3-BE4B8FFA028F}" type="slidenum">
              <a:rPr lang="en-US" smtClean="0"/>
              <a:t>20</a:t>
            </a:fld>
            <a:endParaRPr lang="en-US"/>
          </a:p>
        </p:txBody>
      </p:sp>
    </p:spTree>
    <p:extLst>
      <p:ext uri="{BB962C8B-B14F-4D97-AF65-F5344CB8AC3E}">
        <p14:creationId xmlns:p14="http://schemas.microsoft.com/office/powerpoint/2010/main" val="11072831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FBF027E-7D9F-1B4F-9DF3-BE4B8FFA028F}" type="slidenum">
              <a:rPr lang="en-US" smtClean="0"/>
              <a:t>21</a:t>
            </a:fld>
            <a:endParaRPr lang="en-US"/>
          </a:p>
        </p:txBody>
      </p:sp>
    </p:spTree>
    <p:extLst>
      <p:ext uri="{BB962C8B-B14F-4D97-AF65-F5344CB8AC3E}">
        <p14:creationId xmlns:p14="http://schemas.microsoft.com/office/powerpoint/2010/main" val="39684762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5FBF027E-7D9F-1B4F-9DF3-BE4B8FFA028F}" type="slidenum">
              <a:rPr lang="en-US" smtClean="0"/>
              <a:t>22</a:t>
            </a:fld>
            <a:endParaRPr lang="en-US"/>
          </a:p>
        </p:txBody>
      </p:sp>
    </p:spTree>
    <p:extLst>
      <p:ext uri="{BB962C8B-B14F-4D97-AF65-F5344CB8AC3E}">
        <p14:creationId xmlns:p14="http://schemas.microsoft.com/office/powerpoint/2010/main" val="23204324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5FBF027E-7D9F-1B4F-9DF3-BE4B8FFA028F}" type="slidenum">
              <a:rPr lang="en-US" smtClean="0"/>
              <a:t>23</a:t>
            </a:fld>
            <a:endParaRPr lang="en-US"/>
          </a:p>
        </p:txBody>
      </p:sp>
    </p:spTree>
    <p:extLst>
      <p:ext uri="{BB962C8B-B14F-4D97-AF65-F5344CB8AC3E}">
        <p14:creationId xmlns:p14="http://schemas.microsoft.com/office/powerpoint/2010/main" val="14453473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5FBF027E-7D9F-1B4F-9DF3-BE4B8FFA028F}" type="slidenum">
              <a:rPr lang="en-US" smtClean="0"/>
              <a:t>24</a:t>
            </a:fld>
            <a:endParaRPr lang="en-US"/>
          </a:p>
        </p:txBody>
      </p:sp>
    </p:spTree>
    <p:extLst>
      <p:ext uri="{BB962C8B-B14F-4D97-AF65-F5344CB8AC3E}">
        <p14:creationId xmlns:p14="http://schemas.microsoft.com/office/powerpoint/2010/main" val="38779944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4" name="Date Placeholder 3"/>
          <p:cNvSpPr>
            <a:spLocks noGrp="1"/>
          </p:cNvSpPr>
          <p:nvPr>
            <p:ph type="dt" sz="half" idx="10"/>
          </p:nvPr>
        </p:nvSpPr>
        <p:spPr/>
        <p:txBody>
          <a:bodyPr/>
          <a:lstStyle/>
          <a:p>
            <a:fld id="{4BDF68E2-58F2-4D09-BE8B-E3BD06533059}" type="datetimeFigureOut">
              <a:rPr lang="en-US" dirty="0"/>
              <a:t>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094102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E2D6473-DF6D-4702-B328-E0DD40540A4E}" type="datetimeFigureOut">
              <a:rPr lang="en-US" dirty="0"/>
              <a:t>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15244925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26F7E3A-B166-407D-9866-32884E7D5B37}" type="datetimeFigureOut">
              <a:rPr lang="en-US" dirty="0"/>
              <a:t>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8959345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8FC5F6-F338-4AE4-BB23-26385BCFC423}" type="datetimeFigureOut">
              <a:rPr lang="en-US" dirty="0"/>
              <a:t>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13E31D-E2AB-40D1-8B51-AFA5AFEF393A}" type="slidenum">
              <a:rPr lang="en-US" dirty="0"/>
              <a:t>‹#›</a:t>
            </a:fld>
            <a:endParaRPr lang="en-US"/>
          </a:p>
        </p:txBody>
      </p:sp>
    </p:spTree>
    <p:extLst>
      <p:ext uri="{BB962C8B-B14F-4D97-AF65-F5344CB8AC3E}">
        <p14:creationId xmlns:p14="http://schemas.microsoft.com/office/powerpoint/2010/main" val="317152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0EBB0C4-6273-4C6E-B9BD-2EDC30F1CD52}" type="datetimeFigureOut">
              <a:rPr lang="en-US" dirty="0"/>
              <a:t>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923810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p>
        </p:txBody>
      </p:sp>
      <p:sp>
        <p:nvSpPr>
          <p:cNvPr id="3" name="Content Placeholder 2"/>
          <p:cNvSpPr>
            <a:spLocks noGrp="1"/>
          </p:cNvSpPr>
          <p:nvPr>
            <p:ph sz="half" idx="1"/>
          </p:nvPr>
        </p:nvSpPr>
        <p:spPr>
          <a:xfrm>
            <a:off x="1097279"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9AB4D41-86C1-4908-B66A-0B50CEB3BF29}" type="datetimeFigureOut">
              <a:rPr lang="en-US" dirty="0"/>
              <a:t>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4721350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6426E2C-56C1-4E0D-A793-0088A7FDD37E}" type="datetimeFigureOut">
              <a:rPr lang="en-US" dirty="0"/>
              <a:t>2/5/2025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29146055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8C39B41-D8B5-4052-B551-9B5525EAA8B6}" type="datetimeFigureOut">
              <a:rPr lang="en-US" dirty="0"/>
              <a:t>2/5/2025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33044302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4D94136C-8742-45B2-AF27-D93DF72833A9}" type="datetimeFigureOut">
              <a:rPr lang="en-US" dirty="0"/>
              <a:t>2/5/2025</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a:p>
        </p:txBody>
      </p:sp>
    </p:spTree>
    <p:extLst>
      <p:ext uri="{BB962C8B-B14F-4D97-AF65-F5344CB8AC3E}">
        <p14:creationId xmlns:p14="http://schemas.microsoft.com/office/powerpoint/2010/main" val="42105548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32ABBEA6-7C60-4B02-AE87-00D78D8422AF}" type="datetimeFigureOut">
              <a:rPr lang="en-US" dirty="0"/>
              <a:t>2/5/2025</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4FAB73BC-B049-4115-A692-8D63A059BFB8}" type="slidenum">
              <a:rPr lang="en-US" dirty="0"/>
              <a:pPr/>
              <a:t>‹#›</a:t>
            </a:fld>
            <a:endParaRPr lang="en-US"/>
          </a:p>
        </p:txBody>
      </p:sp>
    </p:spTree>
    <p:extLst>
      <p:ext uri="{BB962C8B-B14F-4D97-AF65-F5344CB8AC3E}">
        <p14:creationId xmlns:p14="http://schemas.microsoft.com/office/powerpoint/2010/main" val="32203596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9CAD897-D46E-4AD2-BD9B-49DD3E640873}" type="datetimeFigureOut">
              <a:rPr lang="en-US" dirty="0"/>
              <a:t>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17234411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98624D31-43A5-475A-80CF-332C9F6DCF35}" type="datetimeFigureOut">
              <a:rPr lang="en-US" dirty="0"/>
              <a:t>2/5/2025</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4FAB73BC-B049-4115-A692-8D63A059BFB8}" type="slidenum">
              <a:rPr lang="en-US" dirty="0"/>
              <a:pPr/>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24139425"/>
      </p:ext>
    </p:extLst>
  </p:cSld>
  <p:clrMap bg1="lt1" tx1="dk1" bg2="lt2" tx2="dk2" accent1="accent1" accent2="accent2" accent3="accent3" accent4="accent4" accent5="accent5" accent6="accent6" hlink="hlink" folHlink="folHlink"/>
  <p:sldLayoutIdLst>
    <p:sldLayoutId id="2147483891" r:id="rId1"/>
    <p:sldLayoutId id="2147483892" r:id="rId2"/>
    <p:sldLayoutId id="2147483893" r:id="rId3"/>
    <p:sldLayoutId id="2147483894" r:id="rId4"/>
    <p:sldLayoutId id="2147483895" r:id="rId5"/>
    <p:sldLayoutId id="2147483896" r:id="rId6"/>
    <p:sldLayoutId id="2147483897" r:id="rId7"/>
    <p:sldLayoutId id="2147483898" r:id="rId8"/>
    <p:sldLayoutId id="2147483899" r:id="rId9"/>
    <p:sldLayoutId id="2147483900" r:id="rId10"/>
    <p:sldLayoutId id="2147483901" r:id="rId11"/>
  </p:sldLayoutIdLst>
  <p:hf sldNum="0"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11.jpeg"/><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7.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5.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docs.rockarch.org/reading-room-handbook" TargetMode="External"/><Relationship Id="rId2" Type="http://schemas.openxmlformats.org/officeDocument/2006/relationships/hyperlink" Target="https://docs.rockarch.org/processing-manual/#reporting-problematic-description-to-processing-team"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hyperlink" Target="https://blog.rockarch.org/new-mission-vision-values" TargetMode="External"/><Relationship Id="rId13" Type="http://schemas.openxmlformats.org/officeDocument/2006/relationships/hyperlink" Target="https://blog.rockarch.org/the-hybrid-archives-internship-experience" TargetMode="External"/><Relationship Id="rId3" Type="http://schemas.openxmlformats.org/officeDocument/2006/relationships/hyperlink" Target="https://docs.rockarch.org/ccd-education-campaign" TargetMode="External"/><Relationship Id="rId7" Type="http://schemas.openxmlformats.org/officeDocument/2006/relationships/hyperlink" Target="https://rockarch.org/about-us/mission-vision-values/#:~:text=We%20fulfill%20our%20roles%20and,%2C%20not%20just%20co%2Dworkers." TargetMode="External"/><Relationship Id="rId12" Type="http://schemas.openxmlformats.org/officeDocument/2006/relationships/hyperlink" Target="https://blog.rockarch.org/dimes-agent-pages-enhanced"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hyperlink" Target="https://blog.rockarch.org/cultural-competency-in-archives-education-campaign-phase-2-reading-group" TargetMode="External"/><Relationship Id="rId11" Type="http://schemas.openxmlformats.org/officeDocument/2006/relationships/hyperlink" Target="https://blog.rockarch.org/cultural-competency-in-archives-investigating-archival-description-for-av-materials" TargetMode="External"/><Relationship Id="rId5" Type="http://schemas.openxmlformats.org/officeDocument/2006/relationships/hyperlink" Target="https://blog.rockarch.org/cultural-competency-in-archives-phase-one-of-the-education-campaign" TargetMode="External"/><Relationship Id="rId10" Type="http://schemas.openxmlformats.org/officeDocument/2006/relationships/hyperlink" Target="https://docs.rockarch.org/processing-manual" TargetMode="External"/><Relationship Id="rId4" Type="http://schemas.openxmlformats.org/officeDocument/2006/relationships/hyperlink" Target="https://blog.rockarch.org/cultural-competency-in-archives-planning-an-education-campaign" TargetMode="External"/><Relationship Id="rId9" Type="http://schemas.openxmlformats.org/officeDocument/2006/relationships/hyperlink" Target="https://blog.rockarch.org/cultural-competency-in-archives-processing-manual-revisions" TargetMode="External"/><Relationship Id="rId14" Type="http://schemas.openxmlformats.org/officeDocument/2006/relationships/hyperlink" Target="https://blog.rockarch.org/my-summer-2023-internship-experience"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hyperlink" Target="https://blog.rockarch.org/"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9.png"/><Relationship Id="rId4" Type="http://schemas.openxmlformats.org/officeDocument/2006/relationships/customXml" Target="../ink/ink1.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8.xml.rels><?xml version="1.0" encoding="UTF-8" standalone="yes"?>
<Relationships xmlns="http://schemas.openxmlformats.org/package/2006/relationships"><Relationship Id="rId3" Type="http://schemas.openxmlformats.org/officeDocument/2006/relationships/hyperlink" Target="https://rockarch.org/about-us/mission-vision-values/#our-vision" TargetMode="External"/><Relationship Id="rId2" Type="http://schemas.openxmlformats.org/officeDocument/2006/relationships/hyperlink" Target="https://rockarch.org/about-us/mission-vision-values/#our-mission" TargetMode="External"/><Relationship Id="rId1" Type="http://schemas.openxmlformats.org/officeDocument/2006/relationships/slideLayout" Target="../slideLayouts/slideLayout2.xml"/><Relationship Id="rId4" Type="http://schemas.openxmlformats.org/officeDocument/2006/relationships/hyperlink" Target="https://rockarch.org/about-us/mission-vision-values/#our-values" TargetMode="Externa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6000"/>
                <a:shade val="99000"/>
                <a:satMod val="140000"/>
              </a:schemeClr>
            </a:gs>
            <a:gs pos="65000">
              <a:schemeClr val="bg1">
                <a:tint val="100000"/>
                <a:shade val="80000"/>
                <a:satMod val="130000"/>
              </a:schemeClr>
            </a:gs>
            <a:gs pos="100000">
              <a:schemeClr val="bg1">
                <a:tint val="100000"/>
                <a:shade val="48000"/>
                <a:satMod val="120000"/>
              </a:schemeClr>
            </a:gs>
          </a:gsLst>
          <a:lin ang="16200000" scaled="0"/>
        </a:gra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58F9C57-4156-FED1-AB5B-6CB4B35F54CA}"/>
              </a:ext>
              <a:ext uri="{C183D7F6-B498-43B3-948B-1728B52AA6E4}">
                <adec:decorative xmlns:adec="http://schemas.microsoft.com/office/drawing/2017/decorative" val="1"/>
              </a:ext>
            </a:extLst>
          </p:cNvPr>
          <p:cNvPicPr>
            <a:picLocks noChangeAspect="1"/>
          </p:cNvPicPr>
          <p:nvPr/>
        </p:nvPicPr>
        <p:blipFill>
          <a:blip r:embed="rId2">
            <a:alphaModFix amt="35000"/>
            <a:extLst>
              <a:ext uri="{BEBA8EAE-BF5A-486C-A8C5-ECC9F3942E4B}">
                <a14:imgProps xmlns:a14="http://schemas.microsoft.com/office/drawing/2010/main">
                  <a14:imgLayer r:embed="rId3">
                    <a14:imgEffect>
                      <a14:saturation sat="123000"/>
                    </a14:imgEffect>
                    <a14:imgEffect>
                      <a14:brightnessContrast bright="-25000" contrast="-31000"/>
                    </a14:imgEffect>
                  </a14:imgLayer>
                </a14:imgProps>
              </a:ext>
            </a:extLst>
          </a:blip>
          <a:srcRect t="21496" b="18823"/>
          <a:stretch/>
        </p:blipFill>
        <p:spPr>
          <a:xfrm>
            <a:off x="20" y="10"/>
            <a:ext cx="12191980" cy="6857990"/>
          </a:xfrm>
          <a:prstGeom prst="rect">
            <a:avLst/>
          </a:prstGeom>
        </p:spPr>
      </p:pic>
      <p:sp>
        <p:nvSpPr>
          <p:cNvPr id="2" name="Title 1"/>
          <p:cNvSpPr>
            <a:spLocks noGrp="1"/>
          </p:cNvSpPr>
          <p:nvPr>
            <p:ph type="ctrTitle"/>
          </p:nvPr>
        </p:nvSpPr>
        <p:spPr>
          <a:xfrm>
            <a:off x="1097280" y="758952"/>
            <a:ext cx="10058400" cy="3566160"/>
          </a:xfrm>
        </p:spPr>
        <p:txBody>
          <a:bodyPr>
            <a:normAutofit/>
          </a:bodyPr>
          <a:lstStyle/>
          <a:p>
            <a:pPr algn="ctr"/>
            <a:r>
              <a:rPr lang="en-US" sz="6200" dirty="0">
                <a:solidFill>
                  <a:srgbClr val="FFFFFF"/>
                </a:solidFill>
                <a:ea typeface="+mj-lt"/>
                <a:cs typeface="+mj-lt"/>
              </a:rPr>
              <a:t>Developing and maintaining </a:t>
            </a:r>
            <a:br>
              <a:rPr lang="en-US" sz="6200" dirty="0">
                <a:ea typeface="+mj-lt"/>
                <a:cs typeface="+mj-lt"/>
              </a:rPr>
            </a:br>
            <a:r>
              <a:rPr lang="en-US" sz="6200" dirty="0">
                <a:solidFill>
                  <a:srgbClr val="FFFFFF"/>
                </a:solidFill>
                <a:ea typeface="+mj-lt"/>
                <a:cs typeface="+mj-lt"/>
              </a:rPr>
              <a:t>culturally conscious descriptive practices at the </a:t>
            </a:r>
            <a:br>
              <a:rPr lang="en-US" sz="6200" dirty="0">
                <a:ea typeface="+mj-lt"/>
                <a:cs typeface="+mj-lt"/>
              </a:rPr>
            </a:br>
            <a:r>
              <a:rPr lang="en-US" sz="6200" dirty="0">
                <a:solidFill>
                  <a:srgbClr val="FFFFFF"/>
                </a:solidFill>
                <a:ea typeface="+mj-lt"/>
                <a:cs typeface="+mj-lt"/>
              </a:rPr>
              <a:t>Rockefeller Archive Center</a:t>
            </a:r>
            <a:endParaRPr lang="en-US" sz="6200" dirty="0">
              <a:solidFill>
                <a:srgbClr val="FFFFFF"/>
              </a:solidFill>
              <a:ea typeface="Calibri Light" panose="020F0302020204030204"/>
              <a:cs typeface="Calibri Light" panose="020F0302020204030204"/>
            </a:endParaRPr>
          </a:p>
        </p:txBody>
      </p:sp>
      <p:sp>
        <p:nvSpPr>
          <p:cNvPr id="3" name="Subtitle 2"/>
          <p:cNvSpPr>
            <a:spLocks noGrp="1"/>
          </p:cNvSpPr>
          <p:nvPr>
            <p:ph type="subTitle" idx="1"/>
          </p:nvPr>
        </p:nvSpPr>
        <p:spPr>
          <a:xfrm>
            <a:off x="1100051" y="4455620"/>
            <a:ext cx="10058400" cy="1143000"/>
          </a:xfrm>
        </p:spPr>
        <p:txBody>
          <a:bodyPr vert="horz" lIns="91440" tIns="45720" rIns="91440" bIns="45720" rtlCol="0" anchor="t">
            <a:normAutofit/>
          </a:bodyPr>
          <a:lstStyle/>
          <a:p>
            <a:pPr algn="ctr"/>
            <a:r>
              <a:rPr lang="en-US" dirty="0">
                <a:solidFill>
                  <a:srgbClr val="FFFFFF"/>
                </a:solidFill>
              </a:rPr>
              <a:t>Amy Berish, Katie Martin, Darren Young</a:t>
            </a:r>
            <a:br>
              <a:rPr lang="en-US" dirty="0"/>
            </a:br>
            <a:r>
              <a:rPr lang="en-US" dirty="0">
                <a:solidFill>
                  <a:srgbClr val="FFFFFF"/>
                </a:solidFill>
              </a:rPr>
              <a:t>Processing Archivists, RAC</a:t>
            </a:r>
            <a:endParaRPr lang="en-US" dirty="0"/>
          </a:p>
        </p:txBody>
      </p:sp>
      <p:cxnSp>
        <p:nvCxnSpPr>
          <p:cNvPr id="11" name="Straight Connector 10">
            <a:extLst>
              <a:ext uri="{FF2B5EF4-FFF2-40B4-BE49-F238E27FC236}">
                <a16:creationId xmlns:a16="http://schemas.microsoft.com/office/drawing/2014/main" id="{4071767D-5FF7-4508-B8B7-BB60FF3AB25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alpha val="80000"/>
              </a:schemeClr>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C4E89C94-E462-4566-A15A-32835FD68B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3" name="Rectangle 12">
            <a:extLst>
              <a:ext uri="{FF2B5EF4-FFF2-40B4-BE49-F238E27FC236}">
                <a16:creationId xmlns:a16="http://schemas.microsoft.com/office/drawing/2014/main" id="{E25F4A20-71FB-4A26-92E2-89DED49264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109857222"/>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FE45F5-3A0D-6A28-50CB-BFD6E350CA4F}"/>
              </a:ext>
            </a:extLst>
          </p:cNvPr>
          <p:cNvSpPr>
            <a:spLocks noGrp="1"/>
          </p:cNvSpPr>
          <p:nvPr>
            <p:ph type="title"/>
          </p:nvPr>
        </p:nvSpPr>
        <p:spPr>
          <a:xfrm>
            <a:off x="1097280" y="286603"/>
            <a:ext cx="10058400" cy="1450757"/>
          </a:xfrm>
        </p:spPr>
        <p:txBody>
          <a:bodyPr>
            <a:normAutofit/>
          </a:bodyPr>
          <a:lstStyle/>
          <a:p>
            <a:r>
              <a:rPr lang="en-US">
                <a:ea typeface="Calibri Light"/>
                <a:cs typeface="Calibri Light"/>
              </a:rPr>
              <a:t>Reading Group</a:t>
            </a:r>
            <a:endParaRPr lang="en-US"/>
          </a:p>
        </p:txBody>
      </p:sp>
      <p:pic>
        <p:nvPicPr>
          <p:cNvPr id="4" name="Content Placeholder 3" descr="A close-up of a child">
            <a:extLst>
              <a:ext uri="{FF2B5EF4-FFF2-40B4-BE49-F238E27FC236}">
                <a16:creationId xmlns:a16="http://schemas.microsoft.com/office/drawing/2014/main" id="{1D77373A-B596-4134-0959-A81F7F0F7024}"/>
              </a:ext>
            </a:extLst>
          </p:cNvPr>
          <p:cNvPicPr>
            <a:picLocks noChangeAspect="1"/>
          </p:cNvPicPr>
          <p:nvPr/>
        </p:nvPicPr>
        <p:blipFill>
          <a:blip r:embed="rId2"/>
          <a:srcRect l="35768" r="14341" b="1"/>
          <a:stretch/>
        </p:blipFill>
        <p:spPr>
          <a:xfrm>
            <a:off x="1076432" y="1916318"/>
            <a:ext cx="3094997" cy="3471012"/>
          </a:xfrm>
          <a:prstGeom prst="rect">
            <a:avLst/>
          </a:prstGeom>
        </p:spPr>
      </p:pic>
      <p:graphicFrame>
        <p:nvGraphicFramePr>
          <p:cNvPr id="7" name="Content Placeholder 6" descr="Diagram showing sessions 1, 2, and 3 of the Reading Group with Facilitator and Focus sections for each.">
            <a:extLst>
              <a:ext uri="{FF2B5EF4-FFF2-40B4-BE49-F238E27FC236}">
                <a16:creationId xmlns:a16="http://schemas.microsoft.com/office/drawing/2014/main" id="{10049FA7-871F-CB60-4965-C9E5252C9E53}"/>
              </a:ext>
            </a:extLst>
          </p:cNvPr>
          <p:cNvGraphicFramePr>
            <a:graphicFrameLocks noGrp="1"/>
          </p:cNvGraphicFramePr>
          <p:nvPr>
            <p:ph idx="1"/>
            <p:extLst>
              <p:ext uri="{D42A27DB-BD31-4B8C-83A1-F6EECF244321}">
                <p14:modId xmlns:p14="http://schemas.microsoft.com/office/powerpoint/2010/main" val="2743523858"/>
              </p:ext>
            </p:extLst>
          </p:nvPr>
        </p:nvGraphicFramePr>
        <p:xfrm>
          <a:off x="4306599" y="1915535"/>
          <a:ext cx="6848764" cy="348009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E11896EE-FD1C-59C1-7408-BC734B11D73D}"/>
              </a:ext>
            </a:extLst>
          </p:cNvPr>
          <p:cNvSpPr txBox="1"/>
          <p:nvPr/>
        </p:nvSpPr>
        <p:spPr>
          <a:xfrm>
            <a:off x="1077575" y="4889500"/>
            <a:ext cx="3088409" cy="4924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300" i="1">
                <a:solidFill>
                  <a:schemeClr val="bg1"/>
                </a:solidFill>
                <a:ea typeface="Calibri"/>
                <a:cs typeface="Calibri"/>
              </a:rPr>
              <a:t>One Tenth of Our Nation, 1940, RAC YouTube thumbnail</a:t>
            </a:r>
            <a:endParaRPr lang="en-US">
              <a:solidFill>
                <a:schemeClr val="bg1"/>
              </a:solidFill>
            </a:endParaRPr>
          </a:p>
        </p:txBody>
      </p:sp>
    </p:spTree>
    <p:extLst>
      <p:ext uri="{BB962C8B-B14F-4D97-AF65-F5344CB8AC3E}">
        <p14:creationId xmlns:p14="http://schemas.microsoft.com/office/powerpoint/2010/main" val="8957013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E4490D0-3672-446A-AC12-B4830333BD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2" name="Rectangle 11">
            <a:extLst>
              <a:ext uri="{FF2B5EF4-FFF2-40B4-BE49-F238E27FC236}">
                <a16:creationId xmlns:a16="http://schemas.microsoft.com/office/drawing/2014/main" id="{39CB82C2-DF65-4EC1-8280-F201D50F57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14" name="Straight Connector 13">
            <a:extLst>
              <a:ext uri="{FF2B5EF4-FFF2-40B4-BE49-F238E27FC236}">
                <a16:creationId xmlns:a16="http://schemas.microsoft.com/office/drawing/2014/main" id="{7E1D4427-852B-4B37-8E76-0E9F1810BA2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6" name="Rectangle 15">
            <a:extLst>
              <a:ext uri="{FF2B5EF4-FFF2-40B4-BE49-F238E27FC236}">
                <a16:creationId xmlns:a16="http://schemas.microsoft.com/office/drawing/2014/main" id="{EB1836F0-F9E0-4D93-9BDD-7EEC6EA05F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A9345E6-F27B-18C3-22F5-BFC36625256A}"/>
              </a:ext>
            </a:extLst>
          </p:cNvPr>
          <p:cNvSpPr>
            <a:spLocks noGrp="1"/>
          </p:cNvSpPr>
          <p:nvPr>
            <p:ph type="title"/>
          </p:nvPr>
        </p:nvSpPr>
        <p:spPr>
          <a:xfrm>
            <a:off x="5289754" y="639097"/>
            <a:ext cx="6253317" cy="3686015"/>
          </a:xfrm>
        </p:spPr>
        <p:txBody>
          <a:bodyPr vert="horz" lIns="91440" tIns="45720" rIns="91440" bIns="45720" rtlCol="0" anchor="b">
            <a:normAutofit/>
          </a:bodyPr>
          <a:lstStyle/>
          <a:p>
            <a:r>
              <a:rPr lang="en-US" sz="8000">
                <a:solidFill>
                  <a:schemeClr val="tx1">
                    <a:lumMod val="85000"/>
                    <a:lumOff val="15000"/>
                  </a:schemeClr>
                </a:solidFill>
              </a:rPr>
              <a:t>Processing Manual</a:t>
            </a:r>
          </a:p>
        </p:txBody>
      </p:sp>
      <p:pic>
        <p:nvPicPr>
          <p:cNvPr id="7" name="Graphic 6" descr="Open Book">
            <a:extLst>
              <a:ext uri="{FF2B5EF4-FFF2-40B4-BE49-F238E27FC236}">
                <a16:creationId xmlns:a16="http://schemas.microsoft.com/office/drawing/2014/main" id="{E7E5CD2A-EB6D-5E83-2286-4127E21A011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33999" y="1163529"/>
            <a:ext cx="4001315" cy="4001315"/>
          </a:xfrm>
          <a:prstGeom prst="rect">
            <a:avLst/>
          </a:prstGeom>
        </p:spPr>
      </p:pic>
      <p:cxnSp>
        <p:nvCxnSpPr>
          <p:cNvPr id="18" name="Straight Connector 17">
            <a:extLst>
              <a:ext uri="{FF2B5EF4-FFF2-40B4-BE49-F238E27FC236}">
                <a16:creationId xmlns:a16="http://schemas.microsoft.com/office/drawing/2014/main" id="{7A49EFD3-A806-4D59-99F1-AA9AFAE4EF7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447071" y="4343400"/>
            <a:ext cx="5636107"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6D2F28D1-82F9-40FE-935C-85ECF7660D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2" name="Rectangle 21">
            <a:extLst>
              <a:ext uri="{FF2B5EF4-FFF2-40B4-BE49-F238E27FC236}">
                <a16:creationId xmlns:a16="http://schemas.microsoft.com/office/drawing/2014/main" id="{4B670E93-2F53-48FC-AB6C-E99E22D17F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4" name="TextBox 3">
            <a:extLst>
              <a:ext uri="{FF2B5EF4-FFF2-40B4-BE49-F238E27FC236}">
                <a16:creationId xmlns:a16="http://schemas.microsoft.com/office/drawing/2014/main" id="{2E07ED33-0A1A-0D90-8C39-DB24A3123D5B}"/>
              </a:ext>
            </a:extLst>
          </p:cNvPr>
          <p:cNvSpPr txBox="1"/>
          <p:nvPr/>
        </p:nvSpPr>
        <p:spPr>
          <a:xfrm>
            <a:off x="5449455" y="4537363"/>
            <a:ext cx="5484090"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a:ea typeface="Calibri"/>
                <a:cs typeface="Calibri"/>
              </a:rPr>
              <a:t>CCD Is Processing</a:t>
            </a:r>
            <a:endParaRPr lang="en-US" sz="4400"/>
          </a:p>
        </p:txBody>
      </p:sp>
    </p:spTree>
    <p:extLst>
      <p:ext uri="{BB962C8B-B14F-4D97-AF65-F5344CB8AC3E}">
        <p14:creationId xmlns:p14="http://schemas.microsoft.com/office/powerpoint/2010/main" val="19705520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44CC594A-A820-450F-B363-C19201FCFE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59FAB3DA-E9ED-4574-ABCC-378BC0FF1B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3FDFD762-A6A0-15C5-824C-2F304D55AC7C}"/>
              </a:ext>
            </a:extLst>
          </p:cNvPr>
          <p:cNvSpPr>
            <a:spLocks noGrp="1"/>
          </p:cNvSpPr>
          <p:nvPr>
            <p:ph type="title"/>
          </p:nvPr>
        </p:nvSpPr>
        <p:spPr>
          <a:xfrm>
            <a:off x="492370" y="1902290"/>
            <a:ext cx="3084844" cy="2103875"/>
          </a:xfrm>
        </p:spPr>
        <p:txBody>
          <a:bodyPr>
            <a:normAutofit/>
          </a:bodyPr>
          <a:lstStyle/>
          <a:p>
            <a:r>
              <a:rPr lang="en-US" sz="3600">
                <a:solidFill>
                  <a:srgbClr val="FFFFFF"/>
                </a:solidFill>
                <a:ea typeface="Calibri Light"/>
                <a:cs typeface="Calibri Light"/>
              </a:rPr>
              <a:t>CCD in Processing Planning</a:t>
            </a:r>
            <a:endParaRPr lang="en-US" sz="3600">
              <a:solidFill>
                <a:srgbClr val="FFFFFF"/>
              </a:solidFill>
            </a:endParaRPr>
          </a:p>
        </p:txBody>
      </p:sp>
      <p:sp>
        <p:nvSpPr>
          <p:cNvPr id="3" name="Content Placeholder 2">
            <a:extLst>
              <a:ext uri="{FF2B5EF4-FFF2-40B4-BE49-F238E27FC236}">
                <a16:creationId xmlns:a16="http://schemas.microsoft.com/office/drawing/2014/main" id="{185D4E71-8DE3-03CE-5B1A-00A2A3C8855A}"/>
              </a:ext>
            </a:extLst>
          </p:cNvPr>
          <p:cNvSpPr>
            <a:spLocks noGrp="1"/>
          </p:cNvSpPr>
          <p:nvPr>
            <p:ph idx="1"/>
          </p:nvPr>
        </p:nvSpPr>
        <p:spPr>
          <a:xfrm>
            <a:off x="492371" y="4004618"/>
            <a:ext cx="3084844" cy="1603701"/>
          </a:xfrm>
        </p:spPr>
        <p:txBody>
          <a:bodyPr vert="horz" lIns="0" tIns="45720" rIns="0" bIns="45720" rtlCol="0" anchor="t">
            <a:normAutofit/>
          </a:bodyPr>
          <a:lstStyle/>
          <a:p>
            <a:r>
              <a:rPr lang="en-US" sz="1500">
                <a:solidFill>
                  <a:srgbClr val="FFFFFF"/>
                </a:solidFill>
                <a:ea typeface="Calibri"/>
                <a:cs typeface="Calibri"/>
              </a:rPr>
              <a:t>Project Vitals – A simplified processing plan, focusing on the critical data necessary to visualize, plan, and execute work</a:t>
            </a:r>
          </a:p>
        </p:txBody>
      </p:sp>
      <p:sp>
        <p:nvSpPr>
          <p:cNvPr id="16" name="Rectangle 15">
            <a:extLst>
              <a:ext uri="{FF2B5EF4-FFF2-40B4-BE49-F238E27FC236}">
                <a16:creationId xmlns:a16="http://schemas.microsoft.com/office/drawing/2014/main" id="{53B8D6B0-55D6-48DC-86D8-FD95D5F118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7" name="Picture 6" descr="A screenshot of a list of items included in the Projects Vitals document used in processing planning.">
            <a:extLst>
              <a:ext uri="{FF2B5EF4-FFF2-40B4-BE49-F238E27FC236}">
                <a16:creationId xmlns:a16="http://schemas.microsoft.com/office/drawing/2014/main" id="{522DCA85-3E5E-C957-8919-C4AAF8E7E613}"/>
              </a:ext>
            </a:extLst>
          </p:cNvPr>
          <p:cNvPicPr>
            <a:picLocks noChangeAspect="1"/>
          </p:cNvPicPr>
          <p:nvPr/>
        </p:nvPicPr>
        <p:blipFill>
          <a:blip r:embed="rId2"/>
          <a:srcRect t="2174" b="-272"/>
          <a:stretch/>
        </p:blipFill>
        <p:spPr>
          <a:xfrm>
            <a:off x="4095472" y="2158096"/>
            <a:ext cx="8091172" cy="3130625"/>
          </a:xfrm>
          <a:prstGeom prst="rect">
            <a:avLst/>
          </a:prstGeom>
        </p:spPr>
      </p:pic>
    </p:spTree>
    <p:extLst>
      <p:ext uri="{BB962C8B-B14F-4D97-AF65-F5344CB8AC3E}">
        <p14:creationId xmlns:p14="http://schemas.microsoft.com/office/powerpoint/2010/main" val="19826127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99638B-4032-2DB0-3B1A-C99D2F380370}"/>
              </a:ext>
            </a:extLst>
          </p:cNvPr>
          <p:cNvSpPr>
            <a:spLocks noGrp="1"/>
          </p:cNvSpPr>
          <p:nvPr>
            <p:ph type="title"/>
          </p:nvPr>
        </p:nvSpPr>
        <p:spPr/>
        <p:txBody>
          <a:bodyPr/>
          <a:lstStyle/>
          <a:p>
            <a:r>
              <a:rPr lang="en-US">
                <a:ea typeface="Calibri Light"/>
                <a:cs typeface="Calibri Light"/>
              </a:rPr>
              <a:t>CCD Instructions</a:t>
            </a:r>
            <a:endParaRPr lang="en-US"/>
          </a:p>
        </p:txBody>
      </p:sp>
      <p:graphicFrame>
        <p:nvGraphicFramePr>
          <p:cNvPr id="4" name="Content Placeholder 3" descr="A diagram showing the connection of Pre-Description Guiding Statements and Questions, &#10;Language, Naming Choices, and Power Dynamics, and Redescription within culturally competent description​">
            <a:extLst>
              <a:ext uri="{FF2B5EF4-FFF2-40B4-BE49-F238E27FC236}">
                <a16:creationId xmlns:a16="http://schemas.microsoft.com/office/drawing/2014/main" id="{46815BA2-6CBB-C319-DFB4-7EB403785DE1}"/>
              </a:ext>
            </a:extLst>
          </p:cNvPr>
          <p:cNvGraphicFramePr>
            <a:graphicFrameLocks noGrp="1"/>
          </p:cNvGraphicFramePr>
          <p:nvPr>
            <p:ph idx="1"/>
            <p:extLst>
              <p:ext uri="{D42A27DB-BD31-4B8C-83A1-F6EECF244321}">
                <p14:modId xmlns:p14="http://schemas.microsoft.com/office/powerpoint/2010/main" val="2533612374"/>
              </p:ext>
            </p:extLst>
          </p:nvPr>
        </p:nvGraphicFramePr>
        <p:xfrm>
          <a:off x="2655599" y="1834718"/>
          <a:ext cx="5982855" cy="208308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29" name="Picture 628" descr="A close up of a text&#10;&#10;Description automatically generated">
            <a:extLst>
              <a:ext uri="{FF2B5EF4-FFF2-40B4-BE49-F238E27FC236}">
                <a16:creationId xmlns:a16="http://schemas.microsoft.com/office/drawing/2014/main" id="{9CCD89AC-A924-0B24-A8D0-C9D525CC01CF}"/>
              </a:ext>
            </a:extLst>
          </p:cNvPr>
          <p:cNvPicPr>
            <a:picLocks noChangeAspect="1"/>
          </p:cNvPicPr>
          <p:nvPr/>
        </p:nvPicPr>
        <p:blipFill>
          <a:blip r:embed="rId8"/>
          <a:stretch>
            <a:fillRect/>
          </a:stretch>
        </p:blipFill>
        <p:spPr>
          <a:xfrm>
            <a:off x="2572859" y="4002381"/>
            <a:ext cx="7104062" cy="2189839"/>
          </a:xfrm>
          <a:prstGeom prst="rect">
            <a:avLst/>
          </a:prstGeom>
          <a:ln>
            <a:noFill/>
          </a:ln>
        </p:spPr>
      </p:pic>
    </p:spTree>
    <p:extLst>
      <p:ext uri="{BB962C8B-B14F-4D97-AF65-F5344CB8AC3E}">
        <p14:creationId xmlns:p14="http://schemas.microsoft.com/office/powerpoint/2010/main" val="36564923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6000"/>
                <a:shade val="99000"/>
                <a:satMod val="140000"/>
              </a:schemeClr>
            </a:gs>
            <a:gs pos="65000">
              <a:schemeClr val="bg1">
                <a:tint val="100000"/>
                <a:shade val="80000"/>
                <a:satMod val="130000"/>
              </a:schemeClr>
            </a:gs>
            <a:gs pos="100000">
              <a:schemeClr val="bg1">
                <a:tint val="100000"/>
                <a:shade val="48000"/>
                <a:satMod val="120000"/>
              </a:schemeClr>
            </a:gs>
          </a:gsLst>
          <a:lin ang="16200000" scaled="0"/>
        </a:gradFill>
        <a:effectLst/>
      </p:bgPr>
    </p:bg>
    <p:spTree>
      <p:nvGrpSpPr>
        <p:cNvPr id="1" name=""/>
        <p:cNvGrpSpPr/>
        <p:nvPr/>
      </p:nvGrpSpPr>
      <p:grpSpPr>
        <a:xfrm>
          <a:off x="0" y="0"/>
          <a:ext cx="0" cy="0"/>
          <a:chOff x="0" y="0"/>
          <a:chExt cx="0" cy="0"/>
        </a:xfrm>
      </p:grpSpPr>
      <p:sp>
        <p:nvSpPr>
          <p:cNvPr id="70" name="Rectangle 69">
            <a:extLst>
              <a:ext uri="{FF2B5EF4-FFF2-40B4-BE49-F238E27FC236}">
                <a16:creationId xmlns:a16="http://schemas.microsoft.com/office/drawing/2014/main" id="{600B5AE2-C5CC-499C-8F2D-249888BE22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72" name="Rectangle 71">
            <a:extLst>
              <a:ext uri="{FF2B5EF4-FFF2-40B4-BE49-F238E27FC236}">
                <a16:creationId xmlns:a16="http://schemas.microsoft.com/office/drawing/2014/main" id="{BA7A3698-B350-40E5-8475-9BCC41A089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74" name="Straight Connector 73">
            <a:extLst>
              <a:ext uri="{FF2B5EF4-FFF2-40B4-BE49-F238E27FC236}">
                <a16:creationId xmlns:a16="http://schemas.microsoft.com/office/drawing/2014/main" id="{0AC655C7-EC94-4BE6-84C8-2F9EFBBB278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45549E29-E797-4A00-B030-3AB01640CFD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F077F729-46A3-2C04-71A7-9821C89AE9DA}"/>
              </a:ext>
            </a:extLst>
          </p:cNvPr>
          <p:cNvSpPr>
            <a:spLocks noGrp="1"/>
          </p:cNvSpPr>
          <p:nvPr>
            <p:ph type="title" idx="4294967295"/>
          </p:nvPr>
        </p:nvSpPr>
        <p:spPr>
          <a:xfrm>
            <a:off x="1097280" y="286603"/>
            <a:ext cx="10058400" cy="1450757"/>
          </a:xfrm>
        </p:spPr>
        <p:txBody>
          <a:bodyPr vert="horz" lIns="91440" tIns="45720" rIns="91440" bIns="45720" rtlCol="0" anchor="b">
            <a:normAutofit/>
          </a:bodyPr>
          <a:lstStyle/>
          <a:p>
            <a:r>
              <a:rPr lang="en-US" kern="1200" spc="-50" baseline="0">
                <a:solidFill>
                  <a:schemeClr val="tx1"/>
                </a:solidFill>
                <a:latin typeface="+mj-lt"/>
                <a:ea typeface="+mj-ea"/>
                <a:cs typeface="+mj-cs"/>
              </a:rPr>
              <a:t>CCD Throughout Processing</a:t>
            </a:r>
          </a:p>
        </p:txBody>
      </p:sp>
      <p:sp>
        <p:nvSpPr>
          <p:cNvPr id="78" name="Rectangle 77">
            <a:extLst>
              <a:ext uri="{FF2B5EF4-FFF2-40B4-BE49-F238E27FC236}">
                <a16:creationId xmlns:a16="http://schemas.microsoft.com/office/drawing/2014/main" id="{C609E9FA-BDDE-45C4-8F5E-974D4208D2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80" name="Rectangle 79">
            <a:extLst>
              <a:ext uri="{FF2B5EF4-FFF2-40B4-BE49-F238E27FC236}">
                <a16:creationId xmlns:a16="http://schemas.microsoft.com/office/drawing/2014/main" id="{7737E529-E43B-4948-B3C4-7F6B806FCC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graphicFrame>
        <p:nvGraphicFramePr>
          <p:cNvPr id="43" name="Content Placeholder 2" descr="A diagram showing how CCD is integrated in:​&#10;Fundamentals of description​, Arrangement​, Titles​, &#10;Describing AV materials​, and Subjects​">
            <a:extLst>
              <a:ext uri="{FF2B5EF4-FFF2-40B4-BE49-F238E27FC236}">
                <a16:creationId xmlns:a16="http://schemas.microsoft.com/office/drawing/2014/main" id="{2839EDA6-73AD-F182-1536-2ADA37DFDA8E}"/>
              </a:ext>
            </a:extLst>
          </p:cNvPr>
          <p:cNvGraphicFramePr>
            <a:graphicFrameLocks noGrp="1"/>
          </p:cNvGraphicFramePr>
          <p:nvPr>
            <p:ph idx="4294967295"/>
            <p:extLst>
              <p:ext uri="{D42A27DB-BD31-4B8C-83A1-F6EECF244321}">
                <p14:modId xmlns:p14="http://schemas.microsoft.com/office/powerpoint/2010/main" val="3944714180"/>
              </p:ext>
            </p:extLst>
          </p:nvPr>
        </p:nvGraphicFramePr>
        <p:xfrm>
          <a:off x="1097280" y="1845734"/>
          <a:ext cx="10058400" cy="40233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48051964"/>
      </p:ext>
    </p:extLst>
  </p:cSld>
  <p:clrMapOvr>
    <a:overrideClrMapping bg1="dk1" tx1="lt1" bg2="dk2" tx2="lt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4E4490D0-3672-446A-AC12-B4830333BD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9" name="Rectangle 28">
            <a:extLst>
              <a:ext uri="{FF2B5EF4-FFF2-40B4-BE49-F238E27FC236}">
                <a16:creationId xmlns:a16="http://schemas.microsoft.com/office/drawing/2014/main" id="{39CB82C2-DF65-4EC1-8280-F201D50F57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31" name="Straight Connector 30">
            <a:extLst>
              <a:ext uri="{FF2B5EF4-FFF2-40B4-BE49-F238E27FC236}">
                <a16:creationId xmlns:a16="http://schemas.microsoft.com/office/drawing/2014/main" id="{7E1D4427-852B-4B37-8E76-0E9F1810BA2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33" name="Rectangle 32">
            <a:extLst>
              <a:ext uri="{FF2B5EF4-FFF2-40B4-BE49-F238E27FC236}">
                <a16:creationId xmlns:a16="http://schemas.microsoft.com/office/drawing/2014/main" id="{EB1836F0-F9E0-4D93-9BDD-7EEC6EA05F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E90B5A7-1F78-2513-AAB4-1CE8AD2C4AD5}"/>
              </a:ext>
            </a:extLst>
          </p:cNvPr>
          <p:cNvSpPr>
            <a:spLocks noGrp="1"/>
          </p:cNvSpPr>
          <p:nvPr>
            <p:ph type="title"/>
          </p:nvPr>
        </p:nvSpPr>
        <p:spPr>
          <a:xfrm>
            <a:off x="5289754" y="639097"/>
            <a:ext cx="6253317" cy="3686015"/>
          </a:xfrm>
        </p:spPr>
        <p:txBody>
          <a:bodyPr vert="horz" lIns="91440" tIns="45720" rIns="91440" bIns="45720" rtlCol="0" anchor="b">
            <a:normAutofit/>
          </a:bodyPr>
          <a:lstStyle/>
          <a:p>
            <a:r>
              <a:rPr lang="en-US" sz="8000">
                <a:solidFill>
                  <a:schemeClr val="tx1">
                    <a:lumMod val="85000"/>
                    <a:lumOff val="15000"/>
                  </a:schemeClr>
                </a:solidFill>
              </a:rPr>
              <a:t>Archival Description Concern Form</a:t>
            </a:r>
          </a:p>
        </p:txBody>
      </p:sp>
      <p:pic>
        <p:nvPicPr>
          <p:cNvPr id="7" name="Graphic 6" descr="Document">
            <a:extLst>
              <a:ext uri="{FF2B5EF4-FFF2-40B4-BE49-F238E27FC236}">
                <a16:creationId xmlns:a16="http://schemas.microsoft.com/office/drawing/2014/main" id="{36ED512A-8A78-38E4-D640-5C0A6B9BDD2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33999" y="1163529"/>
            <a:ext cx="4001315" cy="4001315"/>
          </a:xfrm>
          <a:prstGeom prst="rect">
            <a:avLst/>
          </a:prstGeom>
        </p:spPr>
      </p:pic>
      <p:cxnSp>
        <p:nvCxnSpPr>
          <p:cNvPr id="35" name="Straight Connector 34">
            <a:extLst>
              <a:ext uri="{FF2B5EF4-FFF2-40B4-BE49-F238E27FC236}">
                <a16:creationId xmlns:a16="http://schemas.microsoft.com/office/drawing/2014/main" id="{7A49EFD3-A806-4D59-99F1-AA9AFAE4EF7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447071" y="4343400"/>
            <a:ext cx="5636107"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37" name="Rectangle 36">
            <a:extLst>
              <a:ext uri="{FF2B5EF4-FFF2-40B4-BE49-F238E27FC236}">
                <a16:creationId xmlns:a16="http://schemas.microsoft.com/office/drawing/2014/main" id="{6D2F28D1-82F9-40FE-935C-85ECF7660D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9" name="Rectangle 38">
            <a:extLst>
              <a:ext uri="{FF2B5EF4-FFF2-40B4-BE49-F238E27FC236}">
                <a16:creationId xmlns:a16="http://schemas.microsoft.com/office/drawing/2014/main" id="{4B670E93-2F53-48FC-AB6C-E99E22D17F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19778468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3B44AA-AD0B-B71D-77EF-7D41B4F76C8D}"/>
              </a:ext>
            </a:extLst>
          </p:cNvPr>
          <p:cNvSpPr>
            <a:spLocks noGrp="1"/>
          </p:cNvSpPr>
          <p:nvPr>
            <p:ph type="title"/>
          </p:nvPr>
        </p:nvSpPr>
        <p:spPr>
          <a:xfrm>
            <a:off x="1045029" y="1092857"/>
            <a:ext cx="3669704" cy="4389120"/>
          </a:xfrm>
        </p:spPr>
        <p:txBody>
          <a:bodyPr>
            <a:normAutofit/>
          </a:bodyPr>
          <a:lstStyle/>
          <a:p>
            <a:r>
              <a:rPr lang="en-US"/>
              <a:t>Archival Description Concern Form:</a:t>
            </a:r>
            <a:br>
              <a:rPr lang="en-US"/>
            </a:br>
            <a:r>
              <a:rPr lang="en-US" sz="2800"/>
              <a:t>Report an issue</a:t>
            </a:r>
          </a:p>
        </p:txBody>
      </p:sp>
      <p:sp>
        <p:nvSpPr>
          <p:cNvPr id="3" name="Content Placeholder 2">
            <a:extLst>
              <a:ext uri="{FF2B5EF4-FFF2-40B4-BE49-F238E27FC236}">
                <a16:creationId xmlns:a16="http://schemas.microsoft.com/office/drawing/2014/main" id="{FA3D2B62-8049-B239-5528-D0F5B24DE60A}"/>
              </a:ext>
            </a:extLst>
          </p:cNvPr>
          <p:cNvSpPr>
            <a:spLocks noGrp="1"/>
          </p:cNvSpPr>
          <p:nvPr>
            <p:ph idx="1"/>
          </p:nvPr>
        </p:nvSpPr>
        <p:spPr>
          <a:xfrm>
            <a:off x="5623671" y="1884683"/>
            <a:ext cx="5670087" cy="4389120"/>
          </a:xfrm>
        </p:spPr>
        <p:txBody>
          <a:bodyPr vert="horz" lIns="91440" tIns="45720" rIns="91440" bIns="45720" rtlCol="0" anchor="ctr">
            <a:normAutofit/>
          </a:bodyPr>
          <a:lstStyle/>
          <a:p>
            <a:pPr>
              <a:lnSpc>
                <a:spcPct val="100000"/>
              </a:lnSpc>
              <a:buFont typeface="Wingdings" panose="020F0502020204030204" pitchFamily="34" charset="0"/>
              <a:buChar char="Ø"/>
            </a:pPr>
            <a:r>
              <a:rPr lang="en-US" sz="1400"/>
              <a:t> Staff SharePoint</a:t>
            </a:r>
            <a:endParaRPr lang="en-US">
              <a:ea typeface="Calibri" panose="020F0502020204030204"/>
              <a:cs typeface="Calibri" panose="020F0502020204030204"/>
            </a:endParaRPr>
          </a:p>
          <a:p>
            <a:pPr marL="285750" indent="-285750">
              <a:lnSpc>
                <a:spcPct val="100000"/>
              </a:lnSpc>
              <a:buFont typeface="Wingdings" panose="020F0502020204030204" pitchFamily="34" charset="0"/>
              <a:buChar char="Ø"/>
            </a:pPr>
            <a:r>
              <a:rPr lang="en-US" sz="1400">
                <a:hlinkClick r:id="rId2"/>
              </a:rPr>
              <a:t>Processing Manual</a:t>
            </a:r>
            <a:endParaRPr lang="en-US" sz="1400">
              <a:latin typeface="Avenir Next LT Pro"/>
            </a:endParaRPr>
          </a:p>
          <a:p>
            <a:pPr marL="742950" lvl="1" indent="-285750">
              <a:lnSpc>
                <a:spcPct val="100000"/>
              </a:lnSpc>
            </a:pPr>
            <a:r>
              <a:rPr lang="en-US" sz="1400">
                <a:latin typeface="Avenir Next LT Pro"/>
              </a:rPr>
              <a:t>"When staff members encounter instances of problematic archival description and/or see opportunities for reparative description within the RAC’s collections and are unsure of how to act, they should use the Archival Description Concern Request form to identify the issue and notify Processing Archivists who can help address the problem."</a:t>
            </a:r>
          </a:p>
          <a:p>
            <a:pPr marL="285750" indent="-285750">
              <a:lnSpc>
                <a:spcPct val="100000"/>
              </a:lnSpc>
              <a:buFont typeface="Wingdings" panose="020F0502020204030204" pitchFamily="34" charset="0"/>
              <a:buChar char="Ø"/>
            </a:pPr>
            <a:r>
              <a:rPr lang="en-US" sz="1400">
                <a:latin typeface="Avenir Next LT Pro"/>
                <a:hlinkClick r:id="rId3"/>
              </a:rPr>
              <a:t>Reading</a:t>
            </a:r>
            <a:r>
              <a:rPr lang="en-US" sz="1400">
                <a:hlinkClick r:id="rId3"/>
              </a:rPr>
              <a:t> Room Handbook</a:t>
            </a:r>
            <a:endParaRPr lang="en-US" sz="1400">
              <a:latin typeface="Avenir Next LT Pro"/>
            </a:endParaRPr>
          </a:p>
          <a:p>
            <a:pPr marL="742950" lvl="1" indent="-285750">
              <a:lnSpc>
                <a:spcPct val="100000"/>
              </a:lnSpc>
            </a:pPr>
            <a:r>
              <a:rPr lang="en-US" sz="1400">
                <a:latin typeface="Avenir Next LT Pro"/>
              </a:rPr>
              <a:t>"When desk monitors or researchers encounter instances of problematic archival description and/or see opportunities for reparative description within the RAC’s collections, desk monitors should use the Archival Description Concern Request form to identify the issue and notify Processing Archivists who can help address the problem."</a:t>
            </a:r>
          </a:p>
          <a:p>
            <a:pPr marL="383540" lvl="1">
              <a:lnSpc>
                <a:spcPct val="100000"/>
              </a:lnSpc>
            </a:pPr>
            <a:endParaRPr lang="en-US" sz="1400">
              <a:ea typeface="Calibri" panose="020F0502020204030204"/>
              <a:cs typeface="Calibri" panose="020F0502020204030204"/>
            </a:endParaRPr>
          </a:p>
        </p:txBody>
      </p:sp>
    </p:spTree>
    <p:extLst>
      <p:ext uri="{BB962C8B-B14F-4D97-AF65-F5344CB8AC3E}">
        <p14:creationId xmlns:p14="http://schemas.microsoft.com/office/powerpoint/2010/main" val="30741204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311973C2-EB8B-452A-A698-4A252FD3A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 name="Rectangle 12">
            <a:extLst>
              <a:ext uri="{FF2B5EF4-FFF2-40B4-BE49-F238E27FC236}">
                <a16:creationId xmlns:a16="http://schemas.microsoft.com/office/drawing/2014/main" id="{10162E77-11AD-44A7-84EC-40C59EEFBD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50A99F0-FDF7-9033-51ED-6EB4F968169E}"/>
              </a:ext>
            </a:extLst>
          </p:cNvPr>
          <p:cNvSpPr>
            <a:spLocks noGrp="1"/>
          </p:cNvSpPr>
          <p:nvPr>
            <p:ph type="title"/>
          </p:nvPr>
        </p:nvSpPr>
        <p:spPr>
          <a:xfrm>
            <a:off x="5181601" y="634946"/>
            <a:ext cx="6368142" cy="1450757"/>
          </a:xfrm>
        </p:spPr>
        <p:txBody>
          <a:bodyPr>
            <a:normAutofit/>
          </a:bodyPr>
          <a:lstStyle/>
          <a:p>
            <a:r>
              <a:rPr lang="en-US" sz="3400"/>
              <a:t>Archival Description Concern Form:</a:t>
            </a:r>
            <a:br>
              <a:rPr lang="en-US" sz="3400"/>
            </a:br>
            <a:r>
              <a:rPr lang="en-US" sz="3400"/>
              <a:t>Information gathered</a:t>
            </a:r>
          </a:p>
        </p:txBody>
      </p:sp>
      <p:pic>
        <p:nvPicPr>
          <p:cNvPr id="4" name="Picture 3" descr="A couple of girls looking at a typewriter">
            <a:extLst>
              <a:ext uri="{FF2B5EF4-FFF2-40B4-BE49-F238E27FC236}">
                <a16:creationId xmlns:a16="http://schemas.microsoft.com/office/drawing/2014/main" id="{4AEBF31E-4DA1-61BD-F978-557D40921BFB}"/>
              </a:ext>
            </a:extLst>
          </p:cNvPr>
          <p:cNvPicPr>
            <a:picLocks noChangeAspect="1"/>
          </p:cNvPicPr>
          <p:nvPr/>
        </p:nvPicPr>
        <p:blipFill>
          <a:blip r:embed="rId2"/>
          <a:srcRect l="19657" t="-190" r="11700" b="36"/>
          <a:stretch/>
        </p:blipFill>
        <p:spPr>
          <a:xfrm>
            <a:off x="20" y="-12128"/>
            <a:ext cx="4668552" cy="6880596"/>
          </a:xfrm>
          <a:prstGeom prst="rect">
            <a:avLst/>
          </a:prstGeom>
        </p:spPr>
      </p:pic>
      <p:cxnSp>
        <p:nvCxnSpPr>
          <p:cNvPr id="15" name="Straight Connector 14">
            <a:extLst>
              <a:ext uri="{FF2B5EF4-FFF2-40B4-BE49-F238E27FC236}">
                <a16:creationId xmlns:a16="http://schemas.microsoft.com/office/drawing/2014/main" id="{5AB158E9-1B40-4CD6-95F0-95CA11DF7B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87617" y="2085703"/>
            <a:ext cx="6170686"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DAD2DF2A-5A1A-1AAE-8A43-CD5645DCAAE1}"/>
              </a:ext>
            </a:extLst>
          </p:cNvPr>
          <p:cNvSpPr>
            <a:spLocks noGrp="1"/>
          </p:cNvSpPr>
          <p:nvPr>
            <p:ph idx="1"/>
          </p:nvPr>
        </p:nvSpPr>
        <p:spPr>
          <a:xfrm>
            <a:off x="5181601" y="2198914"/>
            <a:ext cx="6368142" cy="3670180"/>
          </a:xfrm>
        </p:spPr>
        <p:txBody>
          <a:bodyPr vert="horz" lIns="91440" tIns="45720" rIns="91440" bIns="45720" rtlCol="0" anchor="t">
            <a:normAutofit/>
          </a:bodyPr>
          <a:lstStyle/>
          <a:p>
            <a:pPr marL="0" indent="0">
              <a:buNone/>
            </a:pPr>
            <a:r>
              <a:rPr lang="en-US" sz="1700"/>
              <a:t>Identify the object impacted</a:t>
            </a:r>
            <a:endParaRPr lang="en-US">
              <a:ea typeface="Calibri" panose="020F0502020204030204"/>
              <a:cs typeface="Calibri" panose="020F0502020204030204"/>
            </a:endParaRPr>
          </a:p>
          <a:p>
            <a:pPr marL="914400" lvl="1" indent="-457200">
              <a:buFont typeface="Courier New" panose="020B0604020202020204" pitchFamily="34" charset="0"/>
              <a:buChar char="o"/>
            </a:pPr>
            <a:r>
              <a:rPr lang="en-US" sz="1700"/>
              <a:t>Title</a:t>
            </a:r>
          </a:p>
          <a:p>
            <a:pPr marL="914400" lvl="1" indent="-457200">
              <a:buFont typeface="Courier New" panose="020B0604020202020204" pitchFamily="34" charset="0"/>
              <a:buChar char="o"/>
            </a:pPr>
            <a:r>
              <a:rPr lang="en-US" sz="1700"/>
              <a:t>DIMES/ArchivesSpace URL</a:t>
            </a:r>
          </a:p>
          <a:p>
            <a:pPr marL="0" indent="0">
              <a:buNone/>
            </a:pPr>
            <a:r>
              <a:rPr lang="en-US" sz="1700"/>
              <a:t>Describe the concern</a:t>
            </a:r>
            <a:endParaRPr lang="en-US" sz="1700">
              <a:ea typeface="Calibri" panose="020F0502020204030204"/>
              <a:cs typeface="Calibri" panose="020F0502020204030204"/>
            </a:endParaRPr>
          </a:p>
          <a:p>
            <a:pPr marL="914400" lvl="1" indent="-457200">
              <a:buFont typeface="Courier New" panose="020B0604020202020204" pitchFamily="34" charset="0"/>
              <a:buChar char="o"/>
            </a:pPr>
            <a:r>
              <a:rPr lang="en-US" sz="1700"/>
              <a:t>Summary</a:t>
            </a:r>
          </a:p>
          <a:p>
            <a:pPr marL="914400" lvl="1" indent="-457200">
              <a:buFont typeface="Courier New" panose="020B0604020202020204" pitchFamily="34" charset="0"/>
              <a:buChar char="o"/>
            </a:pPr>
            <a:r>
              <a:rPr lang="en-US" sz="1700"/>
              <a:t>Choose type of issue</a:t>
            </a:r>
          </a:p>
          <a:p>
            <a:pPr marL="0" indent="0">
              <a:buNone/>
            </a:pPr>
            <a:r>
              <a:rPr lang="en-US" sz="1700"/>
              <a:t>Describe the scope of the concern</a:t>
            </a:r>
            <a:endParaRPr lang="en-US" sz="1700">
              <a:ea typeface="Calibri" panose="020F0502020204030204"/>
              <a:cs typeface="Calibri" panose="020F0502020204030204"/>
            </a:endParaRPr>
          </a:p>
          <a:p>
            <a:pPr marL="914400" lvl="1" indent="-457200">
              <a:buFont typeface="Courier New" panose="020B0604020202020204" pitchFamily="34" charset="0"/>
              <a:buChar char="o"/>
            </a:pPr>
            <a:r>
              <a:rPr lang="en-US" sz="1700"/>
              <a:t>Where is the issue in the object</a:t>
            </a:r>
          </a:p>
          <a:p>
            <a:pPr marL="914400" lvl="1" indent="-457200">
              <a:buFont typeface="Courier New" panose="020B0604020202020204" pitchFamily="34" charset="0"/>
              <a:buChar char="o"/>
            </a:pPr>
            <a:r>
              <a:rPr lang="en-US" sz="1700"/>
              <a:t>Is there more than one instance of the issue</a:t>
            </a:r>
          </a:p>
          <a:p>
            <a:pPr marL="457200" lvl="1" indent="0">
              <a:buNone/>
            </a:pPr>
            <a:endParaRPr lang="en-US" sz="1700"/>
          </a:p>
        </p:txBody>
      </p:sp>
      <p:sp>
        <p:nvSpPr>
          <p:cNvPr id="6" name="TextBox 5">
            <a:extLst>
              <a:ext uri="{FF2B5EF4-FFF2-40B4-BE49-F238E27FC236}">
                <a16:creationId xmlns:a16="http://schemas.microsoft.com/office/drawing/2014/main" id="{F9BA0B43-74FA-87DA-AEB0-38538C0822D6}"/>
              </a:ext>
            </a:extLst>
          </p:cNvPr>
          <p:cNvSpPr txBox="1"/>
          <p:nvPr/>
        </p:nvSpPr>
        <p:spPr>
          <a:xfrm>
            <a:off x="20" y="6477903"/>
            <a:ext cx="4664859" cy="390679"/>
          </a:xfrm>
          <a:prstGeom prst="rect">
            <a:avLst/>
          </a:prstGeom>
          <a:solidFill>
            <a:srgbClr val="000000">
              <a:alpha val="50000"/>
            </a:srgbClr>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Aft>
                <a:spcPts val="600"/>
              </a:spcAft>
            </a:pPr>
            <a:r>
              <a:rPr lang="en-US" sz="1300" i="1">
                <a:solidFill>
                  <a:srgbClr val="FFFFFF"/>
                </a:solidFill>
              </a:rPr>
              <a:t>Computer-Assisted Instruction, 1968, Ford Foundation records, RAC</a:t>
            </a:r>
            <a:endParaRPr lang="en-US" sz="1300" i="1"/>
          </a:p>
        </p:txBody>
      </p:sp>
    </p:spTree>
    <p:extLst>
      <p:ext uri="{BB962C8B-B14F-4D97-AF65-F5344CB8AC3E}">
        <p14:creationId xmlns:p14="http://schemas.microsoft.com/office/powerpoint/2010/main" val="41211203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79823C-E4D4-5DA8-7C56-ECA1CAF4563F}"/>
              </a:ext>
            </a:extLst>
          </p:cNvPr>
          <p:cNvSpPr>
            <a:spLocks noGrp="1"/>
          </p:cNvSpPr>
          <p:nvPr>
            <p:ph type="title"/>
          </p:nvPr>
        </p:nvSpPr>
        <p:spPr/>
        <p:txBody>
          <a:bodyPr>
            <a:normAutofit/>
          </a:bodyPr>
          <a:lstStyle/>
          <a:p>
            <a:r>
              <a:rPr lang="en-US"/>
              <a:t>Archival Description Concern Form:</a:t>
            </a:r>
            <a:br>
              <a:rPr lang="en-US"/>
            </a:br>
            <a:r>
              <a:rPr lang="en-US" sz="2800"/>
              <a:t>Submission response</a:t>
            </a:r>
          </a:p>
        </p:txBody>
      </p:sp>
      <p:pic>
        <p:nvPicPr>
          <p:cNvPr id="4" name="Content Placeholder 3" descr="A screenshot of tasks associated for a file on Hookworm">
            <a:extLst>
              <a:ext uri="{FF2B5EF4-FFF2-40B4-BE49-F238E27FC236}">
                <a16:creationId xmlns:a16="http://schemas.microsoft.com/office/drawing/2014/main" id="{40CA47C6-9824-8382-40AD-665A85C7D5AF}"/>
              </a:ext>
            </a:extLst>
          </p:cNvPr>
          <p:cNvPicPr>
            <a:picLocks noGrp="1" noChangeAspect="1"/>
          </p:cNvPicPr>
          <p:nvPr>
            <p:ph idx="1"/>
          </p:nvPr>
        </p:nvPicPr>
        <p:blipFill>
          <a:blip r:embed="rId3"/>
          <a:stretch>
            <a:fillRect/>
          </a:stretch>
        </p:blipFill>
        <p:spPr>
          <a:xfrm>
            <a:off x="526196" y="2061337"/>
            <a:ext cx="5047059" cy="4114800"/>
          </a:xfrm>
          <a:ln>
            <a:solidFill>
              <a:schemeClr val="tx1"/>
            </a:solidFill>
          </a:ln>
        </p:spPr>
      </p:pic>
      <p:pic>
        <p:nvPicPr>
          <p:cNvPr id="5" name="Picture 4" descr="A screenshot of a list of tasks associated with completing the form">
            <a:extLst>
              <a:ext uri="{FF2B5EF4-FFF2-40B4-BE49-F238E27FC236}">
                <a16:creationId xmlns:a16="http://schemas.microsoft.com/office/drawing/2014/main" id="{3DCBEA9A-AB08-97A1-1EB9-B0B0985F550B}"/>
              </a:ext>
            </a:extLst>
          </p:cNvPr>
          <p:cNvPicPr>
            <a:picLocks noChangeAspect="1"/>
          </p:cNvPicPr>
          <p:nvPr/>
        </p:nvPicPr>
        <p:blipFill>
          <a:blip r:embed="rId4"/>
          <a:stretch>
            <a:fillRect/>
          </a:stretch>
        </p:blipFill>
        <p:spPr>
          <a:xfrm>
            <a:off x="5734111" y="2886247"/>
            <a:ext cx="6096000" cy="2179246"/>
          </a:xfrm>
          <a:prstGeom prst="rect">
            <a:avLst/>
          </a:prstGeom>
          <a:ln>
            <a:solidFill>
              <a:schemeClr val="tx1"/>
            </a:solidFill>
          </a:ln>
        </p:spPr>
      </p:pic>
    </p:spTree>
    <p:extLst>
      <p:ext uri="{BB962C8B-B14F-4D97-AF65-F5344CB8AC3E}">
        <p14:creationId xmlns:p14="http://schemas.microsoft.com/office/powerpoint/2010/main" val="554776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7" name="Rectangle 156">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58" name="Rectangle 157">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8F201EC4-E2FE-9F37-3AFE-8851BB7146F5}"/>
              </a:ext>
            </a:extLst>
          </p:cNvPr>
          <p:cNvSpPr>
            <a:spLocks noGrp="1"/>
          </p:cNvSpPr>
          <p:nvPr>
            <p:ph type="title"/>
          </p:nvPr>
        </p:nvSpPr>
        <p:spPr>
          <a:xfrm>
            <a:off x="492370" y="605896"/>
            <a:ext cx="3084844" cy="5646208"/>
          </a:xfrm>
        </p:spPr>
        <p:txBody>
          <a:bodyPr anchor="ctr">
            <a:normAutofit/>
          </a:bodyPr>
          <a:lstStyle/>
          <a:p>
            <a:r>
              <a:rPr lang="en-US" sz="3600">
                <a:solidFill>
                  <a:srgbClr val="FFFFFF"/>
                </a:solidFill>
                <a:ea typeface="Calibri Light"/>
                <a:cs typeface="Calibri Light"/>
              </a:rPr>
              <a:t>Working towards sustainability</a:t>
            </a:r>
            <a:endParaRPr lang="en-US" sz="3600">
              <a:solidFill>
                <a:srgbClr val="FFFFFF"/>
              </a:solidFill>
            </a:endParaRPr>
          </a:p>
        </p:txBody>
      </p:sp>
      <p:sp>
        <p:nvSpPr>
          <p:cNvPr id="159" name="Rectangle 158">
            <a:extLst>
              <a:ext uri="{FF2B5EF4-FFF2-40B4-BE49-F238E27FC236}">
                <a16:creationId xmlns:a16="http://schemas.microsoft.com/office/drawing/2014/main" id="{054B3F04-9EAC-45C0-B3CE-0387EEA10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60" name="Content Placeholder 131">
            <a:extLst>
              <a:ext uri="{FF2B5EF4-FFF2-40B4-BE49-F238E27FC236}">
                <a16:creationId xmlns:a16="http://schemas.microsoft.com/office/drawing/2014/main" id="{4BB07C47-84E1-E524-6CF5-610E6883923B}"/>
              </a:ext>
            </a:extLst>
          </p:cNvPr>
          <p:cNvSpPr>
            <a:spLocks noGrp="1"/>
          </p:cNvSpPr>
          <p:nvPr>
            <p:ph idx="1"/>
          </p:nvPr>
        </p:nvSpPr>
        <p:spPr>
          <a:xfrm>
            <a:off x="4742016" y="605896"/>
            <a:ext cx="6413663" cy="5646208"/>
          </a:xfrm>
        </p:spPr>
        <p:txBody>
          <a:bodyPr vert="horz" lIns="0" tIns="45720" rIns="0" bIns="45720" rtlCol="0" anchor="ctr">
            <a:normAutofit/>
          </a:bodyPr>
          <a:lstStyle/>
          <a:p>
            <a:pPr marL="342900" indent="-342900">
              <a:buFont typeface="Arial" panose="020F0502020204030204" pitchFamily="34" charset="0"/>
              <a:buChar char="•"/>
            </a:pPr>
            <a:r>
              <a:rPr lang="en-US">
                <a:ea typeface="Calibri"/>
                <a:cs typeface="Calibri"/>
              </a:rPr>
              <a:t>Considering the types of labor involved in this work:</a:t>
            </a:r>
          </a:p>
          <a:p>
            <a:pPr marL="635000" lvl="1" indent="-342900">
              <a:buFont typeface="Courier New" panose="020F0502020204030204" pitchFamily="34" charset="0"/>
              <a:buChar char="o"/>
            </a:pPr>
            <a:r>
              <a:rPr lang="en-US">
                <a:ea typeface="Calibri"/>
                <a:cs typeface="Calibri"/>
              </a:rPr>
              <a:t>Time</a:t>
            </a:r>
          </a:p>
          <a:p>
            <a:pPr marL="635000" lvl="1" indent="-342900">
              <a:buFont typeface="Courier New" panose="020F0502020204030204" pitchFamily="34" charset="0"/>
              <a:buChar char="o"/>
            </a:pPr>
            <a:r>
              <a:rPr lang="en-US">
                <a:ea typeface="Calibri"/>
                <a:cs typeface="Calibri"/>
              </a:rPr>
              <a:t>Mental and emotional effort</a:t>
            </a:r>
          </a:p>
          <a:p>
            <a:pPr marL="635000" lvl="1" indent="-342900">
              <a:buFont typeface="Courier New" panose="020F0502020204030204" pitchFamily="34" charset="0"/>
              <a:buChar char="o"/>
            </a:pPr>
            <a:r>
              <a:rPr lang="en-US">
                <a:ea typeface="Calibri"/>
                <a:cs typeface="Calibri"/>
              </a:rPr>
              <a:t>Critical lens for legacy description, including your own</a:t>
            </a:r>
          </a:p>
          <a:p>
            <a:pPr marL="342900" indent="-342900">
              <a:buFont typeface="Arial" panose="020F0502020204030204" pitchFamily="34" charset="0"/>
              <a:buChar char="•"/>
            </a:pPr>
            <a:r>
              <a:rPr lang="en-US">
                <a:ea typeface="Calibri"/>
                <a:cs typeface="Calibri"/>
              </a:rPr>
              <a:t>Sustainability:</a:t>
            </a:r>
          </a:p>
          <a:p>
            <a:pPr marL="635000" lvl="1" indent="-342900">
              <a:buFont typeface="Courier New" panose="020F0502020204030204" pitchFamily="34" charset="0"/>
              <a:buChar char="o"/>
            </a:pPr>
            <a:r>
              <a:rPr lang="en-US">
                <a:ea typeface="Calibri"/>
                <a:cs typeface="Calibri"/>
              </a:rPr>
              <a:t>"Forever" projects: processing manual, description concern form</a:t>
            </a:r>
            <a:endParaRPr lang="en-US"/>
          </a:p>
          <a:p>
            <a:pPr marL="635000" lvl="1" indent="-342900">
              <a:buFont typeface="Courier New" panose="020F0502020204030204" pitchFamily="34" charset="0"/>
              <a:buChar char="o"/>
            </a:pPr>
            <a:r>
              <a:rPr lang="en-US">
                <a:ea typeface="Calibri"/>
                <a:cs typeface="Calibri"/>
              </a:rPr>
              <a:t>Collaborations &amp; "one-off" projects</a:t>
            </a:r>
            <a:endParaRPr lang="en-US"/>
          </a:p>
          <a:p>
            <a:pPr marL="635000" lvl="1" indent="-342900">
              <a:buFont typeface="Courier New" panose="020F0502020204030204" pitchFamily="34" charset="0"/>
              <a:buChar char="o"/>
            </a:pPr>
            <a:endParaRPr lang="en-US">
              <a:ea typeface="Calibri"/>
              <a:cs typeface="Calibri"/>
            </a:endParaRPr>
          </a:p>
          <a:p>
            <a:pPr marL="635000" lvl="1" indent="-342900">
              <a:buFont typeface="Courier New" panose="020F0502020204030204" pitchFamily="34" charset="0"/>
              <a:buChar char="o"/>
            </a:pPr>
            <a:endParaRPr lang="en-US">
              <a:ea typeface="Calibri"/>
              <a:cs typeface="Calibri"/>
            </a:endParaRPr>
          </a:p>
        </p:txBody>
      </p:sp>
    </p:spTree>
    <p:extLst>
      <p:ext uri="{BB962C8B-B14F-4D97-AF65-F5344CB8AC3E}">
        <p14:creationId xmlns:p14="http://schemas.microsoft.com/office/powerpoint/2010/main" val="474282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8C5281-DA25-12C9-C800-D27AEB324D01}"/>
              </a:ext>
            </a:extLst>
          </p:cNvPr>
          <p:cNvSpPr>
            <a:spLocks noGrp="1"/>
          </p:cNvSpPr>
          <p:nvPr>
            <p:ph type="title" idx="4294967295"/>
          </p:nvPr>
        </p:nvSpPr>
        <p:spPr>
          <a:xfrm>
            <a:off x="2133600" y="287338"/>
            <a:ext cx="10058400" cy="1449387"/>
          </a:xfrm>
        </p:spPr>
        <p:txBody>
          <a:bodyPr>
            <a:normAutofit/>
          </a:bodyPr>
          <a:lstStyle/>
          <a:p>
            <a:r>
              <a:rPr lang="en-US" sz="4000">
                <a:solidFill>
                  <a:srgbClr val="FFFFFF"/>
                </a:solidFill>
              </a:rPr>
              <a:t>Introductions</a:t>
            </a:r>
          </a:p>
        </p:txBody>
      </p:sp>
      <p:sp>
        <p:nvSpPr>
          <p:cNvPr id="3" name="Content Placeholder 2">
            <a:extLst>
              <a:ext uri="{FF2B5EF4-FFF2-40B4-BE49-F238E27FC236}">
                <a16:creationId xmlns:a16="http://schemas.microsoft.com/office/drawing/2014/main" id="{28A9E86F-37E3-A9E5-440E-BA94DF83BF22}"/>
              </a:ext>
            </a:extLst>
          </p:cNvPr>
          <p:cNvSpPr>
            <a:spLocks noGrp="1"/>
          </p:cNvSpPr>
          <p:nvPr>
            <p:ph idx="4294967295"/>
          </p:nvPr>
        </p:nvSpPr>
        <p:spPr>
          <a:xfrm>
            <a:off x="0" y="2236788"/>
            <a:ext cx="5978525" cy="3652837"/>
          </a:xfrm>
        </p:spPr>
        <p:txBody>
          <a:bodyPr vert="horz" lIns="0" tIns="45720" rIns="0" bIns="45720" rtlCol="0">
            <a:normAutofit/>
          </a:bodyPr>
          <a:lstStyle/>
          <a:p>
            <a:pPr marL="0" indent="0">
              <a:buNone/>
            </a:pPr>
            <a:endParaRPr lang="en-US" sz="1800">
              <a:solidFill>
                <a:srgbClr val="FFFFFF"/>
              </a:solidFill>
              <a:ea typeface="Calibri" panose="020F0502020204030204"/>
              <a:cs typeface="Calibri" panose="020F0502020204030204"/>
            </a:endParaRPr>
          </a:p>
          <a:p>
            <a:pPr marL="0" indent="0">
              <a:buNone/>
            </a:pPr>
            <a:endParaRPr lang="en-US" sz="1800">
              <a:solidFill>
                <a:srgbClr val="FFFFFF"/>
              </a:solidFill>
              <a:ea typeface="Calibri" panose="020F0502020204030204"/>
              <a:cs typeface="Calibri" panose="020F0502020204030204"/>
            </a:endParaRPr>
          </a:p>
        </p:txBody>
      </p:sp>
      <p:pic>
        <p:nvPicPr>
          <p:cNvPr id="6" name="Picture 5" descr="A person standing on a rock&#10;&#10;Description automatically generated">
            <a:extLst>
              <a:ext uri="{FF2B5EF4-FFF2-40B4-BE49-F238E27FC236}">
                <a16:creationId xmlns:a16="http://schemas.microsoft.com/office/drawing/2014/main" id="{370E7CFF-36D6-26CF-0593-43C6B79B4368}"/>
              </a:ext>
            </a:extLst>
          </p:cNvPr>
          <p:cNvPicPr>
            <a:picLocks noChangeAspect="1"/>
          </p:cNvPicPr>
          <p:nvPr/>
        </p:nvPicPr>
        <p:blipFill>
          <a:blip r:embed="rId2"/>
          <a:srcRect l="16673" t="551" r="18662" b="-292"/>
          <a:stretch/>
        </p:blipFill>
        <p:spPr>
          <a:xfrm rot="5400000">
            <a:off x="4673063" y="1900768"/>
            <a:ext cx="2840286" cy="3285763"/>
          </a:xfrm>
          <a:prstGeom prst="rect">
            <a:avLst/>
          </a:prstGeom>
        </p:spPr>
      </p:pic>
      <p:pic>
        <p:nvPicPr>
          <p:cNvPr id="4" name="Picture 3" descr="A person taking a selfie in front of a body of water&#10;&#10;AI-generated content may be incorrect.">
            <a:extLst>
              <a:ext uri="{FF2B5EF4-FFF2-40B4-BE49-F238E27FC236}">
                <a16:creationId xmlns:a16="http://schemas.microsoft.com/office/drawing/2014/main" id="{BB431E49-38B8-D9D5-5C09-64B27B495FFD}"/>
              </a:ext>
            </a:extLst>
          </p:cNvPr>
          <p:cNvPicPr>
            <a:picLocks noChangeAspect="1"/>
          </p:cNvPicPr>
          <p:nvPr/>
        </p:nvPicPr>
        <p:blipFill>
          <a:blip r:embed="rId3"/>
          <a:srcRect l="-53" t="716" r="346" b="-371"/>
          <a:stretch/>
        </p:blipFill>
        <p:spPr>
          <a:xfrm>
            <a:off x="487298" y="2118484"/>
            <a:ext cx="3294363" cy="2847687"/>
          </a:xfrm>
          <a:prstGeom prst="rect">
            <a:avLst/>
          </a:prstGeom>
        </p:spPr>
      </p:pic>
      <p:pic>
        <p:nvPicPr>
          <p:cNvPr id="7" name="Picture 6" descr="A person with a beard and a coffee cup&#10;&#10;AI-generated content may be incorrect.">
            <a:extLst>
              <a:ext uri="{FF2B5EF4-FFF2-40B4-BE49-F238E27FC236}">
                <a16:creationId xmlns:a16="http://schemas.microsoft.com/office/drawing/2014/main" id="{FDFFA9DA-2B53-C914-C519-27AEE1437AA0}"/>
              </a:ext>
            </a:extLst>
          </p:cNvPr>
          <p:cNvPicPr>
            <a:picLocks noChangeAspect="1"/>
          </p:cNvPicPr>
          <p:nvPr/>
        </p:nvPicPr>
        <p:blipFill>
          <a:blip r:embed="rId4"/>
          <a:srcRect l="375" t="10165" r="210" b="17262"/>
          <a:stretch/>
        </p:blipFill>
        <p:spPr>
          <a:xfrm>
            <a:off x="8358083" y="2118467"/>
            <a:ext cx="3274851" cy="2888965"/>
          </a:xfrm>
          <a:prstGeom prst="rect">
            <a:avLst/>
          </a:prstGeom>
        </p:spPr>
      </p:pic>
      <p:sp>
        <p:nvSpPr>
          <p:cNvPr id="11" name="TextBox 10">
            <a:extLst>
              <a:ext uri="{FF2B5EF4-FFF2-40B4-BE49-F238E27FC236}">
                <a16:creationId xmlns:a16="http://schemas.microsoft.com/office/drawing/2014/main" id="{44E62428-0964-A31E-153E-B92DA2E9A742}"/>
              </a:ext>
            </a:extLst>
          </p:cNvPr>
          <p:cNvSpPr txBox="1"/>
          <p:nvPr/>
        </p:nvSpPr>
        <p:spPr>
          <a:xfrm>
            <a:off x="875236" y="5182313"/>
            <a:ext cx="251564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ea typeface="Calibri"/>
                <a:cs typeface="Calibri"/>
              </a:rPr>
              <a:t>Amy Berish</a:t>
            </a:r>
          </a:p>
        </p:txBody>
      </p:sp>
      <p:sp>
        <p:nvSpPr>
          <p:cNvPr id="13" name="TextBox 12">
            <a:extLst>
              <a:ext uri="{FF2B5EF4-FFF2-40B4-BE49-F238E27FC236}">
                <a16:creationId xmlns:a16="http://schemas.microsoft.com/office/drawing/2014/main" id="{3A759A88-F430-00C9-6D15-AEAC7A5620B1}"/>
              </a:ext>
            </a:extLst>
          </p:cNvPr>
          <p:cNvSpPr txBox="1"/>
          <p:nvPr/>
        </p:nvSpPr>
        <p:spPr>
          <a:xfrm>
            <a:off x="4839565" y="5182313"/>
            <a:ext cx="251564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ea typeface="Calibri"/>
                <a:cs typeface="Calibri"/>
              </a:rPr>
              <a:t>Katie Martin</a:t>
            </a:r>
            <a:endParaRPr lang="en-US"/>
          </a:p>
        </p:txBody>
      </p:sp>
      <p:sp>
        <p:nvSpPr>
          <p:cNvPr id="15" name="TextBox 14">
            <a:extLst>
              <a:ext uri="{FF2B5EF4-FFF2-40B4-BE49-F238E27FC236}">
                <a16:creationId xmlns:a16="http://schemas.microsoft.com/office/drawing/2014/main" id="{2472B41D-8AA9-D855-3DF9-553C9AA0DF5C}"/>
              </a:ext>
            </a:extLst>
          </p:cNvPr>
          <p:cNvSpPr txBox="1"/>
          <p:nvPr/>
        </p:nvSpPr>
        <p:spPr>
          <a:xfrm>
            <a:off x="8736375" y="5182313"/>
            <a:ext cx="251564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ea typeface="Calibri"/>
                <a:cs typeface="Calibri"/>
              </a:rPr>
              <a:t>Darren Young</a:t>
            </a:r>
            <a:endParaRPr lang="en-US"/>
          </a:p>
        </p:txBody>
      </p:sp>
      <p:sp>
        <p:nvSpPr>
          <p:cNvPr id="17" name="TextBox 16">
            <a:extLst>
              <a:ext uri="{FF2B5EF4-FFF2-40B4-BE49-F238E27FC236}">
                <a16:creationId xmlns:a16="http://schemas.microsoft.com/office/drawing/2014/main" id="{64D950D4-8D61-838C-1EDC-856BE7F94679}"/>
              </a:ext>
            </a:extLst>
          </p:cNvPr>
          <p:cNvSpPr txBox="1"/>
          <p:nvPr/>
        </p:nvSpPr>
        <p:spPr>
          <a:xfrm>
            <a:off x="4179703" y="592739"/>
            <a:ext cx="3607707"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4800">
                <a:latin typeface="Calibri Light"/>
                <a:ea typeface="Calibri"/>
                <a:cs typeface="Calibri"/>
              </a:rPr>
              <a:t>Introductions</a:t>
            </a:r>
          </a:p>
        </p:txBody>
      </p:sp>
    </p:spTree>
    <p:extLst>
      <p:ext uri="{BB962C8B-B14F-4D97-AF65-F5344CB8AC3E}">
        <p14:creationId xmlns:p14="http://schemas.microsoft.com/office/powerpoint/2010/main" val="4232618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90" name="Rectangle 2389">
            <a:extLst>
              <a:ext uri="{FF2B5EF4-FFF2-40B4-BE49-F238E27FC236}">
                <a16:creationId xmlns:a16="http://schemas.microsoft.com/office/drawing/2014/main" id="{36D16D1E-4205-49F5-BD2A-DA769947C1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392" name="Rectangle 2391">
            <a:extLst>
              <a:ext uri="{FF2B5EF4-FFF2-40B4-BE49-F238E27FC236}">
                <a16:creationId xmlns:a16="http://schemas.microsoft.com/office/drawing/2014/main" id="{012FD100-C039-4E03-B5E4-2EDFA7290A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4193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2394" name="Straight Connector 2393">
            <a:extLst>
              <a:ext uri="{FF2B5EF4-FFF2-40B4-BE49-F238E27FC236}">
                <a16:creationId xmlns:a16="http://schemas.microsoft.com/office/drawing/2014/main" id="{4418FCD2-8448-4A81-8EB4-72250F7827B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FA94A2AC-5686-03C9-8802-48B9246D5218}"/>
              </a:ext>
            </a:extLst>
          </p:cNvPr>
          <p:cNvSpPr txBox="1"/>
          <p:nvPr/>
        </p:nvSpPr>
        <p:spPr>
          <a:xfrm>
            <a:off x="1097280" y="286603"/>
            <a:ext cx="10058400" cy="1450757"/>
          </a:xfrm>
          <a:prstGeom prst="rect">
            <a:avLst/>
          </a:prstGeom>
        </p:spPr>
        <p:txBody>
          <a:bodyPr rot="0" spcFirstLastPara="0" vertOverflow="overflow" horzOverflow="overflow" vert="horz" lIns="91440" tIns="45720" rIns="91440" bIns="45720" numCol="1" spcCol="0" rtlCol="0" fromWordArt="0" anchor="b" anchorCtr="0" forceAA="0" compatLnSpc="1">
            <a:prstTxWarp prst="textNoShape">
              <a:avLst/>
            </a:prstTxWarp>
            <a:normAutofit/>
          </a:bodyPr>
          <a:lstStyle/>
          <a:p>
            <a:pPr>
              <a:lnSpc>
                <a:spcPct val="85000"/>
              </a:lnSpc>
              <a:spcBef>
                <a:spcPct val="0"/>
              </a:spcBef>
              <a:spcAft>
                <a:spcPts val="600"/>
              </a:spcAft>
            </a:pPr>
            <a:r>
              <a:rPr lang="en-US" sz="4800" spc="-50">
                <a:solidFill>
                  <a:schemeClr val="tx1">
                    <a:lumMod val="75000"/>
                    <a:lumOff val="25000"/>
                  </a:schemeClr>
                </a:solidFill>
                <a:latin typeface="+mj-lt"/>
                <a:ea typeface="+mj-ea"/>
                <a:cs typeface="+mj-cs"/>
              </a:rPr>
              <a:t>RAC CCD-Related Projects</a:t>
            </a:r>
          </a:p>
        </p:txBody>
      </p:sp>
      <p:graphicFrame>
        <p:nvGraphicFramePr>
          <p:cNvPr id="2" name="Diagram 1" descr="A diagram showing the various culturally competent description projects across the organization">
            <a:extLst>
              <a:ext uri="{FF2B5EF4-FFF2-40B4-BE49-F238E27FC236}">
                <a16:creationId xmlns:a16="http://schemas.microsoft.com/office/drawing/2014/main" id="{3CF6F658-2FA7-C9C6-2435-6FD8798727D8}"/>
              </a:ext>
            </a:extLst>
          </p:cNvPr>
          <p:cNvGraphicFramePr/>
          <p:nvPr>
            <p:extLst>
              <p:ext uri="{D42A27DB-BD31-4B8C-83A1-F6EECF244321}">
                <p14:modId xmlns:p14="http://schemas.microsoft.com/office/powerpoint/2010/main" val="3723068441"/>
              </p:ext>
            </p:extLst>
          </p:nvPr>
        </p:nvGraphicFramePr>
        <p:xfrm>
          <a:off x="1096963" y="2098515"/>
          <a:ext cx="10058400" cy="37860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636538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4CC594A-A820-450F-B363-C19201FCFE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9FAB3DA-E9ED-4574-ABCC-378BC0FF1B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F666A68F-9008-DB37-C86D-B275529486A3}"/>
              </a:ext>
            </a:extLst>
          </p:cNvPr>
          <p:cNvSpPr>
            <a:spLocks noGrp="1"/>
          </p:cNvSpPr>
          <p:nvPr>
            <p:ph type="title"/>
          </p:nvPr>
        </p:nvSpPr>
        <p:spPr>
          <a:xfrm>
            <a:off x="492370" y="516835"/>
            <a:ext cx="3084844" cy="2103875"/>
          </a:xfrm>
        </p:spPr>
        <p:txBody>
          <a:bodyPr>
            <a:normAutofit/>
          </a:bodyPr>
          <a:lstStyle/>
          <a:p>
            <a:r>
              <a:rPr lang="en-US" sz="3600">
                <a:solidFill>
                  <a:srgbClr val="FFFFFF"/>
                </a:solidFill>
              </a:rPr>
              <a:t>Rockefeller Foundation Biographies</a:t>
            </a:r>
          </a:p>
        </p:txBody>
      </p:sp>
      <p:sp>
        <p:nvSpPr>
          <p:cNvPr id="3" name="Content Placeholder 2">
            <a:extLst>
              <a:ext uri="{FF2B5EF4-FFF2-40B4-BE49-F238E27FC236}">
                <a16:creationId xmlns:a16="http://schemas.microsoft.com/office/drawing/2014/main" id="{B7D88DB7-A141-8A1D-A7BE-F9B78312E8D4}"/>
              </a:ext>
            </a:extLst>
          </p:cNvPr>
          <p:cNvSpPr>
            <a:spLocks noGrp="1"/>
          </p:cNvSpPr>
          <p:nvPr>
            <p:ph idx="1"/>
          </p:nvPr>
        </p:nvSpPr>
        <p:spPr>
          <a:xfrm>
            <a:off x="492371" y="2653800"/>
            <a:ext cx="3084844" cy="3335519"/>
          </a:xfrm>
        </p:spPr>
        <p:txBody>
          <a:bodyPr vert="horz" lIns="0" tIns="45720" rIns="0" bIns="45720" rtlCol="0" anchor="t">
            <a:normAutofit/>
          </a:bodyPr>
          <a:lstStyle/>
          <a:p>
            <a:pPr>
              <a:buFont typeface="Courier New" panose="020F0502020204030204" pitchFamily="34" charset="0"/>
              <a:buChar char="o"/>
            </a:pPr>
            <a:r>
              <a:rPr lang="en-US" sz="1500">
                <a:solidFill>
                  <a:srgbClr val="FFFFFF"/>
                </a:solidFill>
              </a:rPr>
              <a:t> Partnership with Research &amp; Engagement team </a:t>
            </a:r>
          </a:p>
          <a:p>
            <a:pPr>
              <a:buFont typeface="Courier New" panose="020F0502020204030204" pitchFamily="34" charset="0"/>
              <a:buChar char="o"/>
            </a:pPr>
            <a:r>
              <a:rPr lang="en-US" sz="1500">
                <a:solidFill>
                  <a:srgbClr val="FFFFFF"/>
                </a:solidFill>
              </a:rPr>
              <a:t> Apply CCD to an ongoing migration project to move biographies out of a Rockefeller Foundation Centennial site and into </a:t>
            </a:r>
            <a:r>
              <a:rPr lang="en-US" sz="1500" err="1">
                <a:solidFill>
                  <a:srgbClr val="FFFFFF"/>
                </a:solidFill>
              </a:rPr>
              <a:t>ArchiveSpace</a:t>
            </a:r>
            <a:r>
              <a:rPr lang="en-US" sz="1500">
                <a:solidFill>
                  <a:srgbClr val="FFFFFF"/>
                </a:solidFill>
              </a:rPr>
              <a:t>/DIMES</a:t>
            </a:r>
            <a:endParaRPr lang="en-US" sz="1500">
              <a:solidFill>
                <a:srgbClr val="FFFFFF"/>
              </a:solidFill>
              <a:ea typeface="Calibri" panose="020F0502020204030204"/>
              <a:cs typeface="Calibri" panose="020F0502020204030204"/>
            </a:endParaRPr>
          </a:p>
          <a:p>
            <a:pPr>
              <a:buFont typeface="Courier New" panose="020F0502020204030204" pitchFamily="34" charset="0"/>
              <a:buChar char="o"/>
            </a:pPr>
            <a:r>
              <a:rPr lang="en-US" sz="1500">
                <a:solidFill>
                  <a:srgbClr val="FFFFFF"/>
                </a:solidFill>
              </a:rPr>
              <a:t> Removed peacock language and assessed existing biographical notes used within collections</a:t>
            </a:r>
            <a:endParaRPr lang="en-US" sz="1500">
              <a:solidFill>
                <a:srgbClr val="FFFFFF"/>
              </a:solidFill>
              <a:ea typeface="Calibri"/>
              <a:cs typeface="Calibri"/>
            </a:endParaRPr>
          </a:p>
          <a:p>
            <a:pPr marL="383540" lvl="1">
              <a:buFont typeface="Courier New" panose="020F0502020204030204" pitchFamily="34" charset="0"/>
              <a:buChar char="o"/>
            </a:pPr>
            <a:r>
              <a:rPr lang="en-US" sz="1300">
                <a:solidFill>
                  <a:srgbClr val="FFFFFF"/>
                </a:solidFill>
                <a:ea typeface="Calibri" panose="020F0502020204030204"/>
                <a:cs typeface="Calibri" panose="020F0502020204030204"/>
              </a:rPr>
              <a:t>"iconic," "visionary," most renowned," "leading," "distinguished"</a:t>
            </a:r>
          </a:p>
        </p:txBody>
      </p:sp>
      <p:sp>
        <p:nvSpPr>
          <p:cNvPr id="14" name="Rectangle 13">
            <a:extLst>
              <a:ext uri="{FF2B5EF4-FFF2-40B4-BE49-F238E27FC236}">
                <a16:creationId xmlns:a16="http://schemas.microsoft.com/office/drawing/2014/main" id="{53B8D6B0-55D6-48DC-86D8-FD95D5F118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5" name="Picture 4" descr="A screenshot of the online description for Abraham Flexner on DIMES">
            <a:extLst>
              <a:ext uri="{FF2B5EF4-FFF2-40B4-BE49-F238E27FC236}">
                <a16:creationId xmlns:a16="http://schemas.microsoft.com/office/drawing/2014/main" id="{F10A1814-B9FD-2723-436C-6C9EA14765B8}"/>
              </a:ext>
            </a:extLst>
          </p:cNvPr>
          <p:cNvPicPr>
            <a:picLocks noChangeAspect="1"/>
          </p:cNvPicPr>
          <p:nvPr/>
        </p:nvPicPr>
        <p:blipFill>
          <a:blip r:embed="rId3"/>
          <a:srcRect b="1155"/>
          <a:stretch/>
        </p:blipFill>
        <p:spPr>
          <a:xfrm>
            <a:off x="4246717" y="1135761"/>
            <a:ext cx="7839482" cy="4533518"/>
          </a:xfrm>
          <a:prstGeom prst="rect">
            <a:avLst/>
          </a:prstGeom>
        </p:spPr>
      </p:pic>
    </p:spTree>
    <p:extLst>
      <p:ext uri="{BB962C8B-B14F-4D97-AF65-F5344CB8AC3E}">
        <p14:creationId xmlns:p14="http://schemas.microsoft.com/office/powerpoint/2010/main" val="6625455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group of people around a person standing in front of a film machine">
            <a:extLst>
              <a:ext uri="{FF2B5EF4-FFF2-40B4-BE49-F238E27FC236}">
                <a16:creationId xmlns:a16="http://schemas.microsoft.com/office/drawing/2014/main" id="{D80ABCAD-F4F6-3B00-5AA8-8603B53D0AC2}"/>
              </a:ext>
            </a:extLst>
          </p:cNvPr>
          <p:cNvPicPr>
            <a:picLocks noChangeAspect="1"/>
          </p:cNvPicPr>
          <p:nvPr/>
        </p:nvPicPr>
        <p:blipFill>
          <a:blip r:embed="rId3"/>
          <a:stretch>
            <a:fillRect/>
          </a:stretch>
        </p:blipFill>
        <p:spPr>
          <a:xfrm>
            <a:off x="8179497" y="4232"/>
            <a:ext cx="4016809" cy="2942949"/>
          </a:xfrm>
          <a:prstGeom prst="rect">
            <a:avLst/>
          </a:prstGeom>
        </p:spPr>
      </p:pic>
      <p:sp>
        <p:nvSpPr>
          <p:cNvPr id="2" name="Title 1">
            <a:extLst>
              <a:ext uri="{FF2B5EF4-FFF2-40B4-BE49-F238E27FC236}">
                <a16:creationId xmlns:a16="http://schemas.microsoft.com/office/drawing/2014/main" id="{F6F8E92B-9906-0E12-18AA-324485BF9117}"/>
              </a:ext>
            </a:extLst>
          </p:cNvPr>
          <p:cNvSpPr>
            <a:spLocks noGrp="1"/>
          </p:cNvSpPr>
          <p:nvPr>
            <p:ph type="title"/>
          </p:nvPr>
        </p:nvSpPr>
        <p:spPr>
          <a:xfrm>
            <a:off x="1065965" y="265726"/>
            <a:ext cx="10058400" cy="1450757"/>
          </a:xfrm>
        </p:spPr>
        <p:txBody>
          <a:bodyPr>
            <a:normAutofit/>
          </a:bodyPr>
          <a:lstStyle/>
          <a:p>
            <a:r>
              <a:rPr lang="en-US"/>
              <a:t>AV Contextual Notes</a:t>
            </a:r>
          </a:p>
        </p:txBody>
      </p:sp>
      <p:sp>
        <p:nvSpPr>
          <p:cNvPr id="8" name="Content Placeholder 7">
            <a:extLst>
              <a:ext uri="{FF2B5EF4-FFF2-40B4-BE49-F238E27FC236}">
                <a16:creationId xmlns:a16="http://schemas.microsoft.com/office/drawing/2014/main" id="{F9581CCE-3471-6D8F-616B-8A386A55AFFB}"/>
              </a:ext>
            </a:extLst>
          </p:cNvPr>
          <p:cNvSpPr>
            <a:spLocks noGrp="1"/>
          </p:cNvSpPr>
          <p:nvPr>
            <p:ph idx="1"/>
          </p:nvPr>
        </p:nvSpPr>
        <p:spPr>
          <a:xfrm>
            <a:off x="1023196" y="4000238"/>
            <a:ext cx="10339650" cy="2301759"/>
          </a:xfrm>
          <a:solidFill>
            <a:schemeClr val="bg1">
              <a:lumMod val="85000"/>
            </a:schemeClr>
          </a:solidFill>
          <a:ln>
            <a:noFill/>
          </a:ln>
        </p:spPr>
        <p:txBody>
          <a:bodyPr vert="horz" lIns="0" tIns="45720" rIns="0" bIns="45720" rtlCol="0" anchor="t">
            <a:normAutofit/>
          </a:bodyPr>
          <a:lstStyle/>
          <a:p>
            <a:pPr marL="0" indent="0">
              <a:buNone/>
            </a:pPr>
            <a:r>
              <a:rPr lang="en-US" sz="1400" i="1"/>
              <a:t>The Rockefeller Archive Center recognizes that our audiovisual materials may contain problematic language and/or content.</a:t>
            </a:r>
            <a:endParaRPr lang="en-US" sz="1400">
              <a:ea typeface="Calibri"/>
              <a:cs typeface="Calibri"/>
            </a:endParaRPr>
          </a:p>
          <a:p>
            <a:pPr marL="0" indent="0">
              <a:buNone/>
            </a:pPr>
            <a:r>
              <a:rPr lang="en-US" sz="1400" i="1"/>
              <a:t>The films, videos, and/or sound in this collection have not been altered in any way. All titles and/or content are illustrative of the creator’s original vision. As such, this audiovisual collection may contain discriminatory visual and/or aural content that is representative of racial, gendered, or ableist biases.</a:t>
            </a:r>
            <a:endParaRPr lang="en-US" sz="1400" i="1">
              <a:ea typeface="Calibri"/>
              <a:cs typeface="Calibri"/>
            </a:endParaRPr>
          </a:p>
          <a:p>
            <a:pPr marL="0" indent="0">
              <a:buNone/>
            </a:pPr>
            <a:r>
              <a:rPr lang="en-US" sz="1400" i="1"/>
              <a:t>Accompanying description, most often with creator or donor-generated language and terminology, has to this point been retained and maintained “as received” by RAC with minimal archivist intervention or augmentation.</a:t>
            </a:r>
            <a:endParaRPr lang="en-US" sz="1400" i="1">
              <a:ea typeface="Calibri"/>
              <a:cs typeface="Calibri"/>
            </a:endParaRPr>
          </a:p>
          <a:p>
            <a:pPr marL="0" indent="0">
              <a:buNone/>
            </a:pPr>
            <a:r>
              <a:rPr lang="en-US" sz="1400" i="1"/>
              <a:t>We acknowledge these problems and aim to cultivate inclusive representation and equity by reconsidering and enhancing our description of this audiovisual material with current sensibilities.</a:t>
            </a:r>
            <a:endParaRPr lang="en-US" sz="1400" i="1">
              <a:ea typeface="Calibri"/>
              <a:cs typeface="Calibri"/>
            </a:endParaRPr>
          </a:p>
          <a:p>
            <a:pPr marL="0" indent="0">
              <a:buNone/>
            </a:pPr>
            <a:endParaRPr lang="en-US" sz="1600"/>
          </a:p>
        </p:txBody>
      </p:sp>
      <p:sp>
        <p:nvSpPr>
          <p:cNvPr id="5" name="TextBox 4">
            <a:extLst>
              <a:ext uri="{FF2B5EF4-FFF2-40B4-BE49-F238E27FC236}">
                <a16:creationId xmlns:a16="http://schemas.microsoft.com/office/drawing/2014/main" id="{81BC15E2-FE69-3049-6418-425A7D86B955}"/>
              </a:ext>
            </a:extLst>
          </p:cNvPr>
          <p:cNvSpPr txBox="1"/>
          <p:nvPr/>
        </p:nvSpPr>
        <p:spPr>
          <a:xfrm>
            <a:off x="8184685" y="2568889"/>
            <a:ext cx="4013529" cy="367223"/>
          </a:xfrm>
          <a:prstGeom prst="rect">
            <a:avLst/>
          </a:prstGeom>
          <a:solidFill>
            <a:srgbClr val="000000">
              <a:alpha val="50000"/>
            </a:srgbClr>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Aft>
                <a:spcPts val="600"/>
              </a:spcAft>
            </a:pPr>
            <a:r>
              <a:rPr lang="en-US" sz="1000" i="1">
                <a:solidFill>
                  <a:srgbClr val="FFFFFF"/>
                </a:solidFill>
              </a:rPr>
              <a:t>Keio University Library School, RAC</a:t>
            </a:r>
            <a:endParaRPr lang="en-US" sz="1000" i="1">
              <a:solidFill>
                <a:srgbClr val="FFFFFF"/>
              </a:solidFill>
              <a:ea typeface="Calibri"/>
              <a:cs typeface="Calibri"/>
            </a:endParaRPr>
          </a:p>
        </p:txBody>
      </p:sp>
      <p:sp>
        <p:nvSpPr>
          <p:cNvPr id="7" name="TextBox 6">
            <a:extLst>
              <a:ext uri="{FF2B5EF4-FFF2-40B4-BE49-F238E27FC236}">
                <a16:creationId xmlns:a16="http://schemas.microsoft.com/office/drawing/2014/main" id="{CE0ED99C-F042-60DF-B9CC-99A2AF37BC5A}"/>
              </a:ext>
            </a:extLst>
          </p:cNvPr>
          <p:cNvSpPr txBox="1"/>
          <p:nvPr/>
        </p:nvSpPr>
        <p:spPr>
          <a:xfrm>
            <a:off x="1022958" y="1910219"/>
            <a:ext cx="7160712"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a:ea typeface="Calibri"/>
                <a:cs typeface="Calibri"/>
              </a:rPr>
              <a:t>Based off the work of Selznick Fellow, Christian Balistreri</a:t>
            </a:r>
          </a:p>
          <a:p>
            <a:pPr marL="285750" indent="-285750">
              <a:buFont typeface="Arial"/>
              <a:buChar char="•"/>
            </a:pPr>
            <a:r>
              <a:rPr lang="en-US">
                <a:ea typeface="Calibri"/>
                <a:cs typeface="Calibri"/>
              </a:rPr>
              <a:t>Reviewed examples of content warnings and contextual statements from Disney+, Drexel University, Mid-Atlantic Regional Moving Image Archive (MARMIA), Tufts Digital Library</a:t>
            </a:r>
          </a:p>
          <a:p>
            <a:pPr marL="285750" indent="-285750">
              <a:buFont typeface="Arial"/>
              <a:buChar char="•"/>
            </a:pPr>
            <a:r>
              <a:rPr lang="en-US">
                <a:ea typeface="Calibri"/>
                <a:cs typeface="Calibri"/>
              </a:rPr>
              <a:t>In collaboration with Processing, created a broad generalized statement to apply at collection/series level for collections containing applicable AV material.</a:t>
            </a:r>
          </a:p>
          <a:p>
            <a:pPr marL="285750" indent="-285750">
              <a:buFont typeface="Arial"/>
              <a:buChar char="•"/>
            </a:pPr>
            <a:endParaRPr lang="en-US">
              <a:ea typeface="Calibri"/>
              <a:cs typeface="Calibri"/>
            </a:endParaRPr>
          </a:p>
        </p:txBody>
      </p:sp>
    </p:spTree>
    <p:extLst>
      <p:ext uri="{BB962C8B-B14F-4D97-AF65-F5344CB8AC3E}">
        <p14:creationId xmlns:p14="http://schemas.microsoft.com/office/powerpoint/2010/main" val="6254709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0162E77-11AD-44A7-84EC-40C59EEFBD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9536285-36E6-AA23-D799-A1C6522F82B7}"/>
              </a:ext>
            </a:extLst>
          </p:cNvPr>
          <p:cNvSpPr>
            <a:spLocks noGrp="1"/>
          </p:cNvSpPr>
          <p:nvPr>
            <p:ph type="title"/>
          </p:nvPr>
        </p:nvSpPr>
        <p:spPr>
          <a:xfrm>
            <a:off x="7859485" y="634946"/>
            <a:ext cx="3690257" cy="1450757"/>
          </a:xfrm>
        </p:spPr>
        <p:txBody>
          <a:bodyPr>
            <a:normAutofit/>
          </a:bodyPr>
          <a:lstStyle/>
          <a:p>
            <a:r>
              <a:rPr lang="en-US" sz="3400"/>
              <a:t>Subject Term Review</a:t>
            </a:r>
          </a:p>
        </p:txBody>
      </p:sp>
      <p:pic>
        <p:nvPicPr>
          <p:cNvPr id="4" name="Content Placeholder 3" descr="A woman standing in a room with stacks of papers">
            <a:extLst>
              <a:ext uri="{FF2B5EF4-FFF2-40B4-BE49-F238E27FC236}">
                <a16:creationId xmlns:a16="http://schemas.microsoft.com/office/drawing/2014/main" id="{1C42A3FF-A5ED-AB00-24FF-91614C40825B}"/>
              </a:ext>
            </a:extLst>
          </p:cNvPr>
          <p:cNvPicPr>
            <a:picLocks noChangeAspect="1"/>
          </p:cNvPicPr>
          <p:nvPr/>
        </p:nvPicPr>
        <p:blipFill>
          <a:blip r:embed="rId3"/>
          <a:srcRect t="10940" r="3" b="11374"/>
          <a:stretch/>
        </p:blipFill>
        <p:spPr>
          <a:xfrm>
            <a:off x="633999" y="640081"/>
            <a:ext cx="6909801" cy="5314406"/>
          </a:xfrm>
          <a:prstGeom prst="rect">
            <a:avLst/>
          </a:prstGeom>
        </p:spPr>
      </p:pic>
      <p:cxnSp>
        <p:nvCxnSpPr>
          <p:cNvPr id="15" name="Straight Connector 14">
            <a:extLst>
              <a:ext uri="{FF2B5EF4-FFF2-40B4-BE49-F238E27FC236}">
                <a16:creationId xmlns:a16="http://schemas.microsoft.com/office/drawing/2014/main" id="{5AB158E9-1B40-4CD6-95F0-95CA11DF7B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892143" y="2085703"/>
            <a:ext cx="356616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8" name="Content Placeholder 7">
            <a:extLst>
              <a:ext uri="{FF2B5EF4-FFF2-40B4-BE49-F238E27FC236}">
                <a16:creationId xmlns:a16="http://schemas.microsoft.com/office/drawing/2014/main" id="{0EC7ABA3-EBC8-2D57-7F1D-3B87B9A04B09}"/>
              </a:ext>
            </a:extLst>
          </p:cNvPr>
          <p:cNvSpPr>
            <a:spLocks noGrp="1"/>
          </p:cNvSpPr>
          <p:nvPr>
            <p:ph idx="1"/>
          </p:nvPr>
        </p:nvSpPr>
        <p:spPr>
          <a:xfrm>
            <a:off x="7859485" y="2198913"/>
            <a:ext cx="3690257" cy="3755565"/>
          </a:xfrm>
        </p:spPr>
        <p:txBody>
          <a:bodyPr vert="horz" lIns="0" tIns="45720" rIns="0" bIns="45720" rtlCol="0" anchor="t">
            <a:normAutofit/>
          </a:bodyPr>
          <a:lstStyle/>
          <a:p>
            <a:pPr>
              <a:buFont typeface="Courier New" panose="020F0502020204030204" pitchFamily="34" charset="0"/>
              <a:buChar char="o"/>
            </a:pPr>
            <a:r>
              <a:rPr lang="en-US"/>
              <a:t> Worked with two City College of New York (CCNY) summer interns</a:t>
            </a:r>
          </a:p>
          <a:p>
            <a:pPr>
              <a:buFont typeface="Courier New" panose="020F0502020204030204" pitchFamily="34" charset="0"/>
              <a:buChar char="o"/>
            </a:pPr>
            <a:r>
              <a:rPr lang="en-US"/>
              <a:t> Interns reviewed list of potentially problematic subjects we provided with helpful resources</a:t>
            </a:r>
            <a:endParaRPr lang="en-US">
              <a:ea typeface="Calibri" panose="020F0502020204030204"/>
              <a:cs typeface="Calibri" panose="020F0502020204030204"/>
            </a:endParaRPr>
          </a:p>
          <a:p>
            <a:pPr>
              <a:buFont typeface="Courier New" panose="020F0502020204030204" pitchFamily="34" charset="0"/>
              <a:buChar char="o"/>
            </a:pPr>
            <a:r>
              <a:rPr lang="en-US"/>
              <a:t> Revised 54 subject terms</a:t>
            </a:r>
            <a:endParaRPr lang="en-US">
              <a:ea typeface="Calibri" panose="020F0502020204030204"/>
              <a:cs typeface="Calibri" panose="020F0502020204030204"/>
            </a:endParaRPr>
          </a:p>
          <a:p>
            <a:pPr>
              <a:buFont typeface="Courier New" panose="020F0502020204030204" pitchFamily="34" charset="0"/>
              <a:buChar char="o"/>
            </a:pPr>
            <a:endParaRPr lang="en-US">
              <a:ea typeface="Calibri" panose="020F0502020204030204"/>
              <a:cs typeface="Calibri" panose="020F0502020204030204"/>
            </a:endParaRPr>
          </a:p>
        </p:txBody>
      </p:sp>
      <p:sp>
        <p:nvSpPr>
          <p:cNvPr id="12" name="Rectangle 11">
            <a:extLst>
              <a:ext uri="{FF2B5EF4-FFF2-40B4-BE49-F238E27FC236}">
                <a16:creationId xmlns:a16="http://schemas.microsoft.com/office/drawing/2014/main" id="{6329CBCE-21AE-419D-AC1F-8ACF510A66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9" name="Rectangle 18">
            <a:extLst>
              <a:ext uri="{FF2B5EF4-FFF2-40B4-BE49-F238E27FC236}">
                <a16:creationId xmlns:a16="http://schemas.microsoft.com/office/drawing/2014/main" id="{FF2DA012-1414-493D-888F-5D99D0BDA3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5" name="TextBox 4">
            <a:extLst>
              <a:ext uri="{FF2B5EF4-FFF2-40B4-BE49-F238E27FC236}">
                <a16:creationId xmlns:a16="http://schemas.microsoft.com/office/drawing/2014/main" id="{58BAC01F-9ED3-1051-46C3-511C79E9E398}"/>
              </a:ext>
            </a:extLst>
          </p:cNvPr>
          <p:cNvSpPr txBox="1"/>
          <p:nvPr/>
        </p:nvSpPr>
        <p:spPr>
          <a:xfrm>
            <a:off x="633999" y="5613547"/>
            <a:ext cx="6909801" cy="330357"/>
          </a:xfrm>
          <a:prstGeom prst="rect">
            <a:avLst/>
          </a:prstGeom>
          <a:solidFill>
            <a:srgbClr val="000000">
              <a:alpha val="50000"/>
            </a:srgbClr>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Aft>
                <a:spcPts val="600"/>
              </a:spcAft>
            </a:pPr>
            <a:r>
              <a:rPr lang="en-US" sz="1300" i="1">
                <a:solidFill>
                  <a:srgbClr val="FFFFFF"/>
                </a:solidFill>
              </a:rPr>
              <a:t>Rockefeller Foundation records, RAC</a:t>
            </a:r>
            <a:endParaRPr lang="en-US" sz="1300" i="1">
              <a:solidFill>
                <a:srgbClr val="FFFFFF"/>
              </a:solidFill>
              <a:ea typeface="Calibri"/>
              <a:cs typeface="Calibri"/>
            </a:endParaRPr>
          </a:p>
        </p:txBody>
      </p:sp>
    </p:spTree>
    <p:extLst>
      <p:ext uri="{BB962C8B-B14F-4D97-AF65-F5344CB8AC3E}">
        <p14:creationId xmlns:p14="http://schemas.microsoft.com/office/powerpoint/2010/main" val="29352032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6000"/>
                <a:shade val="99000"/>
                <a:satMod val="140000"/>
              </a:schemeClr>
            </a:gs>
            <a:gs pos="65000">
              <a:schemeClr val="bg1">
                <a:tint val="100000"/>
                <a:shade val="80000"/>
                <a:satMod val="130000"/>
              </a:schemeClr>
            </a:gs>
            <a:gs pos="100000">
              <a:schemeClr val="bg1">
                <a:tint val="100000"/>
                <a:shade val="48000"/>
                <a:satMod val="120000"/>
              </a:schemeClr>
            </a:gs>
          </a:gsLst>
          <a:lin ang="16200000" scaled="0"/>
        </a:gra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2AD0721-7D96-CA0E-5F85-E6ED37CC7D81}"/>
              </a:ext>
              <a:ext uri="{C183D7F6-B498-43B3-948B-1728B52AA6E4}">
                <adec:decorative xmlns:adec="http://schemas.microsoft.com/office/drawing/2017/decorative" val="1"/>
              </a:ext>
            </a:extLst>
          </p:cNvPr>
          <p:cNvPicPr>
            <a:picLocks noChangeAspect="1"/>
          </p:cNvPicPr>
          <p:nvPr/>
        </p:nvPicPr>
        <p:blipFill>
          <a:blip r:embed="rId3">
            <a:alphaModFix amt="35000"/>
          </a:blip>
          <a:srcRect t="442"/>
          <a:stretch/>
        </p:blipFill>
        <p:spPr>
          <a:xfrm>
            <a:off x="20" y="10"/>
            <a:ext cx="12191980" cy="6857990"/>
          </a:xfrm>
          <a:prstGeom prst="rect">
            <a:avLst/>
          </a:prstGeom>
        </p:spPr>
      </p:pic>
      <p:cxnSp>
        <p:nvCxnSpPr>
          <p:cNvPr id="19" name="Straight Connector 18">
            <a:extLst>
              <a:ext uri="{FF2B5EF4-FFF2-40B4-BE49-F238E27FC236}">
                <a16:creationId xmlns:a16="http://schemas.microsoft.com/office/drawing/2014/main" id="{45549E29-E797-4A00-B030-3AB01640CFD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9FB286A-539E-1708-F110-41823EB568D0}"/>
              </a:ext>
            </a:extLst>
          </p:cNvPr>
          <p:cNvSpPr>
            <a:spLocks noGrp="1"/>
          </p:cNvSpPr>
          <p:nvPr>
            <p:ph type="title"/>
          </p:nvPr>
        </p:nvSpPr>
        <p:spPr>
          <a:xfrm>
            <a:off x="1097280" y="286603"/>
            <a:ext cx="10058400" cy="1450757"/>
          </a:xfrm>
        </p:spPr>
        <p:txBody>
          <a:bodyPr vert="horz" lIns="91440" tIns="45720" rIns="91440" bIns="45720" rtlCol="0">
            <a:normAutofit/>
          </a:bodyPr>
          <a:lstStyle/>
          <a:p>
            <a:r>
              <a:rPr lang="en-US">
                <a:solidFill>
                  <a:schemeClr val="tx1"/>
                </a:solidFill>
              </a:rPr>
              <a:t>Sustaining CCD</a:t>
            </a:r>
          </a:p>
        </p:txBody>
      </p:sp>
      <p:sp>
        <p:nvSpPr>
          <p:cNvPr id="8" name="Content Placeholder 7">
            <a:extLst>
              <a:ext uri="{FF2B5EF4-FFF2-40B4-BE49-F238E27FC236}">
                <a16:creationId xmlns:a16="http://schemas.microsoft.com/office/drawing/2014/main" id="{B76958FD-7AD0-3F17-9846-8BA27B072CDE}"/>
              </a:ext>
            </a:extLst>
          </p:cNvPr>
          <p:cNvSpPr>
            <a:spLocks noGrp="1"/>
          </p:cNvSpPr>
          <p:nvPr>
            <p:ph idx="1"/>
          </p:nvPr>
        </p:nvSpPr>
        <p:spPr>
          <a:xfrm>
            <a:off x="1097280" y="1845734"/>
            <a:ext cx="10058400" cy="4023360"/>
          </a:xfrm>
        </p:spPr>
        <p:txBody>
          <a:bodyPr vert="horz" lIns="91440" tIns="45720" rIns="91440" bIns="45720" rtlCol="0" anchor="t">
            <a:normAutofit/>
          </a:bodyPr>
          <a:lstStyle/>
          <a:p>
            <a:pPr marL="537210" indent="-342900">
              <a:buFont typeface="Arial" panose="020F0502020204030204" pitchFamily="34" charset="0"/>
              <a:buChar char="•"/>
            </a:pPr>
            <a:r>
              <a:rPr lang="en-US">
                <a:solidFill>
                  <a:schemeClr val="tx1"/>
                </a:solidFill>
              </a:rPr>
              <a:t>Levelling up our collective/institutional understanding of CCD</a:t>
            </a:r>
            <a:endParaRPr lang="en-US"/>
          </a:p>
          <a:p>
            <a:pPr marL="537210" indent="-342900">
              <a:buFont typeface="Arial" panose="020F0502020204030204" pitchFamily="34" charset="0"/>
              <a:buChar char="•"/>
            </a:pPr>
            <a:r>
              <a:rPr lang="en-US">
                <a:solidFill>
                  <a:schemeClr val="tx1"/>
                </a:solidFill>
              </a:rPr>
              <a:t>Keeping staff involved in the process</a:t>
            </a:r>
            <a:endParaRPr lang="en-US">
              <a:solidFill>
                <a:schemeClr val="tx1"/>
              </a:solidFill>
              <a:ea typeface="Calibri" panose="020F0502020204030204"/>
              <a:cs typeface="Calibri" panose="020F0502020204030204"/>
            </a:endParaRPr>
          </a:p>
          <a:p>
            <a:pPr marL="537210" indent="-342900">
              <a:buFont typeface="Arial" panose="020F0502020204030204" pitchFamily="34" charset="0"/>
              <a:buChar char="•"/>
            </a:pPr>
            <a:r>
              <a:rPr lang="en-US">
                <a:solidFill>
                  <a:schemeClr val="tx1"/>
                </a:solidFill>
              </a:rPr>
              <a:t>Shared responsibility of CCD</a:t>
            </a:r>
            <a:endParaRPr lang="en-US">
              <a:solidFill>
                <a:schemeClr val="tx1"/>
              </a:solidFill>
              <a:ea typeface="Calibri" panose="020F0502020204030204"/>
              <a:cs typeface="Calibri" panose="020F0502020204030204"/>
            </a:endParaRPr>
          </a:p>
          <a:p>
            <a:pPr marL="537210" indent="-342900">
              <a:buFont typeface="Arial" panose="020F0502020204030204" pitchFamily="34" charset="0"/>
              <a:buChar char="•"/>
            </a:pPr>
            <a:r>
              <a:rPr lang="en-US">
                <a:solidFill>
                  <a:schemeClr val="tx1"/>
                </a:solidFill>
              </a:rPr>
              <a:t>Collaborating with teams outside of processing</a:t>
            </a:r>
            <a:endParaRPr lang="en-US">
              <a:solidFill>
                <a:schemeClr val="tx1"/>
              </a:solidFill>
              <a:ea typeface="Calibri" panose="020F0502020204030204"/>
              <a:cs typeface="Calibri" panose="020F0502020204030204"/>
            </a:endParaRPr>
          </a:p>
          <a:p>
            <a:pPr marL="537210" indent="-342900">
              <a:buFont typeface="Arial" panose="020F0502020204030204" pitchFamily="34" charset="0"/>
              <a:buChar char="•"/>
            </a:pPr>
            <a:r>
              <a:rPr lang="en-US">
                <a:solidFill>
                  <a:schemeClr val="tx1"/>
                </a:solidFill>
              </a:rPr>
              <a:t>Creating mini projects when we have low bandwidth</a:t>
            </a:r>
            <a:endParaRPr lang="en-US">
              <a:solidFill>
                <a:schemeClr val="tx1"/>
              </a:solidFill>
              <a:ea typeface="Calibri" panose="020F0502020204030204"/>
              <a:cs typeface="Calibri" panose="020F0502020204030204"/>
            </a:endParaRPr>
          </a:p>
        </p:txBody>
      </p:sp>
      <p:sp>
        <p:nvSpPr>
          <p:cNvPr id="20" name="Rectangle 19">
            <a:extLst>
              <a:ext uri="{FF2B5EF4-FFF2-40B4-BE49-F238E27FC236}">
                <a16:creationId xmlns:a16="http://schemas.microsoft.com/office/drawing/2014/main" id="{C609E9FA-BDDE-45C4-8F5E-974D4208D2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1" name="Rectangle 20">
            <a:extLst>
              <a:ext uri="{FF2B5EF4-FFF2-40B4-BE49-F238E27FC236}">
                <a16:creationId xmlns:a16="http://schemas.microsoft.com/office/drawing/2014/main" id="{7737E529-E43B-4948-B3C4-7F6B806FCC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6" name="TextBox 5">
            <a:extLst>
              <a:ext uri="{FF2B5EF4-FFF2-40B4-BE49-F238E27FC236}">
                <a16:creationId xmlns:a16="http://schemas.microsoft.com/office/drawing/2014/main" id="{2D500895-4E0B-A83E-8023-148E94C68882}"/>
              </a:ext>
            </a:extLst>
          </p:cNvPr>
          <p:cNvSpPr txBox="1"/>
          <p:nvPr/>
        </p:nvSpPr>
        <p:spPr>
          <a:xfrm>
            <a:off x="6557718" y="6505432"/>
            <a:ext cx="563428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spcAft>
                <a:spcPts val="600"/>
              </a:spcAft>
            </a:pPr>
            <a:r>
              <a:rPr lang="en-US" sz="1400" i="1">
                <a:solidFill>
                  <a:srgbClr val="FFFFFF"/>
                </a:solidFill>
                <a:latin typeface="Calibri Light"/>
                <a:ea typeface="Calibri Light"/>
                <a:cs typeface="Calibri Light"/>
              </a:rPr>
              <a:t>Rockefeller</a:t>
            </a:r>
            <a:r>
              <a:rPr lang="en-US" sz="1400" i="1" baseline="0">
                <a:solidFill>
                  <a:srgbClr val="FFFFFF"/>
                </a:solidFill>
                <a:latin typeface="Calibri Light"/>
                <a:ea typeface="Calibri Light"/>
                <a:cs typeface="Calibri Light"/>
              </a:rPr>
              <a:t> Foundation records, RAC</a:t>
            </a:r>
            <a:endParaRPr lang="en-US" sz="1400" i="1">
              <a:latin typeface="Calibri Light"/>
              <a:ea typeface="Calibri Light"/>
              <a:cs typeface="Calibri Light"/>
            </a:endParaRPr>
          </a:p>
        </p:txBody>
      </p:sp>
    </p:spTree>
    <p:extLst>
      <p:ext uri="{BB962C8B-B14F-4D97-AF65-F5344CB8AC3E}">
        <p14:creationId xmlns:p14="http://schemas.microsoft.com/office/powerpoint/2010/main" val="2958335872"/>
      </p:ext>
    </p:extLst>
  </p:cSld>
  <p:clrMapOvr>
    <a:overrideClrMapping bg1="dk1" tx1="lt1" bg2="dk2" tx2="lt2" accent1="accent1" accent2="accent2" accent3="accent3" accent4="accent4" accent5="accent5" accent6="accent6" hlink="hlink" folHlink="folHlink"/>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9" name="Rectangle 38">
            <a:extLst>
              <a:ext uri="{FF2B5EF4-FFF2-40B4-BE49-F238E27FC236}">
                <a16:creationId xmlns:a16="http://schemas.microsoft.com/office/drawing/2014/main" id="{311973C2-EB8B-452A-A698-4A252FD3A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40" name="Rectangle 39">
            <a:extLst>
              <a:ext uri="{FF2B5EF4-FFF2-40B4-BE49-F238E27FC236}">
                <a16:creationId xmlns:a16="http://schemas.microsoft.com/office/drawing/2014/main" id="{10162E77-11AD-44A7-84EC-40C59EEFBD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314D950-768C-2A68-0F88-B57C1CD78A91}"/>
              </a:ext>
            </a:extLst>
          </p:cNvPr>
          <p:cNvSpPr>
            <a:spLocks noGrp="1"/>
          </p:cNvSpPr>
          <p:nvPr>
            <p:ph type="title"/>
          </p:nvPr>
        </p:nvSpPr>
        <p:spPr>
          <a:xfrm>
            <a:off x="5181601" y="634946"/>
            <a:ext cx="6368142" cy="1450757"/>
          </a:xfrm>
        </p:spPr>
        <p:txBody>
          <a:bodyPr>
            <a:normAutofit/>
          </a:bodyPr>
          <a:lstStyle/>
          <a:p>
            <a:r>
              <a:rPr lang="en-US">
                <a:ea typeface="Calibri Light"/>
                <a:cs typeface="Calibri Light"/>
              </a:rPr>
              <a:t>A question for you...</a:t>
            </a:r>
          </a:p>
        </p:txBody>
      </p:sp>
      <p:pic>
        <p:nvPicPr>
          <p:cNvPr id="6" name="Picture 5" descr="A group of people in an office">
            <a:extLst>
              <a:ext uri="{FF2B5EF4-FFF2-40B4-BE49-F238E27FC236}">
                <a16:creationId xmlns:a16="http://schemas.microsoft.com/office/drawing/2014/main" id="{56D44B29-AB9C-A2F9-56A4-8FABF9CAD718}"/>
              </a:ext>
              <a:ext uri="{C183D7F6-B498-43B3-948B-1728B52AA6E4}">
                <adec:decorative xmlns:adec="http://schemas.microsoft.com/office/drawing/2017/decorative" val="0"/>
              </a:ext>
            </a:extLst>
          </p:cNvPr>
          <p:cNvPicPr>
            <a:picLocks noChangeAspect="1"/>
          </p:cNvPicPr>
          <p:nvPr/>
        </p:nvPicPr>
        <p:blipFill>
          <a:blip r:embed="rId3"/>
          <a:srcRect l="11778" r="4582" b="-2"/>
          <a:stretch/>
        </p:blipFill>
        <p:spPr>
          <a:xfrm>
            <a:off x="20" y="-12128"/>
            <a:ext cx="4654276" cy="6870127"/>
          </a:xfrm>
          <a:prstGeom prst="rect">
            <a:avLst/>
          </a:prstGeom>
        </p:spPr>
      </p:pic>
      <p:cxnSp>
        <p:nvCxnSpPr>
          <p:cNvPr id="41" name="Straight Connector 40">
            <a:extLst>
              <a:ext uri="{FF2B5EF4-FFF2-40B4-BE49-F238E27FC236}">
                <a16:creationId xmlns:a16="http://schemas.microsoft.com/office/drawing/2014/main" id="{5AB158E9-1B40-4CD6-95F0-95CA11DF7B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87617" y="2085703"/>
            <a:ext cx="6170686"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D2F2BCB3-535A-1579-2002-99EF0CC08B65}"/>
              </a:ext>
            </a:extLst>
          </p:cNvPr>
          <p:cNvSpPr>
            <a:spLocks noGrp="1"/>
          </p:cNvSpPr>
          <p:nvPr>
            <p:ph idx="1"/>
          </p:nvPr>
        </p:nvSpPr>
        <p:spPr>
          <a:xfrm>
            <a:off x="5181601" y="2198914"/>
            <a:ext cx="6368142" cy="3670180"/>
          </a:xfrm>
        </p:spPr>
        <p:txBody>
          <a:bodyPr vert="horz" lIns="0" tIns="45720" rIns="0" bIns="45720" rtlCol="0" anchor="t">
            <a:normAutofit/>
          </a:bodyPr>
          <a:lstStyle/>
          <a:p>
            <a:pPr marL="0" indent="0">
              <a:buNone/>
            </a:pPr>
            <a:r>
              <a:rPr lang="en-US" b="0" i="0">
                <a:effectLst/>
                <a:latin typeface="+mj-lt"/>
              </a:rPr>
              <a:t>Do other institutions treat reparative description as a staff-wide effort?</a:t>
            </a:r>
          </a:p>
          <a:p>
            <a:pPr marL="383540" lvl="1"/>
            <a:endParaRPr lang="en-US">
              <a:latin typeface="+mj-lt"/>
            </a:endParaRPr>
          </a:p>
          <a:p>
            <a:pPr marL="383540" lvl="1"/>
            <a:r>
              <a:rPr lang="en-US">
                <a:latin typeface="+mj-lt"/>
              </a:rPr>
              <a:t>Yes</a:t>
            </a:r>
            <a:endParaRPr lang="en-US">
              <a:latin typeface="+mj-lt"/>
              <a:ea typeface="Calibri Light"/>
              <a:cs typeface="Calibri Light"/>
            </a:endParaRPr>
          </a:p>
          <a:p>
            <a:pPr marL="383540" lvl="1"/>
            <a:r>
              <a:rPr lang="en-US">
                <a:latin typeface="+mj-lt"/>
              </a:rPr>
              <a:t>No</a:t>
            </a:r>
            <a:endParaRPr lang="en-US">
              <a:latin typeface="+mj-lt"/>
              <a:ea typeface="Calibri Light"/>
              <a:cs typeface="Calibri Light"/>
            </a:endParaRPr>
          </a:p>
          <a:p>
            <a:pPr marL="383540" lvl="1"/>
            <a:r>
              <a:rPr lang="en-US">
                <a:latin typeface="+mj-lt"/>
                <a:ea typeface="Calibri Light"/>
                <a:cs typeface="Calibri Light"/>
              </a:rPr>
              <a:t>Not sure</a:t>
            </a:r>
          </a:p>
        </p:txBody>
      </p:sp>
      <p:sp>
        <p:nvSpPr>
          <p:cNvPr id="9" name="TextBox 8">
            <a:extLst>
              <a:ext uri="{FF2B5EF4-FFF2-40B4-BE49-F238E27FC236}">
                <a16:creationId xmlns:a16="http://schemas.microsoft.com/office/drawing/2014/main" id="{EF56ECAE-FA8F-59FF-9DBA-6FA4775DF45E}"/>
              </a:ext>
            </a:extLst>
          </p:cNvPr>
          <p:cNvSpPr txBox="1"/>
          <p:nvPr/>
        </p:nvSpPr>
        <p:spPr>
          <a:xfrm>
            <a:off x="20" y="6467320"/>
            <a:ext cx="4654276" cy="390679"/>
          </a:xfrm>
          <a:prstGeom prst="rect">
            <a:avLst/>
          </a:prstGeom>
          <a:solidFill>
            <a:srgbClr val="000000">
              <a:alpha val="50000"/>
            </a:srgbClr>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Aft>
                <a:spcPts val="600"/>
              </a:spcAft>
            </a:pPr>
            <a:r>
              <a:rPr lang="en-US" sz="1300" i="1">
                <a:solidFill>
                  <a:srgbClr val="FFFFFF"/>
                </a:solidFill>
              </a:rPr>
              <a:t>Downtown-Lower Manhattan Association, Inc. records, RAC.</a:t>
            </a:r>
            <a:endParaRPr lang="en-US" sz="1300" i="1">
              <a:solidFill>
                <a:srgbClr val="FFFFFF"/>
              </a:solidFill>
              <a:ea typeface="Calibri"/>
              <a:cs typeface="Calibri"/>
            </a:endParaRPr>
          </a:p>
        </p:txBody>
      </p:sp>
    </p:spTree>
    <p:extLst>
      <p:ext uri="{BB962C8B-B14F-4D97-AF65-F5344CB8AC3E}">
        <p14:creationId xmlns:p14="http://schemas.microsoft.com/office/powerpoint/2010/main" val="37081954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4" name="Rectangle 53">
            <a:extLst>
              <a:ext uri="{FF2B5EF4-FFF2-40B4-BE49-F238E27FC236}">
                <a16:creationId xmlns:a16="http://schemas.microsoft.com/office/drawing/2014/main" id="{311973C2-EB8B-452A-A698-4A252FD3A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55" name="Rectangle 54">
            <a:extLst>
              <a:ext uri="{FF2B5EF4-FFF2-40B4-BE49-F238E27FC236}">
                <a16:creationId xmlns:a16="http://schemas.microsoft.com/office/drawing/2014/main" id="{10162E77-11AD-44A7-84EC-40C59EEFBD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0CD7092-E7A7-6556-0145-878DC1713B41}"/>
              </a:ext>
            </a:extLst>
          </p:cNvPr>
          <p:cNvSpPr>
            <a:spLocks noGrp="1"/>
          </p:cNvSpPr>
          <p:nvPr>
            <p:ph type="title"/>
          </p:nvPr>
        </p:nvSpPr>
        <p:spPr>
          <a:xfrm>
            <a:off x="5181601" y="634946"/>
            <a:ext cx="6368142" cy="1450757"/>
          </a:xfrm>
        </p:spPr>
        <p:txBody>
          <a:bodyPr>
            <a:normAutofit/>
          </a:bodyPr>
          <a:lstStyle/>
          <a:p>
            <a:r>
              <a:rPr lang="en-US"/>
              <a:t>Questions to consider...</a:t>
            </a:r>
            <a:endParaRPr lang="en-US">
              <a:ea typeface="Calibri Light"/>
              <a:cs typeface="Calibri Light"/>
            </a:endParaRPr>
          </a:p>
        </p:txBody>
      </p:sp>
      <p:pic>
        <p:nvPicPr>
          <p:cNvPr id="14" name="Picture 13" descr="A group of people in a library">
            <a:extLst>
              <a:ext uri="{FF2B5EF4-FFF2-40B4-BE49-F238E27FC236}">
                <a16:creationId xmlns:a16="http://schemas.microsoft.com/office/drawing/2014/main" id="{726A3C84-AC69-258A-21F6-9B02A2D09511}"/>
              </a:ext>
            </a:extLst>
          </p:cNvPr>
          <p:cNvPicPr>
            <a:picLocks noChangeAspect="1"/>
          </p:cNvPicPr>
          <p:nvPr/>
        </p:nvPicPr>
        <p:blipFill>
          <a:blip r:embed="rId3"/>
          <a:srcRect t="-22" r="32824" b="22"/>
          <a:stretch/>
        </p:blipFill>
        <p:spPr>
          <a:xfrm>
            <a:off x="20" y="-12128"/>
            <a:ext cx="4661681" cy="6870203"/>
          </a:xfrm>
          <a:prstGeom prst="rect">
            <a:avLst/>
          </a:prstGeom>
        </p:spPr>
      </p:pic>
      <p:cxnSp>
        <p:nvCxnSpPr>
          <p:cNvPr id="53" name="Straight Connector 52">
            <a:extLst>
              <a:ext uri="{FF2B5EF4-FFF2-40B4-BE49-F238E27FC236}">
                <a16:creationId xmlns:a16="http://schemas.microsoft.com/office/drawing/2014/main" id="{5AB158E9-1B40-4CD6-95F0-95CA11DF7B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87617" y="2085703"/>
            <a:ext cx="6170686"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C967C82D-E6BF-522B-9B1F-F476F55D8FFB}"/>
              </a:ext>
            </a:extLst>
          </p:cNvPr>
          <p:cNvSpPr>
            <a:spLocks noGrp="1"/>
          </p:cNvSpPr>
          <p:nvPr>
            <p:ph idx="1"/>
          </p:nvPr>
        </p:nvSpPr>
        <p:spPr>
          <a:xfrm>
            <a:off x="5181601" y="2198914"/>
            <a:ext cx="6368142" cy="3670180"/>
          </a:xfrm>
        </p:spPr>
        <p:txBody>
          <a:bodyPr vert="horz" lIns="0" tIns="45720" rIns="0" bIns="45720" rtlCol="0">
            <a:normAutofit/>
          </a:bodyPr>
          <a:lstStyle/>
          <a:p>
            <a:pPr marL="0" indent="0">
              <a:buNone/>
            </a:pPr>
            <a:r>
              <a:rPr lang="en-US" b="0" i="0">
                <a:effectLst/>
                <a:latin typeface="+mj-lt"/>
              </a:rPr>
              <a:t>How do others make new employees aware of ongoing redescription work?</a:t>
            </a:r>
            <a:endParaRPr lang="en-US">
              <a:latin typeface="+mj-lt"/>
            </a:endParaRPr>
          </a:p>
          <a:p>
            <a:pPr marL="285750" indent="-285750">
              <a:buFont typeface="Arial" panose="020F0502020204030204" pitchFamily="34" charset="0"/>
              <a:buChar char="•"/>
            </a:pPr>
            <a:r>
              <a:rPr lang="en-US" b="0" i="0">
                <a:effectLst/>
                <a:latin typeface="Calibri Light"/>
                <a:ea typeface="Calibri Light"/>
                <a:cs typeface="Calibri Light"/>
              </a:rPr>
              <a:t>Is this work situated within known policies that someone new can see? </a:t>
            </a:r>
            <a:endParaRPr lang="en-US" b="1">
              <a:latin typeface="Calibri Light"/>
              <a:ea typeface="Calibri Light"/>
              <a:cs typeface="Calibri Light"/>
            </a:endParaRPr>
          </a:p>
          <a:p>
            <a:pPr marL="285750" indent="-285750">
              <a:buFont typeface="Arial" panose="020F0502020204030204" pitchFamily="34" charset="0"/>
              <a:buChar char="•"/>
            </a:pPr>
            <a:r>
              <a:rPr lang="en-US">
                <a:latin typeface="Calibri Light"/>
                <a:ea typeface="Calibri Light"/>
                <a:cs typeface="Calibri Light"/>
              </a:rPr>
              <a:t>How do new employees find out about this work?</a:t>
            </a:r>
            <a:endParaRPr lang="en-US" b="1">
              <a:latin typeface="Calibri Light"/>
              <a:ea typeface="Calibri Light"/>
              <a:cs typeface="Calibri Light"/>
            </a:endParaRPr>
          </a:p>
          <a:p>
            <a:pPr marL="292100" lvl="1" indent="0">
              <a:buNone/>
            </a:pPr>
            <a:endParaRPr lang="en-US">
              <a:latin typeface="Aptos"/>
              <a:ea typeface="Calibri Light" panose="020F0302020204030204"/>
              <a:cs typeface="Calibri Light" panose="020F0302020204030204"/>
            </a:endParaRPr>
          </a:p>
        </p:txBody>
      </p:sp>
      <p:sp>
        <p:nvSpPr>
          <p:cNvPr id="13" name="TextBox 12">
            <a:extLst>
              <a:ext uri="{FF2B5EF4-FFF2-40B4-BE49-F238E27FC236}">
                <a16:creationId xmlns:a16="http://schemas.microsoft.com/office/drawing/2014/main" id="{98860B4B-723D-5706-82F6-9C9A8F2925F1}"/>
              </a:ext>
            </a:extLst>
          </p:cNvPr>
          <p:cNvSpPr txBox="1"/>
          <p:nvPr/>
        </p:nvSpPr>
        <p:spPr>
          <a:xfrm>
            <a:off x="0" y="6582833"/>
            <a:ext cx="4656666" cy="276999"/>
          </a:xfrm>
          <a:prstGeom prst="rect">
            <a:avLst/>
          </a:prstGeom>
          <a:solidFill>
            <a:srgbClr val="000000">
              <a:alpha val="36000"/>
            </a:srgbClr>
          </a:solidFill>
          <a:ln>
            <a:noFill/>
          </a:ln>
        </p:spPr>
        <p:style>
          <a:lnRef idx="1">
            <a:schemeClr val="dk1"/>
          </a:lnRef>
          <a:fillRef idx="2">
            <a:schemeClr val="dk1"/>
          </a:fillRef>
          <a:effectRef idx="1">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spcAft>
                <a:spcPts val="600"/>
              </a:spcAft>
            </a:pPr>
            <a:r>
              <a:rPr lang="en-US" sz="1200" i="1">
                <a:solidFill>
                  <a:schemeClr val="bg1"/>
                </a:solidFill>
                <a:ea typeface="+mn-lt"/>
                <a:cs typeface="+mn-lt"/>
              </a:rPr>
              <a:t>China Medical Board records, RAC</a:t>
            </a:r>
            <a:endParaRPr lang="en-US">
              <a:solidFill>
                <a:schemeClr val="bg1"/>
              </a:solidFill>
            </a:endParaRPr>
          </a:p>
        </p:txBody>
      </p:sp>
    </p:spTree>
    <p:extLst>
      <p:ext uri="{BB962C8B-B14F-4D97-AF65-F5344CB8AC3E}">
        <p14:creationId xmlns:p14="http://schemas.microsoft.com/office/powerpoint/2010/main" val="21746176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2" name="Rectangle 61">
            <a:extLst>
              <a:ext uri="{FF2B5EF4-FFF2-40B4-BE49-F238E27FC236}">
                <a16:creationId xmlns:a16="http://schemas.microsoft.com/office/drawing/2014/main" id="{311973C2-EB8B-452A-A698-4A252FD3A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64" name="Rectangle 63">
            <a:extLst>
              <a:ext uri="{FF2B5EF4-FFF2-40B4-BE49-F238E27FC236}">
                <a16:creationId xmlns:a16="http://schemas.microsoft.com/office/drawing/2014/main" id="{10162E77-11AD-44A7-84EC-40C59EEFBD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58366B9-7EEC-3933-E14F-A8FA8E589F8F}"/>
              </a:ext>
            </a:extLst>
          </p:cNvPr>
          <p:cNvSpPr>
            <a:spLocks noGrp="1"/>
          </p:cNvSpPr>
          <p:nvPr>
            <p:ph type="title"/>
          </p:nvPr>
        </p:nvSpPr>
        <p:spPr>
          <a:xfrm>
            <a:off x="5181601" y="634946"/>
            <a:ext cx="6368142" cy="1450757"/>
          </a:xfrm>
        </p:spPr>
        <p:txBody>
          <a:bodyPr vert="horz" lIns="91440" tIns="45720" rIns="91440" bIns="45720" rtlCol="0">
            <a:normAutofit/>
          </a:bodyPr>
          <a:lstStyle/>
          <a:p>
            <a:r>
              <a:rPr lang="en-US"/>
              <a:t>Questions to consider...</a:t>
            </a:r>
          </a:p>
        </p:txBody>
      </p:sp>
      <p:pic>
        <p:nvPicPr>
          <p:cNvPr id="5" name="Picture 4" descr="A group of people standing in a long hallway with papers">
            <a:extLst>
              <a:ext uri="{FF2B5EF4-FFF2-40B4-BE49-F238E27FC236}">
                <a16:creationId xmlns:a16="http://schemas.microsoft.com/office/drawing/2014/main" id="{726C3541-F99A-1569-DA43-9C91028ECF7F}"/>
              </a:ext>
            </a:extLst>
          </p:cNvPr>
          <p:cNvPicPr>
            <a:picLocks noChangeAspect="1"/>
          </p:cNvPicPr>
          <p:nvPr/>
        </p:nvPicPr>
        <p:blipFill>
          <a:blip r:embed="rId3"/>
          <a:srcRect l="10425" t="-36" r="20988" b="-105"/>
          <a:stretch/>
        </p:blipFill>
        <p:spPr>
          <a:xfrm>
            <a:off x="20" y="-2483"/>
            <a:ext cx="4829178" cy="6870010"/>
          </a:xfrm>
          <a:prstGeom prst="rect">
            <a:avLst/>
          </a:prstGeom>
        </p:spPr>
      </p:pic>
      <p:cxnSp>
        <p:nvCxnSpPr>
          <p:cNvPr id="66" name="Straight Connector 65">
            <a:extLst>
              <a:ext uri="{FF2B5EF4-FFF2-40B4-BE49-F238E27FC236}">
                <a16:creationId xmlns:a16="http://schemas.microsoft.com/office/drawing/2014/main" id="{5AB158E9-1B40-4CD6-95F0-95CA11DF7B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87617" y="2085703"/>
            <a:ext cx="6170686"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2D410402-B817-B28C-824A-4EA64E9E271A}"/>
              </a:ext>
            </a:extLst>
          </p:cNvPr>
          <p:cNvSpPr>
            <a:spLocks noGrp="1"/>
          </p:cNvSpPr>
          <p:nvPr>
            <p:ph idx="1"/>
          </p:nvPr>
        </p:nvSpPr>
        <p:spPr>
          <a:xfrm>
            <a:off x="5181601" y="2198914"/>
            <a:ext cx="6368142" cy="3670180"/>
          </a:xfrm>
        </p:spPr>
        <p:txBody>
          <a:bodyPr vert="horz" lIns="91440" tIns="45720" rIns="91440" bIns="45720" rtlCol="0" anchor="t">
            <a:normAutofit/>
          </a:bodyPr>
          <a:lstStyle/>
          <a:p>
            <a:pPr marL="0" indent="0">
              <a:buNone/>
            </a:pPr>
            <a:r>
              <a:rPr lang="en-US">
                <a:latin typeface="+mj-lt"/>
              </a:rPr>
              <a:t>How do you keep this work going?</a:t>
            </a:r>
          </a:p>
        </p:txBody>
      </p:sp>
      <p:sp>
        <p:nvSpPr>
          <p:cNvPr id="7" name="TextBox 6">
            <a:extLst>
              <a:ext uri="{FF2B5EF4-FFF2-40B4-BE49-F238E27FC236}">
                <a16:creationId xmlns:a16="http://schemas.microsoft.com/office/drawing/2014/main" id="{A5B9D8A0-9B60-F304-B539-AC1D1E62D51C}"/>
              </a:ext>
            </a:extLst>
          </p:cNvPr>
          <p:cNvSpPr txBox="1"/>
          <p:nvPr/>
        </p:nvSpPr>
        <p:spPr>
          <a:xfrm>
            <a:off x="20" y="6498936"/>
            <a:ext cx="4750731" cy="359063"/>
          </a:xfrm>
          <a:prstGeom prst="rect">
            <a:avLst/>
          </a:prstGeom>
          <a:solidFill>
            <a:srgbClr val="000000">
              <a:alpha val="50000"/>
            </a:srgbClr>
          </a:solidFill>
          <a:ln>
            <a:noFill/>
          </a:ln>
        </p:spPr>
        <p:style>
          <a:lnRef idx="1">
            <a:schemeClr val="dk1"/>
          </a:lnRef>
          <a:fillRef idx="2">
            <a:schemeClr val="dk1"/>
          </a:fillRef>
          <a:effectRef idx="1">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Aft>
                <a:spcPts val="600"/>
              </a:spcAft>
            </a:pPr>
            <a:r>
              <a:rPr lang="en-US" sz="1300" i="1">
                <a:solidFill>
                  <a:srgbClr val="FFFFFF"/>
                </a:solidFill>
              </a:rPr>
              <a:t> Ford Foundation records, RAC</a:t>
            </a:r>
          </a:p>
        </p:txBody>
      </p:sp>
    </p:spTree>
    <p:extLst>
      <p:ext uri="{BB962C8B-B14F-4D97-AF65-F5344CB8AC3E}">
        <p14:creationId xmlns:p14="http://schemas.microsoft.com/office/powerpoint/2010/main" val="37352602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EC1483-1DA5-7663-8877-831B63AD78A2}"/>
              </a:ext>
            </a:extLst>
          </p:cNvPr>
          <p:cNvSpPr>
            <a:spLocks noGrp="1"/>
          </p:cNvSpPr>
          <p:nvPr>
            <p:ph type="title"/>
          </p:nvPr>
        </p:nvSpPr>
        <p:spPr/>
        <p:txBody>
          <a:bodyPr/>
          <a:lstStyle/>
          <a:p>
            <a:r>
              <a:rPr lang="en-US">
                <a:ea typeface="Calibri Light"/>
                <a:cs typeface="Calibri Light"/>
              </a:rPr>
              <a:t>Read more:</a:t>
            </a:r>
            <a:endParaRPr lang="en-US"/>
          </a:p>
        </p:txBody>
      </p:sp>
      <p:sp>
        <p:nvSpPr>
          <p:cNvPr id="3" name="Content Placeholder 2">
            <a:extLst>
              <a:ext uri="{FF2B5EF4-FFF2-40B4-BE49-F238E27FC236}">
                <a16:creationId xmlns:a16="http://schemas.microsoft.com/office/drawing/2014/main" id="{113F9EDB-9C76-1708-FB25-B539616886F7}"/>
              </a:ext>
            </a:extLst>
          </p:cNvPr>
          <p:cNvSpPr>
            <a:spLocks noGrp="1"/>
          </p:cNvSpPr>
          <p:nvPr>
            <p:ph idx="1"/>
          </p:nvPr>
        </p:nvSpPr>
        <p:spPr>
          <a:xfrm>
            <a:off x="1010470" y="1845734"/>
            <a:ext cx="10521387" cy="4476700"/>
          </a:xfrm>
        </p:spPr>
        <p:txBody>
          <a:bodyPr vert="horz" lIns="0" tIns="45720" rIns="0" bIns="45720" rtlCol="0" anchor="t">
            <a:normAutofit fontScale="55000" lnSpcReduction="20000"/>
          </a:bodyPr>
          <a:lstStyle/>
          <a:p>
            <a:r>
              <a:rPr lang="en-US" dirty="0">
                <a:ea typeface="Calibri"/>
                <a:cs typeface="Calibri"/>
              </a:rPr>
              <a:t>Education Campaign:</a:t>
            </a:r>
          </a:p>
          <a:p>
            <a:r>
              <a:rPr lang="en-US" dirty="0">
                <a:ea typeface="Calibri"/>
                <a:cs typeface="Calibri"/>
                <a:hlinkClick r:id="rId3"/>
              </a:rPr>
              <a:t>Culturally Competent (Re)Description Education Campaign Project Overview</a:t>
            </a:r>
            <a:endParaRPr lang="en-US" dirty="0">
              <a:ea typeface="Calibri"/>
              <a:cs typeface="Calibri"/>
            </a:endParaRPr>
          </a:p>
          <a:p>
            <a:r>
              <a:rPr lang="en-US" dirty="0">
                <a:ea typeface="Calibri"/>
                <a:cs typeface="Calibri"/>
                <a:hlinkClick r:id="rId4"/>
              </a:rPr>
              <a:t>Learning Together: Cultural Competency in Archives: Planning an Education Campaign</a:t>
            </a:r>
            <a:endParaRPr lang="en-US" dirty="0">
              <a:ea typeface="Calibri"/>
              <a:cs typeface="Calibri"/>
            </a:endParaRPr>
          </a:p>
          <a:p>
            <a:r>
              <a:rPr lang="en-US" dirty="0">
                <a:ea typeface="Calibri"/>
                <a:cs typeface="Calibri"/>
                <a:hlinkClick r:id="rId5"/>
              </a:rPr>
              <a:t>Learning Together: Cultural Competency in Archives: Phase One of the Education Campaign</a:t>
            </a:r>
            <a:endParaRPr lang="en-US" dirty="0">
              <a:ea typeface="Calibri"/>
              <a:cs typeface="Calibri"/>
            </a:endParaRPr>
          </a:p>
          <a:p>
            <a:r>
              <a:rPr lang="en-US" dirty="0">
                <a:ea typeface="Calibri"/>
                <a:cs typeface="Calibri"/>
                <a:hlinkClick r:id="rId6"/>
              </a:rPr>
              <a:t>Learning Together: Cultural Competency in Archives: Education Campaign Phase 2, the Reading Group</a:t>
            </a:r>
          </a:p>
          <a:p>
            <a:endParaRPr lang="en-US" dirty="0">
              <a:ea typeface="Calibri"/>
              <a:cs typeface="Calibri"/>
            </a:endParaRPr>
          </a:p>
          <a:p>
            <a:r>
              <a:rPr lang="en-US" dirty="0">
                <a:ea typeface="Calibri"/>
                <a:cs typeface="Calibri"/>
              </a:rPr>
              <a:t>Related Projects:</a:t>
            </a:r>
            <a:endParaRPr lang="en-US" dirty="0"/>
          </a:p>
          <a:p>
            <a:r>
              <a:rPr lang="en-US" dirty="0">
                <a:ea typeface="Calibri"/>
                <a:cs typeface="Calibri"/>
                <a:hlinkClick r:id="rId7"/>
              </a:rPr>
              <a:t>Our Mission, Vision &amp; Values</a:t>
            </a:r>
          </a:p>
          <a:p>
            <a:r>
              <a:rPr lang="en-US" dirty="0">
                <a:ea typeface="Calibri"/>
                <a:cs typeface="Calibri"/>
                <a:hlinkClick r:id="rId8"/>
              </a:rPr>
              <a:t>The RAC’s New Mission, Vision, and Values Statements: How We Got Here</a:t>
            </a:r>
            <a:endParaRPr lang="en-US" dirty="0">
              <a:ea typeface="Calibri"/>
              <a:cs typeface="Calibri"/>
              <a:hlinkClick r:id="rId7"/>
            </a:endParaRPr>
          </a:p>
          <a:p>
            <a:r>
              <a:rPr lang="en-US" dirty="0">
                <a:ea typeface="Calibri"/>
                <a:cs typeface="Calibri"/>
                <a:hlinkClick r:id="rId7"/>
              </a:rPr>
              <a:t>Cultural Competency in Archives - Processing Manual Revisions</a:t>
            </a:r>
            <a:endParaRPr lang="en-US" dirty="0">
              <a:ea typeface="Calibri"/>
              <a:cs typeface="Calibri"/>
              <a:hlinkClick r:id="rId9"/>
            </a:endParaRPr>
          </a:p>
          <a:p>
            <a:r>
              <a:rPr lang="en-US" dirty="0">
                <a:ea typeface="Calibri"/>
                <a:cs typeface="Calibri"/>
                <a:hlinkClick r:id="rId10"/>
              </a:rPr>
              <a:t>RAC Processing Manual</a:t>
            </a:r>
          </a:p>
          <a:p>
            <a:r>
              <a:rPr lang="en-US" dirty="0">
                <a:ea typeface="Calibri"/>
                <a:cs typeface="Calibri"/>
                <a:hlinkClick r:id="rId11"/>
              </a:rPr>
              <a:t>Learning Together: Cultural Competency in Archives: Investigating Archival Description for Audiovisual Materials</a:t>
            </a:r>
            <a:endParaRPr lang="en-US" dirty="0">
              <a:ea typeface="Calibri"/>
              <a:cs typeface="Calibri"/>
            </a:endParaRPr>
          </a:p>
          <a:p>
            <a:pPr marL="0" indent="0">
              <a:buNone/>
            </a:pPr>
            <a:r>
              <a:rPr lang="en-US" dirty="0">
                <a:ea typeface="Calibri"/>
                <a:cs typeface="Calibri"/>
              </a:rPr>
              <a:t>  </a:t>
            </a:r>
            <a:r>
              <a:rPr lang="en-US" dirty="0">
                <a:ea typeface="Calibri"/>
                <a:cs typeface="Calibri"/>
                <a:hlinkClick r:id="rId12"/>
              </a:rPr>
              <a:t>Using Wikidata Identifiers to Enhance Agent Discovery</a:t>
            </a:r>
            <a:endParaRPr lang="en-US" dirty="0">
              <a:ea typeface="Calibri"/>
              <a:cs typeface="Calibri"/>
            </a:endParaRPr>
          </a:p>
          <a:p>
            <a:pPr marL="0" indent="0">
              <a:buNone/>
            </a:pPr>
            <a:r>
              <a:rPr lang="en-US" dirty="0">
                <a:ea typeface="+mn-lt"/>
                <a:cs typeface="+mn-lt"/>
              </a:rPr>
              <a:t>  </a:t>
            </a:r>
            <a:r>
              <a:rPr lang="en-US" dirty="0">
                <a:ea typeface="+mn-lt"/>
                <a:cs typeface="+mn-lt"/>
                <a:hlinkClick r:id="rId13"/>
              </a:rPr>
              <a:t>The Hybrid Archives Internship Experience</a:t>
            </a:r>
            <a:r>
              <a:rPr lang="en-US" dirty="0">
                <a:ea typeface="+mn-lt"/>
                <a:cs typeface="+mn-lt"/>
              </a:rPr>
              <a:t> (Subject Term Review)</a:t>
            </a:r>
            <a:endParaRPr lang="en-US" dirty="0"/>
          </a:p>
          <a:p>
            <a:pPr marL="0" indent="0">
              <a:buNone/>
            </a:pPr>
            <a:r>
              <a:rPr lang="en-US" dirty="0">
                <a:ea typeface="Calibri"/>
                <a:cs typeface="Calibri"/>
              </a:rPr>
              <a:t> </a:t>
            </a:r>
            <a:r>
              <a:rPr lang="en-US" dirty="0">
                <a:ea typeface="+mn-lt"/>
                <a:cs typeface="+mn-lt"/>
              </a:rPr>
              <a:t> </a:t>
            </a:r>
            <a:r>
              <a:rPr lang="en-US" dirty="0">
                <a:ea typeface="+mn-lt"/>
                <a:cs typeface="+mn-lt"/>
                <a:hlinkClick r:id="rId14"/>
              </a:rPr>
              <a:t>My Summer 2023 Internship Experience: An Introduction to Archive Work</a:t>
            </a:r>
            <a:r>
              <a:rPr lang="en-US" dirty="0">
                <a:ea typeface="+mn-lt"/>
                <a:cs typeface="+mn-lt"/>
              </a:rPr>
              <a:t> (Subject Term Review)</a:t>
            </a:r>
          </a:p>
          <a:p>
            <a:endParaRPr lang="en-US" dirty="0">
              <a:ea typeface="Calibri"/>
              <a:cs typeface="Calibri"/>
            </a:endParaRPr>
          </a:p>
        </p:txBody>
      </p:sp>
    </p:spTree>
    <p:extLst>
      <p:ext uri="{BB962C8B-B14F-4D97-AF65-F5344CB8AC3E}">
        <p14:creationId xmlns:p14="http://schemas.microsoft.com/office/powerpoint/2010/main" val="33847814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2" name="Rectangle 51">
            <a:extLst>
              <a:ext uri="{FF2B5EF4-FFF2-40B4-BE49-F238E27FC236}">
                <a16:creationId xmlns:a16="http://schemas.microsoft.com/office/drawing/2014/main" id="{5CF81D86-BDBA-477C-B7DD-8D359BB996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3A72706-EAFC-B0A3-2060-F660DFA95E93}"/>
              </a:ext>
            </a:extLst>
          </p:cNvPr>
          <p:cNvSpPr>
            <a:spLocks noGrp="1"/>
          </p:cNvSpPr>
          <p:nvPr>
            <p:ph type="title"/>
          </p:nvPr>
        </p:nvSpPr>
        <p:spPr>
          <a:xfrm>
            <a:off x="4974771" y="634946"/>
            <a:ext cx="6574972" cy="1450757"/>
          </a:xfrm>
        </p:spPr>
        <p:txBody>
          <a:bodyPr>
            <a:normAutofit/>
          </a:bodyPr>
          <a:lstStyle/>
          <a:p>
            <a:r>
              <a:rPr lang="en-US"/>
              <a:t>Contact us!</a:t>
            </a:r>
          </a:p>
        </p:txBody>
      </p:sp>
      <p:pic>
        <p:nvPicPr>
          <p:cNvPr id="4" name="Content Placeholder 3" descr="A person riding a snowmobile">
            <a:extLst>
              <a:ext uri="{FF2B5EF4-FFF2-40B4-BE49-F238E27FC236}">
                <a16:creationId xmlns:a16="http://schemas.microsoft.com/office/drawing/2014/main" id="{F69D359F-4472-B378-6C51-A71E2CE1244F}"/>
              </a:ext>
            </a:extLst>
          </p:cNvPr>
          <p:cNvPicPr>
            <a:picLocks noChangeAspect="1"/>
          </p:cNvPicPr>
          <p:nvPr/>
        </p:nvPicPr>
        <p:blipFill>
          <a:blip r:embed="rId3"/>
          <a:srcRect l="11610" r="12909"/>
          <a:stretch/>
        </p:blipFill>
        <p:spPr>
          <a:xfrm>
            <a:off x="633999" y="640081"/>
            <a:ext cx="4001315" cy="5314406"/>
          </a:xfrm>
          <a:prstGeom prst="rect">
            <a:avLst/>
          </a:prstGeom>
        </p:spPr>
      </p:pic>
      <p:cxnSp>
        <p:nvCxnSpPr>
          <p:cNvPr id="53" name="Straight Connector 52">
            <a:extLst>
              <a:ext uri="{FF2B5EF4-FFF2-40B4-BE49-F238E27FC236}">
                <a16:creationId xmlns:a16="http://schemas.microsoft.com/office/drawing/2014/main" id="{C65F3E9C-EF11-4F8F-A621-399C7A3E640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74770" y="2086188"/>
            <a:ext cx="6089768"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8" name="Content Placeholder 7">
            <a:extLst>
              <a:ext uri="{FF2B5EF4-FFF2-40B4-BE49-F238E27FC236}">
                <a16:creationId xmlns:a16="http://schemas.microsoft.com/office/drawing/2014/main" id="{0CDF1BFF-36A6-E030-985F-FB11B175A124}"/>
              </a:ext>
            </a:extLst>
          </p:cNvPr>
          <p:cNvSpPr>
            <a:spLocks noGrp="1"/>
          </p:cNvSpPr>
          <p:nvPr>
            <p:ph idx="1"/>
          </p:nvPr>
        </p:nvSpPr>
        <p:spPr>
          <a:xfrm>
            <a:off x="4974769" y="2198914"/>
            <a:ext cx="6574973" cy="3670180"/>
          </a:xfrm>
        </p:spPr>
        <p:txBody>
          <a:bodyPr vert="horz" lIns="0" tIns="45720" rIns="0" bIns="45720" rtlCol="0" anchor="t">
            <a:normAutofit/>
          </a:bodyPr>
          <a:lstStyle/>
          <a:p>
            <a:r>
              <a:rPr lang="en-US"/>
              <a:t>Amy Berish, aberish@rockarch.org</a:t>
            </a:r>
          </a:p>
          <a:p>
            <a:r>
              <a:rPr lang="en-US"/>
              <a:t>Katie Martin, k.martin@rockarch.org</a:t>
            </a:r>
          </a:p>
          <a:p>
            <a:r>
              <a:rPr lang="en-US"/>
              <a:t>Darren Young, dyoung@rockarch.org</a:t>
            </a:r>
          </a:p>
          <a:p>
            <a:endParaRPr lang="en-US"/>
          </a:p>
          <a:p>
            <a:r>
              <a:rPr lang="en-US">
                <a:hlinkClick r:id="rId4"/>
              </a:rPr>
              <a:t>Bits &amp; Bytes:</a:t>
            </a:r>
            <a:r>
              <a:rPr lang="en-US"/>
              <a:t> </a:t>
            </a:r>
            <a:r>
              <a:rPr lang="en-US">
                <a:ea typeface="+mn-lt"/>
                <a:cs typeface="+mn-lt"/>
              </a:rPr>
              <a:t>Perspectives on our work and how we do it.</a:t>
            </a:r>
            <a:endParaRPr lang="en-US">
              <a:ea typeface="Calibri" panose="020F0502020204030204"/>
              <a:cs typeface="Calibri" panose="020F0502020204030204"/>
            </a:endParaRPr>
          </a:p>
          <a:p>
            <a:r>
              <a:rPr lang="en-US"/>
              <a:t>@RockefellerArchiveCenter</a:t>
            </a:r>
            <a:endParaRPr lang="en-US">
              <a:ea typeface="Calibri"/>
              <a:cs typeface="Calibri"/>
            </a:endParaRPr>
          </a:p>
          <a:p>
            <a:endParaRPr lang="en-US"/>
          </a:p>
        </p:txBody>
      </p:sp>
      <p:sp>
        <p:nvSpPr>
          <p:cNvPr id="54" name="Rectangle 53">
            <a:extLst>
              <a:ext uri="{FF2B5EF4-FFF2-40B4-BE49-F238E27FC236}">
                <a16:creationId xmlns:a16="http://schemas.microsoft.com/office/drawing/2014/main" id="{88AA064E-5F6E-4024-BC28-EDDC3DFC70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55" name="Rectangle 54">
            <a:extLst>
              <a:ext uri="{FF2B5EF4-FFF2-40B4-BE49-F238E27FC236}">
                <a16:creationId xmlns:a16="http://schemas.microsoft.com/office/drawing/2014/main" id="{03B29638-4838-4B9B-B9DB-96E542BAF3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5" name="TextBox 4">
            <a:extLst>
              <a:ext uri="{FF2B5EF4-FFF2-40B4-BE49-F238E27FC236}">
                <a16:creationId xmlns:a16="http://schemas.microsoft.com/office/drawing/2014/main" id="{ED23068A-422F-0662-96C4-214707F17242}"/>
              </a:ext>
            </a:extLst>
          </p:cNvPr>
          <p:cNvSpPr txBox="1"/>
          <p:nvPr/>
        </p:nvSpPr>
        <p:spPr>
          <a:xfrm>
            <a:off x="633999" y="5423047"/>
            <a:ext cx="4001315" cy="531440"/>
          </a:xfrm>
          <a:prstGeom prst="rect">
            <a:avLst/>
          </a:prstGeom>
          <a:solidFill>
            <a:srgbClr val="000000">
              <a:alpha val="50000"/>
            </a:srgbClr>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Aft>
                <a:spcPts val="600"/>
              </a:spcAft>
            </a:pPr>
            <a:r>
              <a:rPr lang="en-US" sz="1300" i="1">
                <a:solidFill>
                  <a:srgbClr val="FFFFFF"/>
                </a:solidFill>
              </a:rPr>
              <a:t>Campaign Snowmobile, Nelson A. Rockefeller photographs, RAC</a:t>
            </a:r>
          </a:p>
        </p:txBody>
      </p:sp>
    </p:spTree>
    <p:extLst>
      <p:ext uri="{BB962C8B-B14F-4D97-AF65-F5344CB8AC3E}">
        <p14:creationId xmlns:p14="http://schemas.microsoft.com/office/powerpoint/2010/main" val="3805023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52ABB703-2B0E-4C3B-B4A2-F3973548E5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48D459-0A94-56D5-EC68-440E278AD233}"/>
              </a:ext>
            </a:extLst>
          </p:cNvPr>
          <p:cNvSpPr>
            <a:spLocks noGrp="1"/>
          </p:cNvSpPr>
          <p:nvPr>
            <p:ph type="title"/>
          </p:nvPr>
        </p:nvSpPr>
        <p:spPr>
          <a:xfrm>
            <a:off x="6411685" y="634946"/>
            <a:ext cx="5127171" cy="1450757"/>
          </a:xfrm>
        </p:spPr>
        <p:txBody>
          <a:bodyPr>
            <a:normAutofit/>
          </a:bodyPr>
          <a:lstStyle/>
          <a:p>
            <a:r>
              <a:rPr lang="en-US"/>
              <a:t>Themes</a:t>
            </a:r>
          </a:p>
        </p:txBody>
      </p:sp>
      <p:pic>
        <p:nvPicPr>
          <p:cNvPr id="5" name="Picture 4" descr="A few men working at a desk">
            <a:extLst>
              <a:ext uri="{FF2B5EF4-FFF2-40B4-BE49-F238E27FC236}">
                <a16:creationId xmlns:a16="http://schemas.microsoft.com/office/drawing/2014/main" id="{A6C3EB9E-5E5C-B194-501C-4362721ED1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3192" y="1517645"/>
            <a:ext cx="5451627" cy="3502669"/>
          </a:xfrm>
          <a:prstGeom prst="rect">
            <a:avLst/>
          </a:prstGeom>
        </p:spPr>
      </p:pic>
      <p:cxnSp>
        <p:nvCxnSpPr>
          <p:cNvPr id="24" name="Straight Connector 23">
            <a:extLst>
              <a:ext uri="{FF2B5EF4-FFF2-40B4-BE49-F238E27FC236}">
                <a16:creationId xmlns:a16="http://schemas.microsoft.com/office/drawing/2014/main" id="{9C21570E-E159-49A6-9891-FA397B7A92D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411684" y="2086188"/>
            <a:ext cx="4748808"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B6EDC4D2-9BF8-46C6-92D5-88B0C3FF6EC5}"/>
              </a:ext>
            </a:extLst>
          </p:cNvPr>
          <p:cNvSpPr>
            <a:spLocks noGrp="1"/>
          </p:cNvSpPr>
          <p:nvPr>
            <p:ph idx="1"/>
          </p:nvPr>
        </p:nvSpPr>
        <p:spPr>
          <a:xfrm>
            <a:off x="6411684" y="2198914"/>
            <a:ext cx="5127172" cy="3670180"/>
          </a:xfrm>
        </p:spPr>
        <p:txBody>
          <a:bodyPr vert="horz" lIns="91440" tIns="45720" rIns="91440" bIns="45720" rtlCol="0">
            <a:normAutofit/>
          </a:bodyPr>
          <a:lstStyle/>
          <a:p>
            <a:r>
              <a:rPr lang="en-US"/>
              <a:t>Institutional Context</a:t>
            </a:r>
          </a:p>
          <a:p>
            <a:r>
              <a:rPr lang="en-US"/>
              <a:t>Creating an environment for Culturally Competent (Re)Description (CCD) work</a:t>
            </a:r>
          </a:p>
          <a:p>
            <a:r>
              <a:rPr lang="en-US"/>
              <a:t>Sustainability of CCD</a:t>
            </a:r>
          </a:p>
          <a:p>
            <a:pPr lvl="1">
              <a:buFont typeface="Courier New" panose="020B0604020202020204" pitchFamily="34" charset="0"/>
              <a:buChar char="o"/>
            </a:pPr>
            <a:r>
              <a:rPr lang="en-US"/>
              <a:t>Integrating CCD into core work</a:t>
            </a:r>
          </a:p>
          <a:p>
            <a:pPr lvl="1">
              <a:buFont typeface="Courier New" panose="020B0604020202020204" pitchFamily="34" charset="0"/>
              <a:buChar char="o"/>
            </a:pPr>
            <a:r>
              <a:rPr lang="en-US"/>
              <a:t>Collaborative projects and sharing CCD responsibility with others</a:t>
            </a:r>
          </a:p>
        </p:txBody>
      </p:sp>
      <p:sp>
        <p:nvSpPr>
          <p:cNvPr id="26" name="Rectangle 25">
            <a:extLst>
              <a:ext uri="{FF2B5EF4-FFF2-40B4-BE49-F238E27FC236}">
                <a16:creationId xmlns:a16="http://schemas.microsoft.com/office/drawing/2014/main" id="{E95DA498-D9A2-4DA9-B9DA-B3776E08CF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8" name="Rectangle 27">
            <a:extLst>
              <a:ext uri="{FF2B5EF4-FFF2-40B4-BE49-F238E27FC236}">
                <a16:creationId xmlns:a16="http://schemas.microsoft.com/office/drawing/2014/main" id="{82A73093-4B9D-420D-B17E-52293703A1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6" name="TextBox 5">
            <a:extLst>
              <a:ext uri="{FF2B5EF4-FFF2-40B4-BE49-F238E27FC236}">
                <a16:creationId xmlns:a16="http://schemas.microsoft.com/office/drawing/2014/main" id="{A75526CB-5C26-3FE4-C843-1828867E38DD}"/>
              </a:ext>
            </a:extLst>
          </p:cNvPr>
          <p:cNvSpPr txBox="1"/>
          <p:nvPr/>
        </p:nvSpPr>
        <p:spPr>
          <a:xfrm>
            <a:off x="643192" y="4717775"/>
            <a:ext cx="5451627" cy="276999"/>
          </a:xfrm>
          <a:prstGeom prst="rect">
            <a:avLst/>
          </a:prstGeom>
          <a:solidFill>
            <a:srgbClr val="000000">
              <a:alpha val="36000"/>
            </a:srgbClr>
          </a:solidFill>
          <a:ln>
            <a:noFill/>
          </a:ln>
        </p:spPr>
        <p:style>
          <a:lnRef idx="1">
            <a:schemeClr val="dk1"/>
          </a:lnRef>
          <a:fillRef idx="2">
            <a:schemeClr val="dk1"/>
          </a:fillRef>
          <a:effectRef idx="1">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spcAft>
                <a:spcPts val="600"/>
              </a:spcAft>
            </a:pPr>
            <a:r>
              <a:rPr lang="en-US" sz="1200" i="1">
                <a:solidFill>
                  <a:schemeClr val="bg1"/>
                </a:solidFill>
                <a:ea typeface="+mn-lt"/>
                <a:cs typeface="+mn-lt"/>
              </a:rPr>
              <a:t> Ford Foundation records, RAC</a:t>
            </a:r>
            <a:endParaRPr lang="en-US" sz="1200" i="1">
              <a:solidFill>
                <a:schemeClr val="bg1"/>
              </a:solidFill>
              <a:ea typeface="Calibri"/>
              <a:cs typeface="Calibri"/>
            </a:endParaRPr>
          </a:p>
        </p:txBody>
      </p:sp>
    </p:spTree>
    <p:extLst>
      <p:ext uri="{BB962C8B-B14F-4D97-AF65-F5344CB8AC3E}">
        <p14:creationId xmlns:p14="http://schemas.microsoft.com/office/powerpoint/2010/main" val="19618889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54BCCB-342A-A4CD-37DE-B8AE0649D449}"/>
              </a:ext>
            </a:extLst>
          </p:cNvPr>
          <p:cNvSpPr>
            <a:spLocks noGrp="1"/>
          </p:cNvSpPr>
          <p:nvPr>
            <p:ph type="title"/>
          </p:nvPr>
        </p:nvSpPr>
        <p:spPr/>
        <p:txBody>
          <a:bodyPr/>
          <a:lstStyle/>
          <a:p>
            <a:r>
              <a:rPr lang="en-US"/>
              <a:t>About the Rockefeller Archive Center</a:t>
            </a:r>
          </a:p>
        </p:txBody>
      </p:sp>
      <p:sp>
        <p:nvSpPr>
          <p:cNvPr id="3" name="Content Placeholder 2">
            <a:extLst>
              <a:ext uri="{FF2B5EF4-FFF2-40B4-BE49-F238E27FC236}">
                <a16:creationId xmlns:a16="http://schemas.microsoft.com/office/drawing/2014/main" id="{E209F162-8DE0-734C-A652-1503E34992A0}"/>
              </a:ext>
            </a:extLst>
          </p:cNvPr>
          <p:cNvSpPr>
            <a:spLocks noGrp="1"/>
          </p:cNvSpPr>
          <p:nvPr>
            <p:ph idx="1"/>
          </p:nvPr>
        </p:nvSpPr>
        <p:spPr>
          <a:xfrm>
            <a:off x="1097279" y="1845734"/>
            <a:ext cx="6840773" cy="4023360"/>
          </a:xfrm>
        </p:spPr>
        <p:txBody>
          <a:bodyPr>
            <a:normAutofit/>
          </a:bodyPr>
          <a:lstStyle/>
          <a:p>
            <a:endParaRPr lang="en-US" b="0" i="0">
              <a:solidFill>
                <a:srgbClr val="2E2E2E"/>
              </a:solidFill>
              <a:effectLst/>
              <a:latin typeface="Manuale"/>
            </a:endParaRPr>
          </a:p>
          <a:p>
            <a:r>
              <a:rPr lang="en-US"/>
              <a:t>The RAC’s collections contain the records of a wide range of institutions dedicated to the public good, as well as the papers of individuals associated with these institutions</a:t>
            </a:r>
          </a:p>
          <a:p>
            <a:r>
              <a:rPr lang="en-US"/>
              <a:t>Four archival teams: Collections Management, Processing, Access, and Digital Strategies</a:t>
            </a:r>
          </a:p>
          <a:p>
            <a:r>
              <a:rPr lang="en-US"/>
              <a:t>In addition to the Archives Program, RAC has a Research &amp; Engagement Program and Operations and Finance Programs</a:t>
            </a:r>
          </a:p>
        </p:txBody>
      </p:sp>
      <p:pic>
        <p:nvPicPr>
          <p:cNvPr id="5" name="Picture 4" descr="A logo of a company">
            <a:extLst>
              <a:ext uri="{FF2B5EF4-FFF2-40B4-BE49-F238E27FC236}">
                <a16:creationId xmlns:a16="http://schemas.microsoft.com/office/drawing/2014/main" id="{B1913D6F-554F-F0C6-6D6C-52030DA28F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28699" y="2004760"/>
            <a:ext cx="2352172" cy="2911797"/>
          </a:xfrm>
          <a:prstGeom prst="rect">
            <a:avLst/>
          </a:prstGeom>
        </p:spPr>
      </p:pic>
    </p:spTree>
    <p:extLst>
      <p:ext uri="{BB962C8B-B14F-4D97-AF65-F5344CB8AC3E}">
        <p14:creationId xmlns:p14="http://schemas.microsoft.com/office/powerpoint/2010/main" val="14979797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E2597-1FEF-C005-45BB-5E4D35942EB8}"/>
              </a:ext>
            </a:extLst>
          </p:cNvPr>
          <p:cNvSpPr>
            <a:spLocks noGrp="1"/>
          </p:cNvSpPr>
          <p:nvPr>
            <p:ph type="title"/>
          </p:nvPr>
        </p:nvSpPr>
        <p:spPr/>
        <p:txBody>
          <a:bodyPr/>
          <a:lstStyle/>
          <a:p>
            <a:r>
              <a:rPr lang="en-US"/>
              <a:t>RAC Processing Team</a:t>
            </a:r>
          </a:p>
        </p:txBody>
      </p:sp>
      <p:sp>
        <p:nvSpPr>
          <p:cNvPr id="3" name="Content Placeholder 2">
            <a:extLst>
              <a:ext uri="{FF2B5EF4-FFF2-40B4-BE49-F238E27FC236}">
                <a16:creationId xmlns:a16="http://schemas.microsoft.com/office/drawing/2014/main" id="{D9F18E9F-6FFC-8777-198C-F0A3B8B90AA3}"/>
              </a:ext>
            </a:extLst>
          </p:cNvPr>
          <p:cNvSpPr>
            <a:spLocks noGrp="1"/>
          </p:cNvSpPr>
          <p:nvPr>
            <p:ph idx="1"/>
          </p:nvPr>
        </p:nvSpPr>
        <p:spPr>
          <a:xfrm>
            <a:off x="1115568" y="2178435"/>
            <a:ext cx="6835252" cy="4361281"/>
          </a:xfrm>
        </p:spPr>
        <p:txBody>
          <a:bodyPr vert="horz" lIns="91440" tIns="45720" rIns="91440" bIns="45720" rtlCol="0" anchor="t">
            <a:normAutofit/>
          </a:bodyPr>
          <a:lstStyle/>
          <a:p>
            <a:r>
              <a:rPr lang="en-US"/>
              <a:t>All team members have access to create and edit description in ArchivesSpace</a:t>
            </a:r>
          </a:p>
          <a:p>
            <a:r>
              <a:rPr lang="en-US"/>
              <a:t>Archival description is iterative</a:t>
            </a:r>
          </a:p>
          <a:p>
            <a:pPr marL="457200" lvl="1" indent="0">
              <a:buNone/>
            </a:pPr>
            <a:r>
              <a:rPr lang="en-US" sz="1800"/>
              <a:t>Processing Manual:</a:t>
            </a:r>
          </a:p>
          <a:p>
            <a:pPr lvl="1">
              <a:buFont typeface="Courier New" panose="020B0604020202020204" pitchFamily="34" charset="0"/>
              <a:buChar char="o"/>
            </a:pPr>
            <a:endParaRPr lang="en-US"/>
          </a:p>
          <a:p>
            <a:endParaRPr lang="en-US"/>
          </a:p>
          <a:p>
            <a:endParaRPr lang="en-US"/>
          </a:p>
          <a:p>
            <a:r>
              <a:rPr lang="en-US"/>
              <a:t>Already had projects to edit existing description</a:t>
            </a:r>
          </a:p>
          <a:p>
            <a:pPr lvl="1">
              <a:buFont typeface="Courier New" panose="020B0604020202020204" pitchFamily="34" charset="0"/>
              <a:buChar char="o"/>
            </a:pPr>
            <a:r>
              <a:rPr lang="en-US"/>
              <a:t>Removing outdated and non-standard notes</a:t>
            </a:r>
          </a:p>
          <a:p>
            <a:pPr lvl="1">
              <a:buFont typeface="Courier New" panose="020B0604020202020204" pitchFamily="34" charset="0"/>
              <a:buChar char="o"/>
            </a:pPr>
            <a:endParaRPr lang="en-US"/>
          </a:p>
          <a:p>
            <a:endParaRPr lang="en-US"/>
          </a:p>
        </p:txBody>
      </p:sp>
      <p:pic>
        <p:nvPicPr>
          <p:cNvPr id="4" name="Picture 3" descr="Black text on a white background with iterative process highlighted&#10;&#10;At its core, archival processing is an iterative process that identifies and describes meaningful groupings of records, with continual remedial actions to maintain and improve intellectual and physical control of our holdings, and expand and enhance access to the collections in our care. ">
            <a:extLst>
              <a:ext uri="{FF2B5EF4-FFF2-40B4-BE49-F238E27FC236}">
                <a16:creationId xmlns:a16="http://schemas.microsoft.com/office/drawing/2014/main" id="{A5001046-7AB2-A84A-BDF6-C2F003AB99E5}"/>
              </a:ext>
            </a:extLst>
          </p:cNvPr>
          <p:cNvPicPr>
            <a:picLocks noChangeAspect="1"/>
          </p:cNvPicPr>
          <p:nvPr/>
        </p:nvPicPr>
        <p:blipFill>
          <a:blip r:embed="rId3"/>
          <a:srcRect l="348" r="609"/>
          <a:stretch/>
        </p:blipFill>
        <p:spPr>
          <a:xfrm>
            <a:off x="1488913" y="3681721"/>
            <a:ext cx="7662883" cy="996297"/>
          </a:xfrm>
          <a:prstGeom prst="rect">
            <a:avLst/>
          </a:prstGeom>
          <a:ln>
            <a:noFill/>
          </a:ln>
        </p:spPr>
      </p:pic>
      <mc:AlternateContent xmlns:mc="http://schemas.openxmlformats.org/markup-compatibility/2006" xmlns:p14="http://schemas.microsoft.com/office/powerpoint/2010/main">
        <mc:Choice Requires="p14">
          <p:contentPart p14:bwMode="auto" r:id="rId4">
            <p14:nvContentPartPr>
              <p14:cNvPr id="5" name="Ink 4" descr="highlight applied to the words &quot;iterative process&quot;">
                <a:extLst>
                  <a:ext uri="{FF2B5EF4-FFF2-40B4-BE49-F238E27FC236}">
                    <a16:creationId xmlns:a16="http://schemas.microsoft.com/office/drawing/2014/main" id="{02B51271-AA37-C792-2C1B-F7E62CB12AA7}"/>
                  </a:ext>
                </a:extLst>
              </p14:cNvPr>
              <p14:cNvContentPartPr/>
              <p14:nvPr/>
            </p14:nvContentPartPr>
            <p14:xfrm>
              <a:off x="4399721" y="3861335"/>
              <a:ext cx="1192695" cy="13854"/>
            </p14:xfrm>
          </p:contentPart>
        </mc:Choice>
        <mc:Fallback xmlns="">
          <p:pic>
            <p:nvPicPr>
              <p:cNvPr id="5" name="Ink 4" descr="highlight applied to the words &quot;iterative process&quot;">
                <a:extLst>
                  <a:ext uri="{FF2B5EF4-FFF2-40B4-BE49-F238E27FC236}">
                    <a16:creationId xmlns:a16="http://schemas.microsoft.com/office/drawing/2014/main" id="{02B51271-AA37-C792-2C1B-F7E62CB12AA7}"/>
                  </a:ext>
                </a:extLst>
              </p:cNvPr>
              <p:cNvPicPr/>
              <p:nvPr/>
            </p:nvPicPr>
            <p:blipFill>
              <a:blip r:embed="rId5"/>
              <a:stretch>
                <a:fillRect/>
              </a:stretch>
            </p:blipFill>
            <p:spPr>
              <a:xfrm>
                <a:off x="4345737" y="-294865"/>
                <a:ext cx="1300304" cy="8312400"/>
              </a:xfrm>
              <a:prstGeom prst="rect">
                <a:avLst/>
              </a:prstGeom>
            </p:spPr>
          </p:pic>
        </mc:Fallback>
      </mc:AlternateContent>
      <p:pic>
        <p:nvPicPr>
          <p:cNvPr id="7" name="Picture 6" descr="A close-up of several archival boxes on a shelf">
            <a:extLst>
              <a:ext uri="{FF2B5EF4-FFF2-40B4-BE49-F238E27FC236}">
                <a16:creationId xmlns:a16="http://schemas.microsoft.com/office/drawing/2014/main" id="{E0BBB1BB-7812-8C45-8371-12E0F30FAE0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10260" y="0"/>
            <a:ext cx="2681740" cy="3579541"/>
          </a:xfrm>
          <a:prstGeom prst="rect">
            <a:avLst/>
          </a:prstGeom>
        </p:spPr>
      </p:pic>
    </p:spTree>
    <p:extLst>
      <p:ext uri="{BB962C8B-B14F-4D97-AF65-F5344CB8AC3E}">
        <p14:creationId xmlns:p14="http://schemas.microsoft.com/office/powerpoint/2010/main" val="3251941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A068C2-F804-6DA5-2412-DCD9AE146F2E}"/>
              </a:ext>
            </a:extLst>
          </p:cNvPr>
          <p:cNvSpPr>
            <a:spLocks noGrp="1"/>
          </p:cNvSpPr>
          <p:nvPr>
            <p:ph type="title"/>
          </p:nvPr>
        </p:nvSpPr>
        <p:spPr/>
        <p:txBody>
          <a:bodyPr>
            <a:normAutofit/>
          </a:bodyPr>
          <a:lstStyle/>
          <a:p>
            <a:r>
              <a:rPr lang="en-US" sz="3900"/>
              <a:t>Organizational Push for Cultural Competency (CCD)</a:t>
            </a:r>
          </a:p>
        </p:txBody>
      </p:sp>
      <p:graphicFrame>
        <p:nvGraphicFramePr>
          <p:cNvPr id="213" name="Content Placeholder 212" descr="A graphic showing the RAC Statement in Solidarity led to a Call for projects which led to both the CCD Education Campaign​ and a Staff DEI Committee">
            <a:extLst>
              <a:ext uri="{FF2B5EF4-FFF2-40B4-BE49-F238E27FC236}">
                <a16:creationId xmlns:a16="http://schemas.microsoft.com/office/drawing/2014/main" id="{7F6F3403-EF06-895B-753D-256D1446B26E}"/>
              </a:ext>
            </a:extLst>
          </p:cNvPr>
          <p:cNvGraphicFramePr>
            <a:graphicFrameLocks noGrp="1"/>
          </p:cNvGraphicFramePr>
          <p:nvPr>
            <p:ph idx="1"/>
            <p:extLst>
              <p:ext uri="{D42A27DB-BD31-4B8C-83A1-F6EECF244321}">
                <p14:modId xmlns:p14="http://schemas.microsoft.com/office/powerpoint/2010/main" val="1441940911"/>
              </p:ext>
            </p:extLst>
          </p:nvPr>
        </p:nvGraphicFramePr>
        <p:xfrm>
          <a:off x="1096963" y="1846263"/>
          <a:ext cx="10058400" cy="40227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532398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C77F59-D5B1-5FD0-53CB-23B56FFD5FF6}"/>
              </a:ext>
            </a:extLst>
          </p:cNvPr>
          <p:cNvSpPr>
            <a:spLocks noGrp="1"/>
          </p:cNvSpPr>
          <p:nvPr>
            <p:ph type="title"/>
          </p:nvPr>
        </p:nvSpPr>
        <p:spPr>
          <a:xfrm>
            <a:off x="659234" y="957447"/>
            <a:ext cx="3766992" cy="4943105"/>
          </a:xfrm>
        </p:spPr>
        <p:txBody>
          <a:bodyPr anchor="ctr">
            <a:normAutofit/>
          </a:bodyPr>
          <a:lstStyle/>
          <a:p>
            <a:r>
              <a:rPr lang="en-US"/>
              <a:t>Organizational Push for Cultural Competency (Big Picture)</a:t>
            </a:r>
          </a:p>
        </p:txBody>
      </p:sp>
      <p:graphicFrame>
        <p:nvGraphicFramePr>
          <p:cNvPr id="4" name="Content Placeholder 3" descr="A graphic showing the connection between Staff DEI Committee​, Staff DEI Training​, DEI consultants, and Mission, Vision, and Values​">
            <a:extLst>
              <a:ext uri="{FF2B5EF4-FFF2-40B4-BE49-F238E27FC236}">
                <a16:creationId xmlns:a16="http://schemas.microsoft.com/office/drawing/2014/main" id="{BCDC2C46-CD9D-A00B-9760-29B16532966C}"/>
              </a:ext>
            </a:extLst>
          </p:cNvPr>
          <p:cNvGraphicFramePr>
            <a:graphicFrameLocks noGrp="1"/>
          </p:cNvGraphicFramePr>
          <p:nvPr>
            <p:ph idx="1"/>
            <p:extLst>
              <p:ext uri="{D42A27DB-BD31-4B8C-83A1-F6EECF244321}">
                <p14:modId xmlns:p14="http://schemas.microsoft.com/office/powerpoint/2010/main" val="4004882213"/>
              </p:ext>
            </p:extLst>
          </p:nvPr>
        </p:nvGraphicFramePr>
        <p:xfrm>
          <a:off x="4553712" y="621792"/>
          <a:ext cx="6812280" cy="55412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574514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8C4E5C9F-A336-9FF4-6A98-A3E62A6088DE}"/>
              </a:ext>
            </a:extLst>
          </p:cNvPr>
          <p:cNvSpPr>
            <a:spLocks noGrp="1"/>
          </p:cNvSpPr>
          <p:nvPr>
            <p:ph type="title"/>
          </p:nvPr>
        </p:nvSpPr>
        <p:spPr>
          <a:xfrm>
            <a:off x="492370" y="605896"/>
            <a:ext cx="3084844" cy="5646208"/>
          </a:xfrm>
        </p:spPr>
        <p:txBody>
          <a:bodyPr anchor="ctr">
            <a:normAutofit/>
          </a:bodyPr>
          <a:lstStyle/>
          <a:p>
            <a:r>
              <a:rPr lang="en-US">
                <a:solidFill>
                  <a:schemeClr val="bg1"/>
                </a:solidFill>
              </a:rPr>
              <a:t>RAC Mission, Vision, and Values</a:t>
            </a:r>
          </a:p>
        </p:txBody>
      </p:sp>
      <p:sp>
        <p:nvSpPr>
          <p:cNvPr id="24" name="Rectangle 23">
            <a:extLst>
              <a:ext uri="{FF2B5EF4-FFF2-40B4-BE49-F238E27FC236}">
                <a16:creationId xmlns:a16="http://schemas.microsoft.com/office/drawing/2014/main" id="{054B3F04-9EAC-45C0-B3CE-0387EEA10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5" name="Content Placeholder 2">
            <a:extLst>
              <a:ext uri="{FF2B5EF4-FFF2-40B4-BE49-F238E27FC236}">
                <a16:creationId xmlns:a16="http://schemas.microsoft.com/office/drawing/2014/main" id="{50DF645C-3EA7-C012-4CEE-5DA1EAE85B94}"/>
              </a:ext>
            </a:extLst>
          </p:cNvPr>
          <p:cNvSpPr>
            <a:spLocks noGrp="1"/>
          </p:cNvSpPr>
          <p:nvPr>
            <p:ph idx="1"/>
          </p:nvPr>
        </p:nvSpPr>
        <p:spPr>
          <a:xfrm>
            <a:off x="4742016" y="605896"/>
            <a:ext cx="6413663" cy="5646208"/>
          </a:xfrm>
        </p:spPr>
        <p:txBody>
          <a:bodyPr vert="horz" lIns="91440" tIns="45720" rIns="91440" bIns="45720" rtlCol="0" anchor="ctr">
            <a:normAutofit/>
          </a:bodyPr>
          <a:lstStyle/>
          <a:p>
            <a:pPr marL="0" indent="0">
              <a:buNone/>
            </a:pPr>
            <a:r>
              <a:rPr lang="en-US">
                <a:hlinkClick r:id="rId2"/>
              </a:rPr>
              <a:t>Mission</a:t>
            </a:r>
            <a:endParaRPr lang="en-US"/>
          </a:p>
          <a:p>
            <a:pPr marL="0" indent="0">
              <a:buNone/>
            </a:pPr>
            <a:r>
              <a:rPr lang="en-US"/>
              <a:t>… the Rockefeller Archive Center </a:t>
            </a:r>
            <a:r>
              <a:rPr lang="en-US" b="1" i="1"/>
              <a:t>inspires critical analysis and contributes knowledge to diverse learning communities</a:t>
            </a:r>
            <a:r>
              <a:rPr lang="en-US"/>
              <a:t> throughout the world.</a:t>
            </a:r>
          </a:p>
          <a:p>
            <a:pPr marL="0" indent="0">
              <a:buNone/>
            </a:pPr>
            <a:r>
              <a:rPr lang="en-US">
                <a:hlinkClick r:id="rId3"/>
              </a:rPr>
              <a:t>Vision</a:t>
            </a:r>
            <a:endParaRPr lang="en-US"/>
          </a:p>
          <a:p>
            <a:pPr marL="0" indent="0">
              <a:buNone/>
            </a:pPr>
            <a:r>
              <a:rPr lang="en-US"/>
              <a:t>… the Rockefeller Archive Center aspires to: </a:t>
            </a:r>
          </a:p>
          <a:p>
            <a:pPr marL="342900" indent="-342900"/>
            <a:r>
              <a:rPr lang="en-US"/>
              <a:t>Embed the principles of </a:t>
            </a:r>
            <a:r>
              <a:rPr lang="en-US" b="1" i="1"/>
              <a:t>equity, inclusion, diversity, and belonging in the framework of everything we do</a:t>
            </a:r>
            <a:r>
              <a:rPr lang="en-US" i="1"/>
              <a:t>.</a:t>
            </a:r>
          </a:p>
          <a:p>
            <a:pPr marL="0" indent="0">
              <a:buNone/>
            </a:pPr>
            <a:r>
              <a:rPr lang="en-US">
                <a:hlinkClick r:id="rId4"/>
              </a:rPr>
              <a:t>Values</a:t>
            </a:r>
            <a:endParaRPr lang="en-US"/>
          </a:p>
          <a:p>
            <a:pPr marL="0" indent="0">
              <a:buNone/>
            </a:pPr>
            <a:r>
              <a:rPr lang="en-US"/>
              <a:t>We are Dedicated to Diversity, Equity, Accessibility, and Inclusion</a:t>
            </a:r>
          </a:p>
          <a:p>
            <a:pPr marL="342900" indent="-342900"/>
            <a:r>
              <a:rPr lang="en-US"/>
              <a:t>We foster </a:t>
            </a:r>
            <a:r>
              <a:rPr lang="en-US" b="1" i="1"/>
              <a:t>cultural competence among our staff</a:t>
            </a:r>
            <a:r>
              <a:rPr lang="en-US" i="1"/>
              <a:t> </a:t>
            </a:r>
            <a:r>
              <a:rPr lang="en-US" b="1" i="1"/>
              <a:t>and apply those</a:t>
            </a:r>
            <a:r>
              <a:rPr lang="en-US" i="1"/>
              <a:t> </a:t>
            </a:r>
            <a:r>
              <a:rPr lang="en-US" b="1" i="1"/>
              <a:t>standards to our collecting, archival description, access, and engagement activities</a:t>
            </a:r>
            <a:r>
              <a:rPr lang="en-US" i="1"/>
              <a:t>.</a:t>
            </a:r>
          </a:p>
        </p:txBody>
      </p:sp>
    </p:spTree>
    <p:extLst>
      <p:ext uri="{BB962C8B-B14F-4D97-AF65-F5344CB8AC3E}">
        <p14:creationId xmlns:p14="http://schemas.microsoft.com/office/powerpoint/2010/main" val="24800014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2" name="Rectangle 51">
            <a:extLst>
              <a:ext uri="{FF2B5EF4-FFF2-40B4-BE49-F238E27FC236}">
                <a16:creationId xmlns:a16="http://schemas.microsoft.com/office/drawing/2014/main" id="{311973C2-EB8B-452A-A698-4A252FD3A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53" name="Rectangle 52">
            <a:extLst>
              <a:ext uri="{FF2B5EF4-FFF2-40B4-BE49-F238E27FC236}">
                <a16:creationId xmlns:a16="http://schemas.microsoft.com/office/drawing/2014/main" id="{10162E77-11AD-44A7-84EC-40C59EEFBD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81B3C82-659F-5B3E-BB57-61E0D00016EE}"/>
              </a:ext>
            </a:extLst>
          </p:cNvPr>
          <p:cNvSpPr>
            <a:spLocks noGrp="1"/>
          </p:cNvSpPr>
          <p:nvPr>
            <p:ph type="title"/>
          </p:nvPr>
        </p:nvSpPr>
        <p:spPr>
          <a:xfrm>
            <a:off x="5181601" y="634946"/>
            <a:ext cx="6368142" cy="1450757"/>
          </a:xfrm>
        </p:spPr>
        <p:txBody>
          <a:bodyPr vert="horz" lIns="91440" tIns="45720" rIns="91440" bIns="45720" rtlCol="0">
            <a:normAutofit/>
          </a:bodyPr>
          <a:lstStyle/>
          <a:p>
            <a:r>
              <a:rPr lang="en-US"/>
              <a:t>Education Campaign</a:t>
            </a:r>
          </a:p>
        </p:txBody>
      </p:sp>
      <p:pic>
        <p:nvPicPr>
          <p:cNvPr id="7" name="Content Placeholder 6" descr="An orange and black poster with cartoon characters">
            <a:extLst>
              <a:ext uri="{FF2B5EF4-FFF2-40B4-BE49-F238E27FC236}">
                <a16:creationId xmlns:a16="http://schemas.microsoft.com/office/drawing/2014/main" id="{BE7B940F-F26B-C4EC-FB34-FE353DA6F027}"/>
              </a:ext>
            </a:extLst>
          </p:cNvPr>
          <p:cNvPicPr>
            <a:picLocks noChangeAspect="1"/>
          </p:cNvPicPr>
          <p:nvPr/>
        </p:nvPicPr>
        <p:blipFill>
          <a:blip r:embed="rId2"/>
          <a:srcRect l="10448" r="5393" b="-2"/>
          <a:stretch/>
        </p:blipFill>
        <p:spPr>
          <a:xfrm>
            <a:off x="20" y="-12128"/>
            <a:ext cx="4654276" cy="6870127"/>
          </a:xfrm>
          <a:prstGeom prst="rect">
            <a:avLst/>
          </a:prstGeom>
        </p:spPr>
      </p:pic>
      <p:cxnSp>
        <p:nvCxnSpPr>
          <p:cNvPr id="54" name="Straight Connector 53">
            <a:extLst>
              <a:ext uri="{FF2B5EF4-FFF2-40B4-BE49-F238E27FC236}">
                <a16:creationId xmlns:a16="http://schemas.microsoft.com/office/drawing/2014/main" id="{5AB158E9-1B40-4CD6-95F0-95CA11DF7B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87617" y="2085703"/>
            <a:ext cx="6170686"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55" name="Content Placeholder 26">
            <a:extLst>
              <a:ext uri="{FF2B5EF4-FFF2-40B4-BE49-F238E27FC236}">
                <a16:creationId xmlns:a16="http://schemas.microsoft.com/office/drawing/2014/main" id="{499CB791-95E8-EF16-4820-5884874A887D}"/>
              </a:ext>
            </a:extLst>
          </p:cNvPr>
          <p:cNvSpPr>
            <a:spLocks noGrp="1"/>
          </p:cNvSpPr>
          <p:nvPr>
            <p:ph idx="1"/>
          </p:nvPr>
        </p:nvSpPr>
        <p:spPr>
          <a:xfrm>
            <a:off x="5181601" y="2325915"/>
            <a:ext cx="6368142" cy="4385996"/>
          </a:xfrm>
        </p:spPr>
        <p:txBody>
          <a:bodyPr vert="horz" lIns="0" tIns="45720" rIns="0" bIns="45720" rtlCol="0" anchor="t">
            <a:normAutofit lnSpcReduction="10000"/>
          </a:bodyPr>
          <a:lstStyle/>
          <a:p>
            <a:pPr>
              <a:buFont typeface="Wingdings" panose="020F0502020204030204" pitchFamily="34" charset="0"/>
              <a:buChar char="Ø"/>
            </a:pPr>
            <a:r>
              <a:rPr lang="en-US">
                <a:ea typeface="Calibri" panose="020F0502020204030204"/>
                <a:cs typeface="Calibri" panose="020F0502020204030204"/>
              </a:rPr>
              <a:t>Establish a baseline understanding for all staff members regarding cultural competency broadly and specifically in relationship to archives</a:t>
            </a:r>
          </a:p>
          <a:p>
            <a:pPr>
              <a:buFont typeface="Wingdings" panose="020F0502020204030204" pitchFamily="34" charset="0"/>
              <a:buChar char="Ø"/>
            </a:pPr>
            <a:r>
              <a:rPr lang="en-US">
                <a:ea typeface="Calibri" panose="020F0502020204030204"/>
                <a:cs typeface="Calibri" panose="020F0502020204030204"/>
              </a:rPr>
              <a:t>Develop a shared language and not assume concepts are understood universally</a:t>
            </a:r>
          </a:p>
          <a:p>
            <a:pPr>
              <a:buFont typeface="Wingdings" panose="020F0502020204030204" pitchFamily="34" charset="0"/>
              <a:buChar char="Ø"/>
            </a:pPr>
            <a:r>
              <a:rPr lang="en-US">
                <a:ea typeface="Calibri" panose="020F0502020204030204"/>
                <a:cs typeface="Calibri" panose="020F0502020204030204"/>
              </a:rPr>
              <a:t>Set ground rules to help staff feel comfortable discussing topics</a:t>
            </a:r>
          </a:p>
          <a:p>
            <a:pPr>
              <a:buFont typeface="Wingdings" panose="020F0502020204030204" pitchFamily="34" charset="0"/>
              <a:buChar char="Ø"/>
            </a:pPr>
            <a:r>
              <a:rPr lang="en-US">
                <a:ea typeface="Calibri" panose="020F0502020204030204"/>
                <a:cs typeface="Calibri" panose="020F0502020204030204"/>
              </a:rPr>
              <a:t>Emphasize we are all learning</a:t>
            </a:r>
          </a:p>
          <a:p>
            <a:pPr>
              <a:buFont typeface="Wingdings" panose="020F0502020204030204" pitchFamily="34" charset="0"/>
              <a:buChar char="Ø"/>
            </a:pPr>
            <a:r>
              <a:rPr lang="en-US">
                <a:ea typeface="Calibri" panose="020F0502020204030204"/>
                <a:cs typeface="Calibri" panose="020F0502020204030204"/>
              </a:rPr>
              <a:t>Employ tiered approach to work from a "big picture" understanding of cultural competency to specific application of CCD to RAC description</a:t>
            </a:r>
          </a:p>
          <a:p>
            <a:pPr marL="383540" lvl="1">
              <a:buFont typeface="Courier New" panose="020F0502020204030204" pitchFamily="34" charset="0"/>
              <a:buChar char="o"/>
            </a:pPr>
            <a:r>
              <a:rPr lang="en-US">
                <a:ea typeface="Calibri" panose="020F0502020204030204"/>
                <a:cs typeface="Calibri" panose="020F0502020204030204"/>
              </a:rPr>
              <a:t>Phase 1: Self-Guided Remote Learning</a:t>
            </a:r>
          </a:p>
          <a:p>
            <a:pPr marL="383540" lvl="1">
              <a:buFont typeface="Courier New" panose="020F0502020204030204" pitchFamily="34" charset="0"/>
              <a:buChar char="o"/>
            </a:pPr>
            <a:r>
              <a:rPr lang="en-US">
                <a:ea typeface="Calibri" panose="020F0502020204030204"/>
                <a:cs typeface="Calibri" panose="020F0502020204030204"/>
              </a:rPr>
              <a:t>Phase 2: Reading Group</a:t>
            </a:r>
          </a:p>
        </p:txBody>
      </p:sp>
      <p:sp>
        <p:nvSpPr>
          <p:cNvPr id="10" name="TextBox 9">
            <a:extLst>
              <a:ext uri="{FF2B5EF4-FFF2-40B4-BE49-F238E27FC236}">
                <a16:creationId xmlns:a16="http://schemas.microsoft.com/office/drawing/2014/main" id="{82CE65BB-011D-82DE-B24E-DC41586289E8}"/>
              </a:ext>
            </a:extLst>
          </p:cNvPr>
          <p:cNvSpPr txBox="1"/>
          <p:nvPr/>
        </p:nvSpPr>
        <p:spPr>
          <a:xfrm>
            <a:off x="-1" y="6569363"/>
            <a:ext cx="2874818" cy="2923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300" i="1">
                <a:ea typeface="Calibri"/>
                <a:cs typeface="Calibri"/>
              </a:rPr>
              <a:t>Ford Foundation records, RAC</a:t>
            </a:r>
            <a:endParaRPr lang="en-US"/>
          </a:p>
        </p:txBody>
      </p:sp>
    </p:spTree>
    <p:extLst>
      <p:ext uri="{BB962C8B-B14F-4D97-AF65-F5344CB8AC3E}">
        <p14:creationId xmlns:p14="http://schemas.microsoft.com/office/powerpoint/2010/main" val="1026834164"/>
      </p:ext>
    </p:extLst>
  </p:cSld>
  <p:clrMapOvr>
    <a:masterClrMapping/>
  </p:clrMapOvr>
</p:sld>
</file>

<file path=ppt/theme/theme1.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10</TotalTime>
  <Words>1470</Words>
  <Application>Microsoft Office PowerPoint</Application>
  <PresentationFormat>Widescreen</PresentationFormat>
  <Paragraphs>202</Paragraphs>
  <Slides>29</Slides>
  <Notes>14</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29</vt:i4>
      </vt:variant>
    </vt:vector>
  </HeadingPairs>
  <TitlesOfParts>
    <vt:vector size="38" baseType="lpstr">
      <vt:lpstr>Aptos</vt:lpstr>
      <vt:lpstr>Arial</vt:lpstr>
      <vt:lpstr>Avenir Next LT Pro</vt:lpstr>
      <vt:lpstr>Calibri</vt:lpstr>
      <vt:lpstr>Calibri Light</vt:lpstr>
      <vt:lpstr>Courier New</vt:lpstr>
      <vt:lpstr>Manuale</vt:lpstr>
      <vt:lpstr>Wingdings</vt:lpstr>
      <vt:lpstr>Retrospect</vt:lpstr>
      <vt:lpstr>Developing and maintaining  culturally conscious descriptive practices at the  Rockefeller Archive Center</vt:lpstr>
      <vt:lpstr>Introductions</vt:lpstr>
      <vt:lpstr>Themes</vt:lpstr>
      <vt:lpstr>About the Rockefeller Archive Center</vt:lpstr>
      <vt:lpstr>RAC Processing Team</vt:lpstr>
      <vt:lpstr>Organizational Push for Cultural Competency (CCD)</vt:lpstr>
      <vt:lpstr>Organizational Push for Cultural Competency (Big Picture)</vt:lpstr>
      <vt:lpstr>RAC Mission, Vision, and Values</vt:lpstr>
      <vt:lpstr>Education Campaign</vt:lpstr>
      <vt:lpstr>Reading Group</vt:lpstr>
      <vt:lpstr>Processing Manual</vt:lpstr>
      <vt:lpstr>CCD in Processing Planning</vt:lpstr>
      <vt:lpstr>CCD Instructions</vt:lpstr>
      <vt:lpstr>CCD Throughout Processing</vt:lpstr>
      <vt:lpstr>Archival Description Concern Form</vt:lpstr>
      <vt:lpstr>Archival Description Concern Form: Report an issue</vt:lpstr>
      <vt:lpstr>Archival Description Concern Form: Information gathered</vt:lpstr>
      <vt:lpstr>Archival Description Concern Form: Submission response</vt:lpstr>
      <vt:lpstr>Working towards sustainability</vt:lpstr>
      <vt:lpstr>PowerPoint Presentation</vt:lpstr>
      <vt:lpstr>Rockefeller Foundation Biographies</vt:lpstr>
      <vt:lpstr>AV Contextual Notes</vt:lpstr>
      <vt:lpstr>Subject Term Review</vt:lpstr>
      <vt:lpstr>Sustaining CCD</vt:lpstr>
      <vt:lpstr>A question for you...</vt:lpstr>
      <vt:lpstr>Questions to consider...</vt:lpstr>
      <vt:lpstr>Questions to consider...</vt:lpstr>
      <vt:lpstr>Read more:</vt:lpstr>
      <vt:lpstr>Contact us!</vt:lpstr>
    </vt:vector>
  </TitlesOfParts>
  <Company>Rockefeller Archive Center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Developing and maintaining culturally conscious descriptive practices at the Rockefeller Archive Center</dc:title>
  <dc:creator>Amy Berish, Katie Martin, Darren Young</dc:creator>
  <dc:description>Presented as an OCLC RLP Works in Progress Webinar, 28 January 2025, by Process Archivists Amy Berish, Katie Martin, and Darren Young at the Rockefeller Archive Center.</dc:description>
  <cp:lastModifiedBy>McNicol,Jeanette</cp:lastModifiedBy>
  <cp:revision>1</cp:revision>
  <dcterms:created xsi:type="dcterms:W3CDTF">2024-10-25T18:16:01Z</dcterms:created>
  <dcterms:modified xsi:type="dcterms:W3CDTF">2025-02-05T23:38:15Z</dcterms:modified>
</cp:coreProperties>
</file>