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145962363" r:id="rId2"/>
    <p:sldId id="2145962365" r:id="rId3"/>
    <p:sldId id="2145962375" r:id="rId4"/>
    <p:sldId id="2145962381" r:id="rId5"/>
    <p:sldId id="2145962362" r:id="rId6"/>
    <p:sldId id="396" r:id="rId7"/>
    <p:sldId id="2145962373" r:id="rId8"/>
    <p:sldId id="258" r:id="rId9"/>
    <p:sldId id="262" r:id="rId10"/>
    <p:sldId id="2145962376" r:id="rId11"/>
    <p:sldId id="2145962371" r:id="rId12"/>
    <p:sldId id="2145962370" r:id="rId13"/>
    <p:sldId id="2145962369" r:id="rId14"/>
    <p:sldId id="2145962372" r:id="rId15"/>
    <p:sldId id="259" r:id="rId16"/>
    <p:sldId id="2145962367" r:id="rId17"/>
    <p:sldId id="2145962368" r:id="rId18"/>
    <p:sldId id="2145962377" r:id="rId19"/>
    <p:sldId id="2145962379" r:id="rId20"/>
    <p:sldId id="260" r:id="rId21"/>
    <p:sldId id="261" r:id="rId22"/>
    <p:sldId id="2145962374" r:id="rId23"/>
    <p:sldId id="301" r:id="rId24"/>
    <p:sldId id="2145962384" r:id="rId25"/>
    <p:sldId id="299" r:id="rId26"/>
    <p:sldId id="337" r:id="rId27"/>
    <p:sldId id="338" r:id="rId28"/>
    <p:sldId id="339" r:id="rId29"/>
    <p:sldId id="340" r:id="rId30"/>
    <p:sldId id="341" r:id="rId31"/>
    <p:sldId id="346" r:id="rId32"/>
    <p:sldId id="2145962366" r:id="rId33"/>
    <p:sldId id="263" r:id="rId34"/>
    <p:sldId id="2145962380" r:id="rId35"/>
    <p:sldId id="2145962383" r:id="rId36"/>
    <p:sldId id="264" r:id="rId37"/>
    <p:sldId id="2145962382" r:id="rId38"/>
    <p:sldId id="2145962385" r:id="rId39"/>
    <p:sldId id="302" r:id="rId40"/>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2978"/>
  </p:normalViewPr>
  <p:slideViewPr>
    <p:cSldViewPr snapToGrid="0">
      <p:cViewPr varScale="1">
        <p:scale>
          <a:sx n="68" d="100"/>
          <a:sy n="68" d="100"/>
        </p:scale>
        <p:origin x="213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691A8-D60F-5E47-A5A5-2B1E2E2F6909}" type="doc">
      <dgm:prSet loTypeId="urn:microsoft.com/office/officeart/2005/8/layout/radial1" loCatId="" qsTypeId="urn:microsoft.com/office/officeart/2005/8/quickstyle/simple2" qsCatId="simple" csTypeId="urn:microsoft.com/office/officeart/2005/8/colors/accent1_2" csCatId="accent1" phldr="1"/>
      <dgm:spPr/>
      <dgm:t>
        <a:bodyPr/>
        <a:lstStyle/>
        <a:p>
          <a:endParaRPr lang="en-US"/>
        </a:p>
      </dgm:t>
    </dgm:pt>
    <dgm:pt modelId="{FAB1DBD4-2667-774D-B37F-289F9C211994}">
      <dgm:prSet phldrT="[Text]" custT="1"/>
      <dgm:spPr>
        <a:solidFill>
          <a:schemeClr val="tx2"/>
        </a:solidFill>
      </dgm:spPr>
      <dgm:t>
        <a:bodyPr/>
        <a:lstStyle/>
        <a:p>
          <a:r>
            <a:rPr lang="en-US" sz="1400" dirty="0"/>
            <a:t>Scholarly Communications/ Open Publishing Librarian</a:t>
          </a:r>
        </a:p>
      </dgm:t>
    </dgm:pt>
    <dgm:pt modelId="{1FB6028B-E610-7242-9120-7C3EC5AC8A74}" type="parTrans" cxnId="{CA6783B3-5E6A-D642-916A-C4AC43E808E0}">
      <dgm:prSet/>
      <dgm:spPr/>
      <dgm:t>
        <a:bodyPr/>
        <a:lstStyle/>
        <a:p>
          <a:endParaRPr lang="en-US"/>
        </a:p>
      </dgm:t>
    </dgm:pt>
    <dgm:pt modelId="{B53548BA-2A6C-7845-9C90-998F990451C0}" type="sibTrans" cxnId="{CA6783B3-5E6A-D642-916A-C4AC43E808E0}">
      <dgm:prSet/>
      <dgm:spPr/>
      <dgm:t>
        <a:bodyPr/>
        <a:lstStyle/>
        <a:p>
          <a:endParaRPr lang="en-US"/>
        </a:p>
      </dgm:t>
    </dgm:pt>
    <dgm:pt modelId="{9E3377D8-8BA0-824D-A2D2-FF57F7B675AF}">
      <dgm:prSet phldrT="[Text]"/>
      <dgm:spPr/>
      <dgm:t>
        <a:bodyPr/>
        <a:lstStyle/>
        <a:p>
          <a:r>
            <a:rPr lang="en-US"/>
            <a:t>Metadata Librarian</a:t>
          </a:r>
        </a:p>
      </dgm:t>
    </dgm:pt>
    <dgm:pt modelId="{B750AFC1-6155-B646-AF30-B95E979AD273}" type="parTrans" cxnId="{7E55EE46-5778-3647-A9C3-F6FB4745FB78}">
      <dgm:prSet/>
      <dgm:spPr/>
      <dgm:t>
        <a:bodyPr/>
        <a:lstStyle/>
        <a:p>
          <a:endParaRPr lang="en-US"/>
        </a:p>
      </dgm:t>
    </dgm:pt>
    <dgm:pt modelId="{79DD5418-5280-F642-A1AE-203EB279454F}" type="sibTrans" cxnId="{7E55EE46-5778-3647-A9C3-F6FB4745FB78}">
      <dgm:prSet/>
      <dgm:spPr/>
      <dgm:t>
        <a:bodyPr/>
        <a:lstStyle/>
        <a:p>
          <a:endParaRPr lang="en-US"/>
        </a:p>
      </dgm:t>
    </dgm:pt>
    <dgm:pt modelId="{756DAD3F-42D0-C14C-866E-56071195AC49}">
      <dgm:prSet phldrT="[Text]"/>
      <dgm:spPr/>
      <dgm:t>
        <a:bodyPr/>
        <a:lstStyle/>
        <a:p>
          <a:r>
            <a:rPr lang="en-US"/>
            <a:t>Digital Humanities Librarian</a:t>
          </a:r>
        </a:p>
      </dgm:t>
    </dgm:pt>
    <dgm:pt modelId="{FA2B76F8-9C34-BE48-B5FD-A3A328C4884A}" type="parTrans" cxnId="{284C925C-29F8-3445-BF8F-82C3EC653727}">
      <dgm:prSet/>
      <dgm:spPr/>
      <dgm:t>
        <a:bodyPr/>
        <a:lstStyle/>
        <a:p>
          <a:endParaRPr lang="en-US"/>
        </a:p>
      </dgm:t>
    </dgm:pt>
    <dgm:pt modelId="{0BD12975-BB66-6749-B539-E776F1FAE15D}" type="sibTrans" cxnId="{284C925C-29F8-3445-BF8F-82C3EC653727}">
      <dgm:prSet/>
      <dgm:spPr/>
      <dgm:t>
        <a:bodyPr/>
        <a:lstStyle/>
        <a:p>
          <a:endParaRPr lang="en-US"/>
        </a:p>
      </dgm:t>
    </dgm:pt>
    <dgm:pt modelId="{6AAC039E-5DCE-5144-9F5A-D901B57F780F}">
      <dgm:prSet phldrT="[Text]"/>
      <dgm:spPr>
        <a:gradFill rotWithShape="0">
          <a:gsLst>
            <a:gs pos="0">
              <a:schemeClr val="accent1"/>
            </a:gs>
            <a:gs pos="81000">
              <a:schemeClr val="bg1">
                <a:alpha val="72000"/>
              </a:schemeClr>
            </a:gs>
          </a:gsLst>
          <a:lin ang="5400000" scaled="1"/>
        </a:gradFill>
      </dgm:spPr>
      <dgm:t>
        <a:bodyPr/>
        <a:lstStyle/>
        <a:p>
          <a:r>
            <a:rPr lang="en-US"/>
            <a:t>Graduate Students</a:t>
          </a:r>
        </a:p>
      </dgm:t>
    </dgm:pt>
    <dgm:pt modelId="{A26FB5AB-5A01-CC41-B208-20E36D0A414C}" type="parTrans" cxnId="{7D74B567-AEE9-9B40-9989-BF78A6591B8F}">
      <dgm:prSet/>
      <dgm:spPr/>
      <dgm:t>
        <a:bodyPr/>
        <a:lstStyle/>
        <a:p>
          <a:endParaRPr lang="en-US"/>
        </a:p>
      </dgm:t>
    </dgm:pt>
    <dgm:pt modelId="{061EA9B7-76BA-4346-B775-B14E370ED2EC}" type="sibTrans" cxnId="{7D74B567-AEE9-9B40-9989-BF78A6591B8F}">
      <dgm:prSet/>
      <dgm:spPr/>
      <dgm:t>
        <a:bodyPr/>
        <a:lstStyle/>
        <a:p>
          <a:endParaRPr lang="en-US"/>
        </a:p>
      </dgm:t>
    </dgm:pt>
    <dgm:pt modelId="{7BBF90D1-5D84-1040-8B63-D4FE217D8AD1}">
      <dgm:prSet phldrT="[Text]"/>
      <dgm:spPr/>
      <dgm:t>
        <a:bodyPr/>
        <a:lstStyle/>
        <a:p>
          <a:r>
            <a:rPr lang="en-US"/>
            <a:t>Digital Initiatives Librarian</a:t>
          </a:r>
        </a:p>
      </dgm:t>
    </dgm:pt>
    <dgm:pt modelId="{A4D62BE6-052D-244A-8490-979C576DF4EA}" type="parTrans" cxnId="{A3CE870A-8488-BF48-8D8A-4500E0739A8E}">
      <dgm:prSet/>
      <dgm:spPr/>
      <dgm:t>
        <a:bodyPr/>
        <a:lstStyle/>
        <a:p>
          <a:endParaRPr lang="en-US"/>
        </a:p>
      </dgm:t>
    </dgm:pt>
    <dgm:pt modelId="{D9CCAFB3-A213-3A42-89D6-65CD6BFAA999}" type="sibTrans" cxnId="{A3CE870A-8488-BF48-8D8A-4500E0739A8E}">
      <dgm:prSet/>
      <dgm:spPr/>
      <dgm:t>
        <a:bodyPr/>
        <a:lstStyle/>
        <a:p>
          <a:endParaRPr lang="en-US"/>
        </a:p>
      </dgm:t>
    </dgm:pt>
    <dgm:pt modelId="{C922E9C9-DBD4-5C41-AEE6-7D8E2DA06945}">
      <dgm:prSet phldrT="[Text]"/>
      <dgm:spPr>
        <a:gradFill rotWithShape="0">
          <a:gsLst>
            <a:gs pos="0">
              <a:schemeClr val="accent1"/>
            </a:gs>
            <a:gs pos="81000">
              <a:schemeClr val="bg1">
                <a:alpha val="72000"/>
              </a:schemeClr>
            </a:gs>
          </a:gsLst>
          <a:lin ang="5400000" scaled="1"/>
        </a:gradFill>
      </dgm:spPr>
      <dgm:t>
        <a:bodyPr/>
        <a:lstStyle/>
        <a:p>
          <a:r>
            <a:rPr lang="en-US"/>
            <a:t>Repository Coordinator</a:t>
          </a:r>
        </a:p>
      </dgm:t>
    </dgm:pt>
    <dgm:pt modelId="{EDDA2B7B-FC50-3C4A-A8C9-95C274345D0A}" type="parTrans" cxnId="{F87B89A3-8C62-7D45-83C7-2CBD279FB940}">
      <dgm:prSet/>
      <dgm:spPr/>
      <dgm:t>
        <a:bodyPr/>
        <a:lstStyle/>
        <a:p>
          <a:endParaRPr lang="en-US"/>
        </a:p>
      </dgm:t>
    </dgm:pt>
    <dgm:pt modelId="{6C93060E-5B8B-754A-B6B2-8697638C98C2}" type="sibTrans" cxnId="{F87B89A3-8C62-7D45-83C7-2CBD279FB940}">
      <dgm:prSet/>
      <dgm:spPr/>
    </dgm:pt>
    <dgm:pt modelId="{E5449490-D24E-174D-91ED-6647CFFD4D78}" type="pres">
      <dgm:prSet presAssocID="{F2D691A8-D60F-5E47-A5A5-2B1E2E2F6909}" presName="cycle" presStyleCnt="0">
        <dgm:presLayoutVars>
          <dgm:chMax val="1"/>
          <dgm:dir/>
          <dgm:animLvl val="ctr"/>
          <dgm:resizeHandles val="exact"/>
        </dgm:presLayoutVars>
      </dgm:prSet>
      <dgm:spPr/>
    </dgm:pt>
    <dgm:pt modelId="{DDFBF670-D516-B242-BD32-B4387682A5D3}" type="pres">
      <dgm:prSet presAssocID="{FAB1DBD4-2667-774D-B37F-289F9C211994}" presName="centerShape" presStyleLbl="node0" presStyleIdx="0" presStyleCnt="1" custScaleX="135352" custScaleY="144173"/>
      <dgm:spPr/>
    </dgm:pt>
    <dgm:pt modelId="{C97BF91E-E568-CA41-81F2-50756F4F03A9}" type="pres">
      <dgm:prSet presAssocID="{B750AFC1-6155-B646-AF30-B95E979AD273}" presName="Name9" presStyleLbl="parChTrans1D2" presStyleIdx="0" presStyleCnt="5"/>
      <dgm:spPr/>
    </dgm:pt>
    <dgm:pt modelId="{D77245D8-A867-8447-9A14-4A32CF0D2CE8}" type="pres">
      <dgm:prSet presAssocID="{B750AFC1-6155-B646-AF30-B95E979AD273}" presName="connTx" presStyleLbl="parChTrans1D2" presStyleIdx="0" presStyleCnt="5"/>
      <dgm:spPr/>
    </dgm:pt>
    <dgm:pt modelId="{2A8ECBC4-BBF9-A448-9A60-9B3ADECA0F20}" type="pres">
      <dgm:prSet presAssocID="{9E3377D8-8BA0-824D-A2D2-FF57F7B675AF}" presName="node" presStyleLbl="node1" presStyleIdx="0" presStyleCnt="5" custRadScaleRad="105953">
        <dgm:presLayoutVars>
          <dgm:bulletEnabled val="1"/>
        </dgm:presLayoutVars>
      </dgm:prSet>
      <dgm:spPr/>
    </dgm:pt>
    <dgm:pt modelId="{6406A7F6-B3EA-E446-AD1B-BFE3F608AA9A}" type="pres">
      <dgm:prSet presAssocID="{FA2B76F8-9C34-BE48-B5FD-A3A328C4884A}" presName="Name9" presStyleLbl="parChTrans1D2" presStyleIdx="1" presStyleCnt="5"/>
      <dgm:spPr/>
    </dgm:pt>
    <dgm:pt modelId="{F0E5E170-F8DE-954B-B11B-0760B206FA22}" type="pres">
      <dgm:prSet presAssocID="{FA2B76F8-9C34-BE48-B5FD-A3A328C4884A}" presName="connTx" presStyleLbl="parChTrans1D2" presStyleIdx="1" presStyleCnt="5"/>
      <dgm:spPr/>
    </dgm:pt>
    <dgm:pt modelId="{D2172C7F-AAC9-CA47-98E7-3CA1C9783F6C}" type="pres">
      <dgm:prSet presAssocID="{756DAD3F-42D0-C14C-866E-56071195AC49}" presName="node" presStyleLbl="node1" presStyleIdx="1" presStyleCnt="5" custRadScaleRad="116097">
        <dgm:presLayoutVars>
          <dgm:bulletEnabled val="1"/>
        </dgm:presLayoutVars>
      </dgm:prSet>
      <dgm:spPr/>
    </dgm:pt>
    <dgm:pt modelId="{B2202998-FD62-8A4F-A962-B355C77E5C52}" type="pres">
      <dgm:prSet presAssocID="{A26FB5AB-5A01-CC41-B208-20E36D0A414C}" presName="Name9" presStyleLbl="parChTrans1D2" presStyleIdx="2" presStyleCnt="5"/>
      <dgm:spPr/>
    </dgm:pt>
    <dgm:pt modelId="{F52F2BBD-4070-EA41-998C-6B18AA25C470}" type="pres">
      <dgm:prSet presAssocID="{A26FB5AB-5A01-CC41-B208-20E36D0A414C}" presName="connTx" presStyleLbl="parChTrans1D2" presStyleIdx="2" presStyleCnt="5"/>
      <dgm:spPr/>
    </dgm:pt>
    <dgm:pt modelId="{60E11EB4-12EF-9D40-B71C-C840A3BEF67C}" type="pres">
      <dgm:prSet presAssocID="{6AAC039E-5DCE-5144-9F5A-D901B57F780F}" presName="node" presStyleLbl="node1" presStyleIdx="2" presStyleCnt="5" custRadScaleRad="112673" custRadScaleInc="2923">
        <dgm:presLayoutVars>
          <dgm:bulletEnabled val="1"/>
        </dgm:presLayoutVars>
      </dgm:prSet>
      <dgm:spPr/>
    </dgm:pt>
    <dgm:pt modelId="{5DBE6CE8-12ED-B34E-A5EC-C7E695342A17}" type="pres">
      <dgm:prSet presAssocID="{EDDA2B7B-FC50-3C4A-A8C9-95C274345D0A}" presName="Name9" presStyleLbl="parChTrans1D2" presStyleIdx="3" presStyleCnt="5"/>
      <dgm:spPr/>
    </dgm:pt>
    <dgm:pt modelId="{1C1264A1-6BCD-4A42-907F-2BF9F076DB38}" type="pres">
      <dgm:prSet presAssocID="{EDDA2B7B-FC50-3C4A-A8C9-95C274345D0A}" presName="connTx" presStyleLbl="parChTrans1D2" presStyleIdx="3" presStyleCnt="5"/>
      <dgm:spPr/>
    </dgm:pt>
    <dgm:pt modelId="{BDF5DDF7-8057-DE4E-9438-238960BE6992}" type="pres">
      <dgm:prSet presAssocID="{C922E9C9-DBD4-5C41-AEE6-7D8E2DA06945}" presName="node" presStyleLbl="node1" presStyleIdx="3" presStyleCnt="5">
        <dgm:presLayoutVars>
          <dgm:bulletEnabled val="1"/>
        </dgm:presLayoutVars>
      </dgm:prSet>
      <dgm:spPr/>
    </dgm:pt>
    <dgm:pt modelId="{DE2F2113-2EB8-9648-A121-6A6DD37658EB}" type="pres">
      <dgm:prSet presAssocID="{A4D62BE6-052D-244A-8490-979C576DF4EA}" presName="Name9" presStyleLbl="parChTrans1D2" presStyleIdx="4" presStyleCnt="5"/>
      <dgm:spPr/>
    </dgm:pt>
    <dgm:pt modelId="{0C6BE533-C4C4-7B40-A703-8FC602BF0B26}" type="pres">
      <dgm:prSet presAssocID="{A4D62BE6-052D-244A-8490-979C576DF4EA}" presName="connTx" presStyleLbl="parChTrans1D2" presStyleIdx="4" presStyleCnt="5"/>
      <dgm:spPr/>
    </dgm:pt>
    <dgm:pt modelId="{5048A766-7B63-FA49-ABD6-3E992F9AE428}" type="pres">
      <dgm:prSet presAssocID="{7BBF90D1-5D84-1040-8B63-D4FE217D8AD1}" presName="node" presStyleLbl="node1" presStyleIdx="4" presStyleCnt="5" custRadScaleRad="111992">
        <dgm:presLayoutVars>
          <dgm:bulletEnabled val="1"/>
        </dgm:presLayoutVars>
      </dgm:prSet>
      <dgm:spPr/>
    </dgm:pt>
  </dgm:ptLst>
  <dgm:cxnLst>
    <dgm:cxn modelId="{A3CE870A-8488-BF48-8D8A-4500E0739A8E}" srcId="{FAB1DBD4-2667-774D-B37F-289F9C211994}" destId="{7BBF90D1-5D84-1040-8B63-D4FE217D8AD1}" srcOrd="4" destOrd="0" parTransId="{A4D62BE6-052D-244A-8490-979C576DF4EA}" sibTransId="{D9CCAFB3-A213-3A42-89D6-65CD6BFAA999}"/>
    <dgm:cxn modelId="{088ED423-D3E1-F54E-BD61-D19830D95CE0}" type="presOf" srcId="{EDDA2B7B-FC50-3C4A-A8C9-95C274345D0A}" destId="{1C1264A1-6BCD-4A42-907F-2BF9F076DB38}" srcOrd="1" destOrd="0" presId="urn:microsoft.com/office/officeart/2005/8/layout/radial1"/>
    <dgm:cxn modelId="{85969128-E950-EB44-95FE-6925713DA0C9}" type="presOf" srcId="{F2D691A8-D60F-5E47-A5A5-2B1E2E2F6909}" destId="{E5449490-D24E-174D-91ED-6647CFFD4D78}" srcOrd="0" destOrd="0" presId="urn:microsoft.com/office/officeart/2005/8/layout/radial1"/>
    <dgm:cxn modelId="{936A8730-FD58-144F-B19B-F31296CF5F24}" type="presOf" srcId="{756DAD3F-42D0-C14C-866E-56071195AC49}" destId="{D2172C7F-AAC9-CA47-98E7-3CA1C9783F6C}" srcOrd="0" destOrd="0" presId="urn:microsoft.com/office/officeart/2005/8/layout/radial1"/>
    <dgm:cxn modelId="{EDB05F34-1514-FD46-BDA7-3BCF440CAB60}" type="presOf" srcId="{FA2B76F8-9C34-BE48-B5FD-A3A328C4884A}" destId="{F0E5E170-F8DE-954B-B11B-0760B206FA22}" srcOrd="1" destOrd="0" presId="urn:microsoft.com/office/officeart/2005/8/layout/radial1"/>
    <dgm:cxn modelId="{0D0C9F3D-3AC5-EC4D-BF78-4F7DABF7F550}" type="presOf" srcId="{7BBF90D1-5D84-1040-8B63-D4FE217D8AD1}" destId="{5048A766-7B63-FA49-ABD6-3E992F9AE428}" srcOrd="0" destOrd="0" presId="urn:microsoft.com/office/officeart/2005/8/layout/radial1"/>
    <dgm:cxn modelId="{63FC835C-4561-6841-B15E-3B416296169F}" type="presOf" srcId="{B750AFC1-6155-B646-AF30-B95E979AD273}" destId="{D77245D8-A867-8447-9A14-4A32CF0D2CE8}" srcOrd="1" destOrd="0" presId="urn:microsoft.com/office/officeart/2005/8/layout/radial1"/>
    <dgm:cxn modelId="{284C925C-29F8-3445-BF8F-82C3EC653727}" srcId="{FAB1DBD4-2667-774D-B37F-289F9C211994}" destId="{756DAD3F-42D0-C14C-866E-56071195AC49}" srcOrd="1" destOrd="0" parTransId="{FA2B76F8-9C34-BE48-B5FD-A3A328C4884A}" sibTransId="{0BD12975-BB66-6749-B539-E776F1FAE15D}"/>
    <dgm:cxn modelId="{7E55EE46-5778-3647-A9C3-F6FB4745FB78}" srcId="{FAB1DBD4-2667-774D-B37F-289F9C211994}" destId="{9E3377D8-8BA0-824D-A2D2-FF57F7B675AF}" srcOrd="0" destOrd="0" parTransId="{B750AFC1-6155-B646-AF30-B95E979AD273}" sibTransId="{79DD5418-5280-F642-A1AE-203EB279454F}"/>
    <dgm:cxn modelId="{7D74B567-AEE9-9B40-9989-BF78A6591B8F}" srcId="{FAB1DBD4-2667-774D-B37F-289F9C211994}" destId="{6AAC039E-5DCE-5144-9F5A-D901B57F780F}" srcOrd="2" destOrd="0" parTransId="{A26FB5AB-5A01-CC41-B208-20E36D0A414C}" sibTransId="{061EA9B7-76BA-4346-B775-B14E370ED2EC}"/>
    <dgm:cxn modelId="{1A568569-0E34-124F-AABB-62ADF39AE9AA}" type="presOf" srcId="{A26FB5AB-5A01-CC41-B208-20E36D0A414C}" destId="{F52F2BBD-4070-EA41-998C-6B18AA25C470}" srcOrd="1" destOrd="0" presId="urn:microsoft.com/office/officeart/2005/8/layout/radial1"/>
    <dgm:cxn modelId="{3C82DF74-4FB8-324A-BB37-7F8F91439CC9}" type="presOf" srcId="{FA2B76F8-9C34-BE48-B5FD-A3A328C4884A}" destId="{6406A7F6-B3EA-E446-AD1B-BFE3F608AA9A}" srcOrd="0" destOrd="0" presId="urn:microsoft.com/office/officeart/2005/8/layout/radial1"/>
    <dgm:cxn modelId="{9A1C7958-87E3-864F-BBDA-AAD43513EF14}" type="presOf" srcId="{C922E9C9-DBD4-5C41-AEE6-7D8E2DA06945}" destId="{BDF5DDF7-8057-DE4E-9438-238960BE6992}" srcOrd="0" destOrd="0" presId="urn:microsoft.com/office/officeart/2005/8/layout/radial1"/>
    <dgm:cxn modelId="{590EF77B-FDF2-324C-803F-72FFD907E618}" type="presOf" srcId="{6AAC039E-5DCE-5144-9F5A-D901B57F780F}" destId="{60E11EB4-12EF-9D40-B71C-C840A3BEF67C}" srcOrd="0" destOrd="0" presId="urn:microsoft.com/office/officeart/2005/8/layout/radial1"/>
    <dgm:cxn modelId="{2505D39F-7D21-3043-867B-06C01914DA51}" type="presOf" srcId="{9E3377D8-8BA0-824D-A2D2-FF57F7B675AF}" destId="{2A8ECBC4-BBF9-A448-9A60-9B3ADECA0F20}" srcOrd="0" destOrd="0" presId="urn:microsoft.com/office/officeart/2005/8/layout/radial1"/>
    <dgm:cxn modelId="{F87B89A3-8C62-7D45-83C7-2CBD279FB940}" srcId="{FAB1DBD4-2667-774D-B37F-289F9C211994}" destId="{C922E9C9-DBD4-5C41-AEE6-7D8E2DA06945}" srcOrd="3" destOrd="0" parTransId="{EDDA2B7B-FC50-3C4A-A8C9-95C274345D0A}" sibTransId="{6C93060E-5B8B-754A-B6B2-8697638C98C2}"/>
    <dgm:cxn modelId="{E2367BA4-617D-D048-83ED-57E427EEAA6D}" type="presOf" srcId="{A4D62BE6-052D-244A-8490-979C576DF4EA}" destId="{DE2F2113-2EB8-9648-A121-6A6DD37658EB}" srcOrd="0" destOrd="0" presId="urn:microsoft.com/office/officeart/2005/8/layout/radial1"/>
    <dgm:cxn modelId="{CA6783B3-5E6A-D642-916A-C4AC43E808E0}" srcId="{F2D691A8-D60F-5E47-A5A5-2B1E2E2F6909}" destId="{FAB1DBD4-2667-774D-B37F-289F9C211994}" srcOrd="0" destOrd="0" parTransId="{1FB6028B-E610-7242-9120-7C3EC5AC8A74}" sibTransId="{B53548BA-2A6C-7845-9C90-998F990451C0}"/>
    <dgm:cxn modelId="{482746BB-D939-D445-B02B-C423C5D674FD}" type="presOf" srcId="{FAB1DBD4-2667-774D-B37F-289F9C211994}" destId="{DDFBF670-D516-B242-BD32-B4387682A5D3}" srcOrd="0" destOrd="0" presId="urn:microsoft.com/office/officeart/2005/8/layout/radial1"/>
    <dgm:cxn modelId="{001B7ABD-00E5-7647-8B91-81807E57DF3E}" type="presOf" srcId="{B750AFC1-6155-B646-AF30-B95E979AD273}" destId="{C97BF91E-E568-CA41-81F2-50756F4F03A9}" srcOrd="0" destOrd="0" presId="urn:microsoft.com/office/officeart/2005/8/layout/radial1"/>
    <dgm:cxn modelId="{989827C0-5BDA-F941-B8F4-6A1D8B7CE3C6}" type="presOf" srcId="{A4D62BE6-052D-244A-8490-979C576DF4EA}" destId="{0C6BE533-C4C4-7B40-A703-8FC602BF0B26}" srcOrd="1" destOrd="0" presId="urn:microsoft.com/office/officeart/2005/8/layout/radial1"/>
    <dgm:cxn modelId="{92C9CDD0-8957-974D-84BB-FA8254875F52}" type="presOf" srcId="{A26FB5AB-5A01-CC41-B208-20E36D0A414C}" destId="{B2202998-FD62-8A4F-A962-B355C77E5C52}" srcOrd="0" destOrd="0" presId="urn:microsoft.com/office/officeart/2005/8/layout/radial1"/>
    <dgm:cxn modelId="{1BD577EC-6228-2046-B2D1-C8AA2CFFB5F6}" type="presOf" srcId="{EDDA2B7B-FC50-3C4A-A8C9-95C274345D0A}" destId="{5DBE6CE8-12ED-B34E-A5EC-C7E695342A17}" srcOrd="0" destOrd="0" presId="urn:microsoft.com/office/officeart/2005/8/layout/radial1"/>
    <dgm:cxn modelId="{FFF406CD-0C10-844B-8DAF-1726546BB4B3}" type="presParOf" srcId="{E5449490-D24E-174D-91ED-6647CFFD4D78}" destId="{DDFBF670-D516-B242-BD32-B4387682A5D3}" srcOrd="0" destOrd="0" presId="urn:microsoft.com/office/officeart/2005/8/layout/radial1"/>
    <dgm:cxn modelId="{B91ADDFB-0A8B-DB4D-932C-5A173D013181}" type="presParOf" srcId="{E5449490-D24E-174D-91ED-6647CFFD4D78}" destId="{C97BF91E-E568-CA41-81F2-50756F4F03A9}" srcOrd="1" destOrd="0" presId="urn:microsoft.com/office/officeart/2005/8/layout/radial1"/>
    <dgm:cxn modelId="{F50C91A2-8787-2643-B487-BC74D0F4F5A0}" type="presParOf" srcId="{C97BF91E-E568-CA41-81F2-50756F4F03A9}" destId="{D77245D8-A867-8447-9A14-4A32CF0D2CE8}" srcOrd="0" destOrd="0" presId="urn:microsoft.com/office/officeart/2005/8/layout/radial1"/>
    <dgm:cxn modelId="{3BBCA698-3C7C-5046-850C-5C663C8ACAF3}" type="presParOf" srcId="{E5449490-D24E-174D-91ED-6647CFFD4D78}" destId="{2A8ECBC4-BBF9-A448-9A60-9B3ADECA0F20}" srcOrd="2" destOrd="0" presId="urn:microsoft.com/office/officeart/2005/8/layout/radial1"/>
    <dgm:cxn modelId="{52FF1A2E-3A4B-9E44-8EBA-B6B36F1B8636}" type="presParOf" srcId="{E5449490-D24E-174D-91ED-6647CFFD4D78}" destId="{6406A7F6-B3EA-E446-AD1B-BFE3F608AA9A}" srcOrd="3" destOrd="0" presId="urn:microsoft.com/office/officeart/2005/8/layout/radial1"/>
    <dgm:cxn modelId="{E695F36E-276E-D24E-97F9-C9FB89D6B538}" type="presParOf" srcId="{6406A7F6-B3EA-E446-AD1B-BFE3F608AA9A}" destId="{F0E5E170-F8DE-954B-B11B-0760B206FA22}" srcOrd="0" destOrd="0" presId="urn:microsoft.com/office/officeart/2005/8/layout/radial1"/>
    <dgm:cxn modelId="{A920B651-68A4-B141-A80D-0B0E41BE4178}" type="presParOf" srcId="{E5449490-D24E-174D-91ED-6647CFFD4D78}" destId="{D2172C7F-AAC9-CA47-98E7-3CA1C9783F6C}" srcOrd="4" destOrd="0" presId="urn:microsoft.com/office/officeart/2005/8/layout/radial1"/>
    <dgm:cxn modelId="{EB61C763-3749-A049-9F04-1E117F7EB5D0}" type="presParOf" srcId="{E5449490-D24E-174D-91ED-6647CFFD4D78}" destId="{B2202998-FD62-8A4F-A962-B355C77E5C52}" srcOrd="5" destOrd="0" presId="urn:microsoft.com/office/officeart/2005/8/layout/radial1"/>
    <dgm:cxn modelId="{F113CAA4-0C8C-AC43-82AE-AB424C6C4BB7}" type="presParOf" srcId="{B2202998-FD62-8A4F-A962-B355C77E5C52}" destId="{F52F2BBD-4070-EA41-998C-6B18AA25C470}" srcOrd="0" destOrd="0" presId="urn:microsoft.com/office/officeart/2005/8/layout/radial1"/>
    <dgm:cxn modelId="{95F4D098-40EA-0042-ADCE-AE1068BD31DE}" type="presParOf" srcId="{E5449490-D24E-174D-91ED-6647CFFD4D78}" destId="{60E11EB4-12EF-9D40-B71C-C840A3BEF67C}" srcOrd="6" destOrd="0" presId="urn:microsoft.com/office/officeart/2005/8/layout/radial1"/>
    <dgm:cxn modelId="{DA0EC47C-74ED-A443-8F59-3FDC71DD427A}" type="presParOf" srcId="{E5449490-D24E-174D-91ED-6647CFFD4D78}" destId="{5DBE6CE8-12ED-B34E-A5EC-C7E695342A17}" srcOrd="7" destOrd="0" presId="urn:microsoft.com/office/officeart/2005/8/layout/radial1"/>
    <dgm:cxn modelId="{7C33E9A5-DBD2-4245-AD6F-6E0707E56698}" type="presParOf" srcId="{5DBE6CE8-12ED-B34E-A5EC-C7E695342A17}" destId="{1C1264A1-6BCD-4A42-907F-2BF9F076DB38}" srcOrd="0" destOrd="0" presId="urn:microsoft.com/office/officeart/2005/8/layout/radial1"/>
    <dgm:cxn modelId="{D1AAAA7F-24E9-5E40-9109-3B9ED339DE49}" type="presParOf" srcId="{E5449490-D24E-174D-91ED-6647CFFD4D78}" destId="{BDF5DDF7-8057-DE4E-9438-238960BE6992}" srcOrd="8" destOrd="0" presId="urn:microsoft.com/office/officeart/2005/8/layout/radial1"/>
    <dgm:cxn modelId="{6CF36E95-0E0D-F04D-9D2B-13C295DFBFF6}" type="presParOf" srcId="{E5449490-D24E-174D-91ED-6647CFFD4D78}" destId="{DE2F2113-2EB8-9648-A121-6A6DD37658EB}" srcOrd="9" destOrd="0" presId="urn:microsoft.com/office/officeart/2005/8/layout/radial1"/>
    <dgm:cxn modelId="{FB958C9F-AA78-7445-8081-4760352B5D5F}" type="presParOf" srcId="{DE2F2113-2EB8-9648-A121-6A6DD37658EB}" destId="{0C6BE533-C4C4-7B40-A703-8FC602BF0B26}" srcOrd="0" destOrd="0" presId="urn:microsoft.com/office/officeart/2005/8/layout/radial1"/>
    <dgm:cxn modelId="{AF612A82-6050-064E-90D9-847BF99B6339}" type="presParOf" srcId="{E5449490-D24E-174D-91ED-6647CFFD4D78}" destId="{5048A766-7B63-FA49-ABD6-3E992F9AE428}"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3A5494-7B41-534F-A122-34B1B2358308}" type="doc">
      <dgm:prSet loTypeId="urn:microsoft.com/office/officeart/2005/8/layout/process1" loCatId="" qsTypeId="urn:microsoft.com/office/officeart/2005/8/quickstyle/simple1" qsCatId="simple" csTypeId="urn:microsoft.com/office/officeart/2005/8/colors/accent0_3" csCatId="mainScheme" phldr="1"/>
      <dgm:spPr/>
    </dgm:pt>
    <dgm:pt modelId="{A31C6601-8226-2A43-8B69-0C52062FCBBA}">
      <dgm:prSet phldrT="[Text]"/>
      <dgm:spPr/>
      <dgm:t>
        <a:bodyPr/>
        <a:lstStyle/>
        <a:p>
          <a:r>
            <a:rPr lang="en-US"/>
            <a:t>Author Outreach</a:t>
          </a:r>
        </a:p>
      </dgm:t>
    </dgm:pt>
    <dgm:pt modelId="{48A3735B-F3C3-214B-8661-F43F4BFCF8FD}" type="parTrans" cxnId="{E6AD53D0-A0DE-634B-9F95-8BCD93D94D4D}">
      <dgm:prSet/>
      <dgm:spPr/>
      <dgm:t>
        <a:bodyPr/>
        <a:lstStyle/>
        <a:p>
          <a:endParaRPr lang="en-US"/>
        </a:p>
      </dgm:t>
    </dgm:pt>
    <dgm:pt modelId="{561FF076-653B-F042-91A6-64ED8C51DC31}" type="sibTrans" cxnId="{E6AD53D0-A0DE-634B-9F95-8BCD93D94D4D}">
      <dgm:prSet/>
      <dgm:spPr/>
      <dgm:t>
        <a:bodyPr/>
        <a:lstStyle/>
        <a:p>
          <a:endParaRPr lang="en-US"/>
        </a:p>
      </dgm:t>
    </dgm:pt>
    <dgm:pt modelId="{D57C3EF5-E321-AC4D-B5BC-4A97099F7752}">
      <dgm:prSet phldrT="[Text]"/>
      <dgm:spPr/>
      <dgm:t>
        <a:bodyPr/>
        <a:lstStyle/>
        <a:p>
          <a:r>
            <a:rPr lang="en-US"/>
            <a:t>Author Consultation</a:t>
          </a:r>
        </a:p>
      </dgm:t>
    </dgm:pt>
    <dgm:pt modelId="{CF0F5908-73D6-C240-A96C-866C2D320A57}" type="parTrans" cxnId="{A3C034CB-FBB7-0E4E-BEAD-4CBA5DFF3FBB}">
      <dgm:prSet/>
      <dgm:spPr/>
      <dgm:t>
        <a:bodyPr/>
        <a:lstStyle/>
        <a:p>
          <a:endParaRPr lang="en-US"/>
        </a:p>
      </dgm:t>
    </dgm:pt>
    <dgm:pt modelId="{4B84966D-C337-2E41-8974-41A56E5D0CC7}" type="sibTrans" cxnId="{A3C034CB-FBB7-0E4E-BEAD-4CBA5DFF3FBB}">
      <dgm:prSet/>
      <dgm:spPr/>
      <dgm:t>
        <a:bodyPr/>
        <a:lstStyle/>
        <a:p>
          <a:endParaRPr lang="en-US"/>
        </a:p>
      </dgm:t>
    </dgm:pt>
    <dgm:pt modelId="{FCFEEE63-6F5C-3447-9236-804B7FCFBBB7}">
      <dgm:prSet phldrT="[Text]"/>
      <dgm:spPr/>
      <dgm:t>
        <a:bodyPr/>
        <a:lstStyle/>
        <a:p>
          <a:r>
            <a:rPr lang="en-US"/>
            <a:t>Open Collection Development</a:t>
          </a:r>
        </a:p>
      </dgm:t>
    </dgm:pt>
    <dgm:pt modelId="{28505265-E494-7F46-89C6-D8EBEF07D28D}" type="parTrans" cxnId="{BF31C252-D7A4-0749-A569-76AC781F4730}">
      <dgm:prSet/>
      <dgm:spPr/>
      <dgm:t>
        <a:bodyPr/>
        <a:lstStyle/>
        <a:p>
          <a:endParaRPr lang="en-US"/>
        </a:p>
      </dgm:t>
    </dgm:pt>
    <dgm:pt modelId="{AB47B0B5-0EFD-6F42-B50D-BFB8F6E07BE7}" type="sibTrans" cxnId="{BF31C252-D7A4-0749-A569-76AC781F4730}">
      <dgm:prSet/>
      <dgm:spPr/>
      <dgm:t>
        <a:bodyPr/>
        <a:lstStyle/>
        <a:p>
          <a:endParaRPr lang="en-US"/>
        </a:p>
      </dgm:t>
    </dgm:pt>
    <dgm:pt modelId="{3E6C064E-C83A-304C-A51D-1B660D7253CF}" type="pres">
      <dgm:prSet presAssocID="{C13A5494-7B41-534F-A122-34B1B2358308}" presName="Name0" presStyleCnt="0">
        <dgm:presLayoutVars>
          <dgm:dir/>
          <dgm:resizeHandles val="exact"/>
        </dgm:presLayoutVars>
      </dgm:prSet>
      <dgm:spPr/>
    </dgm:pt>
    <dgm:pt modelId="{23BCB4F1-54ED-BE41-AC48-7564A120D897}" type="pres">
      <dgm:prSet presAssocID="{A31C6601-8226-2A43-8B69-0C52062FCBBA}" presName="node" presStyleLbl="node1" presStyleIdx="0" presStyleCnt="3" custLinFactNeighborX="3149" custLinFactNeighborY="0">
        <dgm:presLayoutVars>
          <dgm:bulletEnabled val="1"/>
        </dgm:presLayoutVars>
      </dgm:prSet>
      <dgm:spPr/>
    </dgm:pt>
    <dgm:pt modelId="{35558989-2E8F-5D43-9FD7-EB9DF647C0E4}" type="pres">
      <dgm:prSet presAssocID="{561FF076-653B-F042-91A6-64ED8C51DC31}" presName="sibTrans" presStyleLbl="sibTrans2D1" presStyleIdx="0" presStyleCnt="2"/>
      <dgm:spPr/>
    </dgm:pt>
    <dgm:pt modelId="{B3B12EEE-73FA-7B4A-94BC-4CED9B721CC4}" type="pres">
      <dgm:prSet presAssocID="{561FF076-653B-F042-91A6-64ED8C51DC31}" presName="connectorText" presStyleLbl="sibTrans2D1" presStyleIdx="0" presStyleCnt="2"/>
      <dgm:spPr/>
    </dgm:pt>
    <dgm:pt modelId="{86A6001E-1525-934A-9F55-F4337ABA0D9F}" type="pres">
      <dgm:prSet presAssocID="{FCFEEE63-6F5C-3447-9236-804B7FCFBBB7}" presName="node" presStyleLbl="node1" presStyleIdx="1" presStyleCnt="3">
        <dgm:presLayoutVars>
          <dgm:bulletEnabled val="1"/>
        </dgm:presLayoutVars>
      </dgm:prSet>
      <dgm:spPr/>
    </dgm:pt>
    <dgm:pt modelId="{B5C42ED0-D26A-2F46-8599-20FFC60877FA}" type="pres">
      <dgm:prSet presAssocID="{AB47B0B5-0EFD-6F42-B50D-BFB8F6E07BE7}" presName="sibTrans" presStyleLbl="sibTrans2D1" presStyleIdx="1" presStyleCnt="2"/>
      <dgm:spPr/>
    </dgm:pt>
    <dgm:pt modelId="{3742FD08-6B28-4147-9BB7-504B1B84AF56}" type="pres">
      <dgm:prSet presAssocID="{AB47B0B5-0EFD-6F42-B50D-BFB8F6E07BE7}" presName="connectorText" presStyleLbl="sibTrans2D1" presStyleIdx="1" presStyleCnt="2"/>
      <dgm:spPr/>
    </dgm:pt>
    <dgm:pt modelId="{F7FCC9A1-5B2B-EF4F-9024-CC7D8B341679}" type="pres">
      <dgm:prSet presAssocID="{D57C3EF5-E321-AC4D-B5BC-4A97099F7752}" presName="node" presStyleLbl="node1" presStyleIdx="2" presStyleCnt="3">
        <dgm:presLayoutVars>
          <dgm:bulletEnabled val="1"/>
        </dgm:presLayoutVars>
      </dgm:prSet>
      <dgm:spPr/>
    </dgm:pt>
  </dgm:ptLst>
  <dgm:cxnLst>
    <dgm:cxn modelId="{615F1923-05B9-FA4E-98C4-0FACE0EE3E00}" type="presOf" srcId="{A31C6601-8226-2A43-8B69-0C52062FCBBA}" destId="{23BCB4F1-54ED-BE41-AC48-7564A120D897}" srcOrd="0" destOrd="0" presId="urn:microsoft.com/office/officeart/2005/8/layout/process1"/>
    <dgm:cxn modelId="{AEBDEE60-1BB1-2F4C-8A64-65F0987421F0}" type="presOf" srcId="{AB47B0B5-0EFD-6F42-B50D-BFB8F6E07BE7}" destId="{3742FD08-6B28-4147-9BB7-504B1B84AF56}" srcOrd="1" destOrd="0" presId="urn:microsoft.com/office/officeart/2005/8/layout/process1"/>
    <dgm:cxn modelId="{90DDFC49-2DD4-EE43-BF84-34C3FA44B8A2}" type="presOf" srcId="{FCFEEE63-6F5C-3447-9236-804B7FCFBBB7}" destId="{86A6001E-1525-934A-9F55-F4337ABA0D9F}" srcOrd="0" destOrd="0" presId="urn:microsoft.com/office/officeart/2005/8/layout/process1"/>
    <dgm:cxn modelId="{BD3BEE6B-4778-2D46-A82D-BAB899A0D6E6}" type="presOf" srcId="{561FF076-653B-F042-91A6-64ED8C51DC31}" destId="{35558989-2E8F-5D43-9FD7-EB9DF647C0E4}" srcOrd="0" destOrd="0" presId="urn:microsoft.com/office/officeart/2005/8/layout/process1"/>
    <dgm:cxn modelId="{BF31C252-D7A4-0749-A569-76AC781F4730}" srcId="{C13A5494-7B41-534F-A122-34B1B2358308}" destId="{FCFEEE63-6F5C-3447-9236-804B7FCFBBB7}" srcOrd="1" destOrd="0" parTransId="{28505265-E494-7F46-89C6-D8EBEF07D28D}" sibTransId="{AB47B0B5-0EFD-6F42-B50D-BFB8F6E07BE7}"/>
    <dgm:cxn modelId="{333DE4A0-1A5D-E74A-AE6F-7D664A92504E}" type="presOf" srcId="{561FF076-653B-F042-91A6-64ED8C51DC31}" destId="{B3B12EEE-73FA-7B4A-94BC-4CED9B721CC4}" srcOrd="1" destOrd="0" presId="urn:microsoft.com/office/officeart/2005/8/layout/process1"/>
    <dgm:cxn modelId="{3B8D62AB-C822-DC49-AA30-51A3B53CD03C}" type="presOf" srcId="{AB47B0B5-0EFD-6F42-B50D-BFB8F6E07BE7}" destId="{B5C42ED0-D26A-2F46-8599-20FFC60877FA}" srcOrd="0" destOrd="0" presId="urn:microsoft.com/office/officeart/2005/8/layout/process1"/>
    <dgm:cxn modelId="{73F0F7B4-DA8D-F840-BD36-31462C9379DE}" type="presOf" srcId="{D57C3EF5-E321-AC4D-B5BC-4A97099F7752}" destId="{F7FCC9A1-5B2B-EF4F-9024-CC7D8B341679}" srcOrd="0" destOrd="0" presId="urn:microsoft.com/office/officeart/2005/8/layout/process1"/>
    <dgm:cxn modelId="{1526AAB8-E512-1142-AC7C-FF65E6C1C44B}" type="presOf" srcId="{C13A5494-7B41-534F-A122-34B1B2358308}" destId="{3E6C064E-C83A-304C-A51D-1B660D7253CF}" srcOrd="0" destOrd="0" presId="urn:microsoft.com/office/officeart/2005/8/layout/process1"/>
    <dgm:cxn modelId="{A3C034CB-FBB7-0E4E-BEAD-4CBA5DFF3FBB}" srcId="{C13A5494-7B41-534F-A122-34B1B2358308}" destId="{D57C3EF5-E321-AC4D-B5BC-4A97099F7752}" srcOrd="2" destOrd="0" parTransId="{CF0F5908-73D6-C240-A96C-866C2D320A57}" sibTransId="{4B84966D-C337-2E41-8974-41A56E5D0CC7}"/>
    <dgm:cxn modelId="{E6AD53D0-A0DE-634B-9F95-8BCD93D94D4D}" srcId="{C13A5494-7B41-534F-A122-34B1B2358308}" destId="{A31C6601-8226-2A43-8B69-0C52062FCBBA}" srcOrd="0" destOrd="0" parTransId="{48A3735B-F3C3-214B-8661-F43F4BFCF8FD}" sibTransId="{561FF076-653B-F042-91A6-64ED8C51DC31}"/>
    <dgm:cxn modelId="{800EF9D3-A5C2-B14C-95CD-466E3274A9E2}" type="presParOf" srcId="{3E6C064E-C83A-304C-A51D-1B660D7253CF}" destId="{23BCB4F1-54ED-BE41-AC48-7564A120D897}" srcOrd="0" destOrd="0" presId="urn:microsoft.com/office/officeart/2005/8/layout/process1"/>
    <dgm:cxn modelId="{CC13BA39-C837-AA4E-ABC6-BDC29974F671}" type="presParOf" srcId="{3E6C064E-C83A-304C-A51D-1B660D7253CF}" destId="{35558989-2E8F-5D43-9FD7-EB9DF647C0E4}" srcOrd="1" destOrd="0" presId="urn:microsoft.com/office/officeart/2005/8/layout/process1"/>
    <dgm:cxn modelId="{425F4B14-2D67-5A4A-A545-508086281149}" type="presParOf" srcId="{35558989-2E8F-5D43-9FD7-EB9DF647C0E4}" destId="{B3B12EEE-73FA-7B4A-94BC-4CED9B721CC4}" srcOrd="0" destOrd="0" presId="urn:microsoft.com/office/officeart/2005/8/layout/process1"/>
    <dgm:cxn modelId="{E9865F89-DD2C-9D4E-8D7B-8817D9657030}" type="presParOf" srcId="{3E6C064E-C83A-304C-A51D-1B660D7253CF}" destId="{86A6001E-1525-934A-9F55-F4337ABA0D9F}" srcOrd="2" destOrd="0" presId="urn:microsoft.com/office/officeart/2005/8/layout/process1"/>
    <dgm:cxn modelId="{D3A18009-B987-5447-A92B-69D6356A5EE1}" type="presParOf" srcId="{3E6C064E-C83A-304C-A51D-1B660D7253CF}" destId="{B5C42ED0-D26A-2F46-8599-20FFC60877FA}" srcOrd="3" destOrd="0" presId="urn:microsoft.com/office/officeart/2005/8/layout/process1"/>
    <dgm:cxn modelId="{66D4A134-81AE-6848-81C2-109A73F91C86}" type="presParOf" srcId="{B5C42ED0-D26A-2F46-8599-20FFC60877FA}" destId="{3742FD08-6B28-4147-9BB7-504B1B84AF56}" srcOrd="0" destOrd="0" presId="urn:microsoft.com/office/officeart/2005/8/layout/process1"/>
    <dgm:cxn modelId="{40040016-787D-484A-BF96-2EA57B1541B9}" type="presParOf" srcId="{3E6C064E-C83A-304C-A51D-1B660D7253CF}" destId="{F7FCC9A1-5B2B-EF4F-9024-CC7D8B341679}"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3A5494-7B41-534F-A122-34B1B2358308}" type="doc">
      <dgm:prSet loTypeId="urn:microsoft.com/office/officeart/2005/8/layout/process1" loCatId="" qsTypeId="urn:microsoft.com/office/officeart/2005/8/quickstyle/simple1" qsCatId="simple" csTypeId="urn:microsoft.com/office/officeart/2005/8/colors/accent0_3" csCatId="mainScheme" phldr="1"/>
      <dgm:spPr/>
    </dgm:pt>
    <dgm:pt modelId="{A31C6601-8226-2A43-8B69-0C52062FCBBA}">
      <dgm:prSet phldrT="[Text]"/>
      <dgm:spPr/>
      <dgm:t>
        <a:bodyPr/>
        <a:lstStyle/>
        <a:p>
          <a:r>
            <a:rPr lang="en-US"/>
            <a:t>IVMF Digital Library</a:t>
          </a:r>
        </a:p>
      </dgm:t>
    </dgm:pt>
    <dgm:pt modelId="{48A3735B-F3C3-214B-8661-F43F4BFCF8FD}" type="parTrans" cxnId="{E6AD53D0-A0DE-634B-9F95-8BCD93D94D4D}">
      <dgm:prSet/>
      <dgm:spPr/>
      <dgm:t>
        <a:bodyPr/>
        <a:lstStyle/>
        <a:p>
          <a:endParaRPr lang="en-US"/>
        </a:p>
      </dgm:t>
    </dgm:pt>
    <dgm:pt modelId="{561FF076-653B-F042-91A6-64ED8C51DC31}" type="sibTrans" cxnId="{E6AD53D0-A0DE-634B-9F95-8BCD93D94D4D}">
      <dgm:prSet/>
      <dgm:spPr/>
      <dgm:t>
        <a:bodyPr/>
        <a:lstStyle/>
        <a:p>
          <a:endParaRPr lang="en-US"/>
        </a:p>
      </dgm:t>
    </dgm:pt>
    <dgm:pt modelId="{7CF756FB-1DC8-1B4E-94DA-D46E52D2C9BE}">
      <dgm:prSet phldrT="[Text]"/>
      <dgm:spPr/>
      <dgm:t>
        <a:bodyPr/>
        <a:lstStyle/>
        <a:p>
          <a:r>
            <a:rPr lang="en-US"/>
            <a:t>IR Platform Management</a:t>
          </a:r>
        </a:p>
      </dgm:t>
    </dgm:pt>
    <dgm:pt modelId="{D6358864-EBCE-3841-AFD6-A0041656C0CC}" type="parTrans" cxnId="{9C6B7998-8645-554D-9908-B59998C3889D}">
      <dgm:prSet/>
      <dgm:spPr/>
      <dgm:t>
        <a:bodyPr/>
        <a:lstStyle/>
        <a:p>
          <a:endParaRPr lang="en-US"/>
        </a:p>
      </dgm:t>
    </dgm:pt>
    <dgm:pt modelId="{C0C1711C-EBD3-7A41-8F96-F752B0793A20}" type="sibTrans" cxnId="{9C6B7998-8645-554D-9908-B59998C3889D}">
      <dgm:prSet/>
      <dgm:spPr/>
      <dgm:t>
        <a:bodyPr/>
        <a:lstStyle/>
        <a:p>
          <a:endParaRPr lang="en-US"/>
        </a:p>
      </dgm:t>
    </dgm:pt>
    <dgm:pt modelId="{D57C3EF5-E321-AC4D-B5BC-4A97099F7752}">
      <dgm:prSet phldrT="[Text]"/>
      <dgm:spPr/>
      <dgm:t>
        <a:bodyPr/>
        <a:lstStyle/>
        <a:p>
          <a:r>
            <a:rPr lang="en-US"/>
            <a:t>Digital Collections</a:t>
          </a:r>
        </a:p>
      </dgm:t>
    </dgm:pt>
    <dgm:pt modelId="{CF0F5908-73D6-C240-A96C-866C2D320A57}" type="parTrans" cxnId="{A3C034CB-FBB7-0E4E-BEAD-4CBA5DFF3FBB}">
      <dgm:prSet/>
      <dgm:spPr/>
      <dgm:t>
        <a:bodyPr/>
        <a:lstStyle/>
        <a:p>
          <a:endParaRPr lang="en-US"/>
        </a:p>
      </dgm:t>
    </dgm:pt>
    <dgm:pt modelId="{4B84966D-C337-2E41-8974-41A56E5D0CC7}" type="sibTrans" cxnId="{A3C034CB-FBB7-0E4E-BEAD-4CBA5DFF3FBB}">
      <dgm:prSet/>
      <dgm:spPr/>
      <dgm:t>
        <a:bodyPr/>
        <a:lstStyle/>
        <a:p>
          <a:endParaRPr lang="en-US"/>
        </a:p>
      </dgm:t>
    </dgm:pt>
    <dgm:pt modelId="{3E6C064E-C83A-304C-A51D-1B660D7253CF}" type="pres">
      <dgm:prSet presAssocID="{C13A5494-7B41-534F-A122-34B1B2358308}" presName="Name0" presStyleCnt="0">
        <dgm:presLayoutVars>
          <dgm:dir/>
          <dgm:resizeHandles val="exact"/>
        </dgm:presLayoutVars>
      </dgm:prSet>
      <dgm:spPr/>
    </dgm:pt>
    <dgm:pt modelId="{23BCB4F1-54ED-BE41-AC48-7564A120D897}" type="pres">
      <dgm:prSet presAssocID="{A31C6601-8226-2A43-8B69-0C52062FCBBA}" presName="node" presStyleLbl="node1" presStyleIdx="0" presStyleCnt="3" custLinFactY="-100000" custLinFactNeighborX="10736" custLinFactNeighborY="-107240">
        <dgm:presLayoutVars>
          <dgm:bulletEnabled val="1"/>
        </dgm:presLayoutVars>
      </dgm:prSet>
      <dgm:spPr/>
    </dgm:pt>
    <dgm:pt modelId="{35558989-2E8F-5D43-9FD7-EB9DF647C0E4}" type="pres">
      <dgm:prSet presAssocID="{561FF076-653B-F042-91A6-64ED8C51DC31}" presName="sibTrans" presStyleLbl="sibTrans2D1" presStyleIdx="0" presStyleCnt="2"/>
      <dgm:spPr/>
    </dgm:pt>
    <dgm:pt modelId="{B3B12EEE-73FA-7B4A-94BC-4CED9B721CC4}" type="pres">
      <dgm:prSet presAssocID="{561FF076-653B-F042-91A6-64ED8C51DC31}" presName="connectorText" presStyleLbl="sibTrans2D1" presStyleIdx="0" presStyleCnt="2"/>
      <dgm:spPr/>
    </dgm:pt>
    <dgm:pt modelId="{75497A4C-2A0D-2B45-99D8-0308B5E8970A}" type="pres">
      <dgm:prSet presAssocID="{7CF756FB-1DC8-1B4E-94DA-D46E52D2C9BE}" presName="node" presStyleLbl="node1" presStyleIdx="1" presStyleCnt="3" custLinFactX="-98275" custLinFactNeighborX="-100000" custLinFactNeighborY="-48304">
        <dgm:presLayoutVars>
          <dgm:bulletEnabled val="1"/>
        </dgm:presLayoutVars>
      </dgm:prSet>
      <dgm:spPr/>
    </dgm:pt>
    <dgm:pt modelId="{665AB86D-BC75-5646-897D-B0F12C2C9E07}" type="pres">
      <dgm:prSet presAssocID="{C0C1711C-EBD3-7A41-8F96-F752B0793A20}" presName="sibTrans" presStyleLbl="sibTrans2D1" presStyleIdx="1" presStyleCnt="2"/>
      <dgm:spPr/>
    </dgm:pt>
    <dgm:pt modelId="{E2F6B294-FB70-1D42-B58C-5061218B720D}" type="pres">
      <dgm:prSet presAssocID="{C0C1711C-EBD3-7A41-8F96-F752B0793A20}" presName="connectorText" presStyleLbl="sibTrans2D1" presStyleIdx="1" presStyleCnt="2"/>
      <dgm:spPr/>
    </dgm:pt>
    <dgm:pt modelId="{F7FCC9A1-5B2B-EF4F-9024-CC7D8B341679}" type="pres">
      <dgm:prSet presAssocID="{D57C3EF5-E321-AC4D-B5BC-4A97099F7752}" presName="node" presStyleLbl="node1" presStyleIdx="2" presStyleCnt="3" custLinFactX="-198173" custLinFactY="20931" custLinFactNeighborX="-200000" custLinFactNeighborY="100000">
        <dgm:presLayoutVars>
          <dgm:bulletEnabled val="1"/>
        </dgm:presLayoutVars>
      </dgm:prSet>
      <dgm:spPr/>
    </dgm:pt>
  </dgm:ptLst>
  <dgm:cxnLst>
    <dgm:cxn modelId="{615F1923-05B9-FA4E-98C4-0FACE0EE3E00}" type="presOf" srcId="{A31C6601-8226-2A43-8B69-0C52062FCBBA}" destId="{23BCB4F1-54ED-BE41-AC48-7564A120D897}" srcOrd="0" destOrd="0" presId="urn:microsoft.com/office/officeart/2005/8/layout/process1"/>
    <dgm:cxn modelId="{D97D3A5F-DCAC-EB4D-BF2E-2F65EAD5C764}" type="presOf" srcId="{C0C1711C-EBD3-7A41-8F96-F752B0793A20}" destId="{665AB86D-BC75-5646-897D-B0F12C2C9E07}" srcOrd="0" destOrd="0" presId="urn:microsoft.com/office/officeart/2005/8/layout/process1"/>
    <dgm:cxn modelId="{62EE4546-85DF-B14C-B073-1DE77B594786}" type="presOf" srcId="{7CF756FB-1DC8-1B4E-94DA-D46E52D2C9BE}" destId="{75497A4C-2A0D-2B45-99D8-0308B5E8970A}" srcOrd="0" destOrd="0" presId="urn:microsoft.com/office/officeart/2005/8/layout/process1"/>
    <dgm:cxn modelId="{BD3BEE6B-4778-2D46-A82D-BAB899A0D6E6}" type="presOf" srcId="{561FF076-653B-F042-91A6-64ED8C51DC31}" destId="{35558989-2E8F-5D43-9FD7-EB9DF647C0E4}" srcOrd="0" destOrd="0" presId="urn:microsoft.com/office/officeart/2005/8/layout/process1"/>
    <dgm:cxn modelId="{E763DF91-E317-214B-A3C0-F86AAD882BB3}" type="presOf" srcId="{C0C1711C-EBD3-7A41-8F96-F752B0793A20}" destId="{E2F6B294-FB70-1D42-B58C-5061218B720D}" srcOrd="1" destOrd="0" presId="urn:microsoft.com/office/officeart/2005/8/layout/process1"/>
    <dgm:cxn modelId="{9C6B7998-8645-554D-9908-B59998C3889D}" srcId="{C13A5494-7B41-534F-A122-34B1B2358308}" destId="{7CF756FB-1DC8-1B4E-94DA-D46E52D2C9BE}" srcOrd="1" destOrd="0" parTransId="{D6358864-EBCE-3841-AFD6-A0041656C0CC}" sibTransId="{C0C1711C-EBD3-7A41-8F96-F752B0793A20}"/>
    <dgm:cxn modelId="{333DE4A0-1A5D-E74A-AE6F-7D664A92504E}" type="presOf" srcId="{561FF076-653B-F042-91A6-64ED8C51DC31}" destId="{B3B12EEE-73FA-7B4A-94BC-4CED9B721CC4}" srcOrd="1" destOrd="0" presId="urn:microsoft.com/office/officeart/2005/8/layout/process1"/>
    <dgm:cxn modelId="{73F0F7B4-DA8D-F840-BD36-31462C9379DE}" type="presOf" srcId="{D57C3EF5-E321-AC4D-B5BC-4A97099F7752}" destId="{F7FCC9A1-5B2B-EF4F-9024-CC7D8B341679}" srcOrd="0" destOrd="0" presId="urn:microsoft.com/office/officeart/2005/8/layout/process1"/>
    <dgm:cxn modelId="{1526AAB8-E512-1142-AC7C-FF65E6C1C44B}" type="presOf" srcId="{C13A5494-7B41-534F-A122-34B1B2358308}" destId="{3E6C064E-C83A-304C-A51D-1B660D7253CF}" srcOrd="0" destOrd="0" presId="urn:microsoft.com/office/officeart/2005/8/layout/process1"/>
    <dgm:cxn modelId="{A3C034CB-FBB7-0E4E-BEAD-4CBA5DFF3FBB}" srcId="{C13A5494-7B41-534F-A122-34B1B2358308}" destId="{D57C3EF5-E321-AC4D-B5BC-4A97099F7752}" srcOrd="2" destOrd="0" parTransId="{CF0F5908-73D6-C240-A96C-866C2D320A57}" sibTransId="{4B84966D-C337-2E41-8974-41A56E5D0CC7}"/>
    <dgm:cxn modelId="{E6AD53D0-A0DE-634B-9F95-8BCD93D94D4D}" srcId="{C13A5494-7B41-534F-A122-34B1B2358308}" destId="{A31C6601-8226-2A43-8B69-0C52062FCBBA}" srcOrd="0" destOrd="0" parTransId="{48A3735B-F3C3-214B-8661-F43F4BFCF8FD}" sibTransId="{561FF076-653B-F042-91A6-64ED8C51DC31}"/>
    <dgm:cxn modelId="{800EF9D3-A5C2-B14C-95CD-466E3274A9E2}" type="presParOf" srcId="{3E6C064E-C83A-304C-A51D-1B660D7253CF}" destId="{23BCB4F1-54ED-BE41-AC48-7564A120D897}" srcOrd="0" destOrd="0" presId="urn:microsoft.com/office/officeart/2005/8/layout/process1"/>
    <dgm:cxn modelId="{CC13BA39-C837-AA4E-ABC6-BDC29974F671}" type="presParOf" srcId="{3E6C064E-C83A-304C-A51D-1B660D7253CF}" destId="{35558989-2E8F-5D43-9FD7-EB9DF647C0E4}" srcOrd="1" destOrd="0" presId="urn:microsoft.com/office/officeart/2005/8/layout/process1"/>
    <dgm:cxn modelId="{425F4B14-2D67-5A4A-A545-508086281149}" type="presParOf" srcId="{35558989-2E8F-5D43-9FD7-EB9DF647C0E4}" destId="{B3B12EEE-73FA-7B4A-94BC-4CED9B721CC4}" srcOrd="0" destOrd="0" presId="urn:microsoft.com/office/officeart/2005/8/layout/process1"/>
    <dgm:cxn modelId="{DA903F9E-6369-554C-89BC-94D26C70B2F2}" type="presParOf" srcId="{3E6C064E-C83A-304C-A51D-1B660D7253CF}" destId="{75497A4C-2A0D-2B45-99D8-0308B5E8970A}" srcOrd="2" destOrd="0" presId="urn:microsoft.com/office/officeart/2005/8/layout/process1"/>
    <dgm:cxn modelId="{4B880075-1A6A-5A40-8854-8A78F82CC858}" type="presParOf" srcId="{3E6C064E-C83A-304C-A51D-1B660D7253CF}" destId="{665AB86D-BC75-5646-897D-B0F12C2C9E07}" srcOrd="3" destOrd="0" presId="urn:microsoft.com/office/officeart/2005/8/layout/process1"/>
    <dgm:cxn modelId="{BE922B2F-A746-984F-8705-6332BD820B99}" type="presParOf" srcId="{665AB86D-BC75-5646-897D-B0F12C2C9E07}" destId="{E2F6B294-FB70-1D42-B58C-5061218B720D}" srcOrd="0" destOrd="0" presId="urn:microsoft.com/office/officeart/2005/8/layout/process1"/>
    <dgm:cxn modelId="{40040016-787D-484A-BF96-2EA57B1541B9}" type="presParOf" srcId="{3E6C064E-C83A-304C-A51D-1B660D7253CF}" destId="{F7FCC9A1-5B2B-EF4F-9024-CC7D8B341679}"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13A5494-7B41-534F-A122-34B1B2358308}" type="doc">
      <dgm:prSet loTypeId="urn:microsoft.com/office/officeart/2005/8/layout/process1" loCatId="" qsTypeId="urn:microsoft.com/office/officeart/2005/8/quickstyle/simple1" qsCatId="simple" csTypeId="urn:microsoft.com/office/officeart/2005/8/colors/accent0_3" csCatId="mainScheme" phldr="1"/>
      <dgm:spPr/>
    </dgm:pt>
    <dgm:pt modelId="{A31C6601-8226-2A43-8B69-0C52062FCBBA}">
      <dgm:prSet phldrT="[Text]"/>
      <dgm:spPr/>
      <dgm:t>
        <a:bodyPr/>
        <a:lstStyle/>
        <a:p>
          <a:r>
            <a:rPr lang="en-US"/>
            <a:t>Project Management</a:t>
          </a:r>
        </a:p>
      </dgm:t>
    </dgm:pt>
    <dgm:pt modelId="{48A3735B-F3C3-214B-8661-F43F4BFCF8FD}" type="parTrans" cxnId="{E6AD53D0-A0DE-634B-9F95-8BCD93D94D4D}">
      <dgm:prSet/>
      <dgm:spPr/>
      <dgm:t>
        <a:bodyPr/>
        <a:lstStyle/>
        <a:p>
          <a:endParaRPr lang="en-US"/>
        </a:p>
      </dgm:t>
    </dgm:pt>
    <dgm:pt modelId="{561FF076-653B-F042-91A6-64ED8C51DC31}" type="sibTrans" cxnId="{E6AD53D0-A0DE-634B-9F95-8BCD93D94D4D}">
      <dgm:prSet/>
      <dgm:spPr/>
      <dgm:t>
        <a:bodyPr/>
        <a:lstStyle/>
        <a:p>
          <a:endParaRPr lang="en-US"/>
        </a:p>
      </dgm:t>
    </dgm:pt>
    <dgm:pt modelId="{1B603392-129C-1847-B3EB-08C8D29C949E}">
      <dgm:prSet phldrT="[Text]"/>
      <dgm:spPr/>
      <dgm:t>
        <a:bodyPr/>
        <a:lstStyle/>
        <a:p>
          <a:r>
            <a:rPr lang="en-US"/>
            <a:t>Knowledge Base</a:t>
          </a:r>
        </a:p>
      </dgm:t>
    </dgm:pt>
    <dgm:pt modelId="{C567CA38-20EC-4849-B7C4-EE4FB70701C2}" type="parTrans" cxnId="{AC81505E-EEE1-984B-9A65-B0EB528B37FA}">
      <dgm:prSet/>
      <dgm:spPr/>
      <dgm:t>
        <a:bodyPr/>
        <a:lstStyle/>
        <a:p>
          <a:endParaRPr lang="en-US"/>
        </a:p>
      </dgm:t>
    </dgm:pt>
    <dgm:pt modelId="{565D1E1F-9093-BB4E-A69D-12742C1E1090}" type="sibTrans" cxnId="{AC81505E-EEE1-984B-9A65-B0EB528B37FA}">
      <dgm:prSet/>
      <dgm:spPr/>
      <dgm:t>
        <a:bodyPr/>
        <a:lstStyle/>
        <a:p>
          <a:endParaRPr lang="en-US"/>
        </a:p>
      </dgm:t>
    </dgm:pt>
    <dgm:pt modelId="{9FF55CFF-D265-734E-BE8F-C91E0B9EDAD8}">
      <dgm:prSet/>
      <dgm:spPr/>
      <dgm:t>
        <a:bodyPr/>
        <a:lstStyle/>
        <a:p>
          <a:r>
            <a:rPr lang="en-US"/>
            <a:t>Digital Library</a:t>
          </a:r>
        </a:p>
      </dgm:t>
    </dgm:pt>
    <dgm:pt modelId="{558CDB4B-B7B9-794C-8568-DEE73FFF63D5}" type="parTrans" cxnId="{55EA5C9E-803C-2E40-AAF0-D90384EBA2DA}">
      <dgm:prSet/>
      <dgm:spPr/>
      <dgm:t>
        <a:bodyPr/>
        <a:lstStyle/>
        <a:p>
          <a:endParaRPr lang="en-US"/>
        </a:p>
      </dgm:t>
    </dgm:pt>
    <dgm:pt modelId="{205A4D35-8B84-7142-885B-B1609D94E06E}" type="sibTrans" cxnId="{55EA5C9E-803C-2E40-AAF0-D90384EBA2DA}">
      <dgm:prSet/>
      <dgm:spPr/>
      <dgm:t>
        <a:bodyPr/>
        <a:lstStyle/>
        <a:p>
          <a:endParaRPr lang="en-US"/>
        </a:p>
      </dgm:t>
    </dgm:pt>
    <dgm:pt modelId="{3E6C064E-C83A-304C-A51D-1B660D7253CF}" type="pres">
      <dgm:prSet presAssocID="{C13A5494-7B41-534F-A122-34B1B2358308}" presName="Name0" presStyleCnt="0">
        <dgm:presLayoutVars>
          <dgm:dir/>
          <dgm:resizeHandles val="exact"/>
        </dgm:presLayoutVars>
      </dgm:prSet>
      <dgm:spPr/>
    </dgm:pt>
    <dgm:pt modelId="{23BCB4F1-54ED-BE41-AC48-7564A120D897}" type="pres">
      <dgm:prSet presAssocID="{A31C6601-8226-2A43-8B69-0C52062FCBBA}" presName="node" presStyleLbl="node1" presStyleIdx="0" presStyleCnt="3" custLinFactNeighborX="3149" custLinFactNeighborY="0">
        <dgm:presLayoutVars>
          <dgm:bulletEnabled val="1"/>
        </dgm:presLayoutVars>
      </dgm:prSet>
      <dgm:spPr/>
    </dgm:pt>
    <dgm:pt modelId="{35558989-2E8F-5D43-9FD7-EB9DF647C0E4}" type="pres">
      <dgm:prSet presAssocID="{561FF076-653B-F042-91A6-64ED8C51DC31}" presName="sibTrans" presStyleLbl="sibTrans2D1" presStyleIdx="0" presStyleCnt="2"/>
      <dgm:spPr/>
    </dgm:pt>
    <dgm:pt modelId="{B3B12EEE-73FA-7B4A-94BC-4CED9B721CC4}" type="pres">
      <dgm:prSet presAssocID="{561FF076-653B-F042-91A6-64ED8C51DC31}" presName="connectorText" presStyleLbl="sibTrans2D1" presStyleIdx="0" presStyleCnt="2"/>
      <dgm:spPr/>
    </dgm:pt>
    <dgm:pt modelId="{04640438-93C3-FE4A-ACCB-FE63C5AE442D}" type="pres">
      <dgm:prSet presAssocID="{1B603392-129C-1847-B3EB-08C8D29C949E}" presName="node" presStyleLbl="node1" presStyleIdx="1" presStyleCnt="3">
        <dgm:presLayoutVars>
          <dgm:bulletEnabled val="1"/>
        </dgm:presLayoutVars>
      </dgm:prSet>
      <dgm:spPr/>
    </dgm:pt>
    <dgm:pt modelId="{82AEC92D-EC53-A44C-8D00-29A85D37FADF}" type="pres">
      <dgm:prSet presAssocID="{565D1E1F-9093-BB4E-A69D-12742C1E1090}" presName="sibTrans" presStyleLbl="sibTrans2D1" presStyleIdx="1" presStyleCnt="2"/>
      <dgm:spPr/>
    </dgm:pt>
    <dgm:pt modelId="{E8A2757B-255D-204B-B3C6-63D1A62F022E}" type="pres">
      <dgm:prSet presAssocID="{565D1E1F-9093-BB4E-A69D-12742C1E1090}" presName="connectorText" presStyleLbl="sibTrans2D1" presStyleIdx="1" presStyleCnt="2"/>
      <dgm:spPr/>
    </dgm:pt>
    <dgm:pt modelId="{21E4BB8E-05E7-D046-8747-E2003D028D98}" type="pres">
      <dgm:prSet presAssocID="{9FF55CFF-D265-734E-BE8F-C91E0B9EDAD8}" presName="node" presStyleLbl="node1" presStyleIdx="2" presStyleCnt="3">
        <dgm:presLayoutVars>
          <dgm:bulletEnabled val="1"/>
        </dgm:presLayoutVars>
      </dgm:prSet>
      <dgm:spPr/>
    </dgm:pt>
  </dgm:ptLst>
  <dgm:cxnLst>
    <dgm:cxn modelId="{D22C9305-9E10-474E-BE32-1CACA62644EC}" type="presOf" srcId="{1B603392-129C-1847-B3EB-08C8D29C949E}" destId="{04640438-93C3-FE4A-ACCB-FE63C5AE442D}" srcOrd="0" destOrd="0" presId="urn:microsoft.com/office/officeart/2005/8/layout/process1"/>
    <dgm:cxn modelId="{615F1923-05B9-FA4E-98C4-0FACE0EE3E00}" type="presOf" srcId="{A31C6601-8226-2A43-8B69-0C52062FCBBA}" destId="{23BCB4F1-54ED-BE41-AC48-7564A120D897}" srcOrd="0" destOrd="0" presId="urn:microsoft.com/office/officeart/2005/8/layout/process1"/>
    <dgm:cxn modelId="{AC81505E-EEE1-984B-9A65-B0EB528B37FA}" srcId="{C13A5494-7B41-534F-A122-34B1B2358308}" destId="{1B603392-129C-1847-B3EB-08C8D29C949E}" srcOrd="1" destOrd="0" parTransId="{C567CA38-20EC-4849-B7C4-EE4FB70701C2}" sibTransId="{565D1E1F-9093-BB4E-A69D-12742C1E1090}"/>
    <dgm:cxn modelId="{A7687E5E-FE89-504A-A8D8-990E95B72E7C}" type="presOf" srcId="{565D1E1F-9093-BB4E-A69D-12742C1E1090}" destId="{E8A2757B-255D-204B-B3C6-63D1A62F022E}" srcOrd="1" destOrd="0" presId="urn:microsoft.com/office/officeart/2005/8/layout/process1"/>
    <dgm:cxn modelId="{BD3BEE6B-4778-2D46-A82D-BAB899A0D6E6}" type="presOf" srcId="{561FF076-653B-F042-91A6-64ED8C51DC31}" destId="{35558989-2E8F-5D43-9FD7-EB9DF647C0E4}" srcOrd="0" destOrd="0" presId="urn:microsoft.com/office/officeart/2005/8/layout/process1"/>
    <dgm:cxn modelId="{55EA5C9E-803C-2E40-AAF0-D90384EBA2DA}" srcId="{C13A5494-7B41-534F-A122-34B1B2358308}" destId="{9FF55CFF-D265-734E-BE8F-C91E0B9EDAD8}" srcOrd="2" destOrd="0" parTransId="{558CDB4B-B7B9-794C-8568-DEE73FFF63D5}" sibTransId="{205A4D35-8B84-7142-885B-B1609D94E06E}"/>
    <dgm:cxn modelId="{333DE4A0-1A5D-E74A-AE6F-7D664A92504E}" type="presOf" srcId="{561FF076-653B-F042-91A6-64ED8C51DC31}" destId="{B3B12EEE-73FA-7B4A-94BC-4CED9B721CC4}" srcOrd="1" destOrd="0" presId="urn:microsoft.com/office/officeart/2005/8/layout/process1"/>
    <dgm:cxn modelId="{A9C3DEB4-29C3-184C-A186-3BA3A73EDD95}" type="presOf" srcId="{565D1E1F-9093-BB4E-A69D-12742C1E1090}" destId="{82AEC92D-EC53-A44C-8D00-29A85D37FADF}" srcOrd="0" destOrd="0" presId="urn:microsoft.com/office/officeart/2005/8/layout/process1"/>
    <dgm:cxn modelId="{1526AAB8-E512-1142-AC7C-FF65E6C1C44B}" type="presOf" srcId="{C13A5494-7B41-534F-A122-34B1B2358308}" destId="{3E6C064E-C83A-304C-A51D-1B660D7253CF}" srcOrd="0" destOrd="0" presId="urn:microsoft.com/office/officeart/2005/8/layout/process1"/>
    <dgm:cxn modelId="{E6AD53D0-A0DE-634B-9F95-8BCD93D94D4D}" srcId="{C13A5494-7B41-534F-A122-34B1B2358308}" destId="{A31C6601-8226-2A43-8B69-0C52062FCBBA}" srcOrd="0" destOrd="0" parTransId="{48A3735B-F3C3-214B-8661-F43F4BFCF8FD}" sibTransId="{561FF076-653B-F042-91A6-64ED8C51DC31}"/>
    <dgm:cxn modelId="{2087F8DC-B99A-8148-B25F-A8BD7A06492F}" type="presOf" srcId="{9FF55CFF-D265-734E-BE8F-C91E0B9EDAD8}" destId="{21E4BB8E-05E7-D046-8747-E2003D028D98}" srcOrd="0" destOrd="0" presId="urn:microsoft.com/office/officeart/2005/8/layout/process1"/>
    <dgm:cxn modelId="{800EF9D3-A5C2-B14C-95CD-466E3274A9E2}" type="presParOf" srcId="{3E6C064E-C83A-304C-A51D-1B660D7253CF}" destId="{23BCB4F1-54ED-BE41-AC48-7564A120D897}" srcOrd="0" destOrd="0" presId="urn:microsoft.com/office/officeart/2005/8/layout/process1"/>
    <dgm:cxn modelId="{CC13BA39-C837-AA4E-ABC6-BDC29974F671}" type="presParOf" srcId="{3E6C064E-C83A-304C-A51D-1B660D7253CF}" destId="{35558989-2E8F-5D43-9FD7-EB9DF647C0E4}" srcOrd="1" destOrd="0" presId="urn:microsoft.com/office/officeart/2005/8/layout/process1"/>
    <dgm:cxn modelId="{425F4B14-2D67-5A4A-A545-508086281149}" type="presParOf" srcId="{35558989-2E8F-5D43-9FD7-EB9DF647C0E4}" destId="{B3B12EEE-73FA-7B4A-94BC-4CED9B721CC4}" srcOrd="0" destOrd="0" presId="urn:microsoft.com/office/officeart/2005/8/layout/process1"/>
    <dgm:cxn modelId="{F5412D1D-029A-7E4B-8B5B-1AF762C4CACF}" type="presParOf" srcId="{3E6C064E-C83A-304C-A51D-1B660D7253CF}" destId="{04640438-93C3-FE4A-ACCB-FE63C5AE442D}" srcOrd="2" destOrd="0" presId="urn:microsoft.com/office/officeart/2005/8/layout/process1"/>
    <dgm:cxn modelId="{D8F7ACD4-3F38-7F41-ADE6-9CF5D272429A}" type="presParOf" srcId="{3E6C064E-C83A-304C-A51D-1B660D7253CF}" destId="{82AEC92D-EC53-A44C-8D00-29A85D37FADF}" srcOrd="3" destOrd="0" presId="urn:microsoft.com/office/officeart/2005/8/layout/process1"/>
    <dgm:cxn modelId="{E66B6625-DA44-694E-955F-FB50C8A77263}" type="presParOf" srcId="{82AEC92D-EC53-A44C-8D00-29A85D37FADF}" destId="{E8A2757B-255D-204B-B3C6-63D1A62F022E}" srcOrd="0" destOrd="0" presId="urn:microsoft.com/office/officeart/2005/8/layout/process1"/>
    <dgm:cxn modelId="{179EFAAB-6788-7042-838B-B8BB7B6F45B4}" type="presParOf" srcId="{3E6C064E-C83A-304C-A51D-1B660D7253CF}" destId="{21E4BB8E-05E7-D046-8747-E2003D028D98}" srcOrd="4"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D691A8-D60F-5E47-A5A5-2B1E2E2F6909}" type="doc">
      <dgm:prSet loTypeId="urn:microsoft.com/office/officeart/2005/8/layout/radial1" loCatId="" qsTypeId="urn:microsoft.com/office/officeart/2005/8/quickstyle/simple2" qsCatId="simple" csTypeId="urn:microsoft.com/office/officeart/2005/8/colors/accent1_2" csCatId="accent1" phldr="1"/>
      <dgm:spPr/>
      <dgm:t>
        <a:bodyPr/>
        <a:lstStyle/>
        <a:p>
          <a:endParaRPr lang="en-US"/>
        </a:p>
      </dgm:t>
    </dgm:pt>
    <dgm:pt modelId="{9E3377D8-8BA0-824D-A2D2-FF57F7B675AF}">
      <dgm:prSet phldrT="[Text]"/>
      <dgm:spPr/>
      <dgm:t>
        <a:bodyPr/>
        <a:lstStyle/>
        <a:p>
          <a:r>
            <a:rPr lang="en-US"/>
            <a:t>Digital Initiatives Librarian</a:t>
          </a:r>
        </a:p>
      </dgm:t>
    </dgm:pt>
    <dgm:pt modelId="{B750AFC1-6155-B646-AF30-B95E979AD273}" type="parTrans" cxnId="{7E55EE46-5778-3647-A9C3-F6FB4745FB78}">
      <dgm:prSet/>
      <dgm:spPr>
        <a:ln>
          <a:solidFill>
            <a:schemeClr val="bg1"/>
          </a:solidFill>
        </a:ln>
      </dgm:spPr>
      <dgm:t>
        <a:bodyPr/>
        <a:lstStyle/>
        <a:p>
          <a:endParaRPr lang="en-US"/>
        </a:p>
      </dgm:t>
    </dgm:pt>
    <dgm:pt modelId="{79DD5418-5280-F642-A1AE-203EB279454F}" type="sibTrans" cxnId="{7E55EE46-5778-3647-A9C3-F6FB4745FB78}">
      <dgm:prSet/>
      <dgm:spPr/>
      <dgm:t>
        <a:bodyPr/>
        <a:lstStyle/>
        <a:p>
          <a:endParaRPr lang="en-US"/>
        </a:p>
      </dgm:t>
    </dgm:pt>
    <dgm:pt modelId="{756DAD3F-42D0-C14C-866E-56071195AC49}">
      <dgm:prSet phldrT="[Text]"/>
      <dgm:spPr/>
      <dgm:t>
        <a:bodyPr/>
        <a:lstStyle/>
        <a:p>
          <a:r>
            <a:rPr lang="en-US"/>
            <a:t>Digital Humanities Librarian</a:t>
          </a:r>
        </a:p>
      </dgm:t>
    </dgm:pt>
    <dgm:pt modelId="{FA2B76F8-9C34-BE48-B5FD-A3A328C4884A}" type="parTrans" cxnId="{284C925C-29F8-3445-BF8F-82C3EC653727}">
      <dgm:prSet/>
      <dgm:spPr>
        <a:ln>
          <a:solidFill>
            <a:schemeClr val="bg1"/>
          </a:solidFill>
        </a:ln>
      </dgm:spPr>
      <dgm:t>
        <a:bodyPr/>
        <a:lstStyle/>
        <a:p>
          <a:endParaRPr lang="en-US"/>
        </a:p>
      </dgm:t>
    </dgm:pt>
    <dgm:pt modelId="{0BD12975-BB66-6749-B539-E776F1FAE15D}" type="sibTrans" cxnId="{284C925C-29F8-3445-BF8F-82C3EC653727}">
      <dgm:prSet/>
      <dgm:spPr/>
      <dgm:t>
        <a:bodyPr/>
        <a:lstStyle/>
        <a:p>
          <a:endParaRPr lang="en-US"/>
        </a:p>
      </dgm:t>
    </dgm:pt>
    <dgm:pt modelId="{6AAC039E-5DCE-5144-9F5A-D901B57F780F}">
      <dgm:prSet phldrT="[Text]"/>
      <dgm:spPr>
        <a:solidFill>
          <a:schemeClr val="accent1"/>
        </a:solidFill>
      </dgm:spPr>
      <dgm:t>
        <a:bodyPr/>
        <a:lstStyle/>
        <a:p>
          <a:r>
            <a:rPr lang="en-US"/>
            <a:t>Graduate Students</a:t>
          </a:r>
        </a:p>
      </dgm:t>
    </dgm:pt>
    <dgm:pt modelId="{A26FB5AB-5A01-CC41-B208-20E36D0A414C}" type="parTrans" cxnId="{7D74B567-AEE9-9B40-9989-BF78A6591B8F}">
      <dgm:prSet/>
      <dgm:spPr>
        <a:ln>
          <a:solidFill>
            <a:schemeClr val="bg1"/>
          </a:solidFill>
        </a:ln>
      </dgm:spPr>
      <dgm:t>
        <a:bodyPr/>
        <a:lstStyle/>
        <a:p>
          <a:endParaRPr lang="en-US"/>
        </a:p>
      </dgm:t>
    </dgm:pt>
    <dgm:pt modelId="{061EA9B7-76BA-4346-B775-B14E370ED2EC}" type="sibTrans" cxnId="{7D74B567-AEE9-9B40-9989-BF78A6591B8F}">
      <dgm:prSet/>
      <dgm:spPr/>
      <dgm:t>
        <a:bodyPr/>
        <a:lstStyle/>
        <a:p>
          <a:endParaRPr lang="en-US"/>
        </a:p>
      </dgm:t>
    </dgm:pt>
    <dgm:pt modelId="{FB598180-0D16-3B45-844B-1D591CC1515B}">
      <dgm:prSet phldrT="[Text]"/>
      <dgm:spPr>
        <a:solidFill>
          <a:schemeClr val="accent1">
            <a:hueOff val="0"/>
            <a:satOff val="0"/>
            <a:lumOff val="0"/>
          </a:schemeClr>
        </a:solidFill>
      </dgm:spPr>
      <dgm:t>
        <a:bodyPr/>
        <a:lstStyle/>
        <a:p>
          <a:r>
            <a:rPr lang="en-US"/>
            <a:t>Digital Library Program Head</a:t>
          </a:r>
        </a:p>
      </dgm:t>
    </dgm:pt>
    <dgm:pt modelId="{B013FAFA-83EE-2D49-8C44-21DA3525E550}" type="parTrans" cxnId="{01F18724-45EF-5E40-931D-65143335969D}">
      <dgm:prSet/>
      <dgm:spPr>
        <a:ln>
          <a:solidFill>
            <a:schemeClr val="bg1"/>
          </a:solidFill>
        </a:ln>
      </dgm:spPr>
      <dgm:t>
        <a:bodyPr/>
        <a:lstStyle/>
        <a:p>
          <a:endParaRPr lang="en-US"/>
        </a:p>
      </dgm:t>
    </dgm:pt>
    <dgm:pt modelId="{CDE1196D-9088-1B43-8992-19B4B786FB85}" type="sibTrans" cxnId="{01F18724-45EF-5E40-931D-65143335969D}">
      <dgm:prSet/>
      <dgm:spPr/>
      <dgm:t>
        <a:bodyPr/>
        <a:lstStyle/>
        <a:p>
          <a:endParaRPr lang="en-US"/>
        </a:p>
      </dgm:t>
    </dgm:pt>
    <dgm:pt modelId="{82020544-BE9A-F746-B8D7-A3D516FD6E9F}">
      <dgm:prSet phldrT="[Text]"/>
      <dgm:spPr>
        <a:solidFill>
          <a:schemeClr val="bg1">
            <a:alpha val="0"/>
          </a:schemeClr>
        </a:solidFill>
      </dgm:spPr>
      <dgm:t>
        <a:bodyPr/>
        <a:lstStyle/>
        <a:p>
          <a:endParaRPr lang="en-US"/>
        </a:p>
      </dgm:t>
    </dgm:pt>
    <dgm:pt modelId="{72896391-F3B0-E948-9E74-4E6E9FAF4AEE}" type="parTrans" cxnId="{AA61A4E4-4A9B-124C-BEE0-2109DF7B21EB}">
      <dgm:prSet/>
      <dgm:spPr/>
      <dgm:t>
        <a:bodyPr/>
        <a:lstStyle/>
        <a:p>
          <a:endParaRPr lang="en-US"/>
        </a:p>
      </dgm:t>
    </dgm:pt>
    <dgm:pt modelId="{C212E69C-D609-6043-B1A9-B06D75ABEC5A}" type="sibTrans" cxnId="{AA61A4E4-4A9B-124C-BEE0-2109DF7B21EB}">
      <dgm:prSet/>
      <dgm:spPr/>
      <dgm:t>
        <a:bodyPr/>
        <a:lstStyle/>
        <a:p>
          <a:endParaRPr lang="en-US"/>
        </a:p>
      </dgm:t>
    </dgm:pt>
    <dgm:pt modelId="{E5449490-D24E-174D-91ED-6647CFFD4D78}" type="pres">
      <dgm:prSet presAssocID="{F2D691A8-D60F-5E47-A5A5-2B1E2E2F6909}" presName="cycle" presStyleCnt="0">
        <dgm:presLayoutVars>
          <dgm:chMax val="1"/>
          <dgm:dir/>
          <dgm:animLvl val="ctr"/>
          <dgm:resizeHandles val="exact"/>
        </dgm:presLayoutVars>
      </dgm:prSet>
      <dgm:spPr/>
    </dgm:pt>
    <dgm:pt modelId="{E99604F9-D004-8640-8676-1F533BF97923}" type="pres">
      <dgm:prSet presAssocID="{82020544-BE9A-F746-B8D7-A3D516FD6E9F}" presName="centerShape" presStyleLbl="node0" presStyleIdx="0" presStyleCnt="1" custScaleX="82092" custScaleY="91679"/>
      <dgm:spPr/>
    </dgm:pt>
    <dgm:pt modelId="{B8E0C659-459E-F644-A0EC-1F5379C92F21}" type="pres">
      <dgm:prSet presAssocID="{B750AFC1-6155-B646-AF30-B95E979AD273}" presName="Name9" presStyleLbl="parChTrans1D2" presStyleIdx="0" presStyleCnt="4"/>
      <dgm:spPr/>
    </dgm:pt>
    <dgm:pt modelId="{311DC1A2-DD06-8047-85BE-8758CF768FD0}" type="pres">
      <dgm:prSet presAssocID="{B750AFC1-6155-B646-AF30-B95E979AD273}" presName="connTx" presStyleLbl="parChTrans1D2" presStyleIdx="0" presStyleCnt="4"/>
      <dgm:spPr/>
    </dgm:pt>
    <dgm:pt modelId="{40F58544-B762-7240-8291-81CBCCF486B7}" type="pres">
      <dgm:prSet presAssocID="{9E3377D8-8BA0-824D-A2D2-FF57F7B675AF}" presName="node" presStyleLbl="node1" presStyleIdx="0" presStyleCnt="4" custAng="18619155">
        <dgm:presLayoutVars>
          <dgm:bulletEnabled val="1"/>
        </dgm:presLayoutVars>
      </dgm:prSet>
      <dgm:spPr/>
    </dgm:pt>
    <dgm:pt modelId="{08490412-5307-5746-A559-B6D6471168B8}" type="pres">
      <dgm:prSet presAssocID="{FA2B76F8-9C34-BE48-B5FD-A3A328C4884A}" presName="Name9" presStyleLbl="parChTrans1D2" presStyleIdx="1" presStyleCnt="4"/>
      <dgm:spPr/>
    </dgm:pt>
    <dgm:pt modelId="{4B3D00FE-D55C-5E42-BED0-2EDCAF913921}" type="pres">
      <dgm:prSet presAssocID="{FA2B76F8-9C34-BE48-B5FD-A3A328C4884A}" presName="connTx" presStyleLbl="parChTrans1D2" presStyleIdx="1" presStyleCnt="4"/>
      <dgm:spPr/>
    </dgm:pt>
    <dgm:pt modelId="{0BA19590-E043-3C4C-9BE8-50C4F7A541D9}" type="pres">
      <dgm:prSet presAssocID="{756DAD3F-42D0-C14C-866E-56071195AC49}" presName="node" presStyleLbl="node1" presStyleIdx="1" presStyleCnt="4" custAng="438529">
        <dgm:presLayoutVars>
          <dgm:bulletEnabled val="1"/>
        </dgm:presLayoutVars>
      </dgm:prSet>
      <dgm:spPr/>
    </dgm:pt>
    <dgm:pt modelId="{4B6F3F3D-6C49-F947-AAD5-3F2C69833F51}" type="pres">
      <dgm:prSet presAssocID="{A26FB5AB-5A01-CC41-B208-20E36D0A414C}" presName="Name9" presStyleLbl="parChTrans1D2" presStyleIdx="2" presStyleCnt="4"/>
      <dgm:spPr/>
    </dgm:pt>
    <dgm:pt modelId="{2FCD48CE-BE21-C447-9124-A6B02C7BFE4C}" type="pres">
      <dgm:prSet presAssocID="{A26FB5AB-5A01-CC41-B208-20E36D0A414C}" presName="connTx" presStyleLbl="parChTrans1D2" presStyleIdx="2" presStyleCnt="4"/>
      <dgm:spPr/>
    </dgm:pt>
    <dgm:pt modelId="{260F3CE6-A678-0D44-856F-7D0632883044}" type="pres">
      <dgm:prSet presAssocID="{6AAC039E-5DCE-5144-9F5A-D901B57F780F}" presName="node" presStyleLbl="node1" presStyleIdx="2" presStyleCnt="4" custAng="1085071">
        <dgm:presLayoutVars>
          <dgm:bulletEnabled val="1"/>
        </dgm:presLayoutVars>
      </dgm:prSet>
      <dgm:spPr/>
    </dgm:pt>
    <dgm:pt modelId="{9AF67B21-564A-6641-AB14-7E8BA0DE6070}" type="pres">
      <dgm:prSet presAssocID="{B013FAFA-83EE-2D49-8C44-21DA3525E550}" presName="Name9" presStyleLbl="parChTrans1D2" presStyleIdx="3" presStyleCnt="4"/>
      <dgm:spPr/>
    </dgm:pt>
    <dgm:pt modelId="{4DA94D65-1DBB-8946-B271-7E62F8E3749A}" type="pres">
      <dgm:prSet presAssocID="{B013FAFA-83EE-2D49-8C44-21DA3525E550}" presName="connTx" presStyleLbl="parChTrans1D2" presStyleIdx="3" presStyleCnt="4"/>
      <dgm:spPr/>
    </dgm:pt>
    <dgm:pt modelId="{76B3E5FE-23EF-9E40-B625-134FA89EB3B8}" type="pres">
      <dgm:prSet presAssocID="{FB598180-0D16-3B45-844B-1D591CC1515B}" presName="node" presStyleLbl="node1" presStyleIdx="3" presStyleCnt="4" custAng="6828096">
        <dgm:presLayoutVars>
          <dgm:bulletEnabled val="1"/>
        </dgm:presLayoutVars>
      </dgm:prSet>
      <dgm:spPr/>
    </dgm:pt>
  </dgm:ptLst>
  <dgm:cxnLst>
    <dgm:cxn modelId="{75636200-6400-7947-97A6-AA723F7E6846}" type="presOf" srcId="{9E3377D8-8BA0-824D-A2D2-FF57F7B675AF}" destId="{40F58544-B762-7240-8291-81CBCCF486B7}" srcOrd="0" destOrd="0" presId="urn:microsoft.com/office/officeart/2005/8/layout/radial1"/>
    <dgm:cxn modelId="{FF348D07-1E59-1142-A9FD-FCCFE0FCE156}" type="presOf" srcId="{82020544-BE9A-F746-B8D7-A3D516FD6E9F}" destId="{E99604F9-D004-8640-8676-1F533BF97923}" srcOrd="0" destOrd="0" presId="urn:microsoft.com/office/officeart/2005/8/layout/radial1"/>
    <dgm:cxn modelId="{62446A10-C4AF-6348-B7FE-026BD2E0EA24}" type="presOf" srcId="{B013FAFA-83EE-2D49-8C44-21DA3525E550}" destId="{9AF67B21-564A-6641-AB14-7E8BA0DE6070}" srcOrd="0" destOrd="0" presId="urn:microsoft.com/office/officeart/2005/8/layout/radial1"/>
    <dgm:cxn modelId="{0F8FF71F-451C-8340-B41C-6DFAEF8FC1ED}" type="presOf" srcId="{B750AFC1-6155-B646-AF30-B95E979AD273}" destId="{B8E0C659-459E-F644-A0EC-1F5379C92F21}" srcOrd="0" destOrd="0" presId="urn:microsoft.com/office/officeart/2005/8/layout/radial1"/>
    <dgm:cxn modelId="{01F18724-45EF-5E40-931D-65143335969D}" srcId="{82020544-BE9A-F746-B8D7-A3D516FD6E9F}" destId="{FB598180-0D16-3B45-844B-1D591CC1515B}" srcOrd="3" destOrd="0" parTransId="{B013FAFA-83EE-2D49-8C44-21DA3525E550}" sibTransId="{CDE1196D-9088-1B43-8992-19B4B786FB85}"/>
    <dgm:cxn modelId="{85969128-E950-EB44-95FE-6925713DA0C9}" type="presOf" srcId="{F2D691A8-D60F-5E47-A5A5-2B1E2E2F6909}" destId="{E5449490-D24E-174D-91ED-6647CFFD4D78}" srcOrd="0" destOrd="0" presId="urn:microsoft.com/office/officeart/2005/8/layout/radial1"/>
    <dgm:cxn modelId="{8CABA53A-7E33-D14F-9A8B-F8991DC65807}" type="presOf" srcId="{B750AFC1-6155-B646-AF30-B95E979AD273}" destId="{311DC1A2-DD06-8047-85BE-8758CF768FD0}" srcOrd="1" destOrd="0" presId="urn:microsoft.com/office/officeart/2005/8/layout/radial1"/>
    <dgm:cxn modelId="{284C925C-29F8-3445-BF8F-82C3EC653727}" srcId="{82020544-BE9A-F746-B8D7-A3D516FD6E9F}" destId="{756DAD3F-42D0-C14C-866E-56071195AC49}" srcOrd="1" destOrd="0" parTransId="{FA2B76F8-9C34-BE48-B5FD-A3A328C4884A}" sibTransId="{0BD12975-BB66-6749-B539-E776F1FAE15D}"/>
    <dgm:cxn modelId="{D98C3662-8887-3344-B498-2D2CFC4A323B}" type="presOf" srcId="{6AAC039E-5DCE-5144-9F5A-D901B57F780F}" destId="{260F3CE6-A678-0D44-856F-7D0632883044}" srcOrd="0" destOrd="0" presId="urn:microsoft.com/office/officeart/2005/8/layout/radial1"/>
    <dgm:cxn modelId="{7E55EE46-5778-3647-A9C3-F6FB4745FB78}" srcId="{82020544-BE9A-F746-B8D7-A3D516FD6E9F}" destId="{9E3377D8-8BA0-824D-A2D2-FF57F7B675AF}" srcOrd="0" destOrd="0" parTransId="{B750AFC1-6155-B646-AF30-B95E979AD273}" sibTransId="{79DD5418-5280-F642-A1AE-203EB279454F}"/>
    <dgm:cxn modelId="{7D74B567-AEE9-9B40-9989-BF78A6591B8F}" srcId="{82020544-BE9A-F746-B8D7-A3D516FD6E9F}" destId="{6AAC039E-5DCE-5144-9F5A-D901B57F780F}" srcOrd="2" destOrd="0" parTransId="{A26FB5AB-5A01-CC41-B208-20E36D0A414C}" sibTransId="{061EA9B7-76BA-4346-B775-B14E370ED2EC}"/>
    <dgm:cxn modelId="{EC16946B-910B-A649-A05A-03CAE3EB2FD6}" type="presOf" srcId="{FA2B76F8-9C34-BE48-B5FD-A3A328C4884A}" destId="{08490412-5307-5746-A559-B6D6471168B8}" srcOrd="0" destOrd="0" presId="urn:microsoft.com/office/officeart/2005/8/layout/radial1"/>
    <dgm:cxn modelId="{54FA3585-98C2-F94D-9D25-85E2915C2094}" type="presOf" srcId="{756DAD3F-42D0-C14C-866E-56071195AC49}" destId="{0BA19590-E043-3C4C-9BE8-50C4F7A541D9}" srcOrd="0" destOrd="0" presId="urn:microsoft.com/office/officeart/2005/8/layout/radial1"/>
    <dgm:cxn modelId="{699DD690-16EC-D64F-B754-6CA8F7BB850B}" type="presOf" srcId="{FB598180-0D16-3B45-844B-1D591CC1515B}" destId="{76B3E5FE-23EF-9E40-B625-134FA89EB3B8}" srcOrd="0" destOrd="0" presId="urn:microsoft.com/office/officeart/2005/8/layout/radial1"/>
    <dgm:cxn modelId="{BF8375DF-6938-8843-A5B2-32D6F82EB568}" type="presOf" srcId="{B013FAFA-83EE-2D49-8C44-21DA3525E550}" destId="{4DA94D65-1DBB-8946-B271-7E62F8E3749A}" srcOrd="1" destOrd="0" presId="urn:microsoft.com/office/officeart/2005/8/layout/radial1"/>
    <dgm:cxn modelId="{AA61A4E4-4A9B-124C-BEE0-2109DF7B21EB}" srcId="{F2D691A8-D60F-5E47-A5A5-2B1E2E2F6909}" destId="{82020544-BE9A-F746-B8D7-A3D516FD6E9F}" srcOrd="0" destOrd="0" parTransId="{72896391-F3B0-E948-9E74-4E6E9FAF4AEE}" sibTransId="{C212E69C-D609-6043-B1A9-B06D75ABEC5A}"/>
    <dgm:cxn modelId="{90600FEF-898B-314F-A449-4E26433596EB}" type="presOf" srcId="{A26FB5AB-5A01-CC41-B208-20E36D0A414C}" destId="{4B6F3F3D-6C49-F947-AAD5-3F2C69833F51}" srcOrd="0" destOrd="0" presId="urn:microsoft.com/office/officeart/2005/8/layout/radial1"/>
    <dgm:cxn modelId="{865A0AF4-B066-4248-B39E-E11890C6CAAD}" type="presOf" srcId="{FA2B76F8-9C34-BE48-B5FD-A3A328C4884A}" destId="{4B3D00FE-D55C-5E42-BED0-2EDCAF913921}" srcOrd="1" destOrd="0" presId="urn:microsoft.com/office/officeart/2005/8/layout/radial1"/>
    <dgm:cxn modelId="{7BCABAF7-BBFE-724F-A2D7-2A3F9F91A495}" type="presOf" srcId="{A26FB5AB-5A01-CC41-B208-20E36D0A414C}" destId="{2FCD48CE-BE21-C447-9124-A6B02C7BFE4C}" srcOrd="1" destOrd="0" presId="urn:microsoft.com/office/officeart/2005/8/layout/radial1"/>
    <dgm:cxn modelId="{7EB1B667-0580-3F4A-9578-3882FF7EA58D}" type="presParOf" srcId="{E5449490-D24E-174D-91ED-6647CFFD4D78}" destId="{E99604F9-D004-8640-8676-1F533BF97923}" srcOrd="0" destOrd="0" presId="urn:microsoft.com/office/officeart/2005/8/layout/radial1"/>
    <dgm:cxn modelId="{A18C7DDA-7891-A74C-B1AE-AA303D704D32}" type="presParOf" srcId="{E5449490-D24E-174D-91ED-6647CFFD4D78}" destId="{B8E0C659-459E-F644-A0EC-1F5379C92F21}" srcOrd="1" destOrd="0" presId="urn:microsoft.com/office/officeart/2005/8/layout/radial1"/>
    <dgm:cxn modelId="{0E1E4188-6790-1B41-9EFD-C56973FA615D}" type="presParOf" srcId="{B8E0C659-459E-F644-A0EC-1F5379C92F21}" destId="{311DC1A2-DD06-8047-85BE-8758CF768FD0}" srcOrd="0" destOrd="0" presId="urn:microsoft.com/office/officeart/2005/8/layout/radial1"/>
    <dgm:cxn modelId="{398822B6-6764-D749-B43C-3056AD07985E}" type="presParOf" srcId="{E5449490-D24E-174D-91ED-6647CFFD4D78}" destId="{40F58544-B762-7240-8291-81CBCCF486B7}" srcOrd="2" destOrd="0" presId="urn:microsoft.com/office/officeart/2005/8/layout/radial1"/>
    <dgm:cxn modelId="{E1D45A96-61A3-264C-89F0-27EAD45F116E}" type="presParOf" srcId="{E5449490-D24E-174D-91ED-6647CFFD4D78}" destId="{08490412-5307-5746-A559-B6D6471168B8}" srcOrd="3" destOrd="0" presId="urn:microsoft.com/office/officeart/2005/8/layout/radial1"/>
    <dgm:cxn modelId="{1E257E60-B6A1-154D-A277-3976C3F60680}" type="presParOf" srcId="{08490412-5307-5746-A559-B6D6471168B8}" destId="{4B3D00FE-D55C-5E42-BED0-2EDCAF913921}" srcOrd="0" destOrd="0" presId="urn:microsoft.com/office/officeart/2005/8/layout/radial1"/>
    <dgm:cxn modelId="{7460AE7F-EB6D-1340-AE53-BD350737460C}" type="presParOf" srcId="{E5449490-D24E-174D-91ED-6647CFFD4D78}" destId="{0BA19590-E043-3C4C-9BE8-50C4F7A541D9}" srcOrd="4" destOrd="0" presId="urn:microsoft.com/office/officeart/2005/8/layout/radial1"/>
    <dgm:cxn modelId="{1917EAB5-A8B0-3F4F-AD08-A35509040DEE}" type="presParOf" srcId="{E5449490-D24E-174D-91ED-6647CFFD4D78}" destId="{4B6F3F3D-6C49-F947-AAD5-3F2C69833F51}" srcOrd="5" destOrd="0" presId="urn:microsoft.com/office/officeart/2005/8/layout/radial1"/>
    <dgm:cxn modelId="{1C57FACD-625E-4C4A-82D0-15DBA4C62F68}" type="presParOf" srcId="{4B6F3F3D-6C49-F947-AAD5-3F2C69833F51}" destId="{2FCD48CE-BE21-C447-9124-A6B02C7BFE4C}" srcOrd="0" destOrd="0" presId="urn:microsoft.com/office/officeart/2005/8/layout/radial1"/>
    <dgm:cxn modelId="{B4B306A3-4734-F741-B192-73607AFDF406}" type="presParOf" srcId="{E5449490-D24E-174D-91ED-6647CFFD4D78}" destId="{260F3CE6-A678-0D44-856F-7D0632883044}" srcOrd="6" destOrd="0" presId="urn:microsoft.com/office/officeart/2005/8/layout/radial1"/>
    <dgm:cxn modelId="{C47C5FE9-0D17-2E45-B2AC-C91A0C7BBCF2}" type="presParOf" srcId="{E5449490-D24E-174D-91ED-6647CFFD4D78}" destId="{9AF67B21-564A-6641-AB14-7E8BA0DE6070}" srcOrd="7" destOrd="0" presId="urn:microsoft.com/office/officeart/2005/8/layout/radial1"/>
    <dgm:cxn modelId="{6DD4432E-4C27-9F41-B4A7-31B01992B4C3}" type="presParOf" srcId="{9AF67B21-564A-6641-AB14-7E8BA0DE6070}" destId="{4DA94D65-1DBB-8946-B271-7E62F8E3749A}" srcOrd="0" destOrd="0" presId="urn:microsoft.com/office/officeart/2005/8/layout/radial1"/>
    <dgm:cxn modelId="{AF2FDAC5-A44E-0841-9F05-8D14A15F9FA7}" type="presParOf" srcId="{E5449490-D24E-174D-91ED-6647CFFD4D78}" destId="{76B3E5FE-23EF-9E40-B625-134FA89EB3B8}" srcOrd="8"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FDB795-30E1-5E45-B966-DF8CDBA192C7}"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AC180660-F7E1-CE4E-94C3-C37D0256E3FC}">
      <dgm:prSet phldrT="[Text]"/>
      <dgm:spPr/>
      <dgm:t>
        <a:bodyPr/>
        <a:lstStyle/>
        <a:p>
          <a:r>
            <a:rPr lang="en-US"/>
            <a:t>Open Scholarship Librarian</a:t>
          </a:r>
        </a:p>
      </dgm:t>
    </dgm:pt>
    <dgm:pt modelId="{00C24D68-3918-C748-B235-110F5ECF9426}" type="parTrans" cxnId="{5C7557DB-F2F5-D547-9337-3BA7EC946B95}">
      <dgm:prSet/>
      <dgm:spPr/>
      <dgm:t>
        <a:bodyPr/>
        <a:lstStyle/>
        <a:p>
          <a:endParaRPr lang="en-US"/>
        </a:p>
      </dgm:t>
    </dgm:pt>
    <dgm:pt modelId="{78CE6451-0EF4-974B-B8BB-049ECD35AA3B}" type="sibTrans" cxnId="{5C7557DB-F2F5-D547-9337-3BA7EC946B95}">
      <dgm:prSet/>
      <dgm:spPr/>
      <dgm:t>
        <a:bodyPr/>
        <a:lstStyle/>
        <a:p>
          <a:endParaRPr lang="en-US"/>
        </a:p>
      </dgm:t>
    </dgm:pt>
    <dgm:pt modelId="{7F7D17EA-A240-6C4F-A1B4-A91CB306D2A8}">
      <dgm:prSet phldrT="[Text]"/>
      <dgm:spPr/>
      <dgm:t>
        <a:bodyPr/>
        <a:lstStyle/>
        <a:p>
          <a:r>
            <a:rPr lang="en-US"/>
            <a:t>Digital Content Coordinator</a:t>
          </a:r>
        </a:p>
      </dgm:t>
    </dgm:pt>
    <dgm:pt modelId="{FAF4CC2E-2615-9342-B08B-C40B0B6626DE}" type="parTrans" cxnId="{152EF794-0993-BA4C-9CD7-AA55CE8DA47E}">
      <dgm:prSet/>
      <dgm:spPr/>
      <dgm:t>
        <a:bodyPr/>
        <a:lstStyle/>
        <a:p>
          <a:endParaRPr lang="en-US"/>
        </a:p>
      </dgm:t>
    </dgm:pt>
    <dgm:pt modelId="{3DCC5AE0-6702-654C-8C27-E12B06ABA7A3}" type="sibTrans" cxnId="{152EF794-0993-BA4C-9CD7-AA55CE8DA47E}">
      <dgm:prSet/>
      <dgm:spPr/>
      <dgm:t>
        <a:bodyPr/>
        <a:lstStyle/>
        <a:p>
          <a:endParaRPr lang="en-US"/>
        </a:p>
      </dgm:t>
    </dgm:pt>
    <dgm:pt modelId="{0B2D367B-3EFC-394F-A1D5-FD33EAFE4607}">
      <dgm:prSet phldrT="[Text]"/>
      <dgm:spPr/>
      <dgm:t>
        <a:bodyPr/>
        <a:lstStyle/>
        <a:p>
          <a:r>
            <a:rPr lang="en-US"/>
            <a:t>Digital Projects Librarian</a:t>
          </a:r>
        </a:p>
      </dgm:t>
    </dgm:pt>
    <dgm:pt modelId="{25C59B03-2D1B-B747-8A64-BE49A93FC032}" type="parTrans" cxnId="{4F380CB6-53E7-EC4F-8C91-EAE850F97FFB}">
      <dgm:prSet/>
      <dgm:spPr/>
      <dgm:t>
        <a:bodyPr/>
        <a:lstStyle/>
        <a:p>
          <a:endParaRPr lang="en-US"/>
        </a:p>
      </dgm:t>
    </dgm:pt>
    <dgm:pt modelId="{02DC0F6C-B89D-594B-9F47-41875D6DCB35}" type="sibTrans" cxnId="{4F380CB6-53E7-EC4F-8C91-EAE850F97FFB}">
      <dgm:prSet/>
      <dgm:spPr/>
      <dgm:t>
        <a:bodyPr/>
        <a:lstStyle/>
        <a:p>
          <a:endParaRPr lang="en-US"/>
        </a:p>
      </dgm:t>
    </dgm:pt>
    <dgm:pt modelId="{395BE847-1795-5242-9A22-B4C8DA7F051D}" type="pres">
      <dgm:prSet presAssocID="{72FDB795-30E1-5E45-B966-DF8CDBA192C7}" presName="cycle" presStyleCnt="0">
        <dgm:presLayoutVars>
          <dgm:dir/>
          <dgm:resizeHandles val="exact"/>
        </dgm:presLayoutVars>
      </dgm:prSet>
      <dgm:spPr/>
    </dgm:pt>
    <dgm:pt modelId="{83FF9682-55AC-B548-A342-ED967A601607}" type="pres">
      <dgm:prSet presAssocID="{AC180660-F7E1-CE4E-94C3-C37D0256E3FC}" presName="node" presStyleLbl="node1" presStyleIdx="0" presStyleCnt="3">
        <dgm:presLayoutVars>
          <dgm:bulletEnabled val="1"/>
        </dgm:presLayoutVars>
      </dgm:prSet>
      <dgm:spPr/>
    </dgm:pt>
    <dgm:pt modelId="{8590135D-D616-3144-9068-2D85221B01FA}" type="pres">
      <dgm:prSet presAssocID="{AC180660-F7E1-CE4E-94C3-C37D0256E3FC}" presName="spNode" presStyleCnt="0"/>
      <dgm:spPr/>
    </dgm:pt>
    <dgm:pt modelId="{7A90B22D-35EC-E246-9D7C-CC771C872764}" type="pres">
      <dgm:prSet presAssocID="{78CE6451-0EF4-974B-B8BB-049ECD35AA3B}" presName="sibTrans" presStyleLbl="sibTrans1D1" presStyleIdx="0" presStyleCnt="3"/>
      <dgm:spPr/>
    </dgm:pt>
    <dgm:pt modelId="{ACAB4A13-F2FF-1242-9D0C-858A6F919219}" type="pres">
      <dgm:prSet presAssocID="{7F7D17EA-A240-6C4F-A1B4-A91CB306D2A8}" presName="node" presStyleLbl="node1" presStyleIdx="1" presStyleCnt="3">
        <dgm:presLayoutVars>
          <dgm:bulletEnabled val="1"/>
        </dgm:presLayoutVars>
      </dgm:prSet>
      <dgm:spPr/>
    </dgm:pt>
    <dgm:pt modelId="{365E88A5-6A25-E745-9615-6A4801FCA99A}" type="pres">
      <dgm:prSet presAssocID="{7F7D17EA-A240-6C4F-A1B4-A91CB306D2A8}" presName="spNode" presStyleCnt="0"/>
      <dgm:spPr/>
    </dgm:pt>
    <dgm:pt modelId="{95468BE7-05B8-5B42-83E6-DF6D6E4C2E4A}" type="pres">
      <dgm:prSet presAssocID="{3DCC5AE0-6702-654C-8C27-E12B06ABA7A3}" presName="sibTrans" presStyleLbl="sibTrans1D1" presStyleIdx="1" presStyleCnt="3"/>
      <dgm:spPr/>
    </dgm:pt>
    <dgm:pt modelId="{EE723404-A0BC-3240-A090-7AAEBA03123B}" type="pres">
      <dgm:prSet presAssocID="{0B2D367B-3EFC-394F-A1D5-FD33EAFE4607}" presName="node" presStyleLbl="node1" presStyleIdx="2" presStyleCnt="3">
        <dgm:presLayoutVars>
          <dgm:bulletEnabled val="1"/>
        </dgm:presLayoutVars>
      </dgm:prSet>
      <dgm:spPr/>
    </dgm:pt>
    <dgm:pt modelId="{159CB3D8-C0E5-7442-B2FE-F8B3CABE7C65}" type="pres">
      <dgm:prSet presAssocID="{0B2D367B-3EFC-394F-A1D5-FD33EAFE4607}" presName="spNode" presStyleCnt="0"/>
      <dgm:spPr/>
    </dgm:pt>
    <dgm:pt modelId="{1362BBC0-A1A6-7243-BCB5-7D6DE8B48CAD}" type="pres">
      <dgm:prSet presAssocID="{02DC0F6C-B89D-594B-9F47-41875D6DCB35}" presName="sibTrans" presStyleLbl="sibTrans1D1" presStyleIdx="2" presStyleCnt="3"/>
      <dgm:spPr/>
    </dgm:pt>
  </dgm:ptLst>
  <dgm:cxnLst>
    <dgm:cxn modelId="{122CB11F-4860-A94D-A036-94E8DD5C9D09}" type="presOf" srcId="{3DCC5AE0-6702-654C-8C27-E12B06ABA7A3}" destId="{95468BE7-05B8-5B42-83E6-DF6D6E4C2E4A}" srcOrd="0" destOrd="0" presId="urn:microsoft.com/office/officeart/2005/8/layout/cycle6"/>
    <dgm:cxn modelId="{2E5FD660-EB2B-E64A-8F57-2B33FE5D7F13}" type="presOf" srcId="{02DC0F6C-B89D-594B-9F47-41875D6DCB35}" destId="{1362BBC0-A1A6-7243-BCB5-7D6DE8B48CAD}" srcOrd="0" destOrd="0" presId="urn:microsoft.com/office/officeart/2005/8/layout/cycle6"/>
    <dgm:cxn modelId="{152EF794-0993-BA4C-9CD7-AA55CE8DA47E}" srcId="{72FDB795-30E1-5E45-B966-DF8CDBA192C7}" destId="{7F7D17EA-A240-6C4F-A1B4-A91CB306D2A8}" srcOrd="1" destOrd="0" parTransId="{FAF4CC2E-2615-9342-B08B-C40B0B6626DE}" sibTransId="{3DCC5AE0-6702-654C-8C27-E12B06ABA7A3}"/>
    <dgm:cxn modelId="{A926E196-0031-564D-8152-826ADC5055E8}" type="presOf" srcId="{7F7D17EA-A240-6C4F-A1B4-A91CB306D2A8}" destId="{ACAB4A13-F2FF-1242-9D0C-858A6F919219}" srcOrd="0" destOrd="0" presId="urn:microsoft.com/office/officeart/2005/8/layout/cycle6"/>
    <dgm:cxn modelId="{DC4688AB-34D8-3B43-91D7-0560E19CBB77}" type="presOf" srcId="{AC180660-F7E1-CE4E-94C3-C37D0256E3FC}" destId="{83FF9682-55AC-B548-A342-ED967A601607}" srcOrd="0" destOrd="0" presId="urn:microsoft.com/office/officeart/2005/8/layout/cycle6"/>
    <dgm:cxn modelId="{4F380CB6-53E7-EC4F-8C91-EAE850F97FFB}" srcId="{72FDB795-30E1-5E45-B966-DF8CDBA192C7}" destId="{0B2D367B-3EFC-394F-A1D5-FD33EAFE4607}" srcOrd="2" destOrd="0" parTransId="{25C59B03-2D1B-B747-8A64-BE49A93FC032}" sibTransId="{02DC0F6C-B89D-594B-9F47-41875D6DCB35}"/>
    <dgm:cxn modelId="{6387E0CE-9257-4348-BE41-E858E957FDFC}" type="presOf" srcId="{78CE6451-0EF4-974B-B8BB-049ECD35AA3B}" destId="{7A90B22D-35EC-E246-9D7C-CC771C872764}" srcOrd="0" destOrd="0" presId="urn:microsoft.com/office/officeart/2005/8/layout/cycle6"/>
    <dgm:cxn modelId="{5C7557DB-F2F5-D547-9337-3BA7EC946B95}" srcId="{72FDB795-30E1-5E45-B966-DF8CDBA192C7}" destId="{AC180660-F7E1-CE4E-94C3-C37D0256E3FC}" srcOrd="0" destOrd="0" parTransId="{00C24D68-3918-C748-B235-110F5ECF9426}" sibTransId="{78CE6451-0EF4-974B-B8BB-049ECD35AA3B}"/>
    <dgm:cxn modelId="{DBDB0BE2-1BC3-904F-B739-3FF68324E8F6}" type="presOf" srcId="{72FDB795-30E1-5E45-B966-DF8CDBA192C7}" destId="{395BE847-1795-5242-9A22-B4C8DA7F051D}" srcOrd="0" destOrd="0" presId="urn:microsoft.com/office/officeart/2005/8/layout/cycle6"/>
    <dgm:cxn modelId="{16FA0DE2-721D-5648-B7A3-1A9E69893AC6}" type="presOf" srcId="{0B2D367B-3EFC-394F-A1D5-FD33EAFE4607}" destId="{EE723404-A0BC-3240-A090-7AAEBA03123B}" srcOrd="0" destOrd="0" presId="urn:microsoft.com/office/officeart/2005/8/layout/cycle6"/>
    <dgm:cxn modelId="{2BBDC22D-B1A5-714B-807A-15614071D465}" type="presParOf" srcId="{395BE847-1795-5242-9A22-B4C8DA7F051D}" destId="{83FF9682-55AC-B548-A342-ED967A601607}" srcOrd="0" destOrd="0" presId="urn:microsoft.com/office/officeart/2005/8/layout/cycle6"/>
    <dgm:cxn modelId="{2A42DACD-E521-6844-9C0C-E84BB6EEB8A1}" type="presParOf" srcId="{395BE847-1795-5242-9A22-B4C8DA7F051D}" destId="{8590135D-D616-3144-9068-2D85221B01FA}" srcOrd="1" destOrd="0" presId="urn:microsoft.com/office/officeart/2005/8/layout/cycle6"/>
    <dgm:cxn modelId="{133C7244-5BD2-AD45-B579-FAFFF0FB223C}" type="presParOf" srcId="{395BE847-1795-5242-9A22-B4C8DA7F051D}" destId="{7A90B22D-35EC-E246-9D7C-CC771C872764}" srcOrd="2" destOrd="0" presId="urn:microsoft.com/office/officeart/2005/8/layout/cycle6"/>
    <dgm:cxn modelId="{E8DD9E3C-A0F0-CC41-A83F-587D5F25FC9C}" type="presParOf" srcId="{395BE847-1795-5242-9A22-B4C8DA7F051D}" destId="{ACAB4A13-F2FF-1242-9D0C-858A6F919219}" srcOrd="3" destOrd="0" presId="urn:microsoft.com/office/officeart/2005/8/layout/cycle6"/>
    <dgm:cxn modelId="{7F164DA1-9464-8E49-8560-262B61C02BD2}" type="presParOf" srcId="{395BE847-1795-5242-9A22-B4C8DA7F051D}" destId="{365E88A5-6A25-E745-9615-6A4801FCA99A}" srcOrd="4" destOrd="0" presId="urn:microsoft.com/office/officeart/2005/8/layout/cycle6"/>
    <dgm:cxn modelId="{90C37440-DF96-724F-B75F-3E3F8DC141EB}" type="presParOf" srcId="{395BE847-1795-5242-9A22-B4C8DA7F051D}" destId="{95468BE7-05B8-5B42-83E6-DF6D6E4C2E4A}" srcOrd="5" destOrd="0" presId="urn:microsoft.com/office/officeart/2005/8/layout/cycle6"/>
    <dgm:cxn modelId="{5DA46710-9DC2-1A4A-84F2-1A689DD18DF9}" type="presParOf" srcId="{395BE847-1795-5242-9A22-B4C8DA7F051D}" destId="{EE723404-A0BC-3240-A090-7AAEBA03123B}" srcOrd="6" destOrd="0" presId="urn:microsoft.com/office/officeart/2005/8/layout/cycle6"/>
    <dgm:cxn modelId="{3801F6F9-B02C-8047-8327-ED558ABE0B24}" type="presParOf" srcId="{395BE847-1795-5242-9A22-B4C8DA7F051D}" destId="{159CB3D8-C0E5-7442-B2FE-F8B3CABE7C65}" srcOrd="7" destOrd="0" presId="urn:microsoft.com/office/officeart/2005/8/layout/cycle6"/>
    <dgm:cxn modelId="{289DC87F-F84A-634D-A233-F0012D4418C5}" type="presParOf" srcId="{395BE847-1795-5242-9A22-B4C8DA7F051D}" destId="{1362BBC0-A1A6-7243-BCB5-7D6DE8B48CAD}"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B0175E-E4BF-4750-85AD-B44697FD09E6}" type="doc">
      <dgm:prSet loTypeId="urn:microsoft.com/office/officeart/2005/8/layout/architecture" loCatId="hierarchy" qsTypeId="urn:microsoft.com/office/officeart/2005/8/quickstyle/simple1" qsCatId="simple" csTypeId="urn:microsoft.com/office/officeart/2005/8/colors/accent1_2" csCatId="accent1" phldr="1"/>
      <dgm:spPr/>
      <dgm:t>
        <a:bodyPr/>
        <a:lstStyle/>
        <a:p>
          <a:endParaRPr lang="en-US"/>
        </a:p>
      </dgm:t>
    </dgm:pt>
    <dgm:pt modelId="{F2A5AA0E-8DF4-493A-A57D-48ADEDC46C5C}">
      <dgm:prSet phldrT="[Text]"/>
      <dgm:spPr/>
      <dgm:t>
        <a:bodyPr/>
        <a:lstStyle/>
        <a:p>
          <a:r>
            <a:rPr lang="en-US"/>
            <a:t>Librarians</a:t>
          </a:r>
        </a:p>
      </dgm:t>
    </dgm:pt>
    <dgm:pt modelId="{35190438-1648-4AC6-A246-017E2333B3E9}" type="parTrans" cxnId="{C1394D6C-314D-434B-BCEF-D6FEE5BD0F58}">
      <dgm:prSet/>
      <dgm:spPr/>
      <dgm:t>
        <a:bodyPr/>
        <a:lstStyle/>
        <a:p>
          <a:endParaRPr lang="en-US"/>
        </a:p>
      </dgm:t>
    </dgm:pt>
    <dgm:pt modelId="{3B541B17-641D-4CDD-A1C4-8243F069E477}" type="sibTrans" cxnId="{C1394D6C-314D-434B-BCEF-D6FEE5BD0F58}">
      <dgm:prSet/>
      <dgm:spPr/>
      <dgm:t>
        <a:bodyPr/>
        <a:lstStyle/>
        <a:p>
          <a:endParaRPr lang="en-US"/>
        </a:p>
      </dgm:t>
    </dgm:pt>
    <dgm:pt modelId="{CCA5BB73-58FE-4B26-9BF9-C5240D84AEE8}">
      <dgm:prSet/>
      <dgm:spPr/>
      <dgm:t>
        <a:bodyPr/>
        <a:lstStyle/>
        <a:p>
          <a:r>
            <a:rPr lang="en-US"/>
            <a:t>Libraries Administration</a:t>
          </a:r>
        </a:p>
      </dgm:t>
    </dgm:pt>
    <dgm:pt modelId="{B4E88F86-59A9-4E56-90E8-E9094338EBCF}" type="parTrans" cxnId="{0E0A3D72-DA49-47D7-9191-80DF1C8311A7}">
      <dgm:prSet/>
      <dgm:spPr/>
      <dgm:t>
        <a:bodyPr/>
        <a:lstStyle/>
        <a:p>
          <a:endParaRPr lang="en-US"/>
        </a:p>
      </dgm:t>
    </dgm:pt>
    <dgm:pt modelId="{8C80427B-9D60-4BD0-A0EA-D211378A9CA3}" type="sibTrans" cxnId="{0E0A3D72-DA49-47D7-9191-80DF1C8311A7}">
      <dgm:prSet/>
      <dgm:spPr/>
      <dgm:t>
        <a:bodyPr/>
        <a:lstStyle/>
        <a:p>
          <a:endParaRPr lang="en-US"/>
        </a:p>
      </dgm:t>
    </dgm:pt>
    <dgm:pt modelId="{0FF86062-A552-4CF4-9F64-0FAE3242CEB6}">
      <dgm:prSet phldrT="[Text]"/>
      <dgm:spPr>
        <a:solidFill>
          <a:schemeClr val="tx2"/>
        </a:solidFill>
      </dgm:spPr>
      <dgm:t>
        <a:bodyPr/>
        <a:lstStyle/>
        <a:p>
          <a:r>
            <a:rPr lang="en-US"/>
            <a:t>Department Leadership</a:t>
          </a:r>
        </a:p>
      </dgm:t>
    </dgm:pt>
    <dgm:pt modelId="{EDC621C1-0AFE-4846-A7E3-22D1DCB6ABE5}" type="parTrans" cxnId="{1754B504-24D3-46F5-8D4C-3EA98D542BA7}">
      <dgm:prSet/>
      <dgm:spPr/>
      <dgm:t>
        <a:bodyPr/>
        <a:lstStyle/>
        <a:p>
          <a:endParaRPr lang="en-US"/>
        </a:p>
      </dgm:t>
    </dgm:pt>
    <dgm:pt modelId="{57E06417-7097-4A5D-94BA-3CD4C7D516D9}" type="sibTrans" cxnId="{1754B504-24D3-46F5-8D4C-3EA98D542BA7}">
      <dgm:prSet/>
      <dgm:spPr/>
      <dgm:t>
        <a:bodyPr/>
        <a:lstStyle/>
        <a:p>
          <a:endParaRPr lang="en-US"/>
        </a:p>
      </dgm:t>
    </dgm:pt>
    <dgm:pt modelId="{C49B8651-496F-42AA-B1FB-894BA10ECFC4}" type="pres">
      <dgm:prSet presAssocID="{1BB0175E-E4BF-4750-85AD-B44697FD09E6}" presName="Name0" presStyleCnt="0">
        <dgm:presLayoutVars>
          <dgm:chPref val="1"/>
          <dgm:dir/>
          <dgm:animOne val="branch"/>
          <dgm:animLvl val="lvl"/>
          <dgm:resizeHandles/>
        </dgm:presLayoutVars>
      </dgm:prSet>
      <dgm:spPr/>
    </dgm:pt>
    <dgm:pt modelId="{77BD970B-5974-4351-A230-8AD90CD98B1D}" type="pres">
      <dgm:prSet presAssocID="{F2A5AA0E-8DF4-493A-A57D-48ADEDC46C5C}" presName="vertOne" presStyleCnt="0"/>
      <dgm:spPr/>
    </dgm:pt>
    <dgm:pt modelId="{5541DFF6-737B-4A66-92D6-3B7DD6183A04}" type="pres">
      <dgm:prSet presAssocID="{F2A5AA0E-8DF4-493A-A57D-48ADEDC46C5C}" presName="txOne" presStyleLbl="node0" presStyleIdx="0" presStyleCnt="1">
        <dgm:presLayoutVars>
          <dgm:chPref val="3"/>
        </dgm:presLayoutVars>
      </dgm:prSet>
      <dgm:spPr/>
    </dgm:pt>
    <dgm:pt modelId="{511BB48E-4727-4824-BE3B-48EB30B9971C}" type="pres">
      <dgm:prSet presAssocID="{F2A5AA0E-8DF4-493A-A57D-48ADEDC46C5C}" presName="parTransOne" presStyleCnt="0"/>
      <dgm:spPr/>
    </dgm:pt>
    <dgm:pt modelId="{1092401D-D2A5-4569-9875-68799CFF69FB}" type="pres">
      <dgm:prSet presAssocID="{F2A5AA0E-8DF4-493A-A57D-48ADEDC46C5C}" presName="horzOne" presStyleCnt="0"/>
      <dgm:spPr/>
    </dgm:pt>
    <dgm:pt modelId="{67AA56DB-36A7-4575-A73F-7D81B17C9CA3}" type="pres">
      <dgm:prSet presAssocID="{0FF86062-A552-4CF4-9F64-0FAE3242CEB6}" presName="vertTwo" presStyleCnt="0"/>
      <dgm:spPr/>
    </dgm:pt>
    <dgm:pt modelId="{160F9D2E-44C0-47E3-A64E-F8C2D7F0FA2E}" type="pres">
      <dgm:prSet presAssocID="{0FF86062-A552-4CF4-9F64-0FAE3242CEB6}" presName="txTwo" presStyleLbl="node2" presStyleIdx="0" presStyleCnt="1">
        <dgm:presLayoutVars>
          <dgm:chPref val="3"/>
        </dgm:presLayoutVars>
      </dgm:prSet>
      <dgm:spPr/>
    </dgm:pt>
    <dgm:pt modelId="{92A7C508-7E67-411B-8552-0502B0356A4D}" type="pres">
      <dgm:prSet presAssocID="{0FF86062-A552-4CF4-9F64-0FAE3242CEB6}" presName="parTransTwo" presStyleCnt="0"/>
      <dgm:spPr/>
    </dgm:pt>
    <dgm:pt modelId="{AE58D74F-F234-4E85-AFC3-E55F704BF293}" type="pres">
      <dgm:prSet presAssocID="{0FF86062-A552-4CF4-9F64-0FAE3242CEB6}" presName="horzTwo" presStyleCnt="0"/>
      <dgm:spPr/>
    </dgm:pt>
    <dgm:pt modelId="{1CD15FA4-F2C3-4163-9707-C4B8E94751BC}" type="pres">
      <dgm:prSet presAssocID="{CCA5BB73-58FE-4B26-9BF9-C5240D84AEE8}" presName="vertThree" presStyleCnt="0"/>
      <dgm:spPr/>
    </dgm:pt>
    <dgm:pt modelId="{643CEF57-C146-4166-A17C-9F4677981B91}" type="pres">
      <dgm:prSet presAssocID="{CCA5BB73-58FE-4B26-9BF9-C5240D84AEE8}" presName="txThree" presStyleLbl="node3" presStyleIdx="0" presStyleCnt="1">
        <dgm:presLayoutVars>
          <dgm:chPref val="3"/>
        </dgm:presLayoutVars>
      </dgm:prSet>
      <dgm:spPr/>
    </dgm:pt>
    <dgm:pt modelId="{9F193508-38E2-4E5A-9564-658D61E71C45}" type="pres">
      <dgm:prSet presAssocID="{CCA5BB73-58FE-4B26-9BF9-C5240D84AEE8}" presName="horzThree" presStyleCnt="0"/>
      <dgm:spPr/>
    </dgm:pt>
  </dgm:ptLst>
  <dgm:cxnLst>
    <dgm:cxn modelId="{1754B504-24D3-46F5-8D4C-3EA98D542BA7}" srcId="{F2A5AA0E-8DF4-493A-A57D-48ADEDC46C5C}" destId="{0FF86062-A552-4CF4-9F64-0FAE3242CEB6}" srcOrd="0" destOrd="0" parTransId="{EDC621C1-0AFE-4846-A7E3-22D1DCB6ABE5}" sibTransId="{57E06417-7097-4A5D-94BA-3CD4C7D516D9}"/>
    <dgm:cxn modelId="{2169F00C-049C-41A9-A3D1-441FD8D4AFA6}" type="presOf" srcId="{CCA5BB73-58FE-4B26-9BF9-C5240D84AEE8}" destId="{643CEF57-C146-4166-A17C-9F4677981B91}" srcOrd="0" destOrd="0" presId="urn:microsoft.com/office/officeart/2005/8/layout/architecture"/>
    <dgm:cxn modelId="{062F8D11-C3FE-4183-8041-5508C8F1D878}" type="presOf" srcId="{1BB0175E-E4BF-4750-85AD-B44697FD09E6}" destId="{C49B8651-496F-42AA-B1FB-894BA10ECFC4}" srcOrd="0" destOrd="0" presId="urn:microsoft.com/office/officeart/2005/8/layout/architecture"/>
    <dgm:cxn modelId="{140CB816-3D6E-466A-BA52-2E9E616FD14E}" type="presOf" srcId="{F2A5AA0E-8DF4-493A-A57D-48ADEDC46C5C}" destId="{5541DFF6-737B-4A66-92D6-3B7DD6183A04}" srcOrd="0" destOrd="0" presId="urn:microsoft.com/office/officeart/2005/8/layout/architecture"/>
    <dgm:cxn modelId="{C1394D6C-314D-434B-BCEF-D6FEE5BD0F58}" srcId="{1BB0175E-E4BF-4750-85AD-B44697FD09E6}" destId="{F2A5AA0E-8DF4-493A-A57D-48ADEDC46C5C}" srcOrd="0" destOrd="0" parTransId="{35190438-1648-4AC6-A246-017E2333B3E9}" sibTransId="{3B541B17-641D-4CDD-A1C4-8243F069E477}"/>
    <dgm:cxn modelId="{478F5A6D-57C2-4933-8D73-E19426DCF821}" type="presOf" srcId="{0FF86062-A552-4CF4-9F64-0FAE3242CEB6}" destId="{160F9D2E-44C0-47E3-A64E-F8C2D7F0FA2E}" srcOrd="0" destOrd="0" presId="urn:microsoft.com/office/officeart/2005/8/layout/architecture"/>
    <dgm:cxn modelId="{0E0A3D72-DA49-47D7-9191-80DF1C8311A7}" srcId="{0FF86062-A552-4CF4-9F64-0FAE3242CEB6}" destId="{CCA5BB73-58FE-4B26-9BF9-C5240D84AEE8}" srcOrd="0" destOrd="0" parTransId="{B4E88F86-59A9-4E56-90E8-E9094338EBCF}" sibTransId="{8C80427B-9D60-4BD0-A0EA-D211378A9CA3}"/>
    <dgm:cxn modelId="{E8828F7E-B23A-4B6C-978B-7E9663DE1ADB}" type="presParOf" srcId="{C49B8651-496F-42AA-B1FB-894BA10ECFC4}" destId="{77BD970B-5974-4351-A230-8AD90CD98B1D}" srcOrd="0" destOrd="0" presId="urn:microsoft.com/office/officeart/2005/8/layout/architecture"/>
    <dgm:cxn modelId="{84855EAD-31F6-4F18-B46A-B3D669537868}" type="presParOf" srcId="{77BD970B-5974-4351-A230-8AD90CD98B1D}" destId="{5541DFF6-737B-4A66-92D6-3B7DD6183A04}" srcOrd="0" destOrd="0" presId="urn:microsoft.com/office/officeart/2005/8/layout/architecture"/>
    <dgm:cxn modelId="{3CA10E74-C7EF-40C1-8758-9F0E50D99B9C}" type="presParOf" srcId="{77BD970B-5974-4351-A230-8AD90CD98B1D}" destId="{511BB48E-4727-4824-BE3B-48EB30B9971C}" srcOrd="1" destOrd="0" presId="urn:microsoft.com/office/officeart/2005/8/layout/architecture"/>
    <dgm:cxn modelId="{9B96D753-4C33-4D1C-85FA-0AB840EB174D}" type="presParOf" srcId="{77BD970B-5974-4351-A230-8AD90CD98B1D}" destId="{1092401D-D2A5-4569-9875-68799CFF69FB}" srcOrd="2" destOrd="0" presId="urn:microsoft.com/office/officeart/2005/8/layout/architecture"/>
    <dgm:cxn modelId="{295DD598-4685-4BA1-9751-D9C18B777206}" type="presParOf" srcId="{1092401D-D2A5-4569-9875-68799CFF69FB}" destId="{67AA56DB-36A7-4575-A73F-7D81B17C9CA3}" srcOrd="0" destOrd="0" presId="urn:microsoft.com/office/officeart/2005/8/layout/architecture"/>
    <dgm:cxn modelId="{1BCCBA41-E6C2-4B1D-A8C7-11031EB56D56}" type="presParOf" srcId="{67AA56DB-36A7-4575-A73F-7D81B17C9CA3}" destId="{160F9D2E-44C0-47E3-A64E-F8C2D7F0FA2E}" srcOrd="0" destOrd="0" presId="urn:microsoft.com/office/officeart/2005/8/layout/architecture"/>
    <dgm:cxn modelId="{E113737D-699F-47D9-A5CF-C44E6F5E0C50}" type="presParOf" srcId="{67AA56DB-36A7-4575-A73F-7D81B17C9CA3}" destId="{92A7C508-7E67-411B-8552-0502B0356A4D}" srcOrd="1" destOrd="0" presId="urn:microsoft.com/office/officeart/2005/8/layout/architecture"/>
    <dgm:cxn modelId="{1A6D81BD-F38C-458F-A2AD-B737D54DD28D}" type="presParOf" srcId="{67AA56DB-36A7-4575-A73F-7D81B17C9CA3}" destId="{AE58D74F-F234-4E85-AFC3-E55F704BF293}" srcOrd="2" destOrd="0" presId="urn:microsoft.com/office/officeart/2005/8/layout/architecture"/>
    <dgm:cxn modelId="{09835B3E-F01A-4A69-9451-03C6A7BAEE47}" type="presParOf" srcId="{AE58D74F-F234-4E85-AFC3-E55F704BF293}" destId="{1CD15FA4-F2C3-4163-9707-C4B8E94751BC}" srcOrd="0" destOrd="0" presId="urn:microsoft.com/office/officeart/2005/8/layout/architecture"/>
    <dgm:cxn modelId="{551D58F2-4E15-4A35-96B4-E22BB8CD6D73}" type="presParOf" srcId="{1CD15FA4-F2C3-4163-9707-C4B8E94751BC}" destId="{643CEF57-C146-4166-A17C-9F4677981B91}" srcOrd="0" destOrd="0" presId="urn:microsoft.com/office/officeart/2005/8/layout/architecture"/>
    <dgm:cxn modelId="{45695D58-5A4D-4303-BED7-CD6889F7843A}" type="presParOf" srcId="{1CD15FA4-F2C3-4163-9707-C4B8E94751BC}" destId="{9F193508-38E2-4E5A-9564-658D61E71C4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FDB795-30E1-5E45-B966-DF8CDBA192C7}"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AC180660-F7E1-CE4E-94C3-C37D0256E3FC}">
      <dgm:prSet phldrT="[Text]"/>
      <dgm:spPr/>
      <dgm:t>
        <a:bodyPr/>
        <a:lstStyle/>
        <a:p>
          <a:r>
            <a:rPr lang="en-US"/>
            <a:t>Open Scholarship Librarian</a:t>
          </a:r>
        </a:p>
      </dgm:t>
    </dgm:pt>
    <dgm:pt modelId="{00C24D68-3918-C748-B235-110F5ECF9426}" type="parTrans" cxnId="{5C7557DB-F2F5-D547-9337-3BA7EC946B95}">
      <dgm:prSet/>
      <dgm:spPr/>
      <dgm:t>
        <a:bodyPr/>
        <a:lstStyle/>
        <a:p>
          <a:endParaRPr lang="en-US"/>
        </a:p>
      </dgm:t>
    </dgm:pt>
    <dgm:pt modelId="{78CE6451-0EF4-974B-B8BB-049ECD35AA3B}" type="sibTrans" cxnId="{5C7557DB-F2F5-D547-9337-3BA7EC946B95}">
      <dgm:prSet/>
      <dgm:spPr/>
      <dgm:t>
        <a:bodyPr/>
        <a:lstStyle/>
        <a:p>
          <a:endParaRPr lang="en-US"/>
        </a:p>
      </dgm:t>
    </dgm:pt>
    <dgm:pt modelId="{7F7D17EA-A240-6C4F-A1B4-A91CB306D2A8}">
      <dgm:prSet phldrT="[Text]"/>
      <dgm:spPr/>
      <dgm:t>
        <a:bodyPr/>
        <a:lstStyle/>
        <a:p>
          <a:r>
            <a:rPr lang="en-US"/>
            <a:t>Digital Content Coordinator</a:t>
          </a:r>
        </a:p>
      </dgm:t>
    </dgm:pt>
    <dgm:pt modelId="{FAF4CC2E-2615-9342-B08B-C40B0B6626DE}" type="parTrans" cxnId="{152EF794-0993-BA4C-9CD7-AA55CE8DA47E}">
      <dgm:prSet/>
      <dgm:spPr/>
      <dgm:t>
        <a:bodyPr/>
        <a:lstStyle/>
        <a:p>
          <a:endParaRPr lang="en-US"/>
        </a:p>
      </dgm:t>
    </dgm:pt>
    <dgm:pt modelId="{3DCC5AE0-6702-654C-8C27-E12B06ABA7A3}" type="sibTrans" cxnId="{152EF794-0993-BA4C-9CD7-AA55CE8DA47E}">
      <dgm:prSet/>
      <dgm:spPr/>
      <dgm:t>
        <a:bodyPr/>
        <a:lstStyle/>
        <a:p>
          <a:endParaRPr lang="en-US"/>
        </a:p>
      </dgm:t>
    </dgm:pt>
    <dgm:pt modelId="{0B2D367B-3EFC-394F-A1D5-FD33EAFE4607}">
      <dgm:prSet phldrT="[Text]"/>
      <dgm:spPr/>
      <dgm:t>
        <a:bodyPr/>
        <a:lstStyle/>
        <a:p>
          <a:r>
            <a:rPr lang="en-US"/>
            <a:t>Digital Projects Librarian</a:t>
          </a:r>
        </a:p>
      </dgm:t>
    </dgm:pt>
    <dgm:pt modelId="{25C59B03-2D1B-B747-8A64-BE49A93FC032}" type="parTrans" cxnId="{4F380CB6-53E7-EC4F-8C91-EAE850F97FFB}">
      <dgm:prSet/>
      <dgm:spPr/>
      <dgm:t>
        <a:bodyPr/>
        <a:lstStyle/>
        <a:p>
          <a:endParaRPr lang="en-US"/>
        </a:p>
      </dgm:t>
    </dgm:pt>
    <dgm:pt modelId="{02DC0F6C-B89D-594B-9F47-41875D6DCB35}" type="sibTrans" cxnId="{4F380CB6-53E7-EC4F-8C91-EAE850F97FFB}">
      <dgm:prSet/>
      <dgm:spPr/>
      <dgm:t>
        <a:bodyPr/>
        <a:lstStyle/>
        <a:p>
          <a:endParaRPr lang="en-US"/>
        </a:p>
      </dgm:t>
    </dgm:pt>
    <dgm:pt modelId="{395BE847-1795-5242-9A22-B4C8DA7F051D}" type="pres">
      <dgm:prSet presAssocID="{72FDB795-30E1-5E45-B966-DF8CDBA192C7}" presName="cycle" presStyleCnt="0">
        <dgm:presLayoutVars>
          <dgm:dir/>
          <dgm:resizeHandles val="exact"/>
        </dgm:presLayoutVars>
      </dgm:prSet>
      <dgm:spPr/>
    </dgm:pt>
    <dgm:pt modelId="{83FF9682-55AC-B548-A342-ED967A601607}" type="pres">
      <dgm:prSet presAssocID="{AC180660-F7E1-CE4E-94C3-C37D0256E3FC}" presName="node" presStyleLbl="node1" presStyleIdx="0" presStyleCnt="3">
        <dgm:presLayoutVars>
          <dgm:bulletEnabled val="1"/>
        </dgm:presLayoutVars>
      </dgm:prSet>
      <dgm:spPr/>
    </dgm:pt>
    <dgm:pt modelId="{8590135D-D616-3144-9068-2D85221B01FA}" type="pres">
      <dgm:prSet presAssocID="{AC180660-F7E1-CE4E-94C3-C37D0256E3FC}" presName="spNode" presStyleCnt="0"/>
      <dgm:spPr/>
    </dgm:pt>
    <dgm:pt modelId="{7A90B22D-35EC-E246-9D7C-CC771C872764}" type="pres">
      <dgm:prSet presAssocID="{78CE6451-0EF4-974B-B8BB-049ECD35AA3B}" presName="sibTrans" presStyleLbl="sibTrans1D1" presStyleIdx="0" presStyleCnt="3"/>
      <dgm:spPr/>
    </dgm:pt>
    <dgm:pt modelId="{ACAB4A13-F2FF-1242-9D0C-858A6F919219}" type="pres">
      <dgm:prSet presAssocID="{7F7D17EA-A240-6C4F-A1B4-A91CB306D2A8}" presName="node" presStyleLbl="node1" presStyleIdx="1" presStyleCnt="3">
        <dgm:presLayoutVars>
          <dgm:bulletEnabled val="1"/>
        </dgm:presLayoutVars>
      </dgm:prSet>
      <dgm:spPr/>
    </dgm:pt>
    <dgm:pt modelId="{365E88A5-6A25-E745-9615-6A4801FCA99A}" type="pres">
      <dgm:prSet presAssocID="{7F7D17EA-A240-6C4F-A1B4-A91CB306D2A8}" presName="spNode" presStyleCnt="0"/>
      <dgm:spPr/>
    </dgm:pt>
    <dgm:pt modelId="{95468BE7-05B8-5B42-83E6-DF6D6E4C2E4A}" type="pres">
      <dgm:prSet presAssocID="{3DCC5AE0-6702-654C-8C27-E12B06ABA7A3}" presName="sibTrans" presStyleLbl="sibTrans1D1" presStyleIdx="1" presStyleCnt="3"/>
      <dgm:spPr/>
    </dgm:pt>
    <dgm:pt modelId="{EE723404-A0BC-3240-A090-7AAEBA03123B}" type="pres">
      <dgm:prSet presAssocID="{0B2D367B-3EFC-394F-A1D5-FD33EAFE4607}" presName="node" presStyleLbl="node1" presStyleIdx="2" presStyleCnt="3">
        <dgm:presLayoutVars>
          <dgm:bulletEnabled val="1"/>
        </dgm:presLayoutVars>
      </dgm:prSet>
      <dgm:spPr/>
    </dgm:pt>
    <dgm:pt modelId="{159CB3D8-C0E5-7442-B2FE-F8B3CABE7C65}" type="pres">
      <dgm:prSet presAssocID="{0B2D367B-3EFC-394F-A1D5-FD33EAFE4607}" presName="spNode" presStyleCnt="0"/>
      <dgm:spPr/>
    </dgm:pt>
    <dgm:pt modelId="{1362BBC0-A1A6-7243-BCB5-7D6DE8B48CAD}" type="pres">
      <dgm:prSet presAssocID="{02DC0F6C-B89D-594B-9F47-41875D6DCB35}" presName="sibTrans" presStyleLbl="sibTrans1D1" presStyleIdx="2" presStyleCnt="3"/>
      <dgm:spPr/>
    </dgm:pt>
  </dgm:ptLst>
  <dgm:cxnLst>
    <dgm:cxn modelId="{122CB11F-4860-A94D-A036-94E8DD5C9D09}" type="presOf" srcId="{3DCC5AE0-6702-654C-8C27-E12B06ABA7A3}" destId="{95468BE7-05B8-5B42-83E6-DF6D6E4C2E4A}" srcOrd="0" destOrd="0" presId="urn:microsoft.com/office/officeart/2005/8/layout/cycle6"/>
    <dgm:cxn modelId="{2E5FD660-EB2B-E64A-8F57-2B33FE5D7F13}" type="presOf" srcId="{02DC0F6C-B89D-594B-9F47-41875D6DCB35}" destId="{1362BBC0-A1A6-7243-BCB5-7D6DE8B48CAD}" srcOrd="0" destOrd="0" presId="urn:microsoft.com/office/officeart/2005/8/layout/cycle6"/>
    <dgm:cxn modelId="{152EF794-0993-BA4C-9CD7-AA55CE8DA47E}" srcId="{72FDB795-30E1-5E45-B966-DF8CDBA192C7}" destId="{7F7D17EA-A240-6C4F-A1B4-A91CB306D2A8}" srcOrd="1" destOrd="0" parTransId="{FAF4CC2E-2615-9342-B08B-C40B0B6626DE}" sibTransId="{3DCC5AE0-6702-654C-8C27-E12B06ABA7A3}"/>
    <dgm:cxn modelId="{A926E196-0031-564D-8152-826ADC5055E8}" type="presOf" srcId="{7F7D17EA-A240-6C4F-A1B4-A91CB306D2A8}" destId="{ACAB4A13-F2FF-1242-9D0C-858A6F919219}" srcOrd="0" destOrd="0" presId="urn:microsoft.com/office/officeart/2005/8/layout/cycle6"/>
    <dgm:cxn modelId="{DC4688AB-34D8-3B43-91D7-0560E19CBB77}" type="presOf" srcId="{AC180660-F7E1-CE4E-94C3-C37D0256E3FC}" destId="{83FF9682-55AC-B548-A342-ED967A601607}" srcOrd="0" destOrd="0" presId="urn:microsoft.com/office/officeart/2005/8/layout/cycle6"/>
    <dgm:cxn modelId="{4F380CB6-53E7-EC4F-8C91-EAE850F97FFB}" srcId="{72FDB795-30E1-5E45-B966-DF8CDBA192C7}" destId="{0B2D367B-3EFC-394F-A1D5-FD33EAFE4607}" srcOrd="2" destOrd="0" parTransId="{25C59B03-2D1B-B747-8A64-BE49A93FC032}" sibTransId="{02DC0F6C-B89D-594B-9F47-41875D6DCB35}"/>
    <dgm:cxn modelId="{6387E0CE-9257-4348-BE41-E858E957FDFC}" type="presOf" srcId="{78CE6451-0EF4-974B-B8BB-049ECD35AA3B}" destId="{7A90B22D-35EC-E246-9D7C-CC771C872764}" srcOrd="0" destOrd="0" presId="urn:microsoft.com/office/officeart/2005/8/layout/cycle6"/>
    <dgm:cxn modelId="{5C7557DB-F2F5-D547-9337-3BA7EC946B95}" srcId="{72FDB795-30E1-5E45-B966-DF8CDBA192C7}" destId="{AC180660-F7E1-CE4E-94C3-C37D0256E3FC}" srcOrd="0" destOrd="0" parTransId="{00C24D68-3918-C748-B235-110F5ECF9426}" sibTransId="{78CE6451-0EF4-974B-B8BB-049ECD35AA3B}"/>
    <dgm:cxn modelId="{DBDB0BE2-1BC3-904F-B739-3FF68324E8F6}" type="presOf" srcId="{72FDB795-30E1-5E45-B966-DF8CDBA192C7}" destId="{395BE847-1795-5242-9A22-B4C8DA7F051D}" srcOrd="0" destOrd="0" presId="urn:microsoft.com/office/officeart/2005/8/layout/cycle6"/>
    <dgm:cxn modelId="{16FA0DE2-721D-5648-B7A3-1A9E69893AC6}" type="presOf" srcId="{0B2D367B-3EFC-394F-A1D5-FD33EAFE4607}" destId="{EE723404-A0BC-3240-A090-7AAEBA03123B}" srcOrd="0" destOrd="0" presId="urn:microsoft.com/office/officeart/2005/8/layout/cycle6"/>
    <dgm:cxn modelId="{2BBDC22D-B1A5-714B-807A-15614071D465}" type="presParOf" srcId="{395BE847-1795-5242-9A22-B4C8DA7F051D}" destId="{83FF9682-55AC-B548-A342-ED967A601607}" srcOrd="0" destOrd="0" presId="urn:microsoft.com/office/officeart/2005/8/layout/cycle6"/>
    <dgm:cxn modelId="{2A42DACD-E521-6844-9C0C-E84BB6EEB8A1}" type="presParOf" srcId="{395BE847-1795-5242-9A22-B4C8DA7F051D}" destId="{8590135D-D616-3144-9068-2D85221B01FA}" srcOrd="1" destOrd="0" presId="urn:microsoft.com/office/officeart/2005/8/layout/cycle6"/>
    <dgm:cxn modelId="{133C7244-5BD2-AD45-B579-FAFFF0FB223C}" type="presParOf" srcId="{395BE847-1795-5242-9A22-B4C8DA7F051D}" destId="{7A90B22D-35EC-E246-9D7C-CC771C872764}" srcOrd="2" destOrd="0" presId="urn:microsoft.com/office/officeart/2005/8/layout/cycle6"/>
    <dgm:cxn modelId="{E8DD9E3C-A0F0-CC41-A83F-587D5F25FC9C}" type="presParOf" srcId="{395BE847-1795-5242-9A22-B4C8DA7F051D}" destId="{ACAB4A13-F2FF-1242-9D0C-858A6F919219}" srcOrd="3" destOrd="0" presId="urn:microsoft.com/office/officeart/2005/8/layout/cycle6"/>
    <dgm:cxn modelId="{7F164DA1-9464-8E49-8560-262B61C02BD2}" type="presParOf" srcId="{395BE847-1795-5242-9A22-B4C8DA7F051D}" destId="{365E88A5-6A25-E745-9615-6A4801FCA99A}" srcOrd="4" destOrd="0" presId="urn:microsoft.com/office/officeart/2005/8/layout/cycle6"/>
    <dgm:cxn modelId="{90C37440-DF96-724F-B75F-3E3F8DC141EB}" type="presParOf" srcId="{395BE847-1795-5242-9A22-B4C8DA7F051D}" destId="{95468BE7-05B8-5B42-83E6-DF6D6E4C2E4A}" srcOrd="5" destOrd="0" presId="urn:microsoft.com/office/officeart/2005/8/layout/cycle6"/>
    <dgm:cxn modelId="{5DA46710-9DC2-1A4A-84F2-1A689DD18DF9}" type="presParOf" srcId="{395BE847-1795-5242-9A22-B4C8DA7F051D}" destId="{EE723404-A0BC-3240-A090-7AAEBA03123B}" srcOrd="6" destOrd="0" presId="urn:microsoft.com/office/officeart/2005/8/layout/cycle6"/>
    <dgm:cxn modelId="{3801F6F9-B02C-8047-8327-ED558ABE0B24}" type="presParOf" srcId="{395BE847-1795-5242-9A22-B4C8DA7F051D}" destId="{159CB3D8-C0E5-7442-B2FE-F8B3CABE7C65}" srcOrd="7" destOrd="0" presId="urn:microsoft.com/office/officeart/2005/8/layout/cycle6"/>
    <dgm:cxn modelId="{289DC87F-F84A-634D-A233-F0012D4418C5}" type="presParOf" srcId="{395BE847-1795-5242-9A22-B4C8DA7F051D}" destId="{1362BBC0-A1A6-7243-BCB5-7D6DE8B48CAD}"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3A5494-7B41-534F-A122-34B1B2358308}" type="doc">
      <dgm:prSet loTypeId="urn:microsoft.com/office/officeart/2005/8/layout/process1" loCatId="" qsTypeId="urn:microsoft.com/office/officeart/2005/8/quickstyle/simple1" qsCatId="simple" csTypeId="urn:microsoft.com/office/officeart/2005/8/colors/accent0_3" csCatId="mainScheme" phldr="1"/>
      <dgm:spPr/>
    </dgm:pt>
    <dgm:pt modelId="{A31C6601-8226-2A43-8B69-0C52062FCBBA}">
      <dgm:prSet phldrT="[Text]"/>
      <dgm:spPr/>
      <dgm:t>
        <a:bodyPr/>
        <a:lstStyle/>
        <a:p>
          <a:r>
            <a:rPr lang="en-US"/>
            <a:t>Outreach</a:t>
          </a:r>
        </a:p>
      </dgm:t>
    </dgm:pt>
    <dgm:pt modelId="{48A3735B-F3C3-214B-8661-F43F4BFCF8FD}" type="parTrans" cxnId="{E6AD53D0-A0DE-634B-9F95-8BCD93D94D4D}">
      <dgm:prSet/>
      <dgm:spPr/>
      <dgm:t>
        <a:bodyPr/>
        <a:lstStyle/>
        <a:p>
          <a:endParaRPr lang="en-US"/>
        </a:p>
      </dgm:t>
    </dgm:pt>
    <dgm:pt modelId="{561FF076-653B-F042-91A6-64ED8C51DC31}" type="sibTrans" cxnId="{E6AD53D0-A0DE-634B-9F95-8BCD93D94D4D}">
      <dgm:prSet/>
      <dgm:spPr/>
      <dgm:t>
        <a:bodyPr/>
        <a:lstStyle/>
        <a:p>
          <a:endParaRPr lang="en-US"/>
        </a:p>
      </dgm:t>
    </dgm:pt>
    <dgm:pt modelId="{7CF756FB-1DC8-1B4E-94DA-D46E52D2C9BE}">
      <dgm:prSet phldrT="[Text]"/>
      <dgm:spPr/>
      <dgm:t>
        <a:bodyPr/>
        <a:lstStyle/>
        <a:p>
          <a:r>
            <a:rPr lang="en-US"/>
            <a:t>Journal Facilitation</a:t>
          </a:r>
        </a:p>
      </dgm:t>
    </dgm:pt>
    <dgm:pt modelId="{D6358864-EBCE-3841-AFD6-A0041656C0CC}" type="parTrans" cxnId="{9C6B7998-8645-554D-9908-B59998C3889D}">
      <dgm:prSet/>
      <dgm:spPr/>
      <dgm:t>
        <a:bodyPr/>
        <a:lstStyle/>
        <a:p>
          <a:endParaRPr lang="en-US"/>
        </a:p>
      </dgm:t>
    </dgm:pt>
    <dgm:pt modelId="{C0C1711C-EBD3-7A41-8F96-F752B0793A20}" type="sibTrans" cxnId="{9C6B7998-8645-554D-9908-B59998C3889D}">
      <dgm:prSet/>
      <dgm:spPr/>
      <dgm:t>
        <a:bodyPr/>
        <a:lstStyle/>
        <a:p>
          <a:endParaRPr lang="en-US"/>
        </a:p>
      </dgm:t>
    </dgm:pt>
    <dgm:pt modelId="{D57C3EF5-E321-AC4D-B5BC-4A97099F7752}">
      <dgm:prSet phldrT="[Text]"/>
      <dgm:spPr/>
      <dgm:t>
        <a:bodyPr/>
        <a:lstStyle/>
        <a:p>
          <a:r>
            <a:rPr lang="en-US"/>
            <a:t>Scholarship Focus</a:t>
          </a:r>
        </a:p>
      </dgm:t>
    </dgm:pt>
    <dgm:pt modelId="{CF0F5908-73D6-C240-A96C-866C2D320A57}" type="parTrans" cxnId="{A3C034CB-FBB7-0E4E-BEAD-4CBA5DFF3FBB}">
      <dgm:prSet/>
      <dgm:spPr/>
      <dgm:t>
        <a:bodyPr/>
        <a:lstStyle/>
        <a:p>
          <a:endParaRPr lang="en-US"/>
        </a:p>
      </dgm:t>
    </dgm:pt>
    <dgm:pt modelId="{4B84966D-C337-2E41-8974-41A56E5D0CC7}" type="sibTrans" cxnId="{A3C034CB-FBB7-0E4E-BEAD-4CBA5DFF3FBB}">
      <dgm:prSet/>
      <dgm:spPr/>
      <dgm:t>
        <a:bodyPr/>
        <a:lstStyle/>
        <a:p>
          <a:endParaRPr lang="en-US"/>
        </a:p>
      </dgm:t>
    </dgm:pt>
    <dgm:pt modelId="{48002A04-E413-2A4C-9E9A-8C991AF16D6E}">
      <dgm:prSet phldrT="[Text]"/>
      <dgm:spPr/>
      <dgm:t>
        <a:bodyPr/>
        <a:lstStyle/>
        <a:p>
          <a:r>
            <a:rPr lang="en-US"/>
            <a:t>Collection Development</a:t>
          </a:r>
        </a:p>
      </dgm:t>
    </dgm:pt>
    <dgm:pt modelId="{F38141EC-E9DF-E243-B304-C5848923E1F6}" type="parTrans" cxnId="{C5F2F01D-11DA-CA43-B06A-C2B10C1C4E66}">
      <dgm:prSet/>
      <dgm:spPr/>
      <dgm:t>
        <a:bodyPr/>
        <a:lstStyle/>
        <a:p>
          <a:endParaRPr lang="en-US"/>
        </a:p>
      </dgm:t>
    </dgm:pt>
    <dgm:pt modelId="{AD5D2FA3-48CF-6842-897C-BC957ACF7A8B}" type="sibTrans" cxnId="{C5F2F01D-11DA-CA43-B06A-C2B10C1C4E66}">
      <dgm:prSet/>
      <dgm:spPr/>
      <dgm:t>
        <a:bodyPr/>
        <a:lstStyle/>
        <a:p>
          <a:endParaRPr lang="en-US"/>
        </a:p>
      </dgm:t>
    </dgm:pt>
    <dgm:pt modelId="{3E6C064E-C83A-304C-A51D-1B660D7253CF}" type="pres">
      <dgm:prSet presAssocID="{C13A5494-7B41-534F-A122-34B1B2358308}" presName="Name0" presStyleCnt="0">
        <dgm:presLayoutVars>
          <dgm:dir/>
          <dgm:resizeHandles val="exact"/>
        </dgm:presLayoutVars>
      </dgm:prSet>
      <dgm:spPr/>
    </dgm:pt>
    <dgm:pt modelId="{23BCB4F1-54ED-BE41-AC48-7564A120D897}" type="pres">
      <dgm:prSet presAssocID="{A31C6601-8226-2A43-8B69-0C52062FCBBA}" presName="node" presStyleLbl="node1" presStyleIdx="0" presStyleCnt="4" custLinFactNeighborX="3149" custLinFactNeighborY="0">
        <dgm:presLayoutVars>
          <dgm:bulletEnabled val="1"/>
        </dgm:presLayoutVars>
      </dgm:prSet>
      <dgm:spPr/>
    </dgm:pt>
    <dgm:pt modelId="{35558989-2E8F-5D43-9FD7-EB9DF647C0E4}" type="pres">
      <dgm:prSet presAssocID="{561FF076-653B-F042-91A6-64ED8C51DC31}" presName="sibTrans" presStyleLbl="sibTrans2D1" presStyleIdx="0" presStyleCnt="3"/>
      <dgm:spPr/>
    </dgm:pt>
    <dgm:pt modelId="{B3B12EEE-73FA-7B4A-94BC-4CED9B721CC4}" type="pres">
      <dgm:prSet presAssocID="{561FF076-653B-F042-91A6-64ED8C51DC31}" presName="connectorText" presStyleLbl="sibTrans2D1" presStyleIdx="0" presStyleCnt="3"/>
      <dgm:spPr/>
    </dgm:pt>
    <dgm:pt modelId="{75497A4C-2A0D-2B45-99D8-0308B5E8970A}" type="pres">
      <dgm:prSet presAssocID="{7CF756FB-1DC8-1B4E-94DA-D46E52D2C9BE}" presName="node" presStyleLbl="node1" presStyleIdx="1" presStyleCnt="4">
        <dgm:presLayoutVars>
          <dgm:bulletEnabled val="1"/>
        </dgm:presLayoutVars>
      </dgm:prSet>
      <dgm:spPr/>
    </dgm:pt>
    <dgm:pt modelId="{665AB86D-BC75-5646-897D-B0F12C2C9E07}" type="pres">
      <dgm:prSet presAssocID="{C0C1711C-EBD3-7A41-8F96-F752B0793A20}" presName="sibTrans" presStyleLbl="sibTrans2D1" presStyleIdx="1" presStyleCnt="3"/>
      <dgm:spPr/>
    </dgm:pt>
    <dgm:pt modelId="{E2F6B294-FB70-1D42-B58C-5061218B720D}" type="pres">
      <dgm:prSet presAssocID="{C0C1711C-EBD3-7A41-8F96-F752B0793A20}" presName="connectorText" presStyleLbl="sibTrans2D1" presStyleIdx="1" presStyleCnt="3"/>
      <dgm:spPr/>
    </dgm:pt>
    <dgm:pt modelId="{F7FCC9A1-5B2B-EF4F-9024-CC7D8B341679}" type="pres">
      <dgm:prSet presAssocID="{D57C3EF5-E321-AC4D-B5BC-4A97099F7752}" presName="node" presStyleLbl="node1" presStyleIdx="2" presStyleCnt="4">
        <dgm:presLayoutVars>
          <dgm:bulletEnabled val="1"/>
        </dgm:presLayoutVars>
      </dgm:prSet>
      <dgm:spPr/>
    </dgm:pt>
    <dgm:pt modelId="{6D20919E-275C-314F-ACF5-69D11877E80E}" type="pres">
      <dgm:prSet presAssocID="{4B84966D-C337-2E41-8974-41A56E5D0CC7}" presName="sibTrans" presStyleLbl="sibTrans2D1" presStyleIdx="2" presStyleCnt="3"/>
      <dgm:spPr/>
    </dgm:pt>
    <dgm:pt modelId="{9D941CF3-5F16-BC48-8883-3663F7291AD2}" type="pres">
      <dgm:prSet presAssocID="{4B84966D-C337-2E41-8974-41A56E5D0CC7}" presName="connectorText" presStyleLbl="sibTrans2D1" presStyleIdx="2" presStyleCnt="3"/>
      <dgm:spPr/>
    </dgm:pt>
    <dgm:pt modelId="{71FBAE54-D0FE-724F-8745-8051A0FFBC01}" type="pres">
      <dgm:prSet presAssocID="{48002A04-E413-2A4C-9E9A-8C991AF16D6E}" presName="node" presStyleLbl="node1" presStyleIdx="3" presStyleCnt="4">
        <dgm:presLayoutVars>
          <dgm:bulletEnabled val="1"/>
        </dgm:presLayoutVars>
      </dgm:prSet>
      <dgm:spPr/>
    </dgm:pt>
  </dgm:ptLst>
  <dgm:cxnLst>
    <dgm:cxn modelId="{C5F2F01D-11DA-CA43-B06A-C2B10C1C4E66}" srcId="{C13A5494-7B41-534F-A122-34B1B2358308}" destId="{48002A04-E413-2A4C-9E9A-8C991AF16D6E}" srcOrd="3" destOrd="0" parTransId="{F38141EC-E9DF-E243-B304-C5848923E1F6}" sibTransId="{AD5D2FA3-48CF-6842-897C-BC957ACF7A8B}"/>
    <dgm:cxn modelId="{615F1923-05B9-FA4E-98C4-0FACE0EE3E00}" type="presOf" srcId="{A31C6601-8226-2A43-8B69-0C52062FCBBA}" destId="{23BCB4F1-54ED-BE41-AC48-7564A120D897}" srcOrd="0" destOrd="0" presId="urn:microsoft.com/office/officeart/2005/8/layout/process1"/>
    <dgm:cxn modelId="{A41DBB36-31ED-614A-9C47-9CFCA491610A}" type="presOf" srcId="{48002A04-E413-2A4C-9E9A-8C991AF16D6E}" destId="{71FBAE54-D0FE-724F-8745-8051A0FFBC01}" srcOrd="0" destOrd="0" presId="urn:microsoft.com/office/officeart/2005/8/layout/process1"/>
    <dgm:cxn modelId="{D97D3A5F-DCAC-EB4D-BF2E-2F65EAD5C764}" type="presOf" srcId="{C0C1711C-EBD3-7A41-8F96-F752B0793A20}" destId="{665AB86D-BC75-5646-897D-B0F12C2C9E07}" srcOrd="0" destOrd="0" presId="urn:microsoft.com/office/officeart/2005/8/layout/process1"/>
    <dgm:cxn modelId="{025BEC41-0E20-CF4B-8A66-0125E6EC547D}" type="presOf" srcId="{4B84966D-C337-2E41-8974-41A56E5D0CC7}" destId="{9D941CF3-5F16-BC48-8883-3663F7291AD2}" srcOrd="1" destOrd="0" presId="urn:microsoft.com/office/officeart/2005/8/layout/process1"/>
    <dgm:cxn modelId="{62EE4546-85DF-B14C-B073-1DE77B594786}" type="presOf" srcId="{7CF756FB-1DC8-1B4E-94DA-D46E52D2C9BE}" destId="{75497A4C-2A0D-2B45-99D8-0308B5E8970A}" srcOrd="0" destOrd="0" presId="urn:microsoft.com/office/officeart/2005/8/layout/process1"/>
    <dgm:cxn modelId="{BD3BEE6B-4778-2D46-A82D-BAB899A0D6E6}" type="presOf" srcId="{561FF076-653B-F042-91A6-64ED8C51DC31}" destId="{35558989-2E8F-5D43-9FD7-EB9DF647C0E4}" srcOrd="0" destOrd="0" presId="urn:microsoft.com/office/officeart/2005/8/layout/process1"/>
    <dgm:cxn modelId="{E763DF91-E317-214B-A3C0-F86AAD882BB3}" type="presOf" srcId="{C0C1711C-EBD3-7A41-8F96-F752B0793A20}" destId="{E2F6B294-FB70-1D42-B58C-5061218B720D}" srcOrd="1" destOrd="0" presId="urn:microsoft.com/office/officeart/2005/8/layout/process1"/>
    <dgm:cxn modelId="{9C6B7998-8645-554D-9908-B59998C3889D}" srcId="{C13A5494-7B41-534F-A122-34B1B2358308}" destId="{7CF756FB-1DC8-1B4E-94DA-D46E52D2C9BE}" srcOrd="1" destOrd="0" parTransId="{D6358864-EBCE-3841-AFD6-A0041656C0CC}" sibTransId="{C0C1711C-EBD3-7A41-8F96-F752B0793A20}"/>
    <dgm:cxn modelId="{333DE4A0-1A5D-E74A-AE6F-7D664A92504E}" type="presOf" srcId="{561FF076-653B-F042-91A6-64ED8C51DC31}" destId="{B3B12EEE-73FA-7B4A-94BC-4CED9B721CC4}" srcOrd="1" destOrd="0" presId="urn:microsoft.com/office/officeart/2005/8/layout/process1"/>
    <dgm:cxn modelId="{73F0F7B4-DA8D-F840-BD36-31462C9379DE}" type="presOf" srcId="{D57C3EF5-E321-AC4D-B5BC-4A97099F7752}" destId="{F7FCC9A1-5B2B-EF4F-9024-CC7D8B341679}" srcOrd="0" destOrd="0" presId="urn:microsoft.com/office/officeart/2005/8/layout/process1"/>
    <dgm:cxn modelId="{1526AAB8-E512-1142-AC7C-FF65E6C1C44B}" type="presOf" srcId="{C13A5494-7B41-534F-A122-34B1B2358308}" destId="{3E6C064E-C83A-304C-A51D-1B660D7253CF}" srcOrd="0" destOrd="0" presId="urn:microsoft.com/office/officeart/2005/8/layout/process1"/>
    <dgm:cxn modelId="{A3C034CB-FBB7-0E4E-BEAD-4CBA5DFF3FBB}" srcId="{C13A5494-7B41-534F-A122-34B1B2358308}" destId="{D57C3EF5-E321-AC4D-B5BC-4A97099F7752}" srcOrd="2" destOrd="0" parTransId="{CF0F5908-73D6-C240-A96C-866C2D320A57}" sibTransId="{4B84966D-C337-2E41-8974-41A56E5D0CC7}"/>
    <dgm:cxn modelId="{E6AD53D0-A0DE-634B-9F95-8BCD93D94D4D}" srcId="{C13A5494-7B41-534F-A122-34B1B2358308}" destId="{A31C6601-8226-2A43-8B69-0C52062FCBBA}" srcOrd="0" destOrd="0" parTransId="{48A3735B-F3C3-214B-8661-F43F4BFCF8FD}" sibTransId="{561FF076-653B-F042-91A6-64ED8C51DC31}"/>
    <dgm:cxn modelId="{92F4E5D1-EA81-1A46-894B-97758E30CFBB}" type="presOf" srcId="{4B84966D-C337-2E41-8974-41A56E5D0CC7}" destId="{6D20919E-275C-314F-ACF5-69D11877E80E}" srcOrd="0" destOrd="0" presId="urn:microsoft.com/office/officeart/2005/8/layout/process1"/>
    <dgm:cxn modelId="{800EF9D3-A5C2-B14C-95CD-466E3274A9E2}" type="presParOf" srcId="{3E6C064E-C83A-304C-A51D-1B660D7253CF}" destId="{23BCB4F1-54ED-BE41-AC48-7564A120D897}" srcOrd="0" destOrd="0" presId="urn:microsoft.com/office/officeart/2005/8/layout/process1"/>
    <dgm:cxn modelId="{CC13BA39-C837-AA4E-ABC6-BDC29974F671}" type="presParOf" srcId="{3E6C064E-C83A-304C-A51D-1B660D7253CF}" destId="{35558989-2E8F-5D43-9FD7-EB9DF647C0E4}" srcOrd="1" destOrd="0" presId="urn:microsoft.com/office/officeart/2005/8/layout/process1"/>
    <dgm:cxn modelId="{425F4B14-2D67-5A4A-A545-508086281149}" type="presParOf" srcId="{35558989-2E8F-5D43-9FD7-EB9DF647C0E4}" destId="{B3B12EEE-73FA-7B4A-94BC-4CED9B721CC4}" srcOrd="0" destOrd="0" presId="urn:microsoft.com/office/officeart/2005/8/layout/process1"/>
    <dgm:cxn modelId="{DA903F9E-6369-554C-89BC-94D26C70B2F2}" type="presParOf" srcId="{3E6C064E-C83A-304C-A51D-1B660D7253CF}" destId="{75497A4C-2A0D-2B45-99D8-0308B5E8970A}" srcOrd="2" destOrd="0" presId="urn:microsoft.com/office/officeart/2005/8/layout/process1"/>
    <dgm:cxn modelId="{4B880075-1A6A-5A40-8854-8A78F82CC858}" type="presParOf" srcId="{3E6C064E-C83A-304C-A51D-1B660D7253CF}" destId="{665AB86D-BC75-5646-897D-B0F12C2C9E07}" srcOrd="3" destOrd="0" presId="urn:microsoft.com/office/officeart/2005/8/layout/process1"/>
    <dgm:cxn modelId="{BE922B2F-A746-984F-8705-6332BD820B99}" type="presParOf" srcId="{665AB86D-BC75-5646-897D-B0F12C2C9E07}" destId="{E2F6B294-FB70-1D42-B58C-5061218B720D}" srcOrd="0" destOrd="0" presId="urn:microsoft.com/office/officeart/2005/8/layout/process1"/>
    <dgm:cxn modelId="{40040016-787D-484A-BF96-2EA57B1541B9}" type="presParOf" srcId="{3E6C064E-C83A-304C-A51D-1B660D7253CF}" destId="{F7FCC9A1-5B2B-EF4F-9024-CC7D8B341679}" srcOrd="4" destOrd="0" presId="urn:microsoft.com/office/officeart/2005/8/layout/process1"/>
    <dgm:cxn modelId="{380994F5-C65D-DC41-B6A7-D44E936A3C7B}" type="presParOf" srcId="{3E6C064E-C83A-304C-A51D-1B660D7253CF}" destId="{6D20919E-275C-314F-ACF5-69D11877E80E}" srcOrd="5" destOrd="0" presId="urn:microsoft.com/office/officeart/2005/8/layout/process1"/>
    <dgm:cxn modelId="{94D674D3-7A9D-C94D-A34C-F919912314A6}" type="presParOf" srcId="{6D20919E-275C-314F-ACF5-69D11877E80E}" destId="{9D941CF3-5F16-BC48-8883-3663F7291AD2}" srcOrd="0" destOrd="0" presId="urn:microsoft.com/office/officeart/2005/8/layout/process1"/>
    <dgm:cxn modelId="{0BF4DFEA-4B59-2648-A98C-E9A8FC4A046E}" type="presParOf" srcId="{3E6C064E-C83A-304C-A51D-1B660D7253CF}" destId="{71FBAE54-D0FE-724F-8745-8051A0FFBC01}"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3A5494-7B41-534F-A122-34B1B2358308}" type="doc">
      <dgm:prSet loTypeId="urn:microsoft.com/office/officeart/2005/8/layout/process1" loCatId="" qsTypeId="urn:microsoft.com/office/officeart/2005/8/quickstyle/simple1" qsCatId="simple" csTypeId="urn:microsoft.com/office/officeart/2005/8/colors/accent0_3" csCatId="mainScheme" phldr="1"/>
      <dgm:spPr/>
    </dgm:pt>
    <dgm:pt modelId="{A31C6601-8226-2A43-8B69-0C52062FCBBA}">
      <dgm:prSet phldrT="[Text]"/>
      <dgm:spPr/>
      <dgm:t>
        <a:bodyPr/>
        <a:lstStyle/>
        <a:p>
          <a:r>
            <a:rPr lang="en-US"/>
            <a:t>Content Management</a:t>
          </a:r>
        </a:p>
      </dgm:t>
    </dgm:pt>
    <dgm:pt modelId="{48A3735B-F3C3-214B-8661-F43F4BFCF8FD}" type="parTrans" cxnId="{E6AD53D0-A0DE-634B-9F95-8BCD93D94D4D}">
      <dgm:prSet/>
      <dgm:spPr/>
      <dgm:t>
        <a:bodyPr/>
        <a:lstStyle/>
        <a:p>
          <a:endParaRPr lang="en-US"/>
        </a:p>
      </dgm:t>
    </dgm:pt>
    <dgm:pt modelId="{561FF076-653B-F042-91A6-64ED8C51DC31}" type="sibTrans" cxnId="{E6AD53D0-A0DE-634B-9F95-8BCD93D94D4D}">
      <dgm:prSet/>
      <dgm:spPr/>
      <dgm:t>
        <a:bodyPr/>
        <a:lstStyle/>
        <a:p>
          <a:endParaRPr lang="en-US"/>
        </a:p>
      </dgm:t>
    </dgm:pt>
    <dgm:pt modelId="{7CF756FB-1DC8-1B4E-94DA-D46E52D2C9BE}">
      <dgm:prSet phldrT="[Text]"/>
      <dgm:spPr/>
      <dgm:t>
        <a:bodyPr/>
        <a:lstStyle/>
        <a:p>
          <a:r>
            <a:rPr lang="en-US"/>
            <a:t>Metadata</a:t>
          </a:r>
        </a:p>
      </dgm:t>
    </dgm:pt>
    <dgm:pt modelId="{D6358864-EBCE-3841-AFD6-A0041656C0CC}" type="parTrans" cxnId="{9C6B7998-8645-554D-9908-B59998C3889D}">
      <dgm:prSet/>
      <dgm:spPr/>
      <dgm:t>
        <a:bodyPr/>
        <a:lstStyle/>
        <a:p>
          <a:endParaRPr lang="en-US"/>
        </a:p>
      </dgm:t>
    </dgm:pt>
    <dgm:pt modelId="{C0C1711C-EBD3-7A41-8F96-F752B0793A20}" type="sibTrans" cxnId="{9C6B7998-8645-554D-9908-B59998C3889D}">
      <dgm:prSet/>
      <dgm:spPr/>
      <dgm:t>
        <a:bodyPr/>
        <a:lstStyle/>
        <a:p>
          <a:endParaRPr lang="en-US"/>
        </a:p>
      </dgm:t>
    </dgm:pt>
    <dgm:pt modelId="{D57C3EF5-E321-AC4D-B5BC-4A97099F7752}">
      <dgm:prSet phldrT="[Text]"/>
      <dgm:spPr/>
      <dgm:t>
        <a:bodyPr/>
        <a:lstStyle/>
        <a:p>
          <a:r>
            <a:rPr lang="en-US"/>
            <a:t>Ingest Processes</a:t>
          </a:r>
        </a:p>
      </dgm:t>
    </dgm:pt>
    <dgm:pt modelId="{CF0F5908-73D6-C240-A96C-866C2D320A57}" type="parTrans" cxnId="{A3C034CB-FBB7-0E4E-BEAD-4CBA5DFF3FBB}">
      <dgm:prSet/>
      <dgm:spPr/>
      <dgm:t>
        <a:bodyPr/>
        <a:lstStyle/>
        <a:p>
          <a:endParaRPr lang="en-US"/>
        </a:p>
      </dgm:t>
    </dgm:pt>
    <dgm:pt modelId="{4B84966D-C337-2E41-8974-41A56E5D0CC7}" type="sibTrans" cxnId="{A3C034CB-FBB7-0E4E-BEAD-4CBA5DFF3FBB}">
      <dgm:prSet/>
      <dgm:spPr/>
      <dgm:t>
        <a:bodyPr/>
        <a:lstStyle/>
        <a:p>
          <a:endParaRPr lang="en-US"/>
        </a:p>
      </dgm:t>
    </dgm:pt>
    <dgm:pt modelId="{3E6C064E-C83A-304C-A51D-1B660D7253CF}" type="pres">
      <dgm:prSet presAssocID="{C13A5494-7B41-534F-A122-34B1B2358308}" presName="Name0" presStyleCnt="0">
        <dgm:presLayoutVars>
          <dgm:dir/>
          <dgm:resizeHandles val="exact"/>
        </dgm:presLayoutVars>
      </dgm:prSet>
      <dgm:spPr/>
    </dgm:pt>
    <dgm:pt modelId="{23BCB4F1-54ED-BE41-AC48-7564A120D897}" type="pres">
      <dgm:prSet presAssocID="{A31C6601-8226-2A43-8B69-0C52062FCBBA}" presName="node" presStyleLbl="node1" presStyleIdx="0" presStyleCnt="3" custLinFactY="-100000" custLinFactNeighborX="10736" custLinFactNeighborY="-107240">
        <dgm:presLayoutVars>
          <dgm:bulletEnabled val="1"/>
        </dgm:presLayoutVars>
      </dgm:prSet>
      <dgm:spPr/>
    </dgm:pt>
    <dgm:pt modelId="{35558989-2E8F-5D43-9FD7-EB9DF647C0E4}" type="pres">
      <dgm:prSet presAssocID="{561FF076-653B-F042-91A6-64ED8C51DC31}" presName="sibTrans" presStyleLbl="sibTrans2D1" presStyleIdx="0" presStyleCnt="2"/>
      <dgm:spPr/>
    </dgm:pt>
    <dgm:pt modelId="{B3B12EEE-73FA-7B4A-94BC-4CED9B721CC4}" type="pres">
      <dgm:prSet presAssocID="{561FF076-653B-F042-91A6-64ED8C51DC31}" presName="connectorText" presStyleLbl="sibTrans2D1" presStyleIdx="0" presStyleCnt="2"/>
      <dgm:spPr/>
    </dgm:pt>
    <dgm:pt modelId="{75497A4C-2A0D-2B45-99D8-0308B5E8970A}" type="pres">
      <dgm:prSet presAssocID="{7CF756FB-1DC8-1B4E-94DA-D46E52D2C9BE}" presName="node" presStyleLbl="node1" presStyleIdx="1" presStyleCnt="3" custLinFactX="-98275" custLinFactNeighborX="-100000" custLinFactNeighborY="-48304">
        <dgm:presLayoutVars>
          <dgm:bulletEnabled val="1"/>
        </dgm:presLayoutVars>
      </dgm:prSet>
      <dgm:spPr/>
    </dgm:pt>
    <dgm:pt modelId="{665AB86D-BC75-5646-897D-B0F12C2C9E07}" type="pres">
      <dgm:prSet presAssocID="{C0C1711C-EBD3-7A41-8F96-F752B0793A20}" presName="sibTrans" presStyleLbl="sibTrans2D1" presStyleIdx="1" presStyleCnt="2"/>
      <dgm:spPr/>
    </dgm:pt>
    <dgm:pt modelId="{E2F6B294-FB70-1D42-B58C-5061218B720D}" type="pres">
      <dgm:prSet presAssocID="{C0C1711C-EBD3-7A41-8F96-F752B0793A20}" presName="connectorText" presStyleLbl="sibTrans2D1" presStyleIdx="1" presStyleCnt="2"/>
      <dgm:spPr/>
    </dgm:pt>
    <dgm:pt modelId="{F7FCC9A1-5B2B-EF4F-9024-CC7D8B341679}" type="pres">
      <dgm:prSet presAssocID="{D57C3EF5-E321-AC4D-B5BC-4A97099F7752}" presName="node" presStyleLbl="node1" presStyleIdx="2" presStyleCnt="3" custLinFactX="-198173" custLinFactY="20931" custLinFactNeighborX="-200000" custLinFactNeighborY="100000">
        <dgm:presLayoutVars>
          <dgm:bulletEnabled val="1"/>
        </dgm:presLayoutVars>
      </dgm:prSet>
      <dgm:spPr/>
    </dgm:pt>
  </dgm:ptLst>
  <dgm:cxnLst>
    <dgm:cxn modelId="{615F1923-05B9-FA4E-98C4-0FACE0EE3E00}" type="presOf" srcId="{A31C6601-8226-2A43-8B69-0C52062FCBBA}" destId="{23BCB4F1-54ED-BE41-AC48-7564A120D897}" srcOrd="0" destOrd="0" presId="urn:microsoft.com/office/officeart/2005/8/layout/process1"/>
    <dgm:cxn modelId="{D97D3A5F-DCAC-EB4D-BF2E-2F65EAD5C764}" type="presOf" srcId="{C0C1711C-EBD3-7A41-8F96-F752B0793A20}" destId="{665AB86D-BC75-5646-897D-B0F12C2C9E07}" srcOrd="0" destOrd="0" presId="urn:microsoft.com/office/officeart/2005/8/layout/process1"/>
    <dgm:cxn modelId="{62EE4546-85DF-B14C-B073-1DE77B594786}" type="presOf" srcId="{7CF756FB-1DC8-1B4E-94DA-D46E52D2C9BE}" destId="{75497A4C-2A0D-2B45-99D8-0308B5E8970A}" srcOrd="0" destOrd="0" presId="urn:microsoft.com/office/officeart/2005/8/layout/process1"/>
    <dgm:cxn modelId="{BD3BEE6B-4778-2D46-A82D-BAB899A0D6E6}" type="presOf" srcId="{561FF076-653B-F042-91A6-64ED8C51DC31}" destId="{35558989-2E8F-5D43-9FD7-EB9DF647C0E4}" srcOrd="0" destOrd="0" presId="urn:microsoft.com/office/officeart/2005/8/layout/process1"/>
    <dgm:cxn modelId="{E763DF91-E317-214B-A3C0-F86AAD882BB3}" type="presOf" srcId="{C0C1711C-EBD3-7A41-8F96-F752B0793A20}" destId="{E2F6B294-FB70-1D42-B58C-5061218B720D}" srcOrd="1" destOrd="0" presId="urn:microsoft.com/office/officeart/2005/8/layout/process1"/>
    <dgm:cxn modelId="{9C6B7998-8645-554D-9908-B59998C3889D}" srcId="{C13A5494-7B41-534F-A122-34B1B2358308}" destId="{7CF756FB-1DC8-1B4E-94DA-D46E52D2C9BE}" srcOrd="1" destOrd="0" parTransId="{D6358864-EBCE-3841-AFD6-A0041656C0CC}" sibTransId="{C0C1711C-EBD3-7A41-8F96-F752B0793A20}"/>
    <dgm:cxn modelId="{333DE4A0-1A5D-E74A-AE6F-7D664A92504E}" type="presOf" srcId="{561FF076-653B-F042-91A6-64ED8C51DC31}" destId="{B3B12EEE-73FA-7B4A-94BC-4CED9B721CC4}" srcOrd="1" destOrd="0" presId="urn:microsoft.com/office/officeart/2005/8/layout/process1"/>
    <dgm:cxn modelId="{73F0F7B4-DA8D-F840-BD36-31462C9379DE}" type="presOf" srcId="{D57C3EF5-E321-AC4D-B5BC-4A97099F7752}" destId="{F7FCC9A1-5B2B-EF4F-9024-CC7D8B341679}" srcOrd="0" destOrd="0" presId="urn:microsoft.com/office/officeart/2005/8/layout/process1"/>
    <dgm:cxn modelId="{1526AAB8-E512-1142-AC7C-FF65E6C1C44B}" type="presOf" srcId="{C13A5494-7B41-534F-A122-34B1B2358308}" destId="{3E6C064E-C83A-304C-A51D-1B660D7253CF}" srcOrd="0" destOrd="0" presId="urn:microsoft.com/office/officeart/2005/8/layout/process1"/>
    <dgm:cxn modelId="{A3C034CB-FBB7-0E4E-BEAD-4CBA5DFF3FBB}" srcId="{C13A5494-7B41-534F-A122-34B1B2358308}" destId="{D57C3EF5-E321-AC4D-B5BC-4A97099F7752}" srcOrd="2" destOrd="0" parTransId="{CF0F5908-73D6-C240-A96C-866C2D320A57}" sibTransId="{4B84966D-C337-2E41-8974-41A56E5D0CC7}"/>
    <dgm:cxn modelId="{E6AD53D0-A0DE-634B-9F95-8BCD93D94D4D}" srcId="{C13A5494-7B41-534F-A122-34B1B2358308}" destId="{A31C6601-8226-2A43-8B69-0C52062FCBBA}" srcOrd="0" destOrd="0" parTransId="{48A3735B-F3C3-214B-8661-F43F4BFCF8FD}" sibTransId="{561FF076-653B-F042-91A6-64ED8C51DC31}"/>
    <dgm:cxn modelId="{800EF9D3-A5C2-B14C-95CD-466E3274A9E2}" type="presParOf" srcId="{3E6C064E-C83A-304C-A51D-1B660D7253CF}" destId="{23BCB4F1-54ED-BE41-AC48-7564A120D897}" srcOrd="0" destOrd="0" presId="urn:microsoft.com/office/officeart/2005/8/layout/process1"/>
    <dgm:cxn modelId="{CC13BA39-C837-AA4E-ABC6-BDC29974F671}" type="presParOf" srcId="{3E6C064E-C83A-304C-A51D-1B660D7253CF}" destId="{35558989-2E8F-5D43-9FD7-EB9DF647C0E4}" srcOrd="1" destOrd="0" presId="urn:microsoft.com/office/officeart/2005/8/layout/process1"/>
    <dgm:cxn modelId="{425F4B14-2D67-5A4A-A545-508086281149}" type="presParOf" srcId="{35558989-2E8F-5D43-9FD7-EB9DF647C0E4}" destId="{B3B12EEE-73FA-7B4A-94BC-4CED9B721CC4}" srcOrd="0" destOrd="0" presId="urn:microsoft.com/office/officeart/2005/8/layout/process1"/>
    <dgm:cxn modelId="{DA903F9E-6369-554C-89BC-94D26C70B2F2}" type="presParOf" srcId="{3E6C064E-C83A-304C-A51D-1B660D7253CF}" destId="{75497A4C-2A0D-2B45-99D8-0308B5E8970A}" srcOrd="2" destOrd="0" presId="urn:microsoft.com/office/officeart/2005/8/layout/process1"/>
    <dgm:cxn modelId="{4B880075-1A6A-5A40-8854-8A78F82CC858}" type="presParOf" srcId="{3E6C064E-C83A-304C-A51D-1B660D7253CF}" destId="{665AB86D-BC75-5646-897D-B0F12C2C9E07}" srcOrd="3" destOrd="0" presId="urn:microsoft.com/office/officeart/2005/8/layout/process1"/>
    <dgm:cxn modelId="{BE922B2F-A746-984F-8705-6332BD820B99}" type="presParOf" srcId="{665AB86D-BC75-5646-897D-B0F12C2C9E07}" destId="{E2F6B294-FB70-1D42-B58C-5061218B720D}" srcOrd="0" destOrd="0" presId="urn:microsoft.com/office/officeart/2005/8/layout/process1"/>
    <dgm:cxn modelId="{40040016-787D-484A-BF96-2EA57B1541B9}" type="presParOf" srcId="{3E6C064E-C83A-304C-A51D-1B660D7253CF}" destId="{F7FCC9A1-5B2B-EF4F-9024-CC7D8B341679}"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3A5494-7B41-534F-A122-34B1B2358308}" type="doc">
      <dgm:prSet loTypeId="urn:microsoft.com/office/officeart/2005/8/layout/process1" loCatId="" qsTypeId="urn:microsoft.com/office/officeart/2005/8/quickstyle/simple1" qsCatId="simple" csTypeId="urn:microsoft.com/office/officeart/2005/8/colors/accent0_3" csCatId="mainScheme" phldr="1"/>
      <dgm:spPr/>
    </dgm:pt>
    <dgm:pt modelId="{A31C6601-8226-2A43-8B69-0C52062FCBBA}">
      <dgm:prSet phldrT="[Text]"/>
      <dgm:spPr/>
      <dgm:t>
        <a:bodyPr/>
        <a:lstStyle/>
        <a:p>
          <a:r>
            <a:rPr lang="en-US"/>
            <a:t>Triage</a:t>
          </a:r>
        </a:p>
      </dgm:t>
    </dgm:pt>
    <dgm:pt modelId="{48A3735B-F3C3-214B-8661-F43F4BFCF8FD}" type="parTrans" cxnId="{E6AD53D0-A0DE-634B-9F95-8BCD93D94D4D}">
      <dgm:prSet/>
      <dgm:spPr/>
      <dgm:t>
        <a:bodyPr/>
        <a:lstStyle/>
        <a:p>
          <a:endParaRPr lang="en-US"/>
        </a:p>
      </dgm:t>
    </dgm:pt>
    <dgm:pt modelId="{561FF076-653B-F042-91A6-64ED8C51DC31}" type="sibTrans" cxnId="{E6AD53D0-A0DE-634B-9F95-8BCD93D94D4D}">
      <dgm:prSet/>
      <dgm:spPr/>
      <dgm:t>
        <a:bodyPr/>
        <a:lstStyle/>
        <a:p>
          <a:endParaRPr lang="en-US"/>
        </a:p>
      </dgm:t>
    </dgm:pt>
    <dgm:pt modelId="{7CF756FB-1DC8-1B4E-94DA-D46E52D2C9BE}">
      <dgm:prSet phldrT="[Text]"/>
      <dgm:spPr/>
      <dgm:t>
        <a:bodyPr/>
        <a:lstStyle/>
        <a:p>
          <a:r>
            <a:rPr lang="en-US"/>
            <a:t>Project Support</a:t>
          </a:r>
        </a:p>
      </dgm:t>
    </dgm:pt>
    <dgm:pt modelId="{D6358864-EBCE-3841-AFD6-A0041656C0CC}" type="parTrans" cxnId="{9C6B7998-8645-554D-9908-B59998C3889D}">
      <dgm:prSet/>
      <dgm:spPr/>
      <dgm:t>
        <a:bodyPr/>
        <a:lstStyle/>
        <a:p>
          <a:endParaRPr lang="en-US"/>
        </a:p>
      </dgm:t>
    </dgm:pt>
    <dgm:pt modelId="{C0C1711C-EBD3-7A41-8F96-F752B0793A20}" type="sibTrans" cxnId="{9C6B7998-8645-554D-9908-B59998C3889D}">
      <dgm:prSet/>
      <dgm:spPr/>
      <dgm:t>
        <a:bodyPr/>
        <a:lstStyle/>
        <a:p>
          <a:endParaRPr lang="en-US"/>
        </a:p>
      </dgm:t>
    </dgm:pt>
    <dgm:pt modelId="{3E6C064E-C83A-304C-A51D-1B660D7253CF}" type="pres">
      <dgm:prSet presAssocID="{C13A5494-7B41-534F-A122-34B1B2358308}" presName="Name0" presStyleCnt="0">
        <dgm:presLayoutVars>
          <dgm:dir/>
          <dgm:resizeHandles val="exact"/>
        </dgm:presLayoutVars>
      </dgm:prSet>
      <dgm:spPr/>
    </dgm:pt>
    <dgm:pt modelId="{23BCB4F1-54ED-BE41-AC48-7564A120D897}" type="pres">
      <dgm:prSet presAssocID="{A31C6601-8226-2A43-8B69-0C52062FCBBA}" presName="node" presStyleLbl="node1" presStyleIdx="0" presStyleCnt="2" custLinFactNeighborX="3149" custLinFactNeighborY="0">
        <dgm:presLayoutVars>
          <dgm:bulletEnabled val="1"/>
        </dgm:presLayoutVars>
      </dgm:prSet>
      <dgm:spPr/>
    </dgm:pt>
    <dgm:pt modelId="{35558989-2E8F-5D43-9FD7-EB9DF647C0E4}" type="pres">
      <dgm:prSet presAssocID="{561FF076-653B-F042-91A6-64ED8C51DC31}" presName="sibTrans" presStyleLbl="sibTrans2D1" presStyleIdx="0" presStyleCnt="1"/>
      <dgm:spPr/>
    </dgm:pt>
    <dgm:pt modelId="{B3B12EEE-73FA-7B4A-94BC-4CED9B721CC4}" type="pres">
      <dgm:prSet presAssocID="{561FF076-653B-F042-91A6-64ED8C51DC31}" presName="connectorText" presStyleLbl="sibTrans2D1" presStyleIdx="0" presStyleCnt="1"/>
      <dgm:spPr/>
    </dgm:pt>
    <dgm:pt modelId="{75497A4C-2A0D-2B45-99D8-0308B5E8970A}" type="pres">
      <dgm:prSet presAssocID="{7CF756FB-1DC8-1B4E-94DA-D46E52D2C9BE}" presName="node" presStyleLbl="node1" presStyleIdx="1" presStyleCnt="2">
        <dgm:presLayoutVars>
          <dgm:bulletEnabled val="1"/>
        </dgm:presLayoutVars>
      </dgm:prSet>
      <dgm:spPr/>
    </dgm:pt>
  </dgm:ptLst>
  <dgm:cxnLst>
    <dgm:cxn modelId="{615F1923-05B9-FA4E-98C4-0FACE0EE3E00}" type="presOf" srcId="{A31C6601-8226-2A43-8B69-0C52062FCBBA}" destId="{23BCB4F1-54ED-BE41-AC48-7564A120D897}" srcOrd="0" destOrd="0" presId="urn:microsoft.com/office/officeart/2005/8/layout/process1"/>
    <dgm:cxn modelId="{62EE4546-85DF-B14C-B073-1DE77B594786}" type="presOf" srcId="{7CF756FB-1DC8-1B4E-94DA-D46E52D2C9BE}" destId="{75497A4C-2A0D-2B45-99D8-0308B5E8970A}" srcOrd="0" destOrd="0" presId="urn:microsoft.com/office/officeart/2005/8/layout/process1"/>
    <dgm:cxn modelId="{BD3BEE6B-4778-2D46-A82D-BAB899A0D6E6}" type="presOf" srcId="{561FF076-653B-F042-91A6-64ED8C51DC31}" destId="{35558989-2E8F-5D43-9FD7-EB9DF647C0E4}" srcOrd="0" destOrd="0" presId="urn:microsoft.com/office/officeart/2005/8/layout/process1"/>
    <dgm:cxn modelId="{9C6B7998-8645-554D-9908-B59998C3889D}" srcId="{C13A5494-7B41-534F-A122-34B1B2358308}" destId="{7CF756FB-1DC8-1B4E-94DA-D46E52D2C9BE}" srcOrd="1" destOrd="0" parTransId="{D6358864-EBCE-3841-AFD6-A0041656C0CC}" sibTransId="{C0C1711C-EBD3-7A41-8F96-F752B0793A20}"/>
    <dgm:cxn modelId="{333DE4A0-1A5D-E74A-AE6F-7D664A92504E}" type="presOf" srcId="{561FF076-653B-F042-91A6-64ED8C51DC31}" destId="{B3B12EEE-73FA-7B4A-94BC-4CED9B721CC4}" srcOrd="1" destOrd="0" presId="urn:microsoft.com/office/officeart/2005/8/layout/process1"/>
    <dgm:cxn modelId="{1526AAB8-E512-1142-AC7C-FF65E6C1C44B}" type="presOf" srcId="{C13A5494-7B41-534F-A122-34B1B2358308}" destId="{3E6C064E-C83A-304C-A51D-1B660D7253CF}" srcOrd="0" destOrd="0" presId="urn:microsoft.com/office/officeart/2005/8/layout/process1"/>
    <dgm:cxn modelId="{E6AD53D0-A0DE-634B-9F95-8BCD93D94D4D}" srcId="{C13A5494-7B41-534F-A122-34B1B2358308}" destId="{A31C6601-8226-2A43-8B69-0C52062FCBBA}" srcOrd="0" destOrd="0" parTransId="{48A3735B-F3C3-214B-8661-F43F4BFCF8FD}" sibTransId="{561FF076-653B-F042-91A6-64ED8C51DC31}"/>
    <dgm:cxn modelId="{800EF9D3-A5C2-B14C-95CD-466E3274A9E2}" type="presParOf" srcId="{3E6C064E-C83A-304C-A51D-1B660D7253CF}" destId="{23BCB4F1-54ED-BE41-AC48-7564A120D897}" srcOrd="0" destOrd="0" presId="urn:microsoft.com/office/officeart/2005/8/layout/process1"/>
    <dgm:cxn modelId="{CC13BA39-C837-AA4E-ABC6-BDC29974F671}" type="presParOf" srcId="{3E6C064E-C83A-304C-A51D-1B660D7253CF}" destId="{35558989-2E8F-5D43-9FD7-EB9DF647C0E4}" srcOrd="1" destOrd="0" presId="urn:microsoft.com/office/officeart/2005/8/layout/process1"/>
    <dgm:cxn modelId="{425F4B14-2D67-5A4A-A545-508086281149}" type="presParOf" srcId="{35558989-2E8F-5D43-9FD7-EB9DF647C0E4}" destId="{B3B12EEE-73FA-7B4A-94BC-4CED9B721CC4}" srcOrd="0" destOrd="0" presId="urn:microsoft.com/office/officeart/2005/8/layout/process1"/>
    <dgm:cxn modelId="{DA903F9E-6369-554C-89BC-94D26C70B2F2}" type="presParOf" srcId="{3E6C064E-C83A-304C-A51D-1B660D7253CF}" destId="{75497A4C-2A0D-2B45-99D8-0308B5E8970A}" srcOrd="2"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FDB795-30E1-5E45-B966-DF8CDBA192C7}"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AC180660-F7E1-CE4E-94C3-C37D0256E3FC}">
      <dgm:prSet phldrT="[Text]"/>
      <dgm:spPr/>
      <dgm:t>
        <a:bodyPr/>
        <a:lstStyle/>
        <a:p>
          <a:r>
            <a:rPr lang="en-US"/>
            <a:t>Open Scholarship Librarian</a:t>
          </a:r>
        </a:p>
      </dgm:t>
    </dgm:pt>
    <dgm:pt modelId="{00C24D68-3918-C748-B235-110F5ECF9426}" type="parTrans" cxnId="{5C7557DB-F2F5-D547-9337-3BA7EC946B95}">
      <dgm:prSet/>
      <dgm:spPr/>
      <dgm:t>
        <a:bodyPr/>
        <a:lstStyle/>
        <a:p>
          <a:endParaRPr lang="en-US"/>
        </a:p>
      </dgm:t>
    </dgm:pt>
    <dgm:pt modelId="{78CE6451-0EF4-974B-B8BB-049ECD35AA3B}" type="sibTrans" cxnId="{5C7557DB-F2F5-D547-9337-3BA7EC946B95}">
      <dgm:prSet/>
      <dgm:spPr/>
      <dgm:t>
        <a:bodyPr/>
        <a:lstStyle/>
        <a:p>
          <a:endParaRPr lang="en-US"/>
        </a:p>
      </dgm:t>
    </dgm:pt>
    <dgm:pt modelId="{7F7D17EA-A240-6C4F-A1B4-A91CB306D2A8}">
      <dgm:prSet phldrT="[Text]"/>
      <dgm:spPr/>
      <dgm:t>
        <a:bodyPr/>
        <a:lstStyle/>
        <a:p>
          <a:r>
            <a:rPr lang="en-US"/>
            <a:t>Digital Content Coordinator</a:t>
          </a:r>
        </a:p>
      </dgm:t>
    </dgm:pt>
    <dgm:pt modelId="{FAF4CC2E-2615-9342-B08B-C40B0B6626DE}" type="parTrans" cxnId="{152EF794-0993-BA4C-9CD7-AA55CE8DA47E}">
      <dgm:prSet/>
      <dgm:spPr/>
      <dgm:t>
        <a:bodyPr/>
        <a:lstStyle/>
        <a:p>
          <a:endParaRPr lang="en-US"/>
        </a:p>
      </dgm:t>
    </dgm:pt>
    <dgm:pt modelId="{3DCC5AE0-6702-654C-8C27-E12B06ABA7A3}" type="sibTrans" cxnId="{152EF794-0993-BA4C-9CD7-AA55CE8DA47E}">
      <dgm:prSet/>
      <dgm:spPr/>
      <dgm:t>
        <a:bodyPr/>
        <a:lstStyle/>
        <a:p>
          <a:endParaRPr lang="en-US"/>
        </a:p>
      </dgm:t>
    </dgm:pt>
    <dgm:pt modelId="{0B2D367B-3EFC-394F-A1D5-FD33EAFE4607}">
      <dgm:prSet phldrT="[Text]"/>
      <dgm:spPr/>
      <dgm:t>
        <a:bodyPr/>
        <a:lstStyle/>
        <a:p>
          <a:r>
            <a:rPr lang="en-US"/>
            <a:t>Digital Projects Librarian</a:t>
          </a:r>
        </a:p>
      </dgm:t>
    </dgm:pt>
    <dgm:pt modelId="{25C59B03-2D1B-B747-8A64-BE49A93FC032}" type="parTrans" cxnId="{4F380CB6-53E7-EC4F-8C91-EAE850F97FFB}">
      <dgm:prSet/>
      <dgm:spPr/>
      <dgm:t>
        <a:bodyPr/>
        <a:lstStyle/>
        <a:p>
          <a:endParaRPr lang="en-US"/>
        </a:p>
      </dgm:t>
    </dgm:pt>
    <dgm:pt modelId="{02DC0F6C-B89D-594B-9F47-41875D6DCB35}" type="sibTrans" cxnId="{4F380CB6-53E7-EC4F-8C91-EAE850F97FFB}">
      <dgm:prSet/>
      <dgm:spPr/>
      <dgm:t>
        <a:bodyPr/>
        <a:lstStyle/>
        <a:p>
          <a:endParaRPr lang="en-US"/>
        </a:p>
      </dgm:t>
    </dgm:pt>
    <dgm:pt modelId="{395BE847-1795-5242-9A22-B4C8DA7F051D}" type="pres">
      <dgm:prSet presAssocID="{72FDB795-30E1-5E45-B966-DF8CDBA192C7}" presName="cycle" presStyleCnt="0">
        <dgm:presLayoutVars>
          <dgm:dir/>
          <dgm:resizeHandles val="exact"/>
        </dgm:presLayoutVars>
      </dgm:prSet>
      <dgm:spPr/>
    </dgm:pt>
    <dgm:pt modelId="{83FF9682-55AC-B548-A342-ED967A601607}" type="pres">
      <dgm:prSet presAssocID="{AC180660-F7E1-CE4E-94C3-C37D0256E3FC}" presName="node" presStyleLbl="node1" presStyleIdx="0" presStyleCnt="3">
        <dgm:presLayoutVars>
          <dgm:bulletEnabled val="1"/>
        </dgm:presLayoutVars>
      </dgm:prSet>
      <dgm:spPr/>
    </dgm:pt>
    <dgm:pt modelId="{8590135D-D616-3144-9068-2D85221B01FA}" type="pres">
      <dgm:prSet presAssocID="{AC180660-F7E1-CE4E-94C3-C37D0256E3FC}" presName="spNode" presStyleCnt="0"/>
      <dgm:spPr/>
    </dgm:pt>
    <dgm:pt modelId="{7A90B22D-35EC-E246-9D7C-CC771C872764}" type="pres">
      <dgm:prSet presAssocID="{78CE6451-0EF4-974B-B8BB-049ECD35AA3B}" presName="sibTrans" presStyleLbl="sibTrans1D1" presStyleIdx="0" presStyleCnt="3"/>
      <dgm:spPr/>
    </dgm:pt>
    <dgm:pt modelId="{ACAB4A13-F2FF-1242-9D0C-858A6F919219}" type="pres">
      <dgm:prSet presAssocID="{7F7D17EA-A240-6C4F-A1B4-A91CB306D2A8}" presName="node" presStyleLbl="node1" presStyleIdx="1" presStyleCnt="3">
        <dgm:presLayoutVars>
          <dgm:bulletEnabled val="1"/>
        </dgm:presLayoutVars>
      </dgm:prSet>
      <dgm:spPr/>
    </dgm:pt>
    <dgm:pt modelId="{365E88A5-6A25-E745-9615-6A4801FCA99A}" type="pres">
      <dgm:prSet presAssocID="{7F7D17EA-A240-6C4F-A1B4-A91CB306D2A8}" presName="spNode" presStyleCnt="0"/>
      <dgm:spPr/>
    </dgm:pt>
    <dgm:pt modelId="{95468BE7-05B8-5B42-83E6-DF6D6E4C2E4A}" type="pres">
      <dgm:prSet presAssocID="{3DCC5AE0-6702-654C-8C27-E12B06ABA7A3}" presName="sibTrans" presStyleLbl="sibTrans1D1" presStyleIdx="1" presStyleCnt="3"/>
      <dgm:spPr/>
    </dgm:pt>
    <dgm:pt modelId="{EE723404-A0BC-3240-A090-7AAEBA03123B}" type="pres">
      <dgm:prSet presAssocID="{0B2D367B-3EFC-394F-A1D5-FD33EAFE4607}" presName="node" presStyleLbl="node1" presStyleIdx="2" presStyleCnt="3">
        <dgm:presLayoutVars>
          <dgm:bulletEnabled val="1"/>
        </dgm:presLayoutVars>
      </dgm:prSet>
      <dgm:spPr/>
    </dgm:pt>
    <dgm:pt modelId="{159CB3D8-C0E5-7442-B2FE-F8B3CABE7C65}" type="pres">
      <dgm:prSet presAssocID="{0B2D367B-3EFC-394F-A1D5-FD33EAFE4607}" presName="spNode" presStyleCnt="0"/>
      <dgm:spPr/>
    </dgm:pt>
    <dgm:pt modelId="{1362BBC0-A1A6-7243-BCB5-7D6DE8B48CAD}" type="pres">
      <dgm:prSet presAssocID="{02DC0F6C-B89D-594B-9F47-41875D6DCB35}" presName="sibTrans" presStyleLbl="sibTrans1D1" presStyleIdx="2" presStyleCnt="3"/>
      <dgm:spPr/>
    </dgm:pt>
  </dgm:ptLst>
  <dgm:cxnLst>
    <dgm:cxn modelId="{122CB11F-4860-A94D-A036-94E8DD5C9D09}" type="presOf" srcId="{3DCC5AE0-6702-654C-8C27-E12B06ABA7A3}" destId="{95468BE7-05B8-5B42-83E6-DF6D6E4C2E4A}" srcOrd="0" destOrd="0" presId="urn:microsoft.com/office/officeart/2005/8/layout/cycle6"/>
    <dgm:cxn modelId="{2E5FD660-EB2B-E64A-8F57-2B33FE5D7F13}" type="presOf" srcId="{02DC0F6C-B89D-594B-9F47-41875D6DCB35}" destId="{1362BBC0-A1A6-7243-BCB5-7D6DE8B48CAD}" srcOrd="0" destOrd="0" presId="urn:microsoft.com/office/officeart/2005/8/layout/cycle6"/>
    <dgm:cxn modelId="{152EF794-0993-BA4C-9CD7-AA55CE8DA47E}" srcId="{72FDB795-30E1-5E45-B966-DF8CDBA192C7}" destId="{7F7D17EA-A240-6C4F-A1B4-A91CB306D2A8}" srcOrd="1" destOrd="0" parTransId="{FAF4CC2E-2615-9342-B08B-C40B0B6626DE}" sibTransId="{3DCC5AE0-6702-654C-8C27-E12B06ABA7A3}"/>
    <dgm:cxn modelId="{A926E196-0031-564D-8152-826ADC5055E8}" type="presOf" srcId="{7F7D17EA-A240-6C4F-A1B4-A91CB306D2A8}" destId="{ACAB4A13-F2FF-1242-9D0C-858A6F919219}" srcOrd="0" destOrd="0" presId="urn:microsoft.com/office/officeart/2005/8/layout/cycle6"/>
    <dgm:cxn modelId="{DC4688AB-34D8-3B43-91D7-0560E19CBB77}" type="presOf" srcId="{AC180660-F7E1-CE4E-94C3-C37D0256E3FC}" destId="{83FF9682-55AC-B548-A342-ED967A601607}" srcOrd="0" destOrd="0" presId="urn:microsoft.com/office/officeart/2005/8/layout/cycle6"/>
    <dgm:cxn modelId="{4F380CB6-53E7-EC4F-8C91-EAE850F97FFB}" srcId="{72FDB795-30E1-5E45-B966-DF8CDBA192C7}" destId="{0B2D367B-3EFC-394F-A1D5-FD33EAFE4607}" srcOrd="2" destOrd="0" parTransId="{25C59B03-2D1B-B747-8A64-BE49A93FC032}" sibTransId="{02DC0F6C-B89D-594B-9F47-41875D6DCB35}"/>
    <dgm:cxn modelId="{6387E0CE-9257-4348-BE41-E858E957FDFC}" type="presOf" srcId="{78CE6451-0EF4-974B-B8BB-049ECD35AA3B}" destId="{7A90B22D-35EC-E246-9D7C-CC771C872764}" srcOrd="0" destOrd="0" presId="urn:microsoft.com/office/officeart/2005/8/layout/cycle6"/>
    <dgm:cxn modelId="{5C7557DB-F2F5-D547-9337-3BA7EC946B95}" srcId="{72FDB795-30E1-5E45-B966-DF8CDBA192C7}" destId="{AC180660-F7E1-CE4E-94C3-C37D0256E3FC}" srcOrd="0" destOrd="0" parTransId="{00C24D68-3918-C748-B235-110F5ECF9426}" sibTransId="{78CE6451-0EF4-974B-B8BB-049ECD35AA3B}"/>
    <dgm:cxn modelId="{DBDB0BE2-1BC3-904F-B739-3FF68324E8F6}" type="presOf" srcId="{72FDB795-30E1-5E45-B966-DF8CDBA192C7}" destId="{395BE847-1795-5242-9A22-B4C8DA7F051D}" srcOrd="0" destOrd="0" presId="urn:microsoft.com/office/officeart/2005/8/layout/cycle6"/>
    <dgm:cxn modelId="{16FA0DE2-721D-5648-B7A3-1A9E69893AC6}" type="presOf" srcId="{0B2D367B-3EFC-394F-A1D5-FD33EAFE4607}" destId="{EE723404-A0BC-3240-A090-7AAEBA03123B}" srcOrd="0" destOrd="0" presId="urn:microsoft.com/office/officeart/2005/8/layout/cycle6"/>
    <dgm:cxn modelId="{2BBDC22D-B1A5-714B-807A-15614071D465}" type="presParOf" srcId="{395BE847-1795-5242-9A22-B4C8DA7F051D}" destId="{83FF9682-55AC-B548-A342-ED967A601607}" srcOrd="0" destOrd="0" presId="urn:microsoft.com/office/officeart/2005/8/layout/cycle6"/>
    <dgm:cxn modelId="{2A42DACD-E521-6844-9C0C-E84BB6EEB8A1}" type="presParOf" srcId="{395BE847-1795-5242-9A22-B4C8DA7F051D}" destId="{8590135D-D616-3144-9068-2D85221B01FA}" srcOrd="1" destOrd="0" presId="urn:microsoft.com/office/officeart/2005/8/layout/cycle6"/>
    <dgm:cxn modelId="{133C7244-5BD2-AD45-B579-FAFFF0FB223C}" type="presParOf" srcId="{395BE847-1795-5242-9A22-B4C8DA7F051D}" destId="{7A90B22D-35EC-E246-9D7C-CC771C872764}" srcOrd="2" destOrd="0" presId="urn:microsoft.com/office/officeart/2005/8/layout/cycle6"/>
    <dgm:cxn modelId="{E8DD9E3C-A0F0-CC41-A83F-587D5F25FC9C}" type="presParOf" srcId="{395BE847-1795-5242-9A22-B4C8DA7F051D}" destId="{ACAB4A13-F2FF-1242-9D0C-858A6F919219}" srcOrd="3" destOrd="0" presId="urn:microsoft.com/office/officeart/2005/8/layout/cycle6"/>
    <dgm:cxn modelId="{7F164DA1-9464-8E49-8560-262B61C02BD2}" type="presParOf" srcId="{395BE847-1795-5242-9A22-B4C8DA7F051D}" destId="{365E88A5-6A25-E745-9615-6A4801FCA99A}" srcOrd="4" destOrd="0" presId="urn:microsoft.com/office/officeart/2005/8/layout/cycle6"/>
    <dgm:cxn modelId="{90C37440-DF96-724F-B75F-3E3F8DC141EB}" type="presParOf" srcId="{395BE847-1795-5242-9A22-B4C8DA7F051D}" destId="{95468BE7-05B8-5B42-83E6-DF6D6E4C2E4A}" srcOrd="5" destOrd="0" presId="urn:microsoft.com/office/officeart/2005/8/layout/cycle6"/>
    <dgm:cxn modelId="{5DA46710-9DC2-1A4A-84F2-1A689DD18DF9}" type="presParOf" srcId="{395BE847-1795-5242-9A22-B4C8DA7F051D}" destId="{EE723404-A0BC-3240-A090-7AAEBA03123B}" srcOrd="6" destOrd="0" presId="urn:microsoft.com/office/officeart/2005/8/layout/cycle6"/>
    <dgm:cxn modelId="{3801F6F9-B02C-8047-8327-ED558ABE0B24}" type="presParOf" srcId="{395BE847-1795-5242-9A22-B4C8DA7F051D}" destId="{159CB3D8-C0E5-7442-B2FE-F8B3CABE7C65}" srcOrd="7" destOrd="0" presId="urn:microsoft.com/office/officeart/2005/8/layout/cycle6"/>
    <dgm:cxn modelId="{289DC87F-F84A-634D-A233-F0012D4418C5}" type="presParOf" srcId="{395BE847-1795-5242-9A22-B4C8DA7F051D}" destId="{1362BBC0-A1A6-7243-BCB5-7D6DE8B48CAD}"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BF670-D516-B242-BD32-B4387682A5D3}">
      <dsp:nvSpPr>
        <dsp:cNvPr id="0" name=""/>
        <dsp:cNvSpPr/>
      </dsp:nvSpPr>
      <dsp:spPr>
        <a:xfrm>
          <a:off x="1883381" y="1881388"/>
          <a:ext cx="2324753" cy="2476259"/>
        </a:xfrm>
        <a:prstGeom prst="ellipse">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Scholarly Communications/ Open Publishing Librarian</a:t>
          </a:r>
        </a:p>
      </dsp:txBody>
      <dsp:txXfrm>
        <a:off x="2223833" y="2244028"/>
        <a:ext cx="1643849" cy="1750979"/>
      </dsp:txXfrm>
    </dsp:sp>
    <dsp:sp modelId="{C97BF91E-E568-CA41-81F2-50756F4F03A9}">
      <dsp:nvSpPr>
        <dsp:cNvPr id="0" name=""/>
        <dsp:cNvSpPr/>
      </dsp:nvSpPr>
      <dsp:spPr>
        <a:xfrm rot="16200000">
          <a:off x="2963844" y="1774098"/>
          <a:ext cx="163827" cy="50752"/>
        </a:xfrm>
        <a:custGeom>
          <a:avLst/>
          <a:gdLst/>
          <a:ahLst/>
          <a:cxnLst/>
          <a:rect l="0" t="0" r="0" b="0"/>
          <a:pathLst>
            <a:path>
              <a:moveTo>
                <a:pt x="0" y="25376"/>
              </a:moveTo>
              <a:lnTo>
                <a:pt x="163827" y="25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41662" y="1795379"/>
        <a:ext cx="8191" cy="8191"/>
      </dsp:txXfrm>
    </dsp:sp>
    <dsp:sp modelId="{2A8ECBC4-BBF9-A448-9A60-9B3ADECA0F20}">
      <dsp:nvSpPr>
        <dsp:cNvPr id="0" name=""/>
        <dsp:cNvSpPr/>
      </dsp:nvSpPr>
      <dsp:spPr>
        <a:xfrm>
          <a:off x="2186977" y="0"/>
          <a:ext cx="1717561" cy="171756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Metadata Librarian</a:t>
          </a:r>
        </a:p>
      </dsp:txBody>
      <dsp:txXfrm>
        <a:off x="2438508" y="251531"/>
        <a:ext cx="1214499" cy="1214499"/>
      </dsp:txXfrm>
    </dsp:sp>
    <dsp:sp modelId="{6406A7F6-B3EA-E446-AD1B-BFE3F608AA9A}">
      <dsp:nvSpPr>
        <dsp:cNvPr id="0" name=""/>
        <dsp:cNvSpPr/>
      </dsp:nvSpPr>
      <dsp:spPr>
        <a:xfrm rot="20390997">
          <a:off x="4135567" y="2639182"/>
          <a:ext cx="300135" cy="50752"/>
        </a:xfrm>
        <a:custGeom>
          <a:avLst/>
          <a:gdLst/>
          <a:ahLst/>
          <a:cxnLst/>
          <a:rect l="0" t="0" r="0" b="0"/>
          <a:pathLst>
            <a:path>
              <a:moveTo>
                <a:pt x="0" y="25376"/>
              </a:moveTo>
              <a:lnTo>
                <a:pt x="300135" y="25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78132" y="2657055"/>
        <a:ext cx="15006" cy="15006"/>
      </dsp:txXfrm>
    </dsp:sp>
    <dsp:sp modelId="{D2172C7F-AAC9-CA47-98E7-3CA1C9783F6C}">
      <dsp:nvSpPr>
        <dsp:cNvPr id="0" name=""/>
        <dsp:cNvSpPr/>
      </dsp:nvSpPr>
      <dsp:spPr>
        <a:xfrm>
          <a:off x="4373955" y="1458250"/>
          <a:ext cx="1717561" cy="171756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Digital Humanities Librarian</a:t>
          </a:r>
        </a:p>
      </dsp:txBody>
      <dsp:txXfrm>
        <a:off x="4625486" y="1709781"/>
        <a:ext cx="1214499" cy="1214499"/>
      </dsp:txXfrm>
    </dsp:sp>
    <dsp:sp modelId="{B2202998-FD62-8A4F-A962-B355C77E5C52}">
      <dsp:nvSpPr>
        <dsp:cNvPr id="0" name=""/>
        <dsp:cNvSpPr/>
      </dsp:nvSpPr>
      <dsp:spPr>
        <a:xfrm rot="3107009">
          <a:off x="3741706" y="4147872"/>
          <a:ext cx="267496" cy="50752"/>
        </a:xfrm>
        <a:custGeom>
          <a:avLst/>
          <a:gdLst/>
          <a:ahLst/>
          <a:cxnLst/>
          <a:rect l="0" t="0" r="0" b="0"/>
          <a:pathLst>
            <a:path>
              <a:moveTo>
                <a:pt x="0" y="25376"/>
              </a:moveTo>
              <a:lnTo>
                <a:pt x="267496" y="25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68766" y="4166561"/>
        <a:ext cx="13374" cy="13374"/>
      </dsp:txXfrm>
    </dsp:sp>
    <dsp:sp modelId="{60E11EB4-12EF-9D40-B71C-C840A3BEF67C}">
      <dsp:nvSpPr>
        <dsp:cNvPr id="0" name=""/>
        <dsp:cNvSpPr/>
      </dsp:nvSpPr>
      <dsp:spPr>
        <a:xfrm>
          <a:off x="3630686" y="4094276"/>
          <a:ext cx="1717561" cy="1717561"/>
        </a:xfrm>
        <a:prstGeom prst="ellipse">
          <a:avLst/>
        </a:prstGeom>
        <a:gradFill rotWithShape="0">
          <a:gsLst>
            <a:gs pos="0">
              <a:schemeClr val="accent1"/>
            </a:gs>
            <a:gs pos="81000">
              <a:schemeClr val="bg1">
                <a:alpha val="72000"/>
              </a:schemeClr>
            </a:gs>
          </a:gsLst>
          <a:lin ang="540000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Graduate Students</a:t>
          </a:r>
        </a:p>
      </dsp:txBody>
      <dsp:txXfrm>
        <a:off x="3882217" y="4345807"/>
        <a:ext cx="1214499" cy="1214499"/>
      </dsp:txXfrm>
    </dsp:sp>
    <dsp:sp modelId="{5DBE6CE8-12ED-B34E-A5EC-C7E695342A17}">
      <dsp:nvSpPr>
        <dsp:cNvPr id="0" name=""/>
        <dsp:cNvSpPr/>
      </dsp:nvSpPr>
      <dsp:spPr>
        <a:xfrm rot="7560000">
          <a:off x="2201181" y="4141159"/>
          <a:ext cx="167748" cy="50752"/>
        </a:xfrm>
        <a:custGeom>
          <a:avLst/>
          <a:gdLst/>
          <a:ahLst/>
          <a:cxnLst/>
          <a:rect l="0" t="0" r="0" b="0"/>
          <a:pathLst>
            <a:path>
              <a:moveTo>
                <a:pt x="0" y="25376"/>
              </a:moveTo>
              <a:lnTo>
                <a:pt x="167748" y="25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80862" y="4162341"/>
        <a:ext cx="8387" cy="8387"/>
      </dsp:txXfrm>
    </dsp:sp>
    <dsp:sp modelId="{BDF5DDF7-8057-DE4E-9438-238960BE6992}">
      <dsp:nvSpPr>
        <dsp:cNvPr id="0" name=""/>
        <dsp:cNvSpPr/>
      </dsp:nvSpPr>
      <dsp:spPr>
        <a:xfrm>
          <a:off x="872196" y="4070379"/>
          <a:ext cx="1717561" cy="1717561"/>
        </a:xfrm>
        <a:prstGeom prst="ellipse">
          <a:avLst/>
        </a:prstGeom>
        <a:gradFill rotWithShape="0">
          <a:gsLst>
            <a:gs pos="0">
              <a:schemeClr val="accent1"/>
            </a:gs>
            <a:gs pos="81000">
              <a:schemeClr val="bg1">
                <a:alpha val="72000"/>
              </a:schemeClr>
            </a:gs>
          </a:gsLst>
          <a:lin ang="5400000" scaled="1"/>
        </a:gra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Repository Coordinator</a:t>
          </a:r>
        </a:p>
      </dsp:txBody>
      <dsp:txXfrm>
        <a:off x="1123727" y="4321910"/>
        <a:ext cx="1214499" cy="1214499"/>
      </dsp:txXfrm>
    </dsp:sp>
    <dsp:sp modelId="{DE2F2113-2EB8-9648-A121-6A6DD37658EB}">
      <dsp:nvSpPr>
        <dsp:cNvPr id="0" name=""/>
        <dsp:cNvSpPr/>
      </dsp:nvSpPr>
      <dsp:spPr>
        <a:xfrm rot="11969530">
          <a:off x="1660002" y="2655140"/>
          <a:ext cx="291029" cy="50752"/>
        </a:xfrm>
        <a:custGeom>
          <a:avLst/>
          <a:gdLst/>
          <a:ahLst/>
          <a:cxnLst/>
          <a:rect l="0" t="0" r="0" b="0"/>
          <a:pathLst>
            <a:path>
              <a:moveTo>
                <a:pt x="0" y="25376"/>
              </a:moveTo>
              <a:lnTo>
                <a:pt x="291029" y="253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798241" y="2673240"/>
        <a:ext cx="14551" cy="14551"/>
      </dsp:txXfrm>
    </dsp:sp>
    <dsp:sp modelId="{5048A766-7B63-FA49-ABD6-3E992F9AE428}">
      <dsp:nvSpPr>
        <dsp:cNvPr id="0" name=""/>
        <dsp:cNvSpPr/>
      </dsp:nvSpPr>
      <dsp:spPr>
        <a:xfrm>
          <a:off x="0" y="1486624"/>
          <a:ext cx="1717561" cy="171756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Digital Initiatives Librarian</a:t>
          </a:r>
        </a:p>
      </dsp:txBody>
      <dsp:txXfrm>
        <a:off x="251531" y="1738155"/>
        <a:ext cx="1214499" cy="12144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CB4F1-54ED-BE41-AC48-7564A120D897}">
      <dsp:nvSpPr>
        <dsp:cNvPr id="0" name=""/>
        <dsp:cNvSpPr/>
      </dsp:nvSpPr>
      <dsp:spPr>
        <a:xfrm>
          <a:off x="25191" y="897370"/>
          <a:ext cx="1580195" cy="9481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Author Outreach</a:t>
          </a:r>
        </a:p>
      </dsp:txBody>
      <dsp:txXfrm>
        <a:off x="52960" y="925139"/>
        <a:ext cx="1524657" cy="892579"/>
      </dsp:txXfrm>
    </dsp:sp>
    <dsp:sp modelId="{35558989-2E8F-5D43-9FD7-EB9DF647C0E4}">
      <dsp:nvSpPr>
        <dsp:cNvPr id="0" name=""/>
        <dsp:cNvSpPr/>
      </dsp:nvSpPr>
      <dsp:spPr>
        <a:xfrm>
          <a:off x="1758430" y="1175484"/>
          <a:ext cx="324452" cy="39188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758430" y="1253862"/>
        <a:ext cx="227116" cy="235132"/>
      </dsp:txXfrm>
    </dsp:sp>
    <dsp:sp modelId="{86A6001E-1525-934A-9F55-F4337ABA0D9F}">
      <dsp:nvSpPr>
        <dsp:cNvPr id="0" name=""/>
        <dsp:cNvSpPr/>
      </dsp:nvSpPr>
      <dsp:spPr>
        <a:xfrm>
          <a:off x="2217561" y="897370"/>
          <a:ext cx="1580195" cy="9481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Open Collection Development</a:t>
          </a:r>
        </a:p>
      </dsp:txBody>
      <dsp:txXfrm>
        <a:off x="2245330" y="925139"/>
        <a:ext cx="1524657" cy="892579"/>
      </dsp:txXfrm>
    </dsp:sp>
    <dsp:sp modelId="{B5C42ED0-D26A-2F46-8599-20FFC60877FA}">
      <dsp:nvSpPr>
        <dsp:cNvPr id="0" name=""/>
        <dsp:cNvSpPr/>
      </dsp:nvSpPr>
      <dsp:spPr>
        <a:xfrm>
          <a:off x="3955776" y="1175484"/>
          <a:ext cx="335001" cy="39188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955776" y="1253862"/>
        <a:ext cx="234501" cy="235132"/>
      </dsp:txXfrm>
    </dsp:sp>
    <dsp:sp modelId="{F7FCC9A1-5B2B-EF4F-9024-CC7D8B341679}">
      <dsp:nvSpPr>
        <dsp:cNvPr id="0" name=""/>
        <dsp:cNvSpPr/>
      </dsp:nvSpPr>
      <dsp:spPr>
        <a:xfrm>
          <a:off x="4429835" y="897370"/>
          <a:ext cx="1580195" cy="9481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Author Consultation</a:t>
          </a:r>
        </a:p>
      </dsp:txBody>
      <dsp:txXfrm>
        <a:off x="4457604" y="925139"/>
        <a:ext cx="1524657" cy="8925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CB4F1-54ED-BE41-AC48-7564A120D897}">
      <dsp:nvSpPr>
        <dsp:cNvPr id="0" name=""/>
        <dsp:cNvSpPr/>
      </dsp:nvSpPr>
      <dsp:spPr>
        <a:xfrm>
          <a:off x="58784" y="373570"/>
          <a:ext cx="1269926" cy="76195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IVMF Digital Library</a:t>
          </a:r>
        </a:p>
      </dsp:txBody>
      <dsp:txXfrm>
        <a:off x="81101" y="395887"/>
        <a:ext cx="1225292" cy="717321"/>
      </dsp:txXfrm>
    </dsp:sp>
    <dsp:sp modelId="{35558989-2E8F-5D43-9FD7-EB9DF647C0E4}">
      <dsp:nvSpPr>
        <dsp:cNvPr id="0" name=""/>
        <dsp:cNvSpPr/>
      </dsp:nvSpPr>
      <dsp:spPr>
        <a:xfrm rot="5492603">
          <a:off x="558205" y="1209324"/>
          <a:ext cx="238091" cy="3149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594880" y="1236611"/>
        <a:ext cx="166664" cy="188965"/>
      </dsp:txXfrm>
    </dsp:sp>
    <dsp:sp modelId="{75497A4C-2A0D-2B45-99D8-0308B5E8970A}">
      <dsp:nvSpPr>
        <dsp:cNvPr id="0" name=""/>
        <dsp:cNvSpPr/>
      </dsp:nvSpPr>
      <dsp:spPr>
        <a:xfrm>
          <a:off x="26155" y="1584592"/>
          <a:ext cx="1269926" cy="76195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IR Platform Management</a:t>
          </a:r>
        </a:p>
      </dsp:txBody>
      <dsp:txXfrm>
        <a:off x="48472" y="1606909"/>
        <a:ext cx="1225292" cy="717321"/>
      </dsp:txXfrm>
    </dsp:sp>
    <dsp:sp modelId="{665AB86D-BC75-5646-897D-B0F12C2C9E07}">
      <dsp:nvSpPr>
        <dsp:cNvPr id="0" name=""/>
        <dsp:cNvSpPr/>
      </dsp:nvSpPr>
      <dsp:spPr>
        <a:xfrm rot="5396547">
          <a:off x="521975" y="2460760"/>
          <a:ext cx="279596" cy="3149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63872" y="2481809"/>
        <a:ext cx="195717" cy="188965"/>
      </dsp:txXfrm>
    </dsp:sp>
    <dsp:sp modelId="{F7FCC9A1-5B2B-EF4F-9024-CC7D8B341679}">
      <dsp:nvSpPr>
        <dsp:cNvPr id="0" name=""/>
        <dsp:cNvSpPr/>
      </dsp:nvSpPr>
      <dsp:spPr>
        <a:xfrm>
          <a:off x="27450" y="2874088"/>
          <a:ext cx="1269926" cy="76195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Digital Collections</a:t>
          </a:r>
        </a:p>
      </dsp:txBody>
      <dsp:txXfrm>
        <a:off x="49767" y="2896405"/>
        <a:ext cx="1225292" cy="7173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CB4F1-54ED-BE41-AC48-7564A120D897}">
      <dsp:nvSpPr>
        <dsp:cNvPr id="0" name=""/>
        <dsp:cNvSpPr/>
      </dsp:nvSpPr>
      <dsp:spPr>
        <a:xfrm>
          <a:off x="19024" y="676848"/>
          <a:ext cx="1193389" cy="7160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Project Management</a:t>
          </a:r>
        </a:p>
      </dsp:txBody>
      <dsp:txXfrm>
        <a:off x="39996" y="697820"/>
        <a:ext cx="1151445" cy="674089"/>
      </dsp:txXfrm>
    </dsp:sp>
    <dsp:sp modelId="{35558989-2E8F-5D43-9FD7-EB9DF647C0E4}">
      <dsp:nvSpPr>
        <dsp:cNvPr id="0" name=""/>
        <dsp:cNvSpPr/>
      </dsp:nvSpPr>
      <dsp:spPr>
        <a:xfrm>
          <a:off x="1327995" y="886884"/>
          <a:ext cx="245031" cy="29596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327995" y="946076"/>
        <a:ext cx="171522" cy="177576"/>
      </dsp:txXfrm>
    </dsp:sp>
    <dsp:sp modelId="{04640438-93C3-FE4A-ACCB-FE63C5AE442D}">
      <dsp:nvSpPr>
        <dsp:cNvPr id="0" name=""/>
        <dsp:cNvSpPr/>
      </dsp:nvSpPr>
      <dsp:spPr>
        <a:xfrm>
          <a:off x="1674738" y="676848"/>
          <a:ext cx="1193389" cy="7160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Knowledge Base</a:t>
          </a:r>
        </a:p>
      </dsp:txBody>
      <dsp:txXfrm>
        <a:off x="1695710" y="697820"/>
        <a:ext cx="1151445" cy="674089"/>
      </dsp:txXfrm>
    </dsp:sp>
    <dsp:sp modelId="{82AEC92D-EC53-A44C-8D00-29A85D37FADF}">
      <dsp:nvSpPr>
        <dsp:cNvPr id="0" name=""/>
        <dsp:cNvSpPr/>
      </dsp:nvSpPr>
      <dsp:spPr>
        <a:xfrm>
          <a:off x="2987466" y="886884"/>
          <a:ext cx="252998" cy="29596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987466" y="946076"/>
        <a:ext cx="177099" cy="177576"/>
      </dsp:txXfrm>
    </dsp:sp>
    <dsp:sp modelId="{21E4BB8E-05E7-D046-8747-E2003D028D98}">
      <dsp:nvSpPr>
        <dsp:cNvPr id="0" name=""/>
        <dsp:cNvSpPr/>
      </dsp:nvSpPr>
      <dsp:spPr>
        <a:xfrm>
          <a:off x="3345483" y="676848"/>
          <a:ext cx="1193389" cy="71603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Digital Library</a:t>
          </a:r>
        </a:p>
      </dsp:txBody>
      <dsp:txXfrm>
        <a:off x="3366455" y="697820"/>
        <a:ext cx="1151445" cy="67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604F9-D004-8640-8676-1F533BF97923}">
      <dsp:nvSpPr>
        <dsp:cNvPr id="0" name=""/>
        <dsp:cNvSpPr/>
      </dsp:nvSpPr>
      <dsp:spPr>
        <a:xfrm>
          <a:off x="2384051" y="2166935"/>
          <a:ext cx="1323413" cy="1477966"/>
        </a:xfrm>
        <a:prstGeom prst="ellipse">
          <a:avLst/>
        </a:prstGeom>
        <a:solidFill>
          <a:schemeClr val="bg1">
            <a:alpha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2844800">
            <a:lnSpc>
              <a:spcPct val="90000"/>
            </a:lnSpc>
            <a:spcBef>
              <a:spcPct val="0"/>
            </a:spcBef>
            <a:spcAft>
              <a:spcPct val="35000"/>
            </a:spcAft>
            <a:buNone/>
          </a:pPr>
          <a:endParaRPr lang="en-US" sz="6400" kern="1200"/>
        </a:p>
      </dsp:txBody>
      <dsp:txXfrm>
        <a:off x="2577860" y="2383378"/>
        <a:ext cx="935795" cy="1045080"/>
      </dsp:txXfrm>
    </dsp:sp>
    <dsp:sp modelId="{B8E0C659-459E-F644-A0EC-1F5379C92F21}">
      <dsp:nvSpPr>
        <dsp:cNvPr id="0" name=""/>
        <dsp:cNvSpPr/>
      </dsp:nvSpPr>
      <dsp:spPr>
        <a:xfrm rot="16200000">
          <a:off x="2769858" y="1867217"/>
          <a:ext cx="551799" cy="47636"/>
        </a:xfrm>
        <a:custGeom>
          <a:avLst/>
          <a:gdLst/>
          <a:ahLst/>
          <a:cxnLst/>
          <a:rect l="0" t="0" r="0" b="0"/>
          <a:pathLst>
            <a:path>
              <a:moveTo>
                <a:pt x="0" y="23818"/>
              </a:moveTo>
              <a:lnTo>
                <a:pt x="551799" y="2381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1963" y="1877240"/>
        <a:ext cx="27589" cy="27589"/>
      </dsp:txXfrm>
    </dsp:sp>
    <dsp:sp modelId="{40F58544-B762-7240-8291-81CBCCF486B7}">
      <dsp:nvSpPr>
        <dsp:cNvPr id="0" name=""/>
        <dsp:cNvSpPr/>
      </dsp:nvSpPr>
      <dsp:spPr>
        <a:xfrm rot="18619155">
          <a:off x="2239703" y="3025"/>
          <a:ext cx="1612110" cy="161211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Digital Initiatives Librarian</a:t>
          </a:r>
        </a:p>
      </dsp:txBody>
      <dsp:txXfrm>
        <a:off x="2475791" y="239113"/>
        <a:ext cx="1139934" cy="1139934"/>
      </dsp:txXfrm>
    </dsp:sp>
    <dsp:sp modelId="{08490412-5307-5746-A559-B6D6471168B8}">
      <dsp:nvSpPr>
        <dsp:cNvPr id="0" name=""/>
        <dsp:cNvSpPr/>
      </dsp:nvSpPr>
      <dsp:spPr>
        <a:xfrm>
          <a:off x="3707465" y="2882100"/>
          <a:ext cx="629076" cy="47636"/>
        </a:xfrm>
        <a:custGeom>
          <a:avLst/>
          <a:gdLst/>
          <a:ahLst/>
          <a:cxnLst/>
          <a:rect l="0" t="0" r="0" b="0"/>
          <a:pathLst>
            <a:path>
              <a:moveTo>
                <a:pt x="0" y="23818"/>
              </a:moveTo>
              <a:lnTo>
                <a:pt x="629076" y="2381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6276" y="2890192"/>
        <a:ext cx="31453" cy="31453"/>
      </dsp:txXfrm>
    </dsp:sp>
    <dsp:sp modelId="{0BA19590-E043-3C4C-9BE8-50C4F7A541D9}">
      <dsp:nvSpPr>
        <dsp:cNvPr id="0" name=""/>
        <dsp:cNvSpPr/>
      </dsp:nvSpPr>
      <dsp:spPr>
        <a:xfrm rot="438529">
          <a:off x="4336541" y="2099863"/>
          <a:ext cx="1612110" cy="161211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Digital Humanities Librarian</a:t>
          </a:r>
        </a:p>
      </dsp:txBody>
      <dsp:txXfrm>
        <a:off x="4572629" y="2335951"/>
        <a:ext cx="1139934" cy="1139934"/>
      </dsp:txXfrm>
    </dsp:sp>
    <dsp:sp modelId="{4B6F3F3D-6C49-F947-AAD5-3F2C69833F51}">
      <dsp:nvSpPr>
        <dsp:cNvPr id="0" name=""/>
        <dsp:cNvSpPr/>
      </dsp:nvSpPr>
      <dsp:spPr>
        <a:xfrm rot="5400000">
          <a:off x="2769858" y="3896983"/>
          <a:ext cx="551799" cy="47636"/>
        </a:xfrm>
        <a:custGeom>
          <a:avLst/>
          <a:gdLst/>
          <a:ahLst/>
          <a:cxnLst/>
          <a:rect l="0" t="0" r="0" b="0"/>
          <a:pathLst>
            <a:path>
              <a:moveTo>
                <a:pt x="0" y="23818"/>
              </a:moveTo>
              <a:lnTo>
                <a:pt x="551799" y="2381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1963" y="3907007"/>
        <a:ext cx="27589" cy="27589"/>
      </dsp:txXfrm>
    </dsp:sp>
    <dsp:sp modelId="{260F3CE6-A678-0D44-856F-7D0632883044}">
      <dsp:nvSpPr>
        <dsp:cNvPr id="0" name=""/>
        <dsp:cNvSpPr/>
      </dsp:nvSpPr>
      <dsp:spPr>
        <a:xfrm rot="1085071">
          <a:off x="2239703" y="4196702"/>
          <a:ext cx="1612110" cy="1612110"/>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Graduate Students</a:t>
          </a:r>
        </a:p>
      </dsp:txBody>
      <dsp:txXfrm>
        <a:off x="2475791" y="4432790"/>
        <a:ext cx="1139934" cy="1139934"/>
      </dsp:txXfrm>
    </dsp:sp>
    <dsp:sp modelId="{9AF67B21-564A-6641-AB14-7E8BA0DE6070}">
      <dsp:nvSpPr>
        <dsp:cNvPr id="0" name=""/>
        <dsp:cNvSpPr/>
      </dsp:nvSpPr>
      <dsp:spPr>
        <a:xfrm rot="10800000">
          <a:off x="1754975" y="2882100"/>
          <a:ext cx="629076" cy="47636"/>
        </a:xfrm>
        <a:custGeom>
          <a:avLst/>
          <a:gdLst/>
          <a:ahLst/>
          <a:cxnLst/>
          <a:rect l="0" t="0" r="0" b="0"/>
          <a:pathLst>
            <a:path>
              <a:moveTo>
                <a:pt x="0" y="23818"/>
              </a:moveTo>
              <a:lnTo>
                <a:pt x="629076" y="2381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053786" y="2890192"/>
        <a:ext cx="31453" cy="31453"/>
      </dsp:txXfrm>
    </dsp:sp>
    <dsp:sp modelId="{76B3E5FE-23EF-9E40-B625-134FA89EB3B8}">
      <dsp:nvSpPr>
        <dsp:cNvPr id="0" name=""/>
        <dsp:cNvSpPr/>
      </dsp:nvSpPr>
      <dsp:spPr>
        <a:xfrm rot="6828096">
          <a:off x="142864" y="2099863"/>
          <a:ext cx="1612110" cy="1612110"/>
        </a:xfrm>
        <a:prstGeom prst="ellipse">
          <a:avLst/>
        </a:prstGeom>
        <a:solidFill>
          <a:schemeClr val="accent1">
            <a:hueOff val="0"/>
            <a:satOff val="0"/>
            <a:lum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Digital Library Program Head</a:t>
          </a:r>
        </a:p>
      </dsp:txBody>
      <dsp:txXfrm>
        <a:off x="378952" y="2335951"/>
        <a:ext cx="1139934" cy="11399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F9682-55AC-B548-A342-ED967A601607}">
      <dsp:nvSpPr>
        <dsp:cNvPr id="0" name=""/>
        <dsp:cNvSpPr/>
      </dsp:nvSpPr>
      <dsp:spPr>
        <a:xfrm>
          <a:off x="1592684" y="2104"/>
          <a:ext cx="1996231" cy="1297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Open Scholarship Librarian</a:t>
          </a:r>
        </a:p>
      </dsp:txBody>
      <dsp:txXfrm>
        <a:off x="1656025" y="65445"/>
        <a:ext cx="1869549" cy="1170868"/>
      </dsp:txXfrm>
    </dsp:sp>
    <dsp:sp modelId="{7A90B22D-35EC-E246-9D7C-CC771C872764}">
      <dsp:nvSpPr>
        <dsp:cNvPr id="0" name=""/>
        <dsp:cNvSpPr/>
      </dsp:nvSpPr>
      <dsp:spPr>
        <a:xfrm>
          <a:off x="861397" y="650879"/>
          <a:ext cx="3458805" cy="3458805"/>
        </a:xfrm>
        <a:custGeom>
          <a:avLst/>
          <a:gdLst/>
          <a:ahLst/>
          <a:cxnLst/>
          <a:rect l="0" t="0" r="0" b="0"/>
          <a:pathLst>
            <a:path>
              <a:moveTo>
                <a:pt x="2741997" y="327444"/>
              </a:moveTo>
              <a:arcTo wR="1729402" hR="1729402" stAng="18350370" swAng="364460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AB4A13-F2FF-1242-9D0C-858A6F919219}">
      <dsp:nvSpPr>
        <dsp:cNvPr id="0" name=""/>
        <dsp:cNvSpPr/>
      </dsp:nvSpPr>
      <dsp:spPr>
        <a:xfrm>
          <a:off x="3090391" y="2596208"/>
          <a:ext cx="1996231" cy="1297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Digital Content Coordinator</a:t>
          </a:r>
        </a:p>
      </dsp:txBody>
      <dsp:txXfrm>
        <a:off x="3153732" y="2659549"/>
        <a:ext cx="1869549" cy="1170868"/>
      </dsp:txXfrm>
    </dsp:sp>
    <dsp:sp modelId="{95468BE7-05B8-5B42-83E6-DF6D6E4C2E4A}">
      <dsp:nvSpPr>
        <dsp:cNvPr id="0" name=""/>
        <dsp:cNvSpPr/>
      </dsp:nvSpPr>
      <dsp:spPr>
        <a:xfrm>
          <a:off x="861397" y="650879"/>
          <a:ext cx="3458805" cy="3458805"/>
        </a:xfrm>
        <a:custGeom>
          <a:avLst/>
          <a:gdLst/>
          <a:ahLst/>
          <a:cxnLst/>
          <a:rect l="0" t="0" r="0" b="0"/>
          <a:pathLst>
            <a:path>
              <a:moveTo>
                <a:pt x="2551510" y="3250906"/>
              </a:moveTo>
              <a:arcTo wR="1729402" hR="1729402" stAng="3696990" swAng="340602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723404-A0BC-3240-A090-7AAEBA03123B}">
      <dsp:nvSpPr>
        <dsp:cNvPr id="0" name=""/>
        <dsp:cNvSpPr/>
      </dsp:nvSpPr>
      <dsp:spPr>
        <a:xfrm>
          <a:off x="94977" y="2596208"/>
          <a:ext cx="1996231" cy="1297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Digital Projects Librarian</a:t>
          </a:r>
        </a:p>
      </dsp:txBody>
      <dsp:txXfrm>
        <a:off x="158318" y="2659549"/>
        <a:ext cx="1869549" cy="1170868"/>
      </dsp:txXfrm>
    </dsp:sp>
    <dsp:sp modelId="{1362BBC0-A1A6-7243-BCB5-7D6DE8B48CAD}">
      <dsp:nvSpPr>
        <dsp:cNvPr id="0" name=""/>
        <dsp:cNvSpPr/>
      </dsp:nvSpPr>
      <dsp:spPr>
        <a:xfrm>
          <a:off x="861397" y="650879"/>
          <a:ext cx="3458805" cy="3458805"/>
        </a:xfrm>
        <a:custGeom>
          <a:avLst/>
          <a:gdLst/>
          <a:ahLst/>
          <a:cxnLst/>
          <a:rect l="0" t="0" r="0" b="0"/>
          <a:pathLst>
            <a:path>
              <a:moveTo>
                <a:pt x="11401" y="1927663"/>
              </a:moveTo>
              <a:arcTo wR="1729402" hR="1729402" stAng="10405025" swAng="364460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1DFF6-737B-4A66-92D6-3B7DD6183A04}">
      <dsp:nvSpPr>
        <dsp:cNvPr id="0" name=""/>
        <dsp:cNvSpPr/>
      </dsp:nvSpPr>
      <dsp:spPr>
        <a:xfrm>
          <a:off x="5134" y="3020690"/>
          <a:ext cx="10505330"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Librarians</a:t>
          </a:r>
        </a:p>
      </dsp:txBody>
      <dsp:txXfrm>
        <a:off x="44090" y="3059646"/>
        <a:ext cx="10427418" cy="1252135"/>
      </dsp:txXfrm>
    </dsp:sp>
    <dsp:sp modelId="{160F9D2E-44C0-47E3-A64E-F8C2D7F0FA2E}">
      <dsp:nvSpPr>
        <dsp:cNvPr id="0" name=""/>
        <dsp:cNvSpPr/>
      </dsp:nvSpPr>
      <dsp:spPr>
        <a:xfrm>
          <a:off x="5134" y="1510645"/>
          <a:ext cx="10505330" cy="13300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Department Leadership</a:t>
          </a:r>
        </a:p>
      </dsp:txBody>
      <dsp:txXfrm>
        <a:off x="44090" y="1549601"/>
        <a:ext cx="10427418" cy="1252135"/>
      </dsp:txXfrm>
    </dsp:sp>
    <dsp:sp modelId="{643CEF57-C146-4166-A17C-9F4677981B91}">
      <dsp:nvSpPr>
        <dsp:cNvPr id="0" name=""/>
        <dsp:cNvSpPr/>
      </dsp:nvSpPr>
      <dsp:spPr>
        <a:xfrm>
          <a:off x="5134" y="600"/>
          <a:ext cx="10505330"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a:t>Libraries Administration</a:t>
          </a:r>
        </a:p>
      </dsp:txBody>
      <dsp:txXfrm>
        <a:off x="44090" y="39556"/>
        <a:ext cx="10427418" cy="12521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F9682-55AC-B548-A342-ED967A601607}">
      <dsp:nvSpPr>
        <dsp:cNvPr id="0" name=""/>
        <dsp:cNvSpPr/>
      </dsp:nvSpPr>
      <dsp:spPr>
        <a:xfrm>
          <a:off x="1592684" y="2104"/>
          <a:ext cx="1996231" cy="1297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Open Scholarship Librarian</a:t>
          </a:r>
        </a:p>
      </dsp:txBody>
      <dsp:txXfrm>
        <a:off x="1656025" y="65445"/>
        <a:ext cx="1869549" cy="1170868"/>
      </dsp:txXfrm>
    </dsp:sp>
    <dsp:sp modelId="{7A90B22D-35EC-E246-9D7C-CC771C872764}">
      <dsp:nvSpPr>
        <dsp:cNvPr id="0" name=""/>
        <dsp:cNvSpPr/>
      </dsp:nvSpPr>
      <dsp:spPr>
        <a:xfrm>
          <a:off x="861397" y="650879"/>
          <a:ext cx="3458805" cy="3458805"/>
        </a:xfrm>
        <a:custGeom>
          <a:avLst/>
          <a:gdLst/>
          <a:ahLst/>
          <a:cxnLst/>
          <a:rect l="0" t="0" r="0" b="0"/>
          <a:pathLst>
            <a:path>
              <a:moveTo>
                <a:pt x="2741997" y="327444"/>
              </a:moveTo>
              <a:arcTo wR="1729402" hR="1729402" stAng="18350370" swAng="364460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AB4A13-F2FF-1242-9D0C-858A6F919219}">
      <dsp:nvSpPr>
        <dsp:cNvPr id="0" name=""/>
        <dsp:cNvSpPr/>
      </dsp:nvSpPr>
      <dsp:spPr>
        <a:xfrm>
          <a:off x="3090391" y="2596208"/>
          <a:ext cx="1996231" cy="1297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Digital Content Coordinator</a:t>
          </a:r>
        </a:p>
      </dsp:txBody>
      <dsp:txXfrm>
        <a:off x="3153732" y="2659549"/>
        <a:ext cx="1869549" cy="1170868"/>
      </dsp:txXfrm>
    </dsp:sp>
    <dsp:sp modelId="{95468BE7-05B8-5B42-83E6-DF6D6E4C2E4A}">
      <dsp:nvSpPr>
        <dsp:cNvPr id="0" name=""/>
        <dsp:cNvSpPr/>
      </dsp:nvSpPr>
      <dsp:spPr>
        <a:xfrm>
          <a:off x="861397" y="650879"/>
          <a:ext cx="3458805" cy="3458805"/>
        </a:xfrm>
        <a:custGeom>
          <a:avLst/>
          <a:gdLst/>
          <a:ahLst/>
          <a:cxnLst/>
          <a:rect l="0" t="0" r="0" b="0"/>
          <a:pathLst>
            <a:path>
              <a:moveTo>
                <a:pt x="2551510" y="3250906"/>
              </a:moveTo>
              <a:arcTo wR="1729402" hR="1729402" stAng="3696990" swAng="340602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723404-A0BC-3240-A090-7AAEBA03123B}">
      <dsp:nvSpPr>
        <dsp:cNvPr id="0" name=""/>
        <dsp:cNvSpPr/>
      </dsp:nvSpPr>
      <dsp:spPr>
        <a:xfrm>
          <a:off x="94977" y="2596208"/>
          <a:ext cx="1996231" cy="1297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Digital Projects Librarian</a:t>
          </a:r>
        </a:p>
      </dsp:txBody>
      <dsp:txXfrm>
        <a:off x="158318" y="2659549"/>
        <a:ext cx="1869549" cy="1170868"/>
      </dsp:txXfrm>
    </dsp:sp>
    <dsp:sp modelId="{1362BBC0-A1A6-7243-BCB5-7D6DE8B48CAD}">
      <dsp:nvSpPr>
        <dsp:cNvPr id="0" name=""/>
        <dsp:cNvSpPr/>
      </dsp:nvSpPr>
      <dsp:spPr>
        <a:xfrm>
          <a:off x="861397" y="650879"/>
          <a:ext cx="3458805" cy="3458805"/>
        </a:xfrm>
        <a:custGeom>
          <a:avLst/>
          <a:gdLst/>
          <a:ahLst/>
          <a:cxnLst/>
          <a:rect l="0" t="0" r="0" b="0"/>
          <a:pathLst>
            <a:path>
              <a:moveTo>
                <a:pt x="11401" y="1927663"/>
              </a:moveTo>
              <a:arcTo wR="1729402" hR="1729402" stAng="10405025" swAng="364460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CB4F1-54ED-BE41-AC48-7564A120D897}">
      <dsp:nvSpPr>
        <dsp:cNvPr id="0" name=""/>
        <dsp:cNvSpPr/>
      </dsp:nvSpPr>
      <dsp:spPr>
        <a:xfrm>
          <a:off x="17201" y="1024696"/>
          <a:ext cx="1155775" cy="69346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Outreach</a:t>
          </a:r>
        </a:p>
      </dsp:txBody>
      <dsp:txXfrm>
        <a:off x="37512" y="1045007"/>
        <a:ext cx="1115153" cy="652843"/>
      </dsp:txXfrm>
    </dsp:sp>
    <dsp:sp modelId="{35558989-2E8F-5D43-9FD7-EB9DF647C0E4}">
      <dsp:nvSpPr>
        <dsp:cNvPr id="0" name=""/>
        <dsp:cNvSpPr/>
      </dsp:nvSpPr>
      <dsp:spPr>
        <a:xfrm>
          <a:off x="1284914" y="1228112"/>
          <a:ext cx="237308" cy="28663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84914" y="1285438"/>
        <a:ext cx="166116" cy="171980"/>
      </dsp:txXfrm>
    </dsp:sp>
    <dsp:sp modelId="{75497A4C-2A0D-2B45-99D8-0308B5E8970A}">
      <dsp:nvSpPr>
        <dsp:cNvPr id="0" name=""/>
        <dsp:cNvSpPr/>
      </dsp:nvSpPr>
      <dsp:spPr>
        <a:xfrm>
          <a:off x="1620728" y="1024696"/>
          <a:ext cx="1155775" cy="69346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Journal Facilitation</a:t>
          </a:r>
        </a:p>
      </dsp:txBody>
      <dsp:txXfrm>
        <a:off x="1641039" y="1045007"/>
        <a:ext cx="1115153" cy="652843"/>
      </dsp:txXfrm>
    </dsp:sp>
    <dsp:sp modelId="{665AB86D-BC75-5646-897D-B0F12C2C9E07}">
      <dsp:nvSpPr>
        <dsp:cNvPr id="0" name=""/>
        <dsp:cNvSpPr/>
      </dsp:nvSpPr>
      <dsp:spPr>
        <a:xfrm>
          <a:off x="2892081" y="1228112"/>
          <a:ext cx="245024" cy="28663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892081" y="1285438"/>
        <a:ext cx="171517" cy="171980"/>
      </dsp:txXfrm>
    </dsp:sp>
    <dsp:sp modelId="{F7FCC9A1-5B2B-EF4F-9024-CC7D8B341679}">
      <dsp:nvSpPr>
        <dsp:cNvPr id="0" name=""/>
        <dsp:cNvSpPr/>
      </dsp:nvSpPr>
      <dsp:spPr>
        <a:xfrm>
          <a:off x="3238814" y="1024696"/>
          <a:ext cx="1155775" cy="69346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Scholarship Focus</a:t>
          </a:r>
        </a:p>
      </dsp:txBody>
      <dsp:txXfrm>
        <a:off x="3259125" y="1045007"/>
        <a:ext cx="1115153" cy="652843"/>
      </dsp:txXfrm>
    </dsp:sp>
    <dsp:sp modelId="{6D20919E-275C-314F-ACF5-69D11877E80E}">
      <dsp:nvSpPr>
        <dsp:cNvPr id="0" name=""/>
        <dsp:cNvSpPr/>
      </dsp:nvSpPr>
      <dsp:spPr>
        <a:xfrm>
          <a:off x="4510166" y="1228112"/>
          <a:ext cx="245024" cy="28663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510166" y="1285438"/>
        <a:ext cx="171517" cy="171980"/>
      </dsp:txXfrm>
    </dsp:sp>
    <dsp:sp modelId="{71FBAE54-D0FE-724F-8745-8051A0FFBC01}">
      <dsp:nvSpPr>
        <dsp:cNvPr id="0" name=""/>
        <dsp:cNvSpPr/>
      </dsp:nvSpPr>
      <dsp:spPr>
        <a:xfrm>
          <a:off x="4856899" y="1024696"/>
          <a:ext cx="1155775" cy="69346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Collection Development</a:t>
          </a:r>
        </a:p>
      </dsp:txBody>
      <dsp:txXfrm>
        <a:off x="4877210" y="1045007"/>
        <a:ext cx="1115153" cy="6528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CB4F1-54ED-BE41-AC48-7564A120D897}">
      <dsp:nvSpPr>
        <dsp:cNvPr id="0" name=""/>
        <dsp:cNvSpPr/>
      </dsp:nvSpPr>
      <dsp:spPr>
        <a:xfrm>
          <a:off x="52352" y="430066"/>
          <a:ext cx="1130981" cy="67858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Content Management</a:t>
          </a:r>
        </a:p>
      </dsp:txBody>
      <dsp:txXfrm>
        <a:off x="72227" y="449941"/>
        <a:ext cx="1091231" cy="638838"/>
      </dsp:txXfrm>
    </dsp:sp>
    <dsp:sp modelId="{35558989-2E8F-5D43-9FD7-EB9DF647C0E4}">
      <dsp:nvSpPr>
        <dsp:cNvPr id="0" name=""/>
        <dsp:cNvSpPr/>
      </dsp:nvSpPr>
      <dsp:spPr>
        <a:xfrm rot="5492603">
          <a:off x="497131" y="1174379"/>
          <a:ext cx="212041" cy="28048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29794" y="1198682"/>
        <a:ext cx="148429" cy="168289"/>
      </dsp:txXfrm>
    </dsp:sp>
    <dsp:sp modelId="{75497A4C-2A0D-2B45-99D8-0308B5E8970A}">
      <dsp:nvSpPr>
        <dsp:cNvPr id="0" name=""/>
        <dsp:cNvSpPr/>
      </dsp:nvSpPr>
      <dsp:spPr>
        <a:xfrm>
          <a:off x="23293" y="1508588"/>
          <a:ext cx="1130981" cy="67858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Metadata</a:t>
          </a:r>
        </a:p>
      </dsp:txBody>
      <dsp:txXfrm>
        <a:off x="43168" y="1528463"/>
        <a:ext cx="1091231" cy="638838"/>
      </dsp:txXfrm>
    </dsp:sp>
    <dsp:sp modelId="{665AB86D-BC75-5646-897D-B0F12C2C9E07}">
      <dsp:nvSpPr>
        <dsp:cNvPr id="0" name=""/>
        <dsp:cNvSpPr/>
      </dsp:nvSpPr>
      <dsp:spPr>
        <a:xfrm rot="5396547">
          <a:off x="464865" y="2288893"/>
          <a:ext cx="249005" cy="28048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02178" y="2307640"/>
        <a:ext cx="174304" cy="168289"/>
      </dsp:txXfrm>
    </dsp:sp>
    <dsp:sp modelId="{F7FCC9A1-5B2B-EF4F-9024-CC7D8B341679}">
      <dsp:nvSpPr>
        <dsp:cNvPr id="0" name=""/>
        <dsp:cNvSpPr/>
      </dsp:nvSpPr>
      <dsp:spPr>
        <a:xfrm>
          <a:off x="24446" y="2656998"/>
          <a:ext cx="1130981" cy="67858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Ingest Processes</a:t>
          </a:r>
        </a:p>
      </dsp:txBody>
      <dsp:txXfrm>
        <a:off x="44321" y="2676873"/>
        <a:ext cx="1091231" cy="6388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CB4F1-54ED-BE41-AC48-7564A120D897}">
      <dsp:nvSpPr>
        <dsp:cNvPr id="0" name=""/>
        <dsp:cNvSpPr/>
      </dsp:nvSpPr>
      <dsp:spPr>
        <a:xfrm>
          <a:off x="15585" y="379879"/>
          <a:ext cx="1192960" cy="7157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Triage</a:t>
          </a:r>
        </a:p>
      </dsp:txBody>
      <dsp:txXfrm>
        <a:off x="36549" y="400843"/>
        <a:ext cx="1151032" cy="673848"/>
      </dsp:txXfrm>
    </dsp:sp>
    <dsp:sp modelId="{35558989-2E8F-5D43-9FD7-EB9DF647C0E4}">
      <dsp:nvSpPr>
        <dsp:cNvPr id="0" name=""/>
        <dsp:cNvSpPr/>
      </dsp:nvSpPr>
      <dsp:spPr>
        <a:xfrm>
          <a:off x="1324086" y="589840"/>
          <a:ext cx="244943" cy="29585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24086" y="649011"/>
        <a:ext cx="171460" cy="177512"/>
      </dsp:txXfrm>
    </dsp:sp>
    <dsp:sp modelId="{75497A4C-2A0D-2B45-99D8-0308B5E8970A}">
      <dsp:nvSpPr>
        <dsp:cNvPr id="0" name=""/>
        <dsp:cNvSpPr/>
      </dsp:nvSpPr>
      <dsp:spPr>
        <a:xfrm>
          <a:off x="1670704" y="379879"/>
          <a:ext cx="1192960" cy="71577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Project Support</a:t>
          </a:r>
        </a:p>
      </dsp:txBody>
      <dsp:txXfrm>
        <a:off x="1691668" y="400843"/>
        <a:ext cx="1151032" cy="6738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F9682-55AC-B548-A342-ED967A601607}">
      <dsp:nvSpPr>
        <dsp:cNvPr id="0" name=""/>
        <dsp:cNvSpPr/>
      </dsp:nvSpPr>
      <dsp:spPr>
        <a:xfrm>
          <a:off x="1592684" y="2104"/>
          <a:ext cx="1996231" cy="1297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Open Scholarship Librarian</a:t>
          </a:r>
        </a:p>
      </dsp:txBody>
      <dsp:txXfrm>
        <a:off x="1656025" y="65445"/>
        <a:ext cx="1869549" cy="1170868"/>
      </dsp:txXfrm>
    </dsp:sp>
    <dsp:sp modelId="{7A90B22D-35EC-E246-9D7C-CC771C872764}">
      <dsp:nvSpPr>
        <dsp:cNvPr id="0" name=""/>
        <dsp:cNvSpPr/>
      </dsp:nvSpPr>
      <dsp:spPr>
        <a:xfrm>
          <a:off x="861397" y="650879"/>
          <a:ext cx="3458805" cy="3458805"/>
        </a:xfrm>
        <a:custGeom>
          <a:avLst/>
          <a:gdLst/>
          <a:ahLst/>
          <a:cxnLst/>
          <a:rect l="0" t="0" r="0" b="0"/>
          <a:pathLst>
            <a:path>
              <a:moveTo>
                <a:pt x="2741997" y="327444"/>
              </a:moveTo>
              <a:arcTo wR="1729402" hR="1729402" stAng="18350370" swAng="364460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AB4A13-F2FF-1242-9D0C-858A6F919219}">
      <dsp:nvSpPr>
        <dsp:cNvPr id="0" name=""/>
        <dsp:cNvSpPr/>
      </dsp:nvSpPr>
      <dsp:spPr>
        <a:xfrm>
          <a:off x="3090391" y="2596208"/>
          <a:ext cx="1996231" cy="1297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Digital Content Coordinator</a:t>
          </a:r>
        </a:p>
      </dsp:txBody>
      <dsp:txXfrm>
        <a:off x="3153732" y="2659549"/>
        <a:ext cx="1869549" cy="1170868"/>
      </dsp:txXfrm>
    </dsp:sp>
    <dsp:sp modelId="{95468BE7-05B8-5B42-83E6-DF6D6E4C2E4A}">
      <dsp:nvSpPr>
        <dsp:cNvPr id="0" name=""/>
        <dsp:cNvSpPr/>
      </dsp:nvSpPr>
      <dsp:spPr>
        <a:xfrm>
          <a:off x="861397" y="650879"/>
          <a:ext cx="3458805" cy="3458805"/>
        </a:xfrm>
        <a:custGeom>
          <a:avLst/>
          <a:gdLst/>
          <a:ahLst/>
          <a:cxnLst/>
          <a:rect l="0" t="0" r="0" b="0"/>
          <a:pathLst>
            <a:path>
              <a:moveTo>
                <a:pt x="2551510" y="3250906"/>
              </a:moveTo>
              <a:arcTo wR="1729402" hR="1729402" stAng="3696990" swAng="340602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723404-A0BC-3240-A090-7AAEBA03123B}">
      <dsp:nvSpPr>
        <dsp:cNvPr id="0" name=""/>
        <dsp:cNvSpPr/>
      </dsp:nvSpPr>
      <dsp:spPr>
        <a:xfrm>
          <a:off x="94977" y="2596208"/>
          <a:ext cx="1996231" cy="1297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Digital Projects Librarian</a:t>
          </a:r>
        </a:p>
      </dsp:txBody>
      <dsp:txXfrm>
        <a:off x="158318" y="2659549"/>
        <a:ext cx="1869549" cy="1170868"/>
      </dsp:txXfrm>
    </dsp:sp>
    <dsp:sp modelId="{1362BBC0-A1A6-7243-BCB5-7D6DE8B48CAD}">
      <dsp:nvSpPr>
        <dsp:cNvPr id="0" name=""/>
        <dsp:cNvSpPr/>
      </dsp:nvSpPr>
      <dsp:spPr>
        <a:xfrm>
          <a:off x="861397" y="650879"/>
          <a:ext cx="3458805" cy="3458805"/>
        </a:xfrm>
        <a:custGeom>
          <a:avLst/>
          <a:gdLst/>
          <a:ahLst/>
          <a:cxnLst/>
          <a:rect l="0" t="0" r="0" b="0"/>
          <a:pathLst>
            <a:path>
              <a:moveTo>
                <a:pt x="11401" y="1927663"/>
              </a:moveTo>
              <a:arcTo wR="1729402" hR="1729402" stAng="10405025" swAng="364460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6B7B17E6-6C66-244B-8150-B75D07342018}" type="datetimeFigureOut">
              <a:rPr lang="en-US" smtClean="0"/>
              <a:t>2/29/2024</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1D33F32F-A286-384A-9BAB-C29A3352FE65}" type="slidenum">
              <a:rPr lang="en-US" smtClean="0"/>
              <a:t>‹#›</a:t>
            </a:fld>
            <a:endParaRPr lang="en-US"/>
          </a:p>
        </p:txBody>
      </p:sp>
    </p:spTree>
    <p:extLst>
      <p:ext uri="{BB962C8B-B14F-4D97-AF65-F5344CB8AC3E}">
        <p14:creationId xmlns:p14="http://schemas.microsoft.com/office/powerpoint/2010/main" val="3260306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1</a:t>
            </a:fld>
            <a:endParaRPr lang="en-US"/>
          </a:p>
        </p:txBody>
      </p:sp>
    </p:spTree>
    <p:extLst>
      <p:ext uri="{BB962C8B-B14F-4D97-AF65-F5344CB8AC3E}">
        <p14:creationId xmlns:p14="http://schemas.microsoft.com/office/powerpoint/2010/main" val="259627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0ACB2-A6B7-7519-8A47-4E29386DE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1186D-0B90-630B-6FB6-FE07EA85C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701A7-A07A-FDA4-E43F-6571A4987E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E1479C-EAD6-F465-E025-29903CCEC639}"/>
              </a:ext>
            </a:extLst>
          </p:cNvPr>
          <p:cNvSpPr>
            <a:spLocks noGrp="1"/>
          </p:cNvSpPr>
          <p:nvPr>
            <p:ph type="sldNum" sz="quarter" idx="5"/>
          </p:nvPr>
        </p:nvSpPr>
        <p:spPr/>
        <p:txBody>
          <a:bodyPr/>
          <a:lstStyle/>
          <a:p>
            <a:fld id="{1D33F32F-A286-384A-9BAB-C29A3352FE65}" type="slidenum">
              <a:rPr lang="en-US" smtClean="0"/>
              <a:t>10</a:t>
            </a:fld>
            <a:endParaRPr lang="en-US"/>
          </a:p>
        </p:txBody>
      </p:sp>
    </p:spTree>
    <p:extLst>
      <p:ext uri="{BB962C8B-B14F-4D97-AF65-F5344CB8AC3E}">
        <p14:creationId xmlns:p14="http://schemas.microsoft.com/office/powerpoint/2010/main" val="1775324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11</a:t>
            </a:fld>
            <a:endParaRPr lang="en-US"/>
          </a:p>
        </p:txBody>
      </p:sp>
    </p:spTree>
    <p:extLst>
      <p:ext uri="{BB962C8B-B14F-4D97-AF65-F5344CB8AC3E}">
        <p14:creationId xmlns:p14="http://schemas.microsoft.com/office/powerpoint/2010/main" val="45607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324A3-B6EF-96E1-AEBF-2B92A9874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2C11B-DDAE-269C-815A-6516A4BFB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5F9E0-52AA-1639-F7F9-8BC563455A18}"/>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1D8FF137-024E-C499-B514-0C3D520E0FA7}"/>
              </a:ext>
            </a:extLst>
          </p:cNvPr>
          <p:cNvSpPr>
            <a:spLocks noGrp="1"/>
          </p:cNvSpPr>
          <p:nvPr>
            <p:ph type="sldNum" sz="quarter" idx="5"/>
          </p:nvPr>
        </p:nvSpPr>
        <p:spPr/>
        <p:txBody>
          <a:bodyPr/>
          <a:lstStyle/>
          <a:p>
            <a:fld id="{1D33F32F-A286-384A-9BAB-C29A3352FE65}" type="slidenum">
              <a:rPr lang="en-US" smtClean="0"/>
              <a:t>12</a:t>
            </a:fld>
            <a:endParaRPr lang="en-US"/>
          </a:p>
        </p:txBody>
      </p:sp>
    </p:spTree>
    <p:extLst>
      <p:ext uri="{BB962C8B-B14F-4D97-AF65-F5344CB8AC3E}">
        <p14:creationId xmlns:p14="http://schemas.microsoft.com/office/powerpoint/2010/main" val="1573658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3F4D2-4E02-E356-237A-5DFBD5FC6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DCA25-6862-76D0-5993-074132770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00AE0-B6E6-41B1-A900-87F7CA30C6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C73C37-60F5-3271-B75E-CE5F3A236500}"/>
              </a:ext>
            </a:extLst>
          </p:cNvPr>
          <p:cNvSpPr>
            <a:spLocks noGrp="1"/>
          </p:cNvSpPr>
          <p:nvPr>
            <p:ph type="sldNum" sz="quarter" idx="5"/>
          </p:nvPr>
        </p:nvSpPr>
        <p:spPr/>
        <p:txBody>
          <a:bodyPr/>
          <a:lstStyle/>
          <a:p>
            <a:fld id="{1D33F32F-A286-384A-9BAB-C29A3352FE65}" type="slidenum">
              <a:rPr lang="en-US" smtClean="0"/>
              <a:t>13</a:t>
            </a:fld>
            <a:endParaRPr lang="en-US"/>
          </a:p>
        </p:txBody>
      </p:sp>
    </p:spTree>
    <p:extLst>
      <p:ext uri="{BB962C8B-B14F-4D97-AF65-F5344CB8AC3E}">
        <p14:creationId xmlns:p14="http://schemas.microsoft.com/office/powerpoint/2010/main" val="2038734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3F32F-A286-384A-9BAB-C29A3352FE65}" type="slidenum">
              <a:rPr lang="en-US" smtClean="0"/>
              <a:t>14</a:t>
            </a:fld>
            <a:endParaRPr lang="en-US"/>
          </a:p>
        </p:txBody>
      </p:sp>
    </p:spTree>
    <p:extLst>
      <p:ext uri="{BB962C8B-B14F-4D97-AF65-F5344CB8AC3E}">
        <p14:creationId xmlns:p14="http://schemas.microsoft.com/office/powerpoint/2010/main" val="547406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15</a:t>
            </a:fld>
            <a:endParaRPr lang="en-US"/>
          </a:p>
        </p:txBody>
      </p:sp>
    </p:spTree>
    <p:extLst>
      <p:ext uri="{BB962C8B-B14F-4D97-AF65-F5344CB8AC3E}">
        <p14:creationId xmlns:p14="http://schemas.microsoft.com/office/powerpoint/2010/main" val="18688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7487" lvl="1">
              <a:lnSpc>
                <a:spcPct val="107000"/>
              </a:lnSpc>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33F32F-A286-384A-9BAB-C29A3352FE65}" type="slidenum">
              <a:rPr lang="en-US" smtClean="0"/>
              <a:t>16</a:t>
            </a:fld>
            <a:endParaRPr lang="en-US"/>
          </a:p>
        </p:txBody>
      </p:sp>
    </p:spTree>
    <p:extLst>
      <p:ext uri="{BB962C8B-B14F-4D97-AF65-F5344CB8AC3E}">
        <p14:creationId xmlns:p14="http://schemas.microsoft.com/office/powerpoint/2010/main" val="538459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17</a:t>
            </a:fld>
            <a:endParaRPr lang="en-US"/>
          </a:p>
        </p:txBody>
      </p:sp>
    </p:spTree>
    <p:extLst>
      <p:ext uri="{BB962C8B-B14F-4D97-AF65-F5344CB8AC3E}">
        <p14:creationId xmlns:p14="http://schemas.microsoft.com/office/powerpoint/2010/main" val="879579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5F7B7-8647-BE8C-0498-9B2D41A64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02444-6CEC-708D-EDE4-2160325B6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AE01-3A62-86D8-BEDF-B01DAD990A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B04850-6589-0D09-AC76-9B1665DEE9A0}"/>
              </a:ext>
            </a:extLst>
          </p:cNvPr>
          <p:cNvSpPr>
            <a:spLocks noGrp="1"/>
          </p:cNvSpPr>
          <p:nvPr>
            <p:ph type="sldNum" sz="quarter" idx="5"/>
          </p:nvPr>
        </p:nvSpPr>
        <p:spPr/>
        <p:txBody>
          <a:bodyPr/>
          <a:lstStyle/>
          <a:p>
            <a:fld id="{1D33F32F-A286-384A-9BAB-C29A3352FE65}" type="slidenum">
              <a:rPr lang="en-US" smtClean="0"/>
              <a:t>18</a:t>
            </a:fld>
            <a:endParaRPr lang="en-US"/>
          </a:p>
        </p:txBody>
      </p:sp>
    </p:spTree>
    <p:extLst>
      <p:ext uri="{BB962C8B-B14F-4D97-AF65-F5344CB8AC3E}">
        <p14:creationId xmlns:p14="http://schemas.microsoft.com/office/powerpoint/2010/main" val="3283857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308" indent="-175308" defTabSz="934974">
              <a:buFontTx/>
              <a:buChar char="-"/>
              <a:defRPr/>
            </a:pPr>
            <a:endParaRPr lang="en-US" dirty="0"/>
          </a:p>
        </p:txBody>
      </p:sp>
      <p:sp>
        <p:nvSpPr>
          <p:cNvPr id="4" name="Slide Number Placeholder 3"/>
          <p:cNvSpPr>
            <a:spLocks noGrp="1"/>
          </p:cNvSpPr>
          <p:nvPr>
            <p:ph type="sldNum" sz="quarter" idx="5"/>
          </p:nvPr>
        </p:nvSpPr>
        <p:spPr/>
        <p:txBody>
          <a:bodyPr/>
          <a:lstStyle/>
          <a:p>
            <a:fld id="{3189310C-47E2-425A-A4A9-6001F73FE182}" type="slidenum">
              <a:rPr lang="en-US" smtClean="0"/>
              <a:t>19</a:t>
            </a:fld>
            <a:endParaRPr lang="en-US"/>
          </a:p>
        </p:txBody>
      </p:sp>
    </p:spTree>
    <p:extLst>
      <p:ext uri="{BB962C8B-B14F-4D97-AF65-F5344CB8AC3E}">
        <p14:creationId xmlns:p14="http://schemas.microsoft.com/office/powerpoint/2010/main" val="143918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189310C-47E2-425A-A4A9-6001F73FE182}" type="slidenum">
              <a:rPr lang="en-US" smtClean="0"/>
              <a:t>2</a:t>
            </a:fld>
            <a:endParaRPr lang="en-US"/>
          </a:p>
        </p:txBody>
      </p:sp>
    </p:spTree>
    <p:extLst>
      <p:ext uri="{BB962C8B-B14F-4D97-AF65-F5344CB8AC3E}">
        <p14:creationId xmlns:p14="http://schemas.microsoft.com/office/powerpoint/2010/main" val="2785117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20</a:t>
            </a:fld>
            <a:endParaRPr lang="en-US"/>
          </a:p>
        </p:txBody>
      </p:sp>
    </p:spTree>
    <p:extLst>
      <p:ext uri="{BB962C8B-B14F-4D97-AF65-F5344CB8AC3E}">
        <p14:creationId xmlns:p14="http://schemas.microsoft.com/office/powerpoint/2010/main" val="3689659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21</a:t>
            </a:fld>
            <a:endParaRPr lang="en-US"/>
          </a:p>
        </p:txBody>
      </p:sp>
    </p:spTree>
    <p:extLst>
      <p:ext uri="{BB962C8B-B14F-4D97-AF65-F5344CB8AC3E}">
        <p14:creationId xmlns:p14="http://schemas.microsoft.com/office/powerpoint/2010/main" val="3295287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22</a:t>
            </a:fld>
            <a:endParaRPr lang="en-US"/>
          </a:p>
        </p:txBody>
      </p:sp>
    </p:spTree>
    <p:extLst>
      <p:ext uri="{BB962C8B-B14F-4D97-AF65-F5344CB8AC3E}">
        <p14:creationId xmlns:p14="http://schemas.microsoft.com/office/powerpoint/2010/main" val="1312310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23</a:t>
            </a:fld>
            <a:endParaRPr lang="en-US"/>
          </a:p>
        </p:txBody>
      </p:sp>
    </p:spTree>
    <p:extLst>
      <p:ext uri="{BB962C8B-B14F-4D97-AF65-F5344CB8AC3E}">
        <p14:creationId xmlns:p14="http://schemas.microsoft.com/office/powerpoint/2010/main" val="4130343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24</a:t>
            </a:fld>
            <a:endParaRPr lang="en-US"/>
          </a:p>
        </p:txBody>
      </p:sp>
    </p:spTree>
    <p:extLst>
      <p:ext uri="{BB962C8B-B14F-4D97-AF65-F5344CB8AC3E}">
        <p14:creationId xmlns:p14="http://schemas.microsoft.com/office/powerpoint/2010/main" val="3805419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12B66-041D-81E0-5D9A-132B31307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077ED-B990-918E-EDF4-CF001B219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33516B-88AD-31A3-BF0C-181B59C00C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00EBF1-8F97-40B0-0E1D-392BDACD0BBD}"/>
              </a:ext>
            </a:extLst>
          </p:cNvPr>
          <p:cNvSpPr>
            <a:spLocks noGrp="1"/>
          </p:cNvSpPr>
          <p:nvPr>
            <p:ph type="sldNum" sz="quarter" idx="5"/>
          </p:nvPr>
        </p:nvSpPr>
        <p:spPr/>
        <p:txBody>
          <a:bodyPr/>
          <a:lstStyle/>
          <a:p>
            <a:fld id="{1D33F32F-A286-384A-9BAB-C29A3352FE65}" type="slidenum">
              <a:rPr lang="en-US" smtClean="0"/>
              <a:t>25</a:t>
            </a:fld>
            <a:endParaRPr lang="en-US"/>
          </a:p>
        </p:txBody>
      </p:sp>
    </p:spTree>
    <p:extLst>
      <p:ext uri="{BB962C8B-B14F-4D97-AF65-F5344CB8AC3E}">
        <p14:creationId xmlns:p14="http://schemas.microsoft.com/office/powerpoint/2010/main" val="375861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3F32F-A286-384A-9BAB-C29A3352FE65}" type="slidenum">
              <a:rPr lang="en-US" smtClean="0"/>
              <a:t>26</a:t>
            </a:fld>
            <a:endParaRPr lang="en-US"/>
          </a:p>
        </p:txBody>
      </p:sp>
    </p:spTree>
    <p:extLst>
      <p:ext uri="{BB962C8B-B14F-4D97-AF65-F5344CB8AC3E}">
        <p14:creationId xmlns:p14="http://schemas.microsoft.com/office/powerpoint/2010/main" val="2358875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3F32F-A286-384A-9BAB-C29A3352FE65}" type="slidenum">
              <a:rPr lang="en-US" smtClean="0"/>
              <a:t>27</a:t>
            </a:fld>
            <a:endParaRPr lang="en-US"/>
          </a:p>
        </p:txBody>
      </p:sp>
    </p:spTree>
    <p:extLst>
      <p:ext uri="{BB962C8B-B14F-4D97-AF65-F5344CB8AC3E}">
        <p14:creationId xmlns:p14="http://schemas.microsoft.com/office/powerpoint/2010/main" val="4259452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C9CC7F-D7FD-7142-9894-9CD0A54CFBFA}" type="slidenum">
              <a:rPr lang="en-US" smtClean="0"/>
              <a:t>28</a:t>
            </a:fld>
            <a:endParaRPr lang="en-US"/>
          </a:p>
        </p:txBody>
      </p:sp>
    </p:spTree>
    <p:extLst>
      <p:ext uri="{BB962C8B-B14F-4D97-AF65-F5344CB8AC3E}">
        <p14:creationId xmlns:p14="http://schemas.microsoft.com/office/powerpoint/2010/main" val="738741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3F32F-A286-384A-9BAB-C29A3352FE65}" type="slidenum">
              <a:rPr lang="en-US" smtClean="0"/>
              <a:t>29</a:t>
            </a:fld>
            <a:endParaRPr lang="en-US"/>
          </a:p>
        </p:txBody>
      </p:sp>
    </p:spTree>
    <p:extLst>
      <p:ext uri="{BB962C8B-B14F-4D97-AF65-F5344CB8AC3E}">
        <p14:creationId xmlns:p14="http://schemas.microsoft.com/office/powerpoint/2010/main" val="327509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3</a:t>
            </a:fld>
            <a:endParaRPr lang="en-US"/>
          </a:p>
        </p:txBody>
      </p:sp>
    </p:spTree>
    <p:extLst>
      <p:ext uri="{BB962C8B-B14F-4D97-AF65-F5344CB8AC3E}">
        <p14:creationId xmlns:p14="http://schemas.microsoft.com/office/powerpoint/2010/main" val="1501538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3F32F-A286-384A-9BAB-C29A3352FE65}" type="slidenum">
              <a:rPr lang="en-US" smtClean="0"/>
              <a:t>30</a:t>
            </a:fld>
            <a:endParaRPr lang="en-US"/>
          </a:p>
        </p:txBody>
      </p:sp>
    </p:spTree>
    <p:extLst>
      <p:ext uri="{BB962C8B-B14F-4D97-AF65-F5344CB8AC3E}">
        <p14:creationId xmlns:p14="http://schemas.microsoft.com/office/powerpoint/2010/main" val="116807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3F32F-A286-384A-9BAB-C29A3352FE65}" type="slidenum">
              <a:rPr lang="en-US" smtClean="0"/>
              <a:t>31</a:t>
            </a:fld>
            <a:endParaRPr lang="en-US"/>
          </a:p>
        </p:txBody>
      </p:sp>
    </p:spTree>
    <p:extLst>
      <p:ext uri="{BB962C8B-B14F-4D97-AF65-F5344CB8AC3E}">
        <p14:creationId xmlns:p14="http://schemas.microsoft.com/office/powerpoint/2010/main" val="3268343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3F32F-A286-384A-9BAB-C29A3352FE65}" type="slidenum">
              <a:rPr lang="en-US" smtClean="0"/>
              <a:t>32</a:t>
            </a:fld>
            <a:endParaRPr lang="en-US"/>
          </a:p>
        </p:txBody>
      </p:sp>
    </p:spTree>
    <p:extLst>
      <p:ext uri="{BB962C8B-B14F-4D97-AF65-F5344CB8AC3E}">
        <p14:creationId xmlns:p14="http://schemas.microsoft.com/office/powerpoint/2010/main" val="992634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33</a:t>
            </a:fld>
            <a:endParaRPr lang="en-US"/>
          </a:p>
        </p:txBody>
      </p:sp>
    </p:spTree>
    <p:extLst>
      <p:ext uri="{BB962C8B-B14F-4D97-AF65-F5344CB8AC3E}">
        <p14:creationId xmlns:p14="http://schemas.microsoft.com/office/powerpoint/2010/main" val="1723363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E9F7B-BF1D-D04B-7F38-4247CDD0E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C6A64-DD3B-598C-4390-213FBDCEA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255B5-0DB4-F6C0-DF31-B7F81D920B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161FF5-C34D-8913-EC44-E3205157EA8A}"/>
              </a:ext>
            </a:extLst>
          </p:cNvPr>
          <p:cNvSpPr>
            <a:spLocks noGrp="1"/>
          </p:cNvSpPr>
          <p:nvPr>
            <p:ph type="sldNum" sz="quarter" idx="5"/>
          </p:nvPr>
        </p:nvSpPr>
        <p:spPr/>
        <p:txBody>
          <a:bodyPr/>
          <a:lstStyle/>
          <a:p>
            <a:fld id="{1D33F32F-A286-384A-9BAB-C29A3352FE65}" type="slidenum">
              <a:rPr lang="en-US" smtClean="0"/>
              <a:t>34</a:t>
            </a:fld>
            <a:endParaRPr lang="en-US"/>
          </a:p>
        </p:txBody>
      </p:sp>
    </p:spTree>
    <p:extLst>
      <p:ext uri="{BB962C8B-B14F-4D97-AF65-F5344CB8AC3E}">
        <p14:creationId xmlns:p14="http://schemas.microsoft.com/office/powerpoint/2010/main" val="4278434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25BB0-D0CB-B081-2CD2-EAA1DED7E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CA452-2285-E0F5-6969-E8883FCDB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6A943-22AD-4224-3639-D0D5B6A41D64}"/>
              </a:ext>
            </a:extLst>
          </p:cNvPr>
          <p:cNvSpPr>
            <a:spLocks noGrp="1"/>
          </p:cNvSpPr>
          <p:nvPr>
            <p:ph type="body" idx="1"/>
          </p:nvPr>
        </p:nvSpPr>
        <p:spPr/>
        <p:txBody>
          <a:bodyPr/>
          <a:lstStyle/>
          <a:p>
            <a:pPr marL="350615" indent="-350615">
              <a:lnSpc>
                <a:spcPct val="107000"/>
              </a:lnSpc>
              <a:buFont typeface="+mj-lt"/>
              <a:buAutoNum type="arabicPeriod"/>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A7FD684-72F7-6D00-A321-783961CF5DD2}"/>
              </a:ext>
            </a:extLst>
          </p:cNvPr>
          <p:cNvSpPr>
            <a:spLocks noGrp="1"/>
          </p:cNvSpPr>
          <p:nvPr>
            <p:ph type="sldNum" sz="quarter" idx="5"/>
          </p:nvPr>
        </p:nvSpPr>
        <p:spPr/>
        <p:txBody>
          <a:bodyPr/>
          <a:lstStyle/>
          <a:p>
            <a:fld id="{1D33F32F-A286-384A-9BAB-C29A3352FE65}" type="slidenum">
              <a:rPr lang="en-US" smtClean="0"/>
              <a:t>35</a:t>
            </a:fld>
            <a:endParaRPr lang="en-US"/>
          </a:p>
        </p:txBody>
      </p:sp>
    </p:spTree>
    <p:extLst>
      <p:ext uri="{BB962C8B-B14F-4D97-AF65-F5344CB8AC3E}">
        <p14:creationId xmlns:p14="http://schemas.microsoft.com/office/powerpoint/2010/main" val="146807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33F32F-A286-384A-9BAB-C29A3352FE65}" type="slidenum">
              <a:rPr lang="en-US" smtClean="0"/>
              <a:t>36</a:t>
            </a:fld>
            <a:endParaRPr lang="en-US"/>
          </a:p>
        </p:txBody>
      </p:sp>
    </p:spTree>
    <p:extLst>
      <p:ext uri="{BB962C8B-B14F-4D97-AF65-F5344CB8AC3E}">
        <p14:creationId xmlns:p14="http://schemas.microsoft.com/office/powerpoint/2010/main" val="2449585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37</a:t>
            </a:fld>
            <a:endParaRPr lang="en-US"/>
          </a:p>
        </p:txBody>
      </p:sp>
    </p:spTree>
    <p:extLst>
      <p:ext uri="{BB962C8B-B14F-4D97-AF65-F5344CB8AC3E}">
        <p14:creationId xmlns:p14="http://schemas.microsoft.com/office/powerpoint/2010/main" val="947283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38</a:t>
            </a:fld>
            <a:endParaRPr lang="en-US"/>
          </a:p>
        </p:txBody>
      </p:sp>
    </p:spTree>
    <p:extLst>
      <p:ext uri="{BB962C8B-B14F-4D97-AF65-F5344CB8AC3E}">
        <p14:creationId xmlns:p14="http://schemas.microsoft.com/office/powerpoint/2010/main" val="4048283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3F32F-A286-384A-9BAB-C29A3352FE65}" type="slidenum">
              <a:rPr lang="en-US" smtClean="0"/>
              <a:t>39</a:t>
            </a:fld>
            <a:endParaRPr lang="en-US"/>
          </a:p>
        </p:txBody>
      </p:sp>
    </p:spTree>
    <p:extLst>
      <p:ext uri="{BB962C8B-B14F-4D97-AF65-F5344CB8AC3E}">
        <p14:creationId xmlns:p14="http://schemas.microsoft.com/office/powerpoint/2010/main" val="4140826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4</a:t>
            </a:fld>
            <a:endParaRPr lang="en-US"/>
          </a:p>
        </p:txBody>
      </p:sp>
    </p:spTree>
    <p:extLst>
      <p:ext uri="{BB962C8B-B14F-4D97-AF65-F5344CB8AC3E}">
        <p14:creationId xmlns:p14="http://schemas.microsoft.com/office/powerpoint/2010/main" val="161318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833438" y="1204913"/>
            <a:ext cx="5792787"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746063" y="4643242"/>
            <a:ext cx="5968500" cy="3799017"/>
          </a:xfrm>
          <a:prstGeom prst="rect">
            <a:avLst/>
          </a:prstGeom>
          <a:noFill/>
          <a:ln>
            <a:noFill/>
          </a:ln>
        </p:spPr>
        <p:txBody>
          <a:bodyPr spcFirstLastPara="1" wrap="square" lIns="97736" tIns="48854" rIns="97736" bIns="48854" anchor="t" anchorCtr="0">
            <a:noAutofit/>
          </a:bodyPr>
          <a:lstStyle/>
          <a:p>
            <a:pPr>
              <a:buSzPts val="1400"/>
            </a:pPr>
            <a:endParaRPr dirty="0"/>
          </a:p>
        </p:txBody>
      </p:sp>
      <p:sp>
        <p:nvSpPr>
          <p:cNvPr id="126" name="Google Shape;126;p4:notes"/>
          <p:cNvSpPr txBox="1">
            <a:spLocks noGrp="1"/>
          </p:cNvSpPr>
          <p:nvPr>
            <p:ph type="sldNum" idx="12"/>
          </p:nvPr>
        </p:nvSpPr>
        <p:spPr>
          <a:xfrm>
            <a:off x="4225962" y="9164209"/>
            <a:ext cx="3232938" cy="484089"/>
          </a:xfrm>
          <a:prstGeom prst="rect">
            <a:avLst/>
          </a:prstGeom>
          <a:noFill/>
          <a:ln>
            <a:noFill/>
          </a:ln>
        </p:spPr>
        <p:txBody>
          <a:bodyPr spcFirstLastPara="1" wrap="square" lIns="97736" tIns="48854" rIns="97736" bIns="48854" anchor="b" anchorCtr="0">
            <a:noAutofit/>
          </a:bodyPr>
          <a:lstStyle/>
          <a:p>
            <a:pPr defTabSz="956011">
              <a:buSzPts val="1400"/>
              <a:defRPr/>
            </a:pPr>
            <a:fld id="{00000000-1234-1234-1234-123412341234}" type="slidenum">
              <a:rPr lang="en-US">
                <a:solidFill>
                  <a:prstClr val="black"/>
                </a:solidFill>
                <a:latin typeface="Calibri" panose="020F0502020204030204"/>
              </a:rPr>
              <a:pPr defTabSz="956011">
                <a:buSzPts val="1400"/>
                <a:defRPr/>
              </a:pPr>
              <a:t>5</a:t>
            </a:fld>
            <a:endParaRPr lang="en-US">
              <a:solidFill>
                <a:prstClr val="black"/>
              </a:solidFill>
              <a:latin typeface="Calibri" panose="020F050202020403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56011">
              <a:defRPr/>
            </a:pPr>
            <a:fld id="{3189310C-47E2-425A-A4A9-6001F73FE182}" type="slidenum">
              <a:rPr lang="en-US">
                <a:solidFill>
                  <a:prstClr val="black"/>
                </a:solidFill>
                <a:latin typeface="Calibri" panose="020F0502020204030204"/>
              </a:rPr>
              <a:pPr defTabSz="956011">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851582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7</a:t>
            </a:fld>
            <a:endParaRPr lang="en-US"/>
          </a:p>
        </p:txBody>
      </p:sp>
    </p:spTree>
    <p:extLst>
      <p:ext uri="{BB962C8B-B14F-4D97-AF65-F5344CB8AC3E}">
        <p14:creationId xmlns:p14="http://schemas.microsoft.com/office/powerpoint/2010/main" val="2530268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8</a:t>
            </a:fld>
            <a:endParaRPr lang="en-US"/>
          </a:p>
        </p:txBody>
      </p:sp>
    </p:spTree>
    <p:extLst>
      <p:ext uri="{BB962C8B-B14F-4D97-AF65-F5344CB8AC3E}">
        <p14:creationId xmlns:p14="http://schemas.microsoft.com/office/powerpoint/2010/main" val="24927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3F32F-A286-384A-9BAB-C29A3352FE65}" type="slidenum">
              <a:rPr lang="en-US" smtClean="0"/>
              <a:t>9</a:t>
            </a:fld>
            <a:endParaRPr lang="en-US"/>
          </a:p>
        </p:txBody>
      </p:sp>
    </p:spTree>
    <p:extLst>
      <p:ext uri="{BB962C8B-B14F-4D97-AF65-F5344CB8AC3E}">
        <p14:creationId xmlns:p14="http://schemas.microsoft.com/office/powerpoint/2010/main" val="1232792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with Block S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4CA2-66ED-4604-A9DE-012498D5F164}"/>
              </a:ext>
            </a:extLst>
          </p:cNvPr>
          <p:cNvSpPr>
            <a:spLocks noGrp="1"/>
          </p:cNvSpPr>
          <p:nvPr>
            <p:ph type="ctrTitle"/>
          </p:nvPr>
        </p:nvSpPr>
        <p:spPr>
          <a:xfrm>
            <a:off x="731520" y="1883664"/>
            <a:ext cx="658368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F6C91192-C655-4926-8868-75B9AE032C1A}"/>
              </a:ext>
            </a:extLst>
          </p:cNvPr>
          <p:cNvSpPr>
            <a:spLocks noGrp="1"/>
          </p:cNvSpPr>
          <p:nvPr>
            <p:ph type="subTitle" idx="1"/>
          </p:nvPr>
        </p:nvSpPr>
        <p:spPr>
          <a:xfrm>
            <a:off x="832419" y="4974336"/>
            <a:ext cx="6583680" cy="104241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4" descr="Large orange blocky &quot;S&quot; placed on the bottom right corner of the slide. " title="Syracuse University Block S">
            <a:extLst>
              <a:ext uri="{FF2B5EF4-FFF2-40B4-BE49-F238E27FC236}">
                <a16:creationId xmlns:a16="http://schemas.microsoft.com/office/drawing/2014/main" id="{876666FD-F016-4FC5-AE74-5C2A9F72AFF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2" r="11376" b="6722"/>
          <a:stretch/>
        </p:blipFill>
        <p:spPr>
          <a:xfrm>
            <a:off x="7772400" y="457200"/>
            <a:ext cx="4416552" cy="64008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10F034A-5FE1-4587-A1FD-18CED03F92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1520" y="457200"/>
            <a:ext cx="5312664" cy="841248"/>
          </a:xfrm>
          <a:prstGeom prst="rect">
            <a:avLst/>
          </a:prstGeom>
        </p:spPr>
      </p:pic>
    </p:spTree>
    <p:extLst>
      <p:ext uri="{BB962C8B-B14F-4D97-AF65-F5344CB8AC3E}">
        <p14:creationId xmlns:p14="http://schemas.microsoft.com/office/powerpoint/2010/main" val="225633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4BA3-D6EC-4985-AA6E-464846F6CF48}"/>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33D128B-E2BC-4476-A3F7-8E99CEE763EB}"/>
              </a:ext>
            </a:extLst>
          </p:cNvPr>
          <p:cNvSpPr>
            <a:spLocks noGrp="1"/>
          </p:cNvSpPr>
          <p:nvPr>
            <p:ph type="sldNum" sz="quarter" idx="12"/>
          </p:nvPr>
        </p:nvSpPr>
        <p:spPr>
          <a:xfrm>
            <a:off x="8610600" y="6356350"/>
            <a:ext cx="2743200" cy="365125"/>
          </a:xfrm>
          <a:prstGeom prst="rect">
            <a:avLst/>
          </a:prstGeom>
        </p:spPr>
        <p:txBody>
          <a:bodyPr/>
          <a:lstStyle/>
          <a:p>
            <a:fld id="{57410643-5391-4811-8551-11E00218332C}" type="slidenum">
              <a:rPr lang="en-US" smtClean="0"/>
              <a:t>‹#›</a:t>
            </a:fld>
            <a:endParaRPr lang="en-US"/>
          </a:p>
        </p:txBody>
      </p:sp>
      <p:sp>
        <p:nvSpPr>
          <p:cNvPr id="8" name="Table Placeholder 3">
            <a:extLst>
              <a:ext uri="{FF2B5EF4-FFF2-40B4-BE49-F238E27FC236}">
                <a16:creationId xmlns:a16="http://schemas.microsoft.com/office/drawing/2014/main" id="{D2EAD3E4-0EFC-4B11-805C-166031C44C6F}"/>
              </a:ext>
            </a:extLst>
          </p:cNvPr>
          <p:cNvSpPr>
            <a:spLocks noGrp="1"/>
          </p:cNvSpPr>
          <p:nvPr>
            <p:ph type="tbl" sz="quarter" idx="10"/>
          </p:nvPr>
        </p:nvSpPr>
        <p:spPr>
          <a:xfrm>
            <a:off x="841248" y="1828800"/>
            <a:ext cx="10515600" cy="4352544"/>
          </a:xfrm>
        </p:spPr>
        <p:txBody>
          <a:bodyPr/>
          <a:lstStyle>
            <a:lvl1pPr marL="0" indent="0">
              <a:buNone/>
              <a:defRPr/>
            </a:lvl1pPr>
          </a:lstStyle>
          <a:p>
            <a:r>
              <a:rPr lang="en-US"/>
              <a:t>Click icon to add table</a:t>
            </a:r>
          </a:p>
        </p:txBody>
      </p:sp>
    </p:spTree>
    <p:extLst>
      <p:ext uri="{BB962C8B-B14F-4D97-AF65-F5344CB8AC3E}">
        <p14:creationId xmlns:p14="http://schemas.microsoft.com/office/powerpoint/2010/main" val="368206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4BA3-D6EC-4985-AA6E-464846F6CF48}"/>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33D128B-E2BC-4476-A3F7-8E99CEE763EB}"/>
              </a:ext>
            </a:extLst>
          </p:cNvPr>
          <p:cNvSpPr>
            <a:spLocks noGrp="1"/>
          </p:cNvSpPr>
          <p:nvPr>
            <p:ph type="sldNum" sz="quarter" idx="12"/>
          </p:nvPr>
        </p:nvSpPr>
        <p:spPr>
          <a:xfrm>
            <a:off x="8610600" y="6356350"/>
            <a:ext cx="2743200" cy="365125"/>
          </a:xfrm>
          <a:prstGeom prst="rect">
            <a:avLst/>
          </a:prstGeom>
        </p:spPr>
        <p:txBody>
          <a:bodyPr/>
          <a:lstStyle/>
          <a:p>
            <a:fld id="{57410643-5391-4811-8551-11E00218332C}" type="slidenum">
              <a:rPr lang="en-US" smtClean="0"/>
              <a:t>‹#›</a:t>
            </a:fld>
            <a:endParaRPr lang="en-US"/>
          </a:p>
        </p:txBody>
      </p:sp>
      <p:sp>
        <p:nvSpPr>
          <p:cNvPr id="4" name="Picture Placeholder 3">
            <a:extLst>
              <a:ext uri="{FF2B5EF4-FFF2-40B4-BE49-F238E27FC236}">
                <a16:creationId xmlns:a16="http://schemas.microsoft.com/office/drawing/2014/main" id="{D46E7E52-471E-421A-9A3D-38E1A805B870}"/>
              </a:ext>
            </a:extLst>
          </p:cNvPr>
          <p:cNvSpPr>
            <a:spLocks noGrp="1"/>
          </p:cNvSpPr>
          <p:nvPr>
            <p:ph type="pic" sz="quarter" idx="13"/>
          </p:nvPr>
        </p:nvSpPr>
        <p:spPr>
          <a:xfrm>
            <a:off x="841248" y="1828800"/>
            <a:ext cx="10515600" cy="4352544"/>
          </a:xfrm>
        </p:spPr>
        <p:txBody>
          <a:bodyPr/>
          <a:lstStyle/>
          <a:p>
            <a:r>
              <a:rPr lang="en-US"/>
              <a:t>Click icon to add picture</a:t>
            </a:r>
          </a:p>
        </p:txBody>
      </p:sp>
    </p:spTree>
    <p:extLst>
      <p:ext uri="{BB962C8B-B14F-4D97-AF65-F5344CB8AC3E}">
        <p14:creationId xmlns:p14="http://schemas.microsoft.com/office/powerpoint/2010/main" val="274872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with Photo (Oran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C572-D6F6-4D56-B24C-A58D07421D83}"/>
              </a:ext>
            </a:extLst>
          </p:cNvPr>
          <p:cNvSpPr>
            <a:spLocks noGrp="1"/>
          </p:cNvSpPr>
          <p:nvPr>
            <p:ph type="title"/>
          </p:nvPr>
        </p:nvSpPr>
        <p:spPr>
          <a:xfrm>
            <a:off x="704088" y="1060704"/>
            <a:ext cx="5221224"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C8B2C26-D247-4C04-A689-3AEB0E97347F}"/>
              </a:ext>
            </a:extLst>
          </p:cNvPr>
          <p:cNvSpPr>
            <a:spLocks noGrp="1"/>
          </p:cNvSpPr>
          <p:nvPr>
            <p:ph type="body" idx="1"/>
          </p:nvPr>
        </p:nvSpPr>
        <p:spPr>
          <a:xfrm>
            <a:off x="704088" y="4114800"/>
            <a:ext cx="5221224"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CE156F91-3E83-4376-AE26-74790050488A}"/>
              </a:ext>
            </a:extLst>
          </p:cNvPr>
          <p:cNvSpPr>
            <a:spLocks noGrp="1"/>
          </p:cNvSpPr>
          <p:nvPr>
            <p:ph type="pic" sz="quarter" idx="10"/>
          </p:nvPr>
        </p:nvSpPr>
        <p:spPr>
          <a:xfrm>
            <a:off x="6492240" y="0"/>
            <a:ext cx="5696712" cy="6858000"/>
          </a:xfrm>
          <a:solidFill>
            <a:schemeClr val="tx1"/>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94699298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with Photo (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C572-D6F6-4D56-B24C-A58D07421D83}"/>
              </a:ext>
            </a:extLst>
          </p:cNvPr>
          <p:cNvSpPr>
            <a:spLocks noGrp="1"/>
          </p:cNvSpPr>
          <p:nvPr>
            <p:ph type="title"/>
          </p:nvPr>
        </p:nvSpPr>
        <p:spPr>
          <a:xfrm>
            <a:off x="704088" y="1060704"/>
            <a:ext cx="5221224"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C8B2C26-D247-4C04-A689-3AEB0E97347F}"/>
              </a:ext>
            </a:extLst>
          </p:cNvPr>
          <p:cNvSpPr>
            <a:spLocks noGrp="1"/>
          </p:cNvSpPr>
          <p:nvPr>
            <p:ph type="body" idx="1"/>
          </p:nvPr>
        </p:nvSpPr>
        <p:spPr>
          <a:xfrm>
            <a:off x="704088" y="4114800"/>
            <a:ext cx="5221224"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CE156F91-3E83-4376-AE26-74790050488A}"/>
              </a:ext>
            </a:extLst>
          </p:cNvPr>
          <p:cNvSpPr>
            <a:spLocks noGrp="1"/>
          </p:cNvSpPr>
          <p:nvPr>
            <p:ph type="pic" sz="quarter" idx="10"/>
          </p:nvPr>
        </p:nvSpPr>
        <p:spPr>
          <a:xfrm>
            <a:off x="6492240" y="0"/>
            <a:ext cx="5696712" cy="6858000"/>
          </a:xfrm>
          <a:solidFill>
            <a:schemeClr val="tx1"/>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38948063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Oran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C572-D6F6-4D56-B24C-A58D07421D83}"/>
              </a:ext>
            </a:extLst>
          </p:cNvPr>
          <p:cNvSpPr>
            <a:spLocks noGrp="1"/>
          </p:cNvSpPr>
          <p:nvPr>
            <p:ph type="title"/>
          </p:nvPr>
        </p:nvSpPr>
        <p:spPr>
          <a:xfrm>
            <a:off x="831850" y="3840480"/>
            <a:ext cx="10515600" cy="1362456"/>
          </a:xfrm>
        </p:spPr>
        <p:txBody>
          <a:bodyPr anchor="b">
            <a:normAutofit/>
          </a:bodyPr>
          <a:lstStyle>
            <a:lvl1pPr>
              <a:defRPr sz="48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C8B2C26-D247-4C04-A689-3AEB0E97347F}"/>
              </a:ext>
            </a:extLst>
          </p:cNvPr>
          <p:cNvSpPr>
            <a:spLocks noGrp="1"/>
          </p:cNvSpPr>
          <p:nvPr>
            <p:ph type="body" idx="1"/>
          </p:nvPr>
        </p:nvSpPr>
        <p:spPr>
          <a:xfrm>
            <a:off x="831850" y="5358384"/>
            <a:ext cx="10515600" cy="72237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866536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C572-D6F6-4D56-B24C-A58D07421D83}"/>
              </a:ext>
            </a:extLst>
          </p:cNvPr>
          <p:cNvSpPr>
            <a:spLocks noGrp="1"/>
          </p:cNvSpPr>
          <p:nvPr>
            <p:ph type="title"/>
          </p:nvPr>
        </p:nvSpPr>
        <p:spPr>
          <a:xfrm>
            <a:off x="831850" y="3840480"/>
            <a:ext cx="10515600" cy="1362456"/>
          </a:xfrm>
        </p:spPr>
        <p:txBody>
          <a:bodyPr anchor="b">
            <a:normAutofit/>
          </a:bodyPr>
          <a:lstStyle>
            <a:lvl1pPr>
              <a:defRPr sz="48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C8B2C26-D247-4C04-A689-3AEB0E97347F}"/>
              </a:ext>
            </a:extLst>
          </p:cNvPr>
          <p:cNvSpPr>
            <a:spLocks noGrp="1"/>
          </p:cNvSpPr>
          <p:nvPr>
            <p:ph type="body" idx="1"/>
          </p:nvPr>
        </p:nvSpPr>
        <p:spPr>
          <a:xfrm>
            <a:off x="831850" y="5358384"/>
            <a:ext cx="10515600" cy="72237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075900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Orange)">
    <p:bg>
      <p:bgPr>
        <a:solidFill>
          <a:schemeClr val="tx2"/>
        </a:solidFill>
        <a:effectLst/>
      </p:bgPr>
    </p:bg>
    <p:spTree>
      <p:nvGrpSpPr>
        <p:cNvPr id="1" name=""/>
        <p:cNvGrpSpPr/>
        <p:nvPr/>
      </p:nvGrpSpPr>
      <p:grpSpPr>
        <a:xfrm>
          <a:off x="0" y="0"/>
          <a:ext cx="0" cy="0"/>
          <a:chOff x="0" y="0"/>
          <a:chExt cx="0" cy="0"/>
        </a:xfrm>
      </p:grpSpPr>
      <p:sp>
        <p:nvSpPr>
          <p:cNvPr id="8" name="Rectangle 3" descr="This rectangle is a decorative element that becomes a white background for the orange logo at the top left of the slide. " title="Decorative Background">
            <a:extLst>
              <a:ext uri="{FF2B5EF4-FFF2-40B4-BE49-F238E27FC236}">
                <a16:creationId xmlns:a16="http://schemas.microsoft.com/office/drawing/2014/main" id="{E337CAB8-DB6F-4D59-8113-E51423B885A5}"/>
              </a:ext>
            </a:extLst>
          </p:cNvPr>
          <p:cNvSpPr/>
          <p:nvPr userDrawn="1"/>
        </p:nvSpPr>
        <p:spPr>
          <a:xfrm>
            <a:off x="0" y="0"/>
            <a:ext cx="12191999" cy="1188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5337DA6E-23EF-4C5E-97A1-CD2A0053DE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6058" y="365760"/>
            <a:ext cx="3407030" cy="539496"/>
          </a:xfrm>
          <a:prstGeom prst="rect">
            <a:avLst/>
          </a:prstGeom>
        </p:spPr>
      </p:pic>
      <p:sp>
        <p:nvSpPr>
          <p:cNvPr id="11" name="Title 10">
            <a:extLst>
              <a:ext uri="{FF2B5EF4-FFF2-40B4-BE49-F238E27FC236}">
                <a16:creationId xmlns:a16="http://schemas.microsoft.com/office/drawing/2014/main" id="{DCA9F399-9539-440F-A95D-F67E90A16487}"/>
              </a:ext>
            </a:extLst>
          </p:cNvPr>
          <p:cNvSpPr>
            <a:spLocks noGrp="1"/>
          </p:cNvSpPr>
          <p:nvPr>
            <p:ph type="title" hasCustomPrompt="1"/>
          </p:nvPr>
        </p:nvSpPr>
        <p:spPr>
          <a:xfrm>
            <a:off x="3355848" y="2779776"/>
            <a:ext cx="5486400" cy="1737360"/>
          </a:xfrm>
        </p:spPr>
        <p:txBody>
          <a:bodyPr>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389938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Navy)">
    <p:bg>
      <p:bgPr>
        <a:solidFill>
          <a:schemeClr val="accent1"/>
        </a:solidFill>
        <a:effectLst/>
      </p:bgPr>
    </p:bg>
    <p:spTree>
      <p:nvGrpSpPr>
        <p:cNvPr id="1" name=""/>
        <p:cNvGrpSpPr/>
        <p:nvPr/>
      </p:nvGrpSpPr>
      <p:grpSpPr>
        <a:xfrm>
          <a:off x="0" y="0"/>
          <a:ext cx="0" cy="0"/>
          <a:chOff x="0" y="0"/>
          <a:chExt cx="0" cy="0"/>
        </a:xfrm>
      </p:grpSpPr>
      <p:sp>
        <p:nvSpPr>
          <p:cNvPr id="8" name="Rectangle 3" descr="This rectangle is a decorative element that becomes a white background for the orange logo at the top left of the slide. " title="Decorative Background">
            <a:extLst>
              <a:ext uri="{FF2B5EF4-FFF2-40B4-BE49-F238E27FC236}">
                <a16:creationId xmlns:a16="http://schemas.microsoft.com/office/drawing/2014/main" id="{E337CAB8-DB6F-4D59-8113-E51423B885A5}"/>
              </a:ext>
            </a:extLst>
          </p:cNvPr>
          <p:cNvSpPr/>
          <p:nvPr userDrawn="1"/>
        </p:nvSpPr>
        <p:spPr>
          <a:xfrm>
            <a:off x="0" y="0"/>
            <a:ext cx="12191999" cy="1188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5337DA6E-23EF-4C5E-97A1-CD2A0053DE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6058" y="365760"/>
            <a:ext cx="3407030" cy="539496"/>
          </a:xfrm>
          <a:prstGeom prst="rect">
            <a:avLst/>
          </a:prstGeom>
        </p:spPr>
      </p:pic>
      <p:sp>
        <p:nvSpPr>
          <p:cNvPr id="11" name="Title 10">
            <a:extLst>
              <a:ext uri="{FF2B5EF4-FFF2-40B4-BE49-F238E27FC236}">
                <a16:creationId xmlns:a16="http://schemas.microsoft.com/office/drawing/2014/main" id="{DCA9F399-9539-440F-A95D-F67E90A16487}"/>
              </a:ext>
            </a:extLst>
          </p:cNvPr>
          <p:cNvSpPr>
            <a:spLocks noGrp="1"/>
          </p:cNvSpPr>
          <p:nvPr>
            <p:ph type="title" hasCustomPrompt="1"/>
          </p:nvPr>
        </p:nvSpPr>
        <p:spPr>
          <a:xfrm>
            <a:off x="3355848" y="2779776"/>
            <a:ext cx="5486400" cy="1737360"/>
          </a:xfrm>
        </p:spPr>
        <p:txBody>
          <a:bodyPr>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4223592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Laurel (Orange)">
    <p:bg>
      <p:bgPr>
        <a:solidFill>
          <a:schemeClr val="tx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CA9F399-9539-440F-A95D-F67E90A16487}"/>
              </a:ext>
            </a:extLst>
          </p:cNvPr>
          <p:cNvSpPr>
            <a:spLocks noGrp="1"/>
          </p:cNvSpPr>
          <p:nvPr>
            <p:ph type="title" hasCustomPrompt="1"/>
          </p:nvPr>
        </p:nvSpPr>
        <p:spPr>
          <a:xfrm>
            <a:off x="731520" y="2743200"/>
            <a:ext cx="5486400" cy="1737360"/>
          </a:xfrm>
        </p:spPr>
        <p:txBody>
          <a:bodyPr>
            <a:normAutofit/>
          </a:bodyPr>
          <a:lstStyle>
            <a:lvl1pPr>
              <a:defRPr sz="6000">
                <a:solidFill>
                  <a:schemeClr val="bg1"/>
                </a:solidFill>
              </a:defRPr>
            </a:lvl1pPr>
          </a:lstStyle>
          <a:p>
            <a:r>
              <a:rPr lang="en-US"/>
              <a:t>Click to add title</a:t>
            </a:r>
          </a:p>
        </p:txBody>
      </p:sp>
      <p:pic>
        <p:nvPicPr>
          <p:cNvPr id="17" name="Picture 3" descr="The laurel from the Syracuse University seal is cropped to fit the right side of the slide. The laurel consists of a series of leaves in an arch. The laurel is white on top of an orange background." title="Syracuse University Laurel">
            <a:extLst>
              <a:ext uri="{FF2B5EF4-FFF2-40B4-BE49-F238E27FC236}">
                <a16:creationId xmlns:a16="http://schemas.microsoft.com/office/drawing/2014/main" id="{CB4F5232-983D-4884-A75F-D6A6B79DDC51}"/>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17" t="19247" r="69129" b="23976"/>
          <a:stretch/>
        </p:blipFill>
        <p:spPr>
          <a:xfrm>
            <a:off x="8339328" y="0"/>
            <a:ext cx="3849624" cy="68580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C130F7FB-DE3F-433F-9D72-A89EC60E30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1520" y="457200"/>
            <a:ext cx="4035560" cy="771146"/>
          </a:xfrm>
          <a:prstGeom prst="rect">
            <a:avLst/>
          </a:prstGeom>
        </p:spPr>
      </p:pic>
    </p:spTree>
    <p:extLst>
      <p:ext uri="{BB962C8B-B14F-4D97-AF65-F5344CB8AC3E}">
        <p14:creationId xmlns:p14="http://schemas.microsoft.com/office/powerpoint/2010/main" val="1449492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Laurel (Navy)">
    <p:bg>
      <p:bgPr>
        <a:solidFill>
          <a:schemeClr val="accent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CA9F399-9539-440F-A95D-F67E90A16487}"/>
              </a:ext>
            </a:extLst>
          </p:cNvPr>
          <p:cNvSpPr>
            <a:spLocks noGrp="1"/>
          </p:cNvSpPr>
          <p:nvPr>
            <p:ph type="title" hasCustomPrompt="1"/>
          </p:nvPr>
        </p:nvSpPr>
        <p:spPr>
          <a:xfrm>
            <a:off x="740664" y="2743200"/>
            <a:ext cx="5486400" cy="1737360"/>
          </a:xfrm>
        </p:spPr>
        <p:txBody>
          <a:bodyPr>
            <a:normAutofit/>
          </a:bodyPr>
          <a:lstStyle>
            <a:lvl1pPr>
              <a:defRPr sz="6000">
                <a:solidFill>
                  <a:schemeClr val="bg1"/>
                </a:solidFill>
              </a:defRPr>
            </a:lvl1pPr>
          </a:lstStyle>
          <a:p>
            <a:r>
              <a:rPr lang="en-US"/>
              <a:t>Click to add title</a:t>
            </a:r>
          </a:p>
        </p:txBody>
      </p:sp>
      <p:pic>
        <p:nvPicPr>
          <p:cNvPr id="17" name="Picture 3" descr="The laurel from the Syracuse University seal is cropped to fit the right side of the slide. The laurel consists of a series of leaves in an arch. The laurel is white on top of an orange background." title="Syracuse University Laurel">
            <a:extLst>
              <a:ext uri="{FF2B5EF4-FFF2-40B4-BE49-F238E27FC236}">
                <a16:creationId xmlns:a16="http://schemas.microsoft.com/office/drawing/2014/main" id="{CB4F5232-983D-4884-A75F-D6A6B79DDC51}"/>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17" t="19247" r="69129" b="23976"/>
          <a:stretch/>
        </p:blipFill>
        <p:spPr>
          <a:xfrm>
            <a:off x="8339328" y="0"/>
            <a:ext cx="3849624" cy="6858000"/>
          </a:xfrm>
          <a:prstGeom prst="rect">
            <a:avLst/>
          </a:prstGeom>
        </p:spPr>
      </p:pic>
      <p:pic>
        <p:nvPicPr>
          <p:cNvPr id="2" name="Picture 1" descr="A picture containing plate&#10;&#10;Description automatically generated">
            <a:extLst>
              <a:ext uri="{FF2B5EF4-FFF2-40B4-BE49-F238E27FC236}">
                <a16:creationId xmlns:a16="http://schemas.microsoft.com/office/drawing/2014/main" id="{CA3610F9-70B8-4FC3-89AB-7D2D9B3DFD7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0664" y="457200"/>
            <a:ext cx="4035560" cy="771146"/>
          </a:xfrm>
          <a:prstGeom prst="rect">
            <a:avLst/>
          </a:prstGeom>
        </p:spPr>
      </p:pic>
    </p:spTree>
    <p:extLst>
      <p:ext uri="{BB962C8B-B14F-4D97-AF65-F5344CB8AC3E}">
        <p14:creationId xmlns:p14="http://schemas.microsoft.com/office/powerpoint/2010/main" val="193380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with Block S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4CA2-66ED-4604-A9DE-012498D5F164}"/>
              </a:ext>
            </a:extLst>
          </p:cNvPr>
          <p:cNvSpPr>
            <a:spLocks noGrp="1"/>
          </p:cNvSpPr>
          <p:nvPr>
            <p:ph type="ctrTitle"/>
          </p:nvPr>
        </p:nvSpPr>
        <p:spPr>
          <a:xfrm>
            <a:off x="731520" y="1883664"/>
            <a:ext cx="658368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F6C91192-C655-4926-8868-75B9AE032C1A}"/>
              </a:ext>
            </a:extLst>
          </p:cNvPr>
          <p:cNvSpPr>
            <a:spLocks noGrp="1"/>
          </p:cNvSpPr>
          <p:nvPr>
            <p:ph type="subTitle" idx="1"/>
          </p:nvPr>
        </p:nvSpPr>
        <p:spPr>
          <a:xfrm>
            <a:off x="832419" y="4974336"/>
            <a:ext cx="6583680" cy="104241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drawing&#10;&#10;Description automatically generated">
            <a:extLst>
              <a:ext uri="{FF2B5EF4-FFF2-40B4-BE49-F238E27FC236}">
                <a16:creationId xmlns:a16="http://schemas.microsoft.com/office/drawing/2014/main" id="{310F034A-5FE1-4587-A1FD-18CED03F9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 y="457200"/>
            <a:ext cx="5312664" cy="841248"/>
          </a:xfrm>
          <a:prstGeom prst="rect">
            <a:avLst/>
          </a:prstGeom>
        </p:spPr>
      </p:pic>
      <p:pic>
        <p:nvPicPr>
          <p:cNvPr id="4" name="Picture 4" descr="Large navy blocky &quot;S&quot; placed on the bottom right corner of the slide. " title="Syracuse University Block S">
            <a:extLst>
              <a:ext uri="{FF2B5EF4-FFF2-40B4-BE49-F238E27FC236}">
                <a16:creationId xmlns:a16="http://schemas.microsoft.com/office/drawing/2014/main" id="{48B56CB2-891C-4374-86A1-216C4B5539C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54" r="11376" b="6720"/>
          <a:stretch/>
        </p:blipFill>
        <p:spPr>
          <a:xfrm>
            <a:off x="7772400" y="457200"/>
            <a:ext cx="4416552" cy="6400800"/>
          </a:xfrm>
          <a:prstGeom prst="rect">
            <a:avLst/>
          </a:prstGeom>
        </p:spPr>
      </p:pic>
    </p:spTree>
    <p:extLst>
      <p:ext uri="{BB962C8B-B14F-4D97-AF65-F5344CB8AC3E}">
        <p14:creationId xmlns:p14="http://schemas.microsoft.com/office/powerpoint/2010/main" val="2773360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26"/>
        <p:cNvGrpSpPr/>
        <p:nvPr/>
      </p:nvGrpSpPr>
      <p:grpSpPr>
        <a:xfrm>
          <a:off x="0" y="0"/>
          <a:ext cx="0" cy="0"/>
          <a:chOff x="0" y="0"/>
          <a:chExt cx="0" cy="0"/>
        </a:xfrm>
      </p:grpSpPr>
      <p:sp>
        <p:nvSpPr>
          <p:cNvPr id="27" name="Google Shape;27;p33"/>
          <p:cNvSpPr txBox="1">
            <a:spLocks noGrp="1"/>
          </p:cNvSpPr>
          <p:nvPr>
            <p:ph type="title"/>
          </p:nvPr>
        </p:nvSpPr>
        <p:spPr>
          <a:xfrm>
            <a:off x="838200" y="365125"/>
            <a:ext cx="10515600" cy="1325563"/>
          </a:xfrm>
          <a:prstGeom prst="rect">
            <a:avLst/>
          </a:prstGeom>
          <a:noFill/>
          <a:ln>
            <a:noFill/>
          </a:ln>
        </p:spPr>
        <p:txBody>
          <a:bodyPr spcFirstLastPara="1" wrap="square" lIns="0" tIns="45700" rIns="0"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3"/>
          <p:cNvSpPr txBox="1">
            <a:spLocks noGrp="1"/>
          </p:cNvSpPr>
          <p:nvPr>
            <p:ph type="body" idx="1"/>
          </p:nvPr>
        </p:nvSpPr>
        <p:spPr>
          <a:xfrm>
            <a:off x="838200" y="1825625"/>
            <a:ext cx="5181600" cy="4351338"/>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0"/>
              </a:spcBef>
              <a:spcAft>
                <a:spcPts val="0"/>
              </a:spcAft>
              <a:buSzPts val="1800"/>
              <a:buChar char="•"/>
              <a:defRPr/>
            </a:lvl1pPr>
            <a:lvl2pPr marL="914400" lvl="1" indent="-342900" algn="l">
              <a:lnSpc>
                <a:spcPct val="90000"/>
              </a:lnSpc>
              <a:spcBef>
                <a:spcPts val="1200"/>
              </a:spcBef>
              <a:spcAft>
                <a:spcPts val="0"/>
              </a:spcAft>
              <a:buSzPts val="1800"/>
              <a:buChar char="–"/>
              <a:defRPr/>
            </a:lvl2pPr>
            <a:lvl3pPr marL="1371600" lvl="2" indent="-342900" algn="l">
              <a:lnSpc>
                <a:spcPct val="90000"/>
              </a:lnSpc>
              <a:spcBef>
                <a:spcPts val="1200"/>
              </a:spcBef>
              <a:spcAft>
                <a:spcPts val="0"/>
              </a:spcAft>
              <a:buSzPts val="1800"/>
              <a:buChar char="▪"/>
              <a:defRPr/>
            </a:lvl3pPr>
            <a:lvl4pPr marL="1828800" lvl="3" indent="-342900" algn="l">
              <a:lnSpc>
                <a:spcPct val="90000"/>
              </a:lnSpc>
              <a:spcBef>
                <a:spcPts val="1200"/>
              </a:spcBef>
              <a:spcAft>
                <a:spcPts val="0"/>
              </a:spcAft>
              <a:buSzPts val="1800"/>
              <a:buChar char="–"/>
              <a:defRPr/>
            </a:lvl4pPr>
            <a:lvl5pPr marL="2286000" lvl="4" indent="-342900" algn="l">
              <a:lnSpc>
                <a:spcPct val="90000"/>
              </a:lnSpc>
              <a:spcBef>
                <a:spcPts val="1200"/>
              </a:spcBef>
              <a:spcAft>
                <a:spcPts val="0"/>
              </a:spcAft>
              <a:buClr>
                <a:schemeClr val="accent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3"/>
          <p:cNvSpPr txBox="1">
            <a:spLocks noGrp="1"/>
          </p:cNvSpPr>
          <p:nvPr>
            <p:ph type="body" idx="2"/>
          </p:nvPr>
        </p:nvSpPr>
        <p:spPr>
          <a:xfrm>
            <a:off x="6172200" y="1825625"/>
            <a:ext cx="5181600" cy="4351338"/>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0"/>
              </a:spcBef>
              <a:spcAft>
                <a:spcPts val="0"/>
              </a:spcAft>
              <a:buSzPts val="1800"/>
              <a:buChar char="•"/>
              <a:defRPr/>
            </a:lvl1pPr>
            <a:lvl2pPr marL="914400" lvl="1" indent="-342900" algn="l">
              <a:lnSpc>
                <a:spcPct val="90000"/>
              </a:lnSpc>
              <a:spcBef>
                <a:spcPts val="1200"/>
              </a:spcBef>
              <a:spcAft>
                <a:spcPts val="0"/>
              </a:spcAft>
              <a:buSzPts val="1800"/>
              <a:buChar char="–"/>
              <a:defRPr/>
            </a:lvl2pPr>
            <a:lvl3pPr marL="1371600" lvl="2" indent="-342900" algn="l">
              <a:lnSpc>
                <a:spcPct val="90000"/>
              </a:lnSpc>
              <a:spcBef>
                <a:spcPts val="1200"/>
              </a:spcBef>
              <a:spcAft>
                <a:spcPts val="0"/>
              </a:spcAft>
              <a:buSzPts val="1800"/>
              <a:buChar char="▪"/>
              <a:defRPr/>
            </a:lvl3pPr>
            <a:lvl4pPr marL="1828800" lvl="3" indent="-342900" algn="l">
              <a:lnSpc>
                <a:spcPct val="90000"/>
              </a:lnSpc>
              <a:spcBef>
                <a:spcPts val="1200"/>
              </a:spcBef>
              <a:spcAft>
                <a:spcPts val="0"/>
              </a:spcAft>
              <a:buSzPts val="1800"/>
              <a:buChar char="–"/>
              <a:defRPr/>
            </a:lvl4pPr>
            <a:lvl5pPr marL="2286000" lvl="4" indent="-342900" algn="l">
              <a:lnSpc>
                <a:spcPct val="90000"/>
              </a:lnSpc>
              <a:spcBef>
                <a:spcPts val="1200"/>
              </a:spcBef>
              <a:spcAft>
                <a:spcPts val="0"/>
              </a:spcAft>
              <a:buClr>
                <a:schemeClr val="accent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08041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64652"/>
              </a:buClr>
              <a:buSzPts val="2400"/>
              <a:buFont typeface="Calibri"/>
              <a:buNone/>
              <a:defRPr sz="2800">
                <a:solidFill>
                  <a:srgbClr val="364652"/>
                </a:solidFill>
                <a:latin typeface="Calibri"/>
                <a:ea typeface="Calibri"/>
                <a:cs typeface="Calibri"/>
                <a:sym typeface="Calibri"/>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3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0040" algn="l">
              <a:lnSpc>
                <a:spcPct val="100000"/>
              </a:lnSpc>
              <a:spcBef>
                <a:spcPts val="0"/>
              </a:spcBef>
              <a:spcAft>
                <a:spcPts val="0"/>
              </a:spcAft>
              <a:buSzPts val="1440"/>
              <a:buChar char="●"/>
              <a:defRPr sz="2400">
                <a:latin typeface="Calibri"/>
                <a:ea typeface="Calibri"/>
                <a:cs typeface="Calibri"/>
                <a:sym typeface="Calibri"/>
              </a:defRPr>
            </a:lvl1pPr>
            <a:lvl2pPr marL="914400" lvl="1" indent="-317500" algn="l">
              <a:lnSpc>
                <a:spcPct val="115000"/>
              </a:lnSpc>
              <a:spcBef>
                <a:spcPts val="0"/>
              </a:spcBef>
              <a:spcAft>
                <a:spcPts val="0"/>
              </a:spcAft>
              <a:buSzPts val="1400"/>
              <a:buChar char="○"/>
              <a:defRPr sz="1867"/>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Clr>
                <a:schemeClr val="accent1"/>
              </a:buClr>
              <a:buSzPts val="1400"/>
              <a:buChar char="●"/>
              <a:defRPr/>
            </a:lvl4pPr>
            <a:lvl5pPr marL="2286000" lvl="4" indent="-317500" algn="l">
              <a:lnSpc>
                <a:spcPct val="115000"/>
              </a:lnSpc>
              <a:spcBef>
                <a:spcPts val="1600"/>
              </a:spcBef>
              <a:spcAft>
                <a:spcPts val="0"/>
              </a:spcAft>
              <a:buClr>
                <a:schemeClr val="accent1"/>
              </a:buClr>
              <a:buSzPts val="1400"/>
              <a:buChar char="○"/>
              <a:defRPr/>
            </a:lvl5pPr>
            <a:lvl6pPr marL="2743200" lvl="5" indent="-317500" algn="l">
              <a:lnSpc>
                <a:spcPct val="115000"/>
              </a:lnSpc>
              <a:spcBef>
                <a:spcPts val="1600"/>
              </a:spcBef>
              <a:spcAft>
                <a:spcPts val="0"/>
              </a:spcAft>
              <a:buClr>
                <a:schemeClr val="dk1"/>
              </a:buClr>
              <a:buSzPts val="1400"/>
              <a:buChar char="■"/>
              <a:defRPr/>
            </a:lvl6pPr>
            <a:lvl7pPr marL="3200400" lvl="6" indent="-317500" algn="l">
              <a:lnSpc>
                <a:spcPct val="115000"/>
              </a:lnSpc>
              <a:spcBef>
                <a:spcPts val="1600"/>
              </a:spcBef>
              <a:spcAft>
                <a:spcPts val="0"/>
              </a:spcAft>
              <a:buClr>
                <a:schemeClr val="dk1"/>
              </a:buClr>
              <a:buSzPts val="1400"/>
              <a:buChar char="●"/>
              <a:defRPr/>
            </a:lvl7pPr>
            <a:lvl8pPr marL="3657600" lvl="7" indent="-317500" algn="l">
              <a:lnSpc>
                <a:spcPct val="115000"/>
              </a:lnSpc>
              <a:spcBef>
                <a:spcPts val="1600"/>
              </a:spcBef>
              <a:spcAft>
                <a:spcPts val="0"/>
              </a:spcAft>
              <a:buClr>
                <a:schemeClr val="dk1"/>
              </a:buClr>
              <a:buSzPts val="1400"/>
              <a:buChar char="○"/>
              <a:defRPr/>
            </a:lvl8pPr>
            <a:lvl9pPr marL="4114800" lvl="8" indent="-317500" algn="l">
              <a:lnSpc>
                <a:spcPct val="115000"/>
              </a:lnSpc>
              <a:spcBef>
                <a:spcPts val="1600"/>
              </a:spcBef>
              <a:spcAft>
                <a:spcPts val="1600"/>
              </a:spcAft>
              <a:buClr>
                <a:schemeClr val="dk1"/>
              </a:buClr>
              <a:buSzPts val="1400"/>
              <a:buChar char="■"/>
              <a:defRPr/>
            </a:lvl9pPr>
          </a:lstStyle>
          <a:p>
            <a:endParaRPr/>
          </a:p>
        </p:txBody>
      </p:sp>
      <p:sp>
        <p:nvSpPr>
          <p:cNvPr id="27" name="Google Shape;27;p39"/>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75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078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A350-A569-4D4A-A8C5-9F53139FA321}"/>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904DD360-C2B2-1A49-B668-FE02618F2B7F}"/>
              </a:ext>
            </a:extLst>
          </p:cNvPr>
          <p:cNvSpPr>
            <a:spLocks noGrp="1"/>
          </p:cNvSpPr>
          <p:nvPr>
            <p:ph idx="1"/>
          </p:nvPr>
        </p:nvSpPr>
        <p:spPr>
          <a:xfrm>
            <a:off x="838200" y="1825625"/>
            <a:ext cx="10515600" cy="4351338"/>
          </a:xfrm>
        </p:spPr>
        <p:txBody>
          <a:bodyPr/>
          <a:lstStyle>
            <a:lvl1pPr marL="0" indent="0">
              <a:buNone/>
              <a:defRPr sz="3200"/>
            </a:lvl1pPr>
            <a:lvl2pPr marL="9525" indent="0">
              <a:buNone/>
              <a:tabLst/>
              <a:defRPr sz="2800"/>
            </a:lvl2pPr>
            <a:lvl3pPr marL="9525" indent="0">
              <a:buNone/>
              <a:tabLst/>
              <a:defRPr sz="2800"/>
            </a:lvl3pPr>
            <a:lvl4pPr marL="9525" indent="0">
              <a:buNone/>
              <a:tabLst/>
              <a:defRPr sz="2400"/>
            </a:lvl4pPr>
            <a:lvl5pPr marL="9525" indent="0">
              <a:buNone/>
              <a:tabLst/>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791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ith Block S (Oran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4CA2-66ED-4604-A9DE-012498D5F164}"/>
              </a:ext>
            </a:extLst>
          </p:cNvPr>
          <p:cNvSpPr>
            <a:spLocks noGrp="1"/>
          </p:cNvSpPr>
          <p:nvPr>
            <p:ph type="ctrTitle"/>
          </p:nvPr>
        </p:nvSpPr>
        <p:spPr>
          <a:xfrm>
            <a:off x="731520" y="1883664"/>
            <a:ext cx="6583680" cy="2387600"/>
          </a:xfrm>
        </p:spPr>
        <p:txBody>
          <a:bodyPr anchor="b">
            <a:normAutofit/>
          </a:bodyPr>
          <a:lstStyle>
            <a:lvl1pPr algn="l">
              <a:defRPr sz="48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F6C91192-C655-4926-8868-75B9AE032C1A}"/>
              </a:ext>
            </a:extLst>
          </p:cNvPr>
          <p:cNvSpPr>
            <a:spLocks noGrp="1"/>
          </p:cNvSpPr>
          <p:nvPr>
            <p:ph type="subTitle" idx="1"/>
          </p:nvPr>
        </p:nvSpPr>
        <p:spPr>
          <a:xfrm>
            <a:off x="832419" y="4974336"/>
            <a:ext cx="6583680" cy="104241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4" descr="Large navy blocky &quot;S&quot; placed on the bottom right corner of the slide. " title="Syracuse University Block S">
            <a:extLst>
              <a:ext uri="{FF2B5EF4-FFF2-40B4-BE49-F238E27FC236}">
                <a16:creationId xmlns:a16="http://schemas.microsoft.com/office/drawing/2014/main" id="{48B56CB2-891C-4374-86A1-216C4B5539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 r="11376" b="6720"/>
          <a:stretch/>
        </p:blipFill>
        <p:spPr>
          <a:xfrm>
            <a:off x="7772400" y="457200"/>
            <a:ext cx="4416552" cy="6400800"/>
          </a:xfrm>
          <a:prstGeom prst="rect">
            <a:avLst/>
          </a:prstGeom>
        </p:spPr>
      </p:pic>
      <p:pic>
        <p:nvPicPr>
          <p:cNvPr id="5" name="Picture 4" descr="A close up of a logo&#10;&#10;Description automatically generated">
            <a:extLst>
              <a:ext uri="{FF2B5EF4-FFF2-40B4-BE49-F238E27FC236}">
                <a16:creationId xmlns:a16="http://schemas.microsoft.com/office/drawing/2014/main" id="{A59B8C53-372A-4886-BE77-55D99BAFDF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1520" y="457200"/>
            <a:ext cx="4035560" cy="771146"/>
          </a:xfrm>
          <a:prstGeom prst="rect">
            <a:avLst/>
          </a:prstGeom>
        </p:spPr>
      </p:pic>
    </p:spTree>
    <p:extLst>
      <p:ext uri="{BB962C8B-B14F-4D97-AF65-F5344CB8AC3E}">
        <p14:creationId xmlns:p14="http://schemas.microsoft.com/office/powerpoint/2010/main" val="307270455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 (Oran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4CA2-66ED-4604-A9DE-012498D5F164}"/>
              </a:ext>
            </a:extLst>
          </p:cNvPr>
          <p:cNvSpPr>
            <a:spLocks noGrp="1"/>
          </p:cNvSpPr>
          <p:nvPr>
            <p:ph type="ctrTitle"/>
          </p:nvPr>
        </p:nvSpPr>
        <p:spPr>
          <a:xfrm>
            <a:off x="457200" y="1883664"/>
            <a:ext cx="4389120" cy="2387600"/>
          </a:xfrm>
        </p:spPr>
        <p:txBody>
          <a:bodyPr anchor="b">
            <a:normAutofit/>
          </a:bodyPr>
          <a:lstStyle>
            <a:lvl1pPr algn="l">
              <a:defRPr sz="48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F6C91192-C655-4926-8868-75B9AE032C1A}"/>
              </a:ext>
            </a:extLst>
          </p:cNvPr>
          <p:cNvSpPr>
            <a:spLocks noGrp="1"/>
          </p:cNvSpPr>
          <p:nvPr>
            <p:ph type="subTitle" idx="1"/>
          </p:nvPr>
        </p:nvSpPr>
        <p:spPr>
          <a:xfrm>
            <a:off x="457200" y="4974336"/>
            <a:ext cx="4389120" cy="104241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close up of a logo&#10;&#10;Description automatically generated">
            <a:extLst>
              <a:ext uri="{FF2B5EF4-FFF2-40B4-BE49-F238E27FC236}">
                <a16:creationId xmlns:a16="http://schemas.microsoft.com/office/drawing/2014/main" id="{A59B8C53-372A-4886-BE77-55D99BAFDF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200"/>
            <a:ext cx="4035560" cy="771146"/>
          </a:xfrm>
          <a:prstGeom prst="rect">
            <a:avLst/>
          </a:prstGeom>
        </p:spPr>
      </p:pic>
      <p:sp>
        <p:nvSpPr>
          <p:cNvPr id="7" name="Picture Placeholder 6">
            <a:extLst>
              <a:ext uri="{FF2B5EF4-FFF2-40B4-BE49-F238E27FC236}">
                <a16:creationId xmlns:a16="http://schemas.microsoft.com/office/drawing/2014/main" id="{FB829552-C897-4318-AE7D-0602BCD15B65}"/>
              </a:ext>
            </a:extLst>
          </p:cNvPr>
          <p:cNvSpPr>
            <a:spLocks noGrp="1"/>
          </p:cNvSpPr>
          <p:nvPr>
            <p:ph type="pic" sz="quarter" idx="10"/>
          </p:nvPr>
        </p:nvSpPr>
        <p:spPr>
          <a:xfrm>
            <a:off x="5029200" y="1"/>
            <a:ext cx="7159752" cy="6858000"/>
          </a:xfrm>
          <a:solidFill>
            <a:schemeClr val="tx1"/>
          </a:solid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88395619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 (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4CA2-66ED-4604-A9DE-012498D5F164}"/>
              </a:ext>
            </a:extLst>
          </p:cNvPr>
          <p:cNvSpPr>
            <a:spLocks noGrp="1"/>
          </p:cNvSpPr>
          <p:nvPr>
            <p:ph type="ctrTitle"/>
          </p:nvPr>
        </p:nvSpPr>
        <p:spPr>
          <a:xfrm>
            <a:off x="457200" y="1883664"/>
            <a:ext cx="4389120" cy="2387600"/>
          </a:xfrm>
        </p:spPr>
        <p:txBody>
          <a:bodyPr anchor="b">
            <a:normAutofit/>
          </a:bodyPr>
          <a:lstStyle>
            <a:lvl1pPr algn="l">
              <a:defRPr sz="48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F6C91192-C655-4926-8868-75B9AE032C1A}"/>
              </a:ext>
            </a:extLst>
          </p:cNvPr>
          <p:cNvSpPr>
            <a:spLocks noGrp="1"/>
          </p:cNvSpPr>
          <p:nvPr>
            <p:ph type="subTitle" idx="1"/>
          </p:nvPr>
        </p:nvSpPr>
        <p:spPr>
          <a:xfrm>
            <a:off x="457200" y="4974336"/>
            <a:ext cx="4389120" cy="104241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Picture Placeholder 6">
            <a:extLst>
              <a:ext uri="{FF2B5EF4-FFF2-40B4-BE49-F238E27FC236}">
                <a16:creationId xmlns:a16="http://schemas.microsoft.com/office/drawing/2014/main" id="{FB829552-C897-4318-AE7D-0602BCD15B65}"/>
              </a:ext>
            </a:extLst>
          </p:cNvPr>
          <p:cNvSpPr>
            <a:spLocks noGrp="1"/>
          </p:cNvSpPr>
          <p:nvPr>
            <p:ph type="pic" sz="quarter" idx="10"/>
          </p:nvPr>
        </p:nvSpPr>
        <p:spPr>
          <a:xfrm>
            <a:off x="5029200" y="1"/>
            <a:ext cx="7159752" cy="6858000"/>
          </a:xfrm>
          <a:solidFill>
            <a:schemeClr val="tx1"/>
          </a:solidFill>
        </p:spPr>
        <p:txBody>
          <a:bodyPr/>
          <a:lstStyle>
            <a:lvl1pPr marL="0" indent="0">
              <a:buNone/>
              <a:defRPr/>
            </a:lvl1pPr>
          </a:lstStyle>
          <a:p>
            <a:r>
              <a:rPr lang="en-US"/>
              <a:t>Click icon to add picture</a:t>
            </a:r>
          </a:p>
        </p:txBody>
      </p:sp>
      <p:pic>
        <p:nvPicPr>
          <p:cNvPr id="4" name="Picture 3" descr="A picture containing plate&#10;&#10;Description automatically generated">
            <a:extLst>
              <a:ext uri="{FF2B5EF4-FFF2-40B4-BE49-F238E27FC236}">
                <a16:creationId xmlns:a16="http://schemas.microsoft.com/office/drawing/2014/main" id="{286C63A4-408E-490A-84AD-FBC3EBCDC7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457544"/>
            <a:ext cx="4035560" cy="771146"/>
          </a:xfrm>
          <a:prstGeom prst="rect">
            <a:avLst/>
          </a:prstGeom>
        </p:spPr>
      </p:pic>
    </p:spTree>
    <p:extLst>
      <p:ext uri="{BB962C8B-B14F-4D97-AF65-F5344CB8AC3E}">
        <p14:creationId xmlns:p14="http://schemas.microsoft.com/office/powerpoint/2010/main" val="219017790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No Indent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6E43-734E-4A8D-BFC1-C92B35D08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96D4BF-967C-462A-B733-1B0B8D43209D}"/>
              </a:ext>
            </a:extLst>
          </p:cNvPr>
          <p:cNvSpPr>
            <a:spLocks noGrp="1"/>
          </p:cNvSpPr>
          <p:nvPr>
            <p:ph idx="1"/>
          </p:nvPr>
        </p:nvSpPr>
        <p:spPr/>
        <p:txBody>
          <a:bodyPr/>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07F93A0-B6BC-4BC3-824C-D096880F8F47}"/>
              </a:ext>
            </a:extLst>
          </p:cNvPr>
          <p:cNvSpPr>
            <a:spLocks noGrp="1"/>
          </p:cNvSpPr>
          <p:nvPr>
            <p:ph type="sldNum" sz="quarter" idx="12"/>
          </p:nvPr>
        </p:nvSpPr>
        <p:spPr>
          <a:xfrm>
            <a:off x="8610600" y="6356350"/>
            <a:ext cx="2743200" cy="365125"/>
          </a:xfrm>
          <a:prstGeom prst="rect">
            <a:avLst/>
          </a:prstGeom>
        </p:spPr>
        <p:txBody>
          <a:bodyPr/>
          <a:lstStyle/>
          <a:p>
            <a:fld id="{57410643-5391-4811-8551-11E00218332C}" type="slidenum">
              <a:rPr lang="en-US" smtClean="0"/>
              <a:t>‹#›</a:t>
            </a:fld>
            <a:endParaRPr lang="en-US"/>
          </a:p>
        </p:txBody>
      </p:sp>
    </p:spTree>
    <p:extLst>
      <p:ext uri="{BB962C8B-B14F-4D97-AF65-F5344CB8AC3E}">
        <p14:creationId xmlns:p14="http://schemas.microsoft.com/office/powerpoint/2010/main" val="4212179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With Indent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6E43-734E-4A8D-BFC1-C92B35D08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96D4BF-967C-462A-B733-1B0B8D4320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C7D0F44-F0C6-43B7-9FC8-2AA15DDCE62F}"/>
              </a:ext>
            </a:extLst>
          </p:cNvPr>
          <p:cNvSpPr>
            <a:spLocks noGrp="1"/>
          </p:cNvSpPr>
          <p:nvPr>
            <p:ph type="sldNum" sz="quarter" idx="10"/>
          </p:nvPr>
        </p:nvSpPr>
        <p:spPr/>
        <p:txBody>
          <a:bodyPr/>
          <a:lstStyle/>
          <a:p>
            <a:fld id="{57410643-5391-4811-8551-11E00218332C}" type="slidenum">
              <a:rPr lang="en-US" smtClean="0"/>
              <a:pPr/>
              <a:t>‹#›</a:t>
            </a:fld>
            <a:endParaRPr lang="en-US"/>
          </a:p>
        </p:txBody>
      </p:sp>
    </p:spTree>
    <p:extLst>
      <p:ext uri="{BB962C8B-B14F-4D97-AF65-F5344CB8AC3E}">
        <p14:creationId xmlns:p14="http://schemas.microsoft.com/office/powerpoint/2010/main" val="1340945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019C2-4437-4ECB-B60A-7CE1B91D3D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C103CC-4EBB-4939-A146-2A2A1BB102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C52B9A-956A-4A6D-A513-BA6E86A49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C37D65B-434B-4F11-9E98-BB14F13DC64B}"/>
              </a:ext>
            </a:extLst>
          </p:cNvPr>
          <p:cNvSpPr>
            <a:spLocks noGrp="1"/>
          </p:cNvSpPr>
          <p:nvPr>
            <p:ph type="sldNum" sz="quarter" idx="12"/>
          </p:nvPr>
        </p:nvSpPr>
        <p:spPr>
          <a:xfrm>
            <a:off x="8610600" y="6356350"/>
            <a:ext cx="2743200" cy="365125"/>
          </a:xfrm>
          <a:prstGeom prst="rect">
            <a:avLst/>
          </a:prstGeom>
        </p:spPr>
        <p:txBody>
          <a:bodyPr/>
          <a:lstStyle/>
          <a:p>
            <a:fld id="{57410643-5391-4811-8551-11E00218332C}" type="slidenum">
              <a:rPr lang="en-US" smtClean="0"/>
              <a:t>‹#›</a:t>
            </a:fld>
            <a:endParaRPr lang="en-US"/>
          </a:p>
        </p:txBody>
      </p:sp>
    </p:spTree>
    <p:extLst>
      <p:ext uri="{BB962C8B-B14F-4D97-AF65-F5344CB8AC3E}">
        <p14:creationId xmlns:p14="http://schemas.microsoft.com/office/powerpoint/2010/main" val="1255266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6537-CF1D-4AC9-AE22-78D5FF93C5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DC5A38-1234-4122-A243-1D96AE09ED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4F6AF6-B96E-4A2A-8511-7A10B99415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ADDEDB-B6BE-4473-9EBE-A558D2C8E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4FA60C-4691-4ED3-9EA9-89A1212FB1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DD56D4E-707B-4B0E-B2B8-E4554BFD74C2}"/>
              </a:ext>
            </a:extLst>
          </p:cNvPr>
          <p:cNvSpPr>
            <a:spLocks noGrp="1"/>
          </p:cNvSpPr>
          <p:nvPr>
            <p:ph type="sldNum" sz="quarter" idx="12"/>
          </p:nvPr>
        </p:nvSpPr>
        <p:spPr>
          <a:xfrm>
            <a:off x="8610600" y="6356350"/>
            <a:ext cx="2743200" cy="365125"/>
          </a:xfrm>
          <a:prstGeom prst="rect">
            <a:avLst/>
          </a:prstGeom>
        </p:spPr>
        <p:txBody>
          <a:bodyPr/>
          <a:lstStyle/>
          <a:p>
            <a:fld id="{57410643-5391-4811-8551-11E00218332C}" type="slidenum">
              <a:rPr lang="en-US" smtClean="0"/>
              <a:t>‹#›</a:t>
            </a:fld>
            <a:endParaRPr lang="en-US"/>
          </a:p>
        </p:txBody>
      </p:sp>
    </p:spTree>
    <p:extLst>
      <p:ext uri="{BB962C8B-B14F-4D97-AF65-F5344CB8AC3E}">
        <p14:creationId xmlns:p14="http://schemas.microsoft.com/office/powerpoint/2010/main" val="6103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6CCCBE-DEC8-4EDC-BF3D-DE8C37C454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7CE370-7FFA-4CAF-ABFB-13DEC463A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3">
            <a:extLst>
              <a:ext uri="{FF2B5EF4-FFF2-40B4-BE49-F238E27FC236}">
                <a16:creationId xmlns:a16="http://schemas.microsoft.com/office/drawing/2014/main" id="{B1E277A9-78E3-4066-A7FD-3FBD17AD5FFD}"/>
              </a:ext>
            </a:extLst>
          </p:cNvPr>
          <p:cNvCxnSpPr>
            <a:cxnSpLocks/>
          </p:cNvCxnSpPr>
          <p:nvPr userDrawn="1"/>
        </p:nvCxnSpPr>
        <p:spPr>
          <a:xfrm>
            <a:off x="838200" y="6355845"/>
            <a:ext cx="10515600"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EE10FF4F-1DF4-46E2-852A-A36186145049}"/>
              </a:ext>
            </a:extLst>
          </p:cNvPr>
          <p:cNvSpPr>
            <a:spLocks noGrp="1"/>
          </p:cNvSpPr>
          <p:nvPr>
            <p:ph type="sldNum" sz="quarter" idx="4"/>
          </p:nvPr>
        </p:nvSpPr>
        <p:spPr>
          <a:xfrm>
            <a:off x="8610600" y="6356350"/>
            <a:ext cx="2743200" cy="365125"/>
          </a:xfrm>
          <a:prstGeom prst="rect">
            <a:avLst/>
          </a:prstGeom>
        </p:spPr>
        <p:txBody>
          <a:bodyPr anchor="ctr"/>
          <a:lstStyle>
            <a:lvl1pPr algn="r">
              <a:defRPr sz="900">
                <a:solidFill>
                  <a:schemeClr val="tx2"/>
                </a:solidFill>
              </a:defRPr>
            </a:lvl1pPr>
          </a:lstStyle>
          <a:p>
            <a:fld id="{57410643-5391-4811-8551-11E00218332C}" type="slidenum">
              <a:rPr lang="en-US" smtClean="0"/>
              <a:pPr/>
              <a:t>‹#›</a:t>
            </a:fld>
            <a:endParaRPr lang="en-US"/>
          </a:p>
        </p:txBody>
      </p:sp>
      <p:pic>
        <p:nvPicPr>
          <p:cNvPr id="16" name="Picture 15" descr="A picture containing drawing&#10;&#10;Description automatically generated">
            <a:extLst>
              <a:ext uri="{FF2B5EF4-FFF2-40B4-BE49-F238E27FC236}">
                <a16:creationId xmlns:a16="http://schemas.microsoft.com/office/drawing/2014/main" id="{31C9FCFC-8FE5-4CC0-94B9-D8239A35DC34}"/>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38200" y="6401692"/>
            <a:ext cx="2541998" cy="402520"/>
          </a:xfrm>
          <a:prstGeom prst="rect">
            <a:avLst/>
          </a:prstGeom>
        </p:spPr>
      </p:pic>
    </p:spTree>
    <p:extLst>
      <p:ext uri="{BB962C8B-B14F-4D97-AF65-F5344CB8AC3E}">
        <p14:creationId xmlns:p14="http://schemas.microsoft.com/office/powerpoint/2010/main" val="3940779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0"/>
        </a:spcBef>
        <a:spcAft>
          <a:spcPts val="1200"/>
        </a:spcAft>
        <a:buClr>
          <a:schemeClr val="tx2"/>
        </a:buClr>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0"/>
        </a:spcBef>
        <a:spcAft>
          <a:spcPts val="1200"/>
        </a:spcAft>
        <a:buClr>
          <a:schemeClr val="tx2"/>
        </a:buClr>
        <a:buFont typeface="Verdana" panose="020B060403050404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chemeClr val="accent1"/>
        </a:buClr>
        <a:buFont typeface="Wingdings" panose="05000000000000000000" pitchFamily="2" charset="2"/>
        <a:buChar char="§"/>
        <a:defRPr sz="2400" kern="1200">
          <a:solidFill>
            <a:schemeClr val="accent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Verdana" panose="020B0604030504040204" pitchFamily="34" charset="0"/>
        <a:buChar char="–"/>
        <a:defRPr sz="2000" kern="1200">
          <a:solidFill>
            <a:schemeClr val="accent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17.png"/><Relationship Id="rId7" Type="http://schemas.openxmlformats.org/officeDocument/2006/relationships/hyperlink" Target="https://www.publicdomainpictures.net/view-image.php?image=164226&amp;picture=&amp;jazyk=DE" TargetMode="Externa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8.jpeg"/><Relationship Id="rId11" Type="http://schemas.openxmlformats.org/officeDocument/2006/relationships/diagramColors" Target="../diagrams/colors2.xml"/><Relationship Id="rId5" Type="http://schemas.openxmlformats.org/officeDocument/2006/relationships/hyperlink" Target="https://creativecommons.org/licenses/by-nc/3.0/" TargetMode="External"/><Relationship Id="rId10" Type="http://schemas.openxmlformats.org/officeDocument/2006/relationships/diagramQuickStyle" Target="../diagrams/quickStyle2.xml"/><Relationship Id="rId4" Type="http://schemas.openxmlformats.org/officeDocument/2006/relationships/hyperlink" Target="https://pngimg.com/download/87397" TargetMode="Externa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hyperlink" Target="https://creativecommons.org/licenses/by-sa/3.0/" TargetMode="External"/><Relationship Id="rId4" Type="http://schemas.openxmlformats.org/officeDocument/2006/relationships/hyperlink" Target="https://es.wikipedia.org/wiki/Wikipedia:Caf%C3%A9/Portal/Archivo/Miscel%C3%A1nea/2018/08"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www.waer.org/podcast/the-land-youre-on"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21.xml"/><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24" Type="http://schemas.openxmlformats.org/officeDocument/2006/relationships/hyperlink" Target="https://patientensicht.ch/artikel/warum-open-access-wichtig-fuer-forschungsfoerdernde-gemeinnuetzige-organisationen" TargetMode="External"/><Relationship Id="rId5" Type="http://schemas.openxmlformats.org/officeDocument/2006/relationships/diagramQuickStyle" Target="../diagrams/quickStyle5.xml"/><Relationship Id="rId15" Type="http://schemas.openxmlformats.org/officeDocument/2006/relationships/diagramQuickStyle" Target="../diagrams/quickStyle7.xml"/><Relationship Id="rId23" Type="http://schemas.openxmlformats.org/officeDocument/2006/relationships/image" Target="../media/image25.png"/><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32.emf"/><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www.enago.com/academy/open-access-week-2020-equity-and-inclusi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18" Type="http://schemas.openxmlformats.org/officeDocument/2006/relationships/diagramData" Target="../diagrams/data12.xml"/><Relationship Id="rId3" Type="http://schemas.openxmlformats.org/officeDocument/2006/relationships/diagramData" Target="../diagrams/data9.xml"/><Relationship Id="rId21" Type="http://schemas.openxmlformats.org/officeDocument/2006/relationships/diagramColors" Target="../diagrams/colors12.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notesSlide" Target="../notesSlides/notesSlide35.xml"/><Relationship Id="rId16" Type="http://schemas.openxmlformats.org/officeDocument/2006/relationships/diagramColors" Target="../diagrams/colors11.xml"/><Relationship Id="rId20" Type="http://schemas.openxmlformats.org/officeDocument/2006/relationships/diagramQuickStyle" Target="../diagrams/quickStyle12.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diagramColors" Target="../diagrams/colors10.xml"/><Relationship Id="rId24" Type="http://schemas.openxmlformats.org/officeDocument/2006/relationships/hyperlink" Target="https://patientensicht.ch/artikel/warum-open-access-wichtig-fuer-forschungsfoerdernde-gemeinnuetzige-organisationen" TargetMode="External"/><Relationship Id="rId5" Type="http://schemas.openxmlformats.org/officeDocument/2006/relationships/diagramQuickStyle" Target="../diagrams/quickStyle9.xml"/><Relationship Id="rId15" Type="http://schemas.openxmlformats.org/officeDocument/2006/relationships/diagramQuickStyle" Target="../diagrams/quickStyle11.xml"/><Relationship Id="rId23" Type="http://schemas.openxmlformats.org/officeDocument/2006/relationships/image" Target="../media/image25.png"/><Relationship Id="rId10" Type="http://schemas.openxmlformats.org/officeDocument/2006/relationships/diagramQuickStyle" Target="../diagrams/quickStyle10.xml"/><Relationship Id="rId19" Type="http://schemas.openxmlformats.org/officeDocument/2006/relationships/diagramLayout" Target="../diagrams/layout12.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 Id="rId22" Type="http://schemas.microsoft.com/office/2007/relationships/diagramDrawing" Target="../diagrams/drawing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2711-DEE5-6E54-A2C0-32B7B8D9A829}"/>
              </a:ext>
            </a:extLst>
          </p:cNvPr>
          <p:cNvSpPr>
            <a:spLocks noGrp="1"/>
          </p:cNvSpPr>
          <p:nvPr>
            <p:ph type="ctrTitle"/>
          </p:nvPr>
        </p:nvSpPr>
        <p:spPr>
          <a:xfrm>
            <a:off x="457200" y="2244464"/>
            <a:ext cx="5307496" cy="2387600"/>
          </a:xfrm>
        </p:spPr>
        <p:txBody>
          <a:bodyPr anchor="b">
            <a:noAutofit/>
          </a:bodyPr>
          <a:lstStyle/>
          <a:p>
            <a:r>
              <a:rPr lang="en-US" sz="4500"/>
              <a:t>Operationalizing Open at Syracuse University Libraries</a:t>
            </a:r>
          </a:p>
        </p:txBody>
      </p:sp>
      <p:sp>
        <p:nvSpPr>
          <p:cNvPr id="10" name="Subtitle 2">
            <a:extLst>
              <a:ext uri="{FF2B5EF4-FFF2-40B4-BE49-F238E27FC236}">
                <a16:creationId xmlns:a16="http://schemas.microsoft.com/office/drawing/2014/main" id="{3E279BB0-B4FF-A0EA-2916-B1EE2678EF17}"/>
              </a:ext>
            </a:extLst>
          </p:cNvPr>
          <p:cNvSpPr>
            <a:spLocks noGrp="1"/>
          </p:cNvSpPr>
          <p:nvPr>
            <p:ph type="subTitle" idx="1"/>
          </p:nvPr>
        </p:nvSpPr>
        <p:spPr>
          <a:xfrm>
            <a:off x="457200" y="5093603"/>
            <a:ext cx="4389120" cy="1042416"/>
          </a:xfrm>
        </p:spPr>
        <p:txBody>
          <a:bodyPr/>
          <a:lstStyle/>
          <a:p>
            <a:r>
              <a:rPr lang="en-US"/>
              <a:t>February 13, 2024</a:t>
            </a:r>
          </a:p>
        </p:txBody>
      </p:sp>
      <p:sp>
        <p:nvSpPr>
          <p:cNvPr id="3" name="Subtitle 2">
            <a:extLst>
              <a:ext uri="{FF2B5EF4-FFF2-40B4-BE49-F238E27FC236}">
                <a16:creationId xmlns:a16="http://schemas.microsoft.com/office/drawing/2014/main" id="{83E71BB8-3B3C-BE17-FD63-541F0AE4EECA}"/>
              </a:ext>
            </a:extLst>
          </p:cNvPr>
          <p:cNvSpPr>
            <a:spLocks/>
          </p:cNvSpPr>
          <p:nvPr/>
        </p:nvSpPr>
        <p:spPr>
          <a:xfrm>
            <a:off x="6073509" y="3831522"/>
            <a:ext cx="3179089" cy="1601085"/>
          </a:xfrm>
          <a:prstGeom prst="rect">
            <a:avLst/>
          </a:prstGeom>
        </p:spPr>
        <p:txBody>
          <a:bodyPr>
            <a:normAutofit lnSpcReduction="10000"/>
          </a:bodyPr>
          <a:lstStyle/>
          <a:p>
            <a:pPr defTabSz="923544">
              <a:spcAft>
                <a:spcPts val="600"/>
              </a:spcAft>
            </a:pPr>
            <a:r>
              <a:rPr lang="en-US" sz="2400" kern="1200" err="1">
                <a:solidFill>
                  <a:schemeClr val="tx1"/>
                </a:solidFill>
                <a:latin typeface="+mn-lt"/>
                <a:ea typeface="+mn-ea"/>
                <a:cs typeface="+mn-cs"/>
              </a:rPr>
              <a:t>Déirdre</a:t>
            </a:r>
            <a:r>
              <a:rPr lang="en-US" sz="2400" kern="1200">
                <a:solidFill>
                  <a:schemeClr val="tx1"/>
                </a:solidFill>
                <a:latin typeface="+mn-lt"/>
                <a:ea typeface="+mn-ea"/>
                <a:cs typeface="+mn-cs"/>
              </a:rPr>
              <a:t> Joyce, Head of Digital Stewardship and the Digital Library</a:t>
            </a:r>
          </a:p>
          <a:p>
            <a:pPr>
              <a:spcAft>
                <a:spcPts val="600"/>
              </a:spcAft>
            </a:pPr>
            <a:endParaRPr lang="en-US"/>
          </a:p>
        </p:txBody>
      </p:sp>
      <p:sp>
        <p:nvSpPr>
          <p:cNvPr id="4" name="Subtitle 2">
            <a:extLst>
              <a:ext uri="{FF2B5EF4-FFF2-40B4-BE49-F238E27FC236}">
                <a16:creationId xmlns:a16="http://schemas.microsoft.com/office/drawing/2014/main" id="{D78304A9-1E1A-4921-85AF-A08D228FA238}"/>
              </a:ext>
            </a:extLst>
          </p:cNvPr>
          <p:cNvSpPr txBox="1">
            <a:spLocks/>
          </p:cNvSpPr>
          <p:nvPr/>
        </p:nvSpPr>
        <p:spPr>
          <a:xfrm>
            <a:off x="9188765" y="3696492"/>
            <a:ext cx="3179089" cy="17361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spcAft>
                <a:spcPts val="1200"/>
              </a:spcAft>
              <a:buClr>
                <a:schemeClr val="tx2"/>
              </a:buClr>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0"/>
              </a:spcBef>
              <a:spcAft>
                <a:spcPts val="1200"/>
              </a:spcAft>
              <a:buClr>
                <a:schemeClr val="tx2"/>
              </a:buClr>
              <a:buFont typeface="Verdana" panose="020B060403050404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0"/>
              </a:spcBef>
              <a:spcAft>
                <a:spcPts val="1200"/>
              </a:spcAft>
              <a:buClr>
                <a:schemeClr val="accent1"/>
              </a:buClr>
              <a:buFont typeface="Wingdings" panose="05000000000000000000" pitchFamily="2" charset="2"/>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0"/>
              </a:spcBef>
              <a:spcAft>
                <a:spcPts val="1200"/>
              </a:spcAft>
              <a:buFont typeface="Verdana" panose="020B060403050404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23544">
              <a:spcAft>
                <a:spcPts val="1212"/>
              </a:spcAft>
            </a:pPr>
            <a:endParaRPr lang="en-US" sz="2424" kern="1200">
              <a:solidFill>
                <a:schemeClr val="accent1"/>
              </a:solidFill>
              <a:latin typeface="+mn-lt"/>
              <a:ea typeface="+mn-ea"/>
              <a:cs typeface="+mn-cs"/>
            </a:endParaRPr>
          </a:p>
          <a:p>
            <a:pPr defTabSz="923544">
              <a:spcAft>
                <a:spcPts val="1212"/>
              </a:spcAft>
            </a:pPr>
            <a:r>
              <a:rPr lang="en-US" kern="1200">
                <a:solidFill>
                  <a:schemeClr val="tx1"/>
                </a:solidFill>
                <a:latin typeface="+mn-lt"/>
                <a:ea typeface="+mn-ea"/>
                <a:cs typeface="+mn-cs"/>
              </a:rPr>
              <a:t>Anne </a:t>
            </a:r>
            <a:r>
              <a:rPr lang="en-US" kern="1200" err="1">
                <a:solidFill>
                  <a:schemeClr val="tx1"/>
                </a:solidFill>
                <a:latin typeface="+mn-lt"/>
                <a:ea typeface="+mn-ea"/>
                <a:cs typeface="+mn-cs"/>
              </a:rPr>
              <a:t>Rauh</a:t>
            </a:r>
            <a:r>
              <a:rPr lang="en-US" kern="1200">
                <a:solidFill>
                  <a:schemeClr val="tx1"/>
                </a:solidFill>
                <a:latin typeface="+mn-lt"/>
                <a:ea typeface="+mn-ea"/>
                <a:cs typeface="+mn-cs"/>
              </a:rPr>
              <a:t>, Head of Collections and Research Services</a:t>
            </a:r>
            <a:endParaRPr lang="en-US">
              <a:solidFill>
                <a:schemeClr val="tx1"/>
              </a:solidFill>
            </a:endParaRPr>
          </a:p>
        </p:txBody>
      </p:sp>
      <p:pic>
        <p:nvPicPr>
          <p:cNvPr id="6" name="Picture 5" descr="A person wearing glasses and smiling&#10;&#10;Description automatically generated">
            <a:extLst>
              <a:ext uri="{FF2B5EF4-FFF2-40B4-BE49-F238E27FC236}">
                <a16:creationId xmlns:a16="http://schemas.microsoft.com/office/drawing/2014/main" id="{FAD34E08-294B-3AAB-FFAD-1840967D96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88765" y="1944713"/>
            <a:ext cx="1895261" cy="1847934"/>
          </a:xfrm>
          <a:prstGeom prst="rect">
            <a:avLst/>
          </a:prstGeom>
        </p:spPr>
      </p:pic>
      <p:pic>
        <p:nvPicPr>
          <p:cNvPr id="5" name="Picture 4" descr="A person with grey hair and blue shirt&#10;&#10;Description automatically generated">
            <a:extLst>
              <a:ext uri="{FF2B5EF4-FFF2-40B4-BE49-F238E27FC236}">
                <a16:creationId xmlns:a16="http://schemas.microsoft.com/office/drawing/2014/main" id="{1D725B4A-8104-BB9C-12D7-8D01ECD391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3509" y="1944713"/>
            <a:ext cx="2134780" cy="1601085"/>
          </a:xfrm>
          <a:prstGeom prst="rect">
            <a:avLst/>
          </a:prstGeom>
        </p:spPr>
      </p:pic>
    </p:spTree>
    <p:extLst>
      <p:ext uri="{BB962C8B-B14F-4D97-AF65-F5344CB8AC3E}">
        <p14:creationId xmlns:p14="http://schemas.microsoft.com/office/powerpoint/2010/main" val="685139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4CDDB-929F-FA85-9041-A49DE47B65CD}"/>
            </a:ext>
          </a:extLst>
        </p:cNvPr>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8A6E51E9-E95C-E9FD-26FE-D1CC0CC10F43}"/>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708041" y="882742"/>
            <a:ext cx="5902559" cy="5526741"/>
          </a:xfrm>
          <a:prstGeom prst="rect">
            <a:avLst/>
          </a:prstGeom>
        </p:spPr>
      </p:pic>
      <p:sp>
        <p:nvSpPr>
          <p:cNvPr id="10" name="TextBox 9">
            <a:extLst>
              <a:ext uri="{FF2B5EF4-FFF2-40B4-BE49-F238E27FC236}">
                <a16:creationId xmlns:a16="http://schemas.microsoft.com/office/drawing/2014/main" id="{4A4A18FB-46F1-84DD-5DA4-599F62C82103}"/>
              </a:ext>
            </a:extLst>
          </p:cNvPr>
          <p:cNvSpPr txBox="1"/>
          <p:nvPr/>
        </p:nvSpPr>
        <p:spPr>
          <a:xfrm>
            <a:off x="2708041" y="6454292"/>
            <a:ext cx="5863007" cy="230832"/>
          </a:xfrm>
          <a:prstGeom prst="rect">
            <a:avLst/>
          </a:prstGeom>
          <a:noFill/>
        </p:spPr>
        <p:txBody>
          <a:bodyPr wrap="square" rtlCol="0">
            <a:spAutoFit/>
          </a:bodyPr>
          <a:lstStyle/>
          <a:p>
            <a:r>
              <a:rPr lang="en-US" sz="900">
                <a:hlinkClick r:id="rId4" tooltip="https://pngimg.com/download/87397"/>
              </a:rPr>
              <a:t>This Photo</a:t>
            </a:r>
            <a:r>
              <a:rPr lang="en-US" sz="900"/>
              <a:t> by Unknown Author is licensed under </a:t>
            </a:r>
            <a:r>
              <a:rPr lang="en-US" sz="900">
                <a:hlinkClick r:id="rId5" tooltip="https://creativecommons.org/licenses/by-nc/3.0/"/>
              </a:rPr>
              <a:t>CC BY-NC</a:t>
            </a:r>
            <a:endParaRPr lang="en-US" sz="900"/>
          </a:p>
        </p:txBody>
      </p:sp>
      <p:pic>
        <p:nvPicPr>
          <p:cNvPr id="7" name="Picture 6" descr="A yellow question mark on a white background&#10;&#10;Description automatically generated">
            <a:extLst>
              <a:ext uri="{FF2B5EF4-FFF2-40B4-BE49-F238E27FC236}">
                <a16:creationId xmlns:a16="http://schemas.microsoft.com/office/drawing/2014/main" id="{DEF81375-353A-A704-586E-CA3627B4EE4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725146" y="2559423"/>
            <a:ext cx="2369671" cy="2369671"/>
          </a:xfrm>
          <a:prstGeom prst="rect">
            <a:avLst/>
          </a:prstGeom>
        </p:spPr>
      </p:pic>
      <p:sp>
        <p:nvSpPr>
          <p:cNvPr id="2" name="Title 1">
            <a:extLst>
              <a:ext uri="{FF2B5EF4-FFF2-40B4-BE49-F238E27FC236}">
                <a16:creationId xmlns:a16="http://schemas.microsoft.com/office/drawing/2014/main" id="{9D9BD922-F56D-2008-F910-EDC05BD32FD8}"/>
              </a:ext>
            </a:extLst>
          </p:cNvPr>
          <p:cNvSpPr>
            <a:spLocks noGrp="1"/>
          </p:cNvSpPr>
          <p:nvPr>
            <p:ph type="title"/>
          </p:nvPr>
        </p:nvSpPr>
        <p:spPr>
          <a:xfrm>
            <a:off x="838200" y="365125"/>
            <a:ext cx="10515600" cy="1325563"/>
          </a:xfrm>
        </p:spPr>
        <p:txBody>
          <a:bodyPr anchor="ctr">
            <a:normAutofit/>
          </a:bodyPr>
          <a:lstStyle/>
          <a:p>
            <a:r>
              <a:rPr lang="en-US"/>
              <a:t>2020</a:t>
            </a:r>
          </a:p>
        </p:txBody>
      </p:sp>
      <p:sp>
        <p:nvSpPr>
          <p:cNvPr id="13" name="Slide Number Placeholder 4">
            <a:extLst>
              <a:ext uri="{FF2B5EF4-FFF2-40B4-BE49-F238E27FC236}">
                <a16:creationId xmlns:a16="http://schemas.microsoft.com/office/drawing/2014/main" id="{4A257542-FF58-E9F6-8486-888D19BA7D02}"/>
              </a:ext>
            </a:extLst>
          </p:cNvPr>
          <p:cNvSpPr>
            <a:spLocks noGrp="1"/>
          </p:cNvSpPr>
          <p:nvPr>
            <p:ph type="sldNum" sz="quarter" idx="12"/>
          </p:nvPr>
        </p:nvSpPr>
        <p:spPr>
          <a:xfrm>
            <a:off x="8610600" y="6356350"/>
            <a:ext cx="2743200" cy="365125"/>
          </a:xfrm>
        </p:spPr>
        <p:txBody>
          <a:bodyPr/>
          <a:lstStyle/>
          <a:p>
            <a:pPr>
              <a:spcAft>
                <a:spcPts val="600"/>
              </a:spcAft>
            </a:pPr>
            <a:fld id="{57410643-5391-4811-8551-11E00218332C}" type="slidenum">
              <a:rPr lang="en-US" smtClean="0"/>
              <a:pPr>
                <a:spcAft>
                  <a:spcPts val="600"/>
                </a:spcAft>
              </a:pPr>
              <a:t>10</a:t>
            </a:fld>
            <a:endParaRPr lang="en-US"/>
          </a:p>
        </p:txBody>
      </p:sp>
      <p:graphicFrame>
        <p:nvGraphicFramePr>
          <p:cNvPr id="3" name="Content Placeholder 2">
            <a:extLst>
              <a:ext uri="{FF2B5EF4-FFF2-40B4-BE49-F238E27FC236}">
                <a16:creationId xmlns:a16="http://schemas.microsoft.com/office/drawing/2014/main" id="{F66626C4-0731-2567-55C6-7A251F7B3CC1}"/>
              </a:ext>
            </a:extLst>
          </p:cNvPr>
          <p:cNvGraphicFramePr>
            <a:graphicFrameLocks noGrp="1"/>
          </p:cNvGraphicFramePr>
          <p:nvPr>
            <p:ph sz="half" idx="2"/>
            <p:extLst>
              <p:ext uri="{D42A27DB-BD31-4B8C-83A1-F6EECF244321}">
                <p14:modId xmlns:p14="http://schemas.microsoft.com/office/powerpoint/2010/main" val="1216335671"/>
              </p:ext>
            </p:extLst>
          </p:nvPr>
        </p:nvGraphicFramePr>
        <p:xfrm>
          <a:off x="2864224" y="681037"/>
          <a:ext cx="6091517" cy="58118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21411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1DB87B-F321-F9B4-5D7C-4A927681CF7A}"/>
              </a:ext>
            </a:extLst>
          </p:cNvPr>
          <p:cNvSpPr>
            <a:spLocks noGrp="1"/>
          </p:cNvSpPr>
          <p:nvPr>
            <p:ph type="sldNum" sz="quarter" idx="12"/>
          </p:nvPr>
        </p:nvSpPr>
        <p:spPr/>
        <p:txBody>
          <a:bodyPr/>
          <a:lstStyle/>
          <a:p>
            <a:fld id="{57410643-5391-4811-8551-11E00218332C}" type="slidenum">
              <a:rPr lang="en-US" smtClean="0"/>
              <a:t>11</a:t>
            </a:fld>
            <a:endParaRPr lang="en-US"/>
          </a:p>
        </p:txBody>
      </p:sp>
      <p:pic>
        <p:nvPicPr>
          <p:cNvPr id="9" name="Picture 8" descr="A group of people in clothing pointing at each other&#10;&#10;Description automatically generated">
            <a:extLst>
              <a:ext uri="{FF2B5EF4-FFF2-40B4-BE49-F238E27FC236}">
                <a16:creationId xmlns:a16="http://schemas.microsoft.com/office/drawing/2014/main" id="{694F18B7-796E-3E39-CD55-47331CED87E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250576" y="529170"/>
            <a:ext cx="9899287" cy="5560099"/>
          </a:xfrm>
          <a:prstGeom prst="rect">
            <a:avLst/>
          </a:prstGeom>
        </p:spPr>
      </p:pic>
      <p:sp>
        <p:nvSpPr>
          <p:cNvPr id="10" name="TextBox 9">
            <a:extLst>
              <a:ext uri="{FF2B5EF4-FFF2-40B4-BE49-F238E27FC236}">
                <a16:creationId xmlns:a16="http://schemas.microsoft.com/office/drawing/2014/main" id="{FCD8CF4E-A939-336B-A6D4-29B43E130990}"/>
              </a:ext>
            </a:extLst>
          </p:cNvPr>
          <p:cNvSpPr txBox="1"/>
          <p:nvPr/>
        </p:nvSpPr>
        <p:spPr>
          <a:xfrm>
            <a:off x="2286000" y="6097998"/>
            <a:ext cx="7620000" cy="230832"/>
          </a:xfrm>
          <a:prstGeom prst="rect">
            <a:avLst/>
          </a:prstGeom>
          <a:noFill/>
        </p:spPr>
        <p:txBody>
          <a:bodyPr wrap="square" rtlCol="0">
            <a:spAutoFit/>
          </a:bodyPr>
          <a:lstStyle/>
          <a:p>
            <a:r>
              <a:rPr lang="en-US" sz="900">
                <a:hlinkClick r:id="rId4" tooltip="https://es.wikipedia.org/wiki/Wikipedia:Caf%C3%A9/Portal/Archivo/Miscel%C3%A1nea/2018/08"/>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392267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5D631-71C6-A97A-96E1-E0679CE79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E218D-A61B-B957-83F7-F9DF1306164F}"/>
              </a:ext>
            </a:extLst>
          </p:cNvPr>
          <p:cNvSpPr>
            <a:spLocks noGrp="1"/>
          </p:cNvSpPr>
          <p:nvPr>
            <p:ph type="title"/>
          </p:nvPr>
        </p:nvSpPr>
        <p:spPr>
          <a:xfrm>
            <a:off x="838200" y="365125"/>
            <a:ext cx="10515600" cy="1325563"/>
          </a:xfrm>
        </p:spPr>
        <p:txBody>
          <a:bodyPr anchor="ctr">
            <a:normAutofit/>
          </a:bodyPr>
          <a:lstStyle/>
          <a:p>
            <a:r>
              <a:rPr lang="en-US"/>
              <a:t>Current IR Structure</a:t>
            </a:r>
          </a:p>
        </p:txBody>
      </p:sp>
      <p:sp>
        <p:nvSpPr>
          <p:cNvPr id="12" name="Content Placeholder 2">
            <a:extLst>
              <a:ext uri="{FF2B5EF4-FFF2-40B4-BE49-F238E27FC236}">
                <a16:creationId xmlns:a16="http://schemas.microsoft.com/office/drawing/2014/main" id="{40C75711-9707-7EF3-75C1-96522861C38E}"/>
              </a:ext>
            </a:extLst>
          </p:cNvPr>
          <p:cNvSpPr>
            <a:spLocks noGrp="1"/>
          </p:cNvSpPr>
          <p:nvPr>
            <p:ph sz="half" idx="1"/>
          </p:nvPr>
        </p:nvSpPr>
        <p:spPr>
          <a:xfrm>
            <a:off x="838200" y="1825625"/>
            <a:ext cx="5181600" cy="4351338"/>
          </a:xfrm>
        </p:spPr>
        <p:txBody>
          <a:bodyPr/>
          <a:lstStyle/>
          <a:p>
            <a:r>
              <a:rPr lang="en-US"/>
              <a:t>Team-based repository management</a:t>
            </a:r>
          </a:p>
          <a:p>
            <a:r>
              <a:rPr lang="en-US"/>
              <a:t>Staff roles more well-defined</a:t>
            </a:r>
          </a:p>
          <a:p>
            <a:r>
              <a:rPr lang="en-US"/>
              <a:t>Balanced division of labor at the repository level</a:t>
            </a:r>
          </a:p>
        </p:txBody>
      </p:sp>
      <p:sp>
        <p:nvSpPr>
          <p:cNvPr id="13" name="Slide Number Placeholder 4">
            <a:extLst>
              <a:ext uri="{FF2B5EF4-FFF2-40B4-BE49-F238E27FC236}">
                <a16:creationId xmlns:a16="http://schemas.microsoft.com/office/drawing/2014/main" id="{5FDCB170-A596-6369-F254-CEFEEBD49AE8}"/>
              </a:ext>
            </a:extLst>
          </p:cNvPr>
          <p:cNvSpPr>
            <a:spLocks noGrp="1"/>
          </p:cNvSpPr>
          <p:nvPr>
            <p:ph type="sldNum" sz="quarter" idx="12"/>
          </p:nvPr>
        </p:nvSpPr>
        <p:spPr>
          <a:xfrm>
            <a:off x="8610600" y="6356350"/>
            <a:ext cx="2743200" cy="365125"/>
          </a:xfrm>
        </p:spPr>
        <p:txBody>
          <a:bodyPr/>
          <a:lstStyle/>
          <a:p>
            <a:pPr>
              <a:spcAft>
                <a:spcPts val="600"/>
              </a:spcAft>
            </a:pPr>
            <a:fld id="{57410643-5391-4811-8551-11E00218332C}" type="slidenum">
              <a:rPr lang="en-US" smtClean="0"/>
              <a:pPr>
                <a:spcAft>
                  <a:spcPts val="600"/>
                </a:spcAft>
              </a:pPr>
              <a:t>12</a:t>
            </a:fld>
            <a:endParaRPr lang="en-US"/>
          </a:p>
        </p:txBody>
      </p:sp>
      <p:graphicFrame>
        <p:nvGraphicFramePr>
          <p:cNvPr id="6" name="Content Placeholder 5">
            <a:extLst>
              <a:ext uri="{FF2B5EF4-FFF2-40B4-BE49-F238E27FC236}">
                <a16:creationId xmlns:a16="http://schemas.microsoft.com/office/drawing/2014/main" id="{3D6D920A-E9FD-3650-319C-A787F05E7045}"/>
              </a:ext>
            </a:extLst>
          </p:cNvPr>
          <p:cNvGraphicFramePr>
            <a:graphicFrameLocks noGrp="1"/>
          </p:cNvGraphicFramePr>
          <p:nvPr>
            <p:ph sz="half" idx="2"/>
            <p:extLst>
              <p:ext uri="{D42A27DB-BD31-4B8C-83A1-F6EECF244321}">
                <p14:modId xmlns:p14="http://schemas.microsoft.com/office/powerpoint/2010/main" val="1382552304"/>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095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D971F-3FAB-B155-EBAD-CD457FDCD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8FF49A-BDB6-3FB8-01C9-B8856F3ED568}"/>
              </a:ext>
            </a:extLst>
          </p:cNvPr>
          <p:cNvSpPr>
            <a:spLocks noGrp="1"/>
          </p:cNvSpPr>
          <p:nvPr>
            <p:ph type="title"/>
          </p:nvPr>
        </p:nvSpPr>
        <p:spPr/>
        <p:txBody>
          <a:bodyPr/>
          <a:lstStyle/>
          <a:p>
            <a:r>
              <a:rPr lang="en-US"/>
              <a:t>SURFACE – Now.</a:t>
            </a:r>
          </a:p>
        </p:txBody>
      </p:sp>
      <p:sp>
        <p:nvSpPr>
          <p:cNvPr id="6" name="Rectangle 5">
            <a:extLst>
              <a:ext uri="{FF2B5EF4-FFF2-40B4-BE49-F238E27FC236}">
                <a16:creationId xmlns:a16="http://schemas.microsoft.com/office/drawing/2014/main" id="{333326B9-73B2-6833-D165-552F5EFC7A46}"/>
              </a:ext>
            </a:extLst>
          </p:cNvPr>
          <p:cNvSpPr/>
          <p:nvPr/>
        </p:nvSpPr>
        <p:spPr>
          <a:xfrm>
            <a:off x="1411941" y="5836024"/>
            <a:ext cx="9507071" cy="447177"/>
          </a:xfrm>
          <a:prstGeom prst="rect">
            <a:avLst/>
          </a:prstGeom>
          <a:gradFill>
            <a:gsLst>
              <a:gs pos="0">
                <a:schemeClr val="bg1">
                  <a:alpha val="0"/>
                </a:schemeClr>
              </a:gs>
              <a:gs pos="81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red and black text&#10;&#10;Description automatically generated">
            <a:extLst>
              <a:ext uri="{FF2B5EF4-FFF2-40B4-BE49-F238E27FC236}">
                <a16:creationId xmlns:a16="http://schemas.microsoft.com/office/drawing/2014/main" id="{6D098F8E-7114-5D0A-D995-2C94FCE14E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7267" y="5729412"/>
            <a:ext cx="698500" cy="330200"/>
          </a:xfrm>
          <a:prstGeom prst="rect">
            <a:avLst/>
          </a:prstGeom>
        </p:spPr>
      </p:pic>
      <p:pic>
        <p:nvPicPr>
          <p:cNvPr id="4" name="Picture 3" descr="A screenshot of a university website&#10;&#10;Description automatically generated">
            <a:extLst>
              <a:ext uri="{FF2B5EF4-FFF2-40B4-BE49-F238E27FC236}">
                <a16:creationId xmlns:a16="http://schemas.microsoft.com/office/drawing/2014/main" id="{ED808BF1-4C34-8681-3ED8-DE2BB38FD3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0442" y="1436501"/>
            <a:ext cx="8839617" cy="4788647"/>
          </a:xfrm>
          <a:prstGeom prst="rect">
            <a:avLst/>
          </a:prstGeom>
        </p:spPr>
      </p:pic>
    </p:spTree>
    <p:extLst>
      <p:ext uri="{BB962C8B-B14F-4D97-AF65-F5344CB8AC3E}">
        <p14:creationId xmlns:p14="http://schemas.microsoft.com/office/powerpoint/2010/main" val="363114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D3EDBF-8C13-BA6C-A721-4B64950EC623}"/>
              </a:ext>
            </a:extLst>
          </p:cNvPr>
          <p:cNvSpPr>
            <a:spLocks noGrp="1"/>
          </p:cNvSpPr>
          <p:nvPr>
            <p:ph type="title"/>
          </p:nvPr>
        </p:nvSpPr>
        <p:spPr/>
        <p:txBody>
          <a:bodyPr/>
          <a:lstStyle/>
          <a:p>
            <a:r>
              <a:rPr lang="en-US"/>
              <a:t>How we did it.</a:t>
            </a:r>
          </a:p>
        </p:txBody>
      </p:sp>
      <p:sp>
        <p:nvSpPr>
          <p:cNvPr id="2" name="Text Placeholder 1">
            <a:extLst>
              <a:ext uri="{FF2B5EF4-FFF2-40B4-BE49-F238E27FC236}">
                <a16:creationId xmlns:a16="http://schemas.microsoft.com/office/drawing/2014/main" id="{4482DEBB-9107-51CC-804F-A9828833F7FE}"/>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D635FDE9-2B37-39F1-7612-9D1A2F24306D}"/>
              </a:ext>
            </a:extLst>
          </p:cNvPr>
          <p:cNvSpPr>
            <a:spLocks noGrp="1"/>
          </p:cNvSpPr>
          <p:nvPr>
            <p:ph type="sldNum" sz="quarter" idx="4294967295"/>
          </p:nvPr>
        </p:nvSpPr>
        <p:spPr>
          <a:xfrm>
            <a:off x="9448800" y="6356350"/>
            <a:ext cx="2743200" cy="365125"/>
          </a:xfrm>
        </p:spPr>
        <p:txBody>
          <a:bodyPr/>
          <a:lstStyle/>
          <a:p>
            <a:fld id="{57410643-5391-4811-8551-11E00218332C}" type="slidenum">
              <a:rPr lang="en-US" smtClean="0"/>
              <a:t>14</a:t>
            </a:fld>
            <a:endParaRPr lang="en-US"/>
          </a:p>
        </p:txBody>
      </p:sp>
    </p:spTree>
    <p:extLst>
      <p:ext uri="{BB962C8B-B14F-4D97-AF65-F5344CB8AC3E}">
        <p14:creationId xmlns:p14="http://schemas.microsoft.com/office/powerpoint/2010/main" val="2647139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BAB8-1811-1EC0-B37A-297765F0BD87}"/>
              </a:ext>
            </a:extLst>
          </p:cNvPr>
          <p:cNvSpPr>
            <a:spLocks noGrp="1"/>
          </p:cNvSpPr>
          <p:nvPr>
            <p:ph type="title"/>
          </p:nvPr>
        </p:nvSpPr>
        <p:spPr/>
        <p:txBody>
          <a:bodyPr/>
          <a:lstStyle/>
          <a:p>
            <a:r>
              <a:rPr lang="en-US"/>
              <a:t>Library Strategy: Expanding Open</a:t>
            </a:r>
          </a:p>
        </p:txBody>
      </p:sp>
      <p:pic>
        <p:nvPicPr>
          <p:cNvPr id="5" name="Content Placeholder 4">
            <a:extLst>
              <a:ext uri="{FF2B5EF4-FFF2-40B4-BE49-F238E27FC236}">
                <a16:creationId xmlns:a16="http://schemas.microsoft.com/office/drawing/2014/main" id="{06D41CA1-D53A-AFDC-A82B-777F5F99F32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88658" y="1690688"/>
            <a:ext cx="7214684" cy="4351338"/>
          </a:xfrm>
        </p:spPr>
      </p:pic>
    </p:spTree>
    <p:extLst>
      <p:ext uri="{BB962C8B-B14F-4D97-AF65-F5344CB8AC3E}">
        <p14:creationId xmlns:p14="http://schemas.microsoft.com/office/powerpoint/2010/main" val="2052559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BAB8-1811-1EC0-B37A-297765F0BD87}"/>
              </a:ext>
            </a:extLst>
          </p:cNvPr>
          <p:cNvSpPr>
            <a:spLocks noGrp="1"/>
          </p:cNvSpPr>
          <p:nvPr>
            <p:ph type="title"/>
          </p:nvPr>
        </p:nvSpPr>
        <p:spPr/>
        <p:txBody>
          <a:bodyPr/>
          <a:lstStyle/>
          <a:p>
            <a:r>
              <a:rPr lang="en-US"/>
              <a:t>Library Strategy: Digital Collections</a:t>
            </a:r>
          </a:p>
        </p:txBody>
      </p:sp>
      <p:pic>
        <p:nvPicPr>
          <p:cNvPr id="7" name="Content Placeholder 6">
            <a:extLst>
              <a:ext uri="{FF2B5EF4-FFF2-40B4-BE49-F238E27FC236}">
                <a16:creationId xmlns:a16="http://schemas.microsoft.com/office/drawing/2014/main" id="{33A9C6A3-5DD6-7CA0-2BDA-C63461020D4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73527" y="1496441"/>
            <a:ext cx="8644946" cy="4351338"/>
          </a:xfrm>
        </p:spPr>
      </p:pic>
    </p:spTree>
    <p:extLst>
      <p:ext uri="{BB962C8B-B14F-4D97-AF65-F5344CB8AC3E}">
        <p14:creationId xmlns:p14="http://schemas.microsoft.com/office/powerpoint/2010/main" val="3004232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B95121F7-A74B-B43F-7495-3CF4E8E52B25}"/>
              </a:ext>
            </a:extLst>
          </p:cNvPr>
          <p:cNvSpPr/>
          <p:nvPr/>
        </p:nvSpPr>
        <p:spPr>
          <a:xfrm>
            <a:off x="616173" y="6197103"/>
            <a:ext cx="11096215" cy="660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0520B08-EF61-A740-F04D-072B7028E6D9}"/>
              </a:ext>
            </a:extLst>
          </p:cNvPr>
          <p:cNvSpPr>
            <a:spLocks noGrp="1"/>
          </p:cNvSpPr>
          <p:nvPr>
            <p:ph type="sldNum" sz="quarter" idx="12"/>
          </p:nvPr>
        </p:nvSpPr>
        <p:spPr/>
        <p:txBody>
          <a:bodyPr/>
          <a:lstStyle/>
          <a:p>
            <a:fld id="{57410643-5391-4811-8551-11E00218332C}" type="slidenum">
              <a:rPr lang="en-US" smtClean="0"/>
              <a:t>17</a:t>
            </a:fld>
            <a:endParaRPr lang="en-US"/>
          </a:p>
        </p:txBody>
      </p:sp>
      <p:sp>
        <p:nvSpPr>
          <p:cNvPr id="9" name="Rectangle 8">
            <a:extLst>
              <a:ext uri="{FF2B5EF4-FFF2-40B4-BE49-F238E27FC236}">
                <a16:creationId xmlns:a16="http://schemas.microsoft.com/office/drawing/2014/main" id="{1857D010-6330-D10E-7348-3ED6B765443C}"/>
              </a:ext>
            </a:extLst>
          </p:cNvPr>
          <p:cNvSpPr/>
          <p:nvPr/>
        </p:nvSpPr>
        <p:spPr>
          <a:xfrm>
            <a:off x="2490425" y="1610397"/>
            <a:ext cx="1613224" cy="2014885"/>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solidFill>
                  <a:schemeClr val="bg1"/>
                </a:solidFill>
              </a:rPr>
              <a:t>Preservica</a:t>
            </a:r>
            <a:endParaRPr lang="en-US" b="1">
              <a:solidFill>
                <a:schemeClr val="bg1"/>
              </a:solidFill>
            </a:endParaRPr>
          </a:p>
        </p:txBody>
      </p:sp>
      <p:sp>
        <p:nvSpPr>
          <p:cNvPr id="10" name="Rectangle 9">
            <a:extLst>
              <a:ext uri="{FF2B5EF4-FFF2-40B4-BE49-F238E27FC236}">
                <a16:creationId xmlns:a16="http://schemas.microsoft.com/office/drawing/2014/main" id="{3B78CC33-7E7E-176D-D46F-C18819D0ADB3}"/>
              </a:ext>
            </a:extLst>
          </p:cNvPr>
          <p:cNvSpPr/>
          <p:nvPr/>
        </p:nvSpPr>
        <p:spPr>
          <a:xfrm>
            <a:off x="708215" y="1605718"/>
            <a:ext cx="1429140" cy="3386731"/>
          </a:xfrm>
          <a:prstGeom prst="rect">
            <a:avLst/>
          </a:prstGeom>
          <a:solidFill>
            <a:srgbClr val="00B0F0"/>
          </a:solidFill>
          <a:ln w="38100">
            <a:solidFill>
              <a:srgbClr val="52B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AWS</a:t>
            </a:r>
          </a:p>
        </p:txBody>
      </p:sp>
      <p:sp>
        <p:nvSpPr>
          <p:cNvPr id="11" name="Rectangle 10">
            <a:extLst>
              <a:ext uri="{FF2B5EF4-FFF2-40B4-BE49-F238E27FC236}">
                <a16:creationId xmlns:a16="http://schemas.microsoft.com/office/drawing/2014/main" id="{1B7DA9E0-DCA6-7D0B-F4AB-49F9D3F2BD62}"/>
              </a:ext>
            </a:extLst>
          </p:cNvPr>
          <p:cNvSpPr/>
          <p:nvPr/>
        </p:nvSpPr>
        <p:spPr>
          <a:xfrm>
            <a:off x="6958849" y="1605719"/>
            <a:ext cx="1682933" cy="1163830"/>
          </a:xfrm>
          <a:prstGeom prst="rect">
            <a:avLst/>
          </a:prstGeom>
          <a:solidFill>
            <a:srgbClr val="FF8E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Quartex</a:t>
            </a:r>
            <a:endParaRPr lang="en-US"/>
          </a:p>
          <a:p>
            <a:pPr algn="ctr"/>
            <a:r>
              <a:rPr lang="en-US" sz="1400"/>
              <a:t>(digital collections)</a:t>
            </a:r>
          </a:p>
        </p:txBody>
      </p:sp>
      <p:sp>
        <p:nvSpPr>
          <p:cNvPr id="12" name="Rectangle 11">
            <a:extLst>
              <a:ext uri="{FF2B5EF4-FFF2-40B4-BE49-F238E27FC236}">
                <a16:creationId xmlns:a16="http://schemas.microsoft.com/office/drawing/2014/main" id="{0185479A-6763-1BE5-EA79-288125F22F3D}"/>
              </a:ext>
            </a:extLst>
          </p:cNvPr>
          <p:cNvSpPr/>
          <p:nvPr/>
        </p:nvSpPr>
        <p:spPr>
          <a:xfrm>
            <a:off x="2490425" y="3775149"/>
            <a:ext cx="1613224" cy="1185729"/>
          </a:xfrm>
          <a:prstGeom prst="rect">
            <a:avLst/>
          </a:prstGeom>
          <a:solidFill>
            <a:srgbClr val="FF411A"/>
          </a:solidFill>
          <a:ln>
            <a:solidFill>
              <a:srgbClr val="FF4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LOCKSS</a:t>
            </a:r>
          </a:p>
        </p:txBody>
      </p:sp>
      <p:sp>
        <p:nvSpPr>
          <p:cNvPr id="13" name="Rectangle 12">
            <a:extLst>
              <a:ext uri="{FF2B5EF4-FFF2-40B4-BE49-F238E27FC236}">
                <a16:creationId xmlns:a16="http://schemas.microsoft.com/office/drawing/2014/main" id="{2102368F-7CD8-4CD6-050A-FE82B92932C2}"/>
              </a:ext>
            </a:extLst>
          </p:cNvPr>
          <p:cNvSpPr/>
          <p:nvPr/>
        </p:nvSpPr>
        <p:spPr>
          <a:xfrm>
            <a:off x="6958849" y="3806719"/>
            <a:ext cx="1682933" cy="1177637"/>
          </a:xfrm>
          <a:prstGeom prst="rect">
            <a:avLst/>
          </a:prstGeom>
          <a:solidFill>
            <a:srgbClr val="FF8E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Digital Commons</a:t>
            </a:r>
          </a:p>
          <a:p>
            <a:pPr algn="ctr"/>
            <a:r>
              <a:rPr lang="en-US"/>
              <a:t>(IR)</a:t>
            </a:r>
          </a:p>
        </p:txBody>
      </p:sp>
      <p:sp>
        <p:nvSpPr>
          <p:cNvPr id="14" name="Rectangle 13">
            <a:extLst>
              <a:ext uri="{FF2B5EF4-FFF2-40B4-BE49-F238E27FC236}">
                <a16:creationId xmlns:a16="http://schemas.microsoft.com/office/drawing/2014/main" id="{8A2906EB-9151-6705-561F-587D5C814A01}"/>
              </a:ext>
            </a:extLst>
          </p:cNvPr>
          <p:cNvSpPr/>
          <p:nvPr/>
        </p:nvSpPr>
        <p:spPr>
          <a:xfrm>
            <a:off x="9238312" y="3846435"/>
            <a:ext cx="2336259" cy="1185729"/>
          </a:xfrm>
          <a:prstGeom prst="rect">
            <a:avLst/>
          </a:prstGeom>
          <a:solidFill>
            <a:srgbClr val="000E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SURFACE</a:t>
            </a:r>
          </a:p>
        </p:txBody>
      </p:sp>
      <p:sp>
        <p:nvSpPr>
          <p:cNvPr id="15" name="Rectangle 14">
            <a:extLst>
              <a:ext uri="{FF2B5EF4-FFF2-40B4-BE49-F238E27FC236}">
                <a16:creationId xmlns:a16="http://schemas.microsoft.com/office/drawing/2014/main" id="{2013A134-F13D-2DE0-0ACC-DAB723062F8F}"/>
              </a:ext>
            </a:extLst>
          </p:cNvPr>
          <p:cNvSpPr/>
          <p:nvPr/>
        </p:nvSpPr>
        <p:spPr>
          <a:xfrm>
            <a:off x="708215" y="419465"/>
            <a:ext cx="1429140" cy="380326"/>
          </a:xfrm>
          <a:prstGeom prst="rect">
            <a:avLst/>
          </a:prstGeom>
          <a:noFill/>
          <a:ln>
            <a:solidFill>
              <a:srgbClr val="52B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52BAEA"/>
                </a:solidFill>
              </a:rPr>
              <a:t>Storage</a:t>
            </a:r>
          </a:p>
        </p:txBody>
      </p:sp>
      <p:sp>
        <p:nvSpPr>
          <p:cNvPr id="16" name="Rectangle 15">
            <a:extLst>
              <a:ext uri="{FF2B5EF4-FFF2-40B4-BE49-F238E27FC236}">
                <a16:creationId xmlns:a16="http://schemas.microsoft.com/office/drawing/2014/main" id="{4CB385B9-0B7D-AC2D-CADC-9C94349D2396}"/>
              </a:ext>
            </a:extLst>
          </p:cNvPr>
          <p:cNvSpPr/>
          <p:nvPr/>
        </p:nvSpPr>
        <p:spPr>
          <a:xfrm>
            <a:off x="2532087" y="402028"/>
            <a:ext cx="1613223" cy="380326"/>
          </a:xfrm>
          <a:prstGeom prst="rect">
            <a:avLst/>
          </a:prstGeom>
          <a:noFill/>
          <a:ln>
            <a:solidFill>
              <a:srgbClr val="FF4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411A"/>
                </a:solidFill>
              </a:rPr>
              <a:t>Preservation</a:t>
            </a:r>
          </a:p>
        </p:txBody>
      </p:sp>
      <p:sp>
        <p:nvSpPr>
          <p:cNvPr id="17" name="Rectangle 16">
            <a:extLst>
              <a:ext uri="{FF2B5EF4-FFF2-40B4-BE49-F238E27FC236}">
                <a16:creationId xmlns:a16="http://schemas.microsoft.com/office/drawing/2014/main" id="{BD3FF983-5076-3E6A-C732-05E3BDF4D671}"/>
              </a:ext>
            </a:extLst>
          </p:cNvPr>
          <p:cNvSpPr/>
          <p:nvPr/>
        </p:nvSpPr>
        <p:spPr>
          <a:xfrm>
            <a:off x="4745468" y="399988"/>
            <a:ext cx="1613223" cy="409297"/>
          </a:xfrm>
          <a:prstGeom prst="rect">
            <a:avLst/>
          </a:prstGeom>
          <a:noFill/>
          <a:ln>
            <a:solidFill>
              <a:srgbClr val="265E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65EAD"/>
                </a:solidFill>
              </a:rPr>
              <a:t>Production</a:t>
            </a:r>
          </a:p>
        </p:txBody>
      </p:sp>
      <p:sp>
        <p:nvSpPr>
          <p:cNvPr id="18" name="Rectangle 17">
            <a:extLst>
              <a:ext uri="{FF2B5EF4-FFF2-40B4-BE49-F238E27FC236}">
                <a16:creationId xmlns:a16="http://schemas.microsoft.com/office/drawing/2014/main" id="{09342376-17FB-2C4E-3FAE-26553EE902CE}"/>
              </a:ext>
            </a:extLst>
          </p:cNvPr>
          <p:cNvSpPr/>
          <p:nvPr/>
        </p:nvSpPr>
        <p:spPr>
          <a:xfrm>
            <a:off x="6958847" y="414962"/>
            <a:ext cx="1682933" cy="380326"/>
          </a:xfrm>
          <a:prstGeom prst="rect">
            <a:avLst/>
          </a:prstGeom>
          <a:no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8E00"/>
                </a:solidFill>
              </a:rPr>
              <a:t>Management</a:t>
            </a:r>
          </a:p>
        </p:txBody>
      </p:sp>
      <p:sp>
        <p:nvSpPr>
          <p:cNvPr id="19" name="Rectangle 18">
            <a:extLst>
              <a:ext uri="{FF2B5EF4-FFF2-40B4-BE49-F238E27FC236}">
                <a16:creationId xmlns:a16="http://schemas.microsoft.com/office/drawing/2014/main" id="{319D9ED3-A5D3-7BB4-CA1E-8B32FB1F72A1}"/>
              </a:ext>
            </a:extLst>
          </p:cNvPr>
          <p:cNvSpPr/>
          <p:nvPr/>
        </p:nvSpPr>
        <p:spPr>
          <a:xfrm>
            <a:off x="9438308" y="422627"/>
            <a:ext cx="1985503" cy="380326"/>
          </a:xfrm>
          <a:prstGeom prst="rect">
            <a:avLst/>
          </a:prstGeom>
          <a:noFill/>
          <a:ln>
            <a:solidFill>
              <a:srgbClr val="000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E53"/>
                </a:solidFill>
              </a:rPr>
              <a:t>Access</a:t>
            </a:r>
          </a:p>
        </p:txBody>
      </p:sp>
      <p:sp>
        <p:nvSpPr>
          <p:cNvPr id="20" name="Right Arrow 19">
            <a:extLst>
              <a:ext uri="{FF2B5EF4-FFF2-40B4-BE49-F238E27FC236}">
                <a16:creationId xmlns:a16="http://schemas.microsoft.com/office/drawing/2014/main" id="{EC277AE7-4A2C-FC61-560D-1E44EF266F20}"/>
              </a:ext>
            </a:extLst>
          </p:cNvPr>
          <p:cNvSpPr/>
          <p:nvPr/>
        </p:nvSpPr>
        <p:spPr>
          <a:xfrm>
            <a:off x="8524836" y="4337691"/>
            <a:ext cx="830423" cy="165813"/>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88AFF4FB-2BE6-A2A1-1ABE-1B492E5D1CDE}"/>
              </a:ext>
            </a:extLst>
          </p:cNvPr>
          <p:cNvSpPr/>
          <p:nvPr/>
        </p:nvSpPr>
        <p:spPr>
          <a:xfrm>
            <a:off x="6298196" y="4510475"/>
            <a:ext cx="882977" cy="226495"/>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3EF2375B-2117-3765-DA49-924EE02164A1}"/>
              </a:ext>
            </a:extLst>
          </p:cNvPr>
          <p:cNvSpPr/>
          <p:nvPr/>
        </p:nvSpPr>
        <p:spPr>
          <a:xfrm>
            <a:off x="6237503" y="1672913"/>
            <a:ext cx="882976" cy="22649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4624CB8D-6097-20DF-6DBE-5AFAD471F4F6}"/>
              </a:ext>
            </a:extLst>
          </p:cNvPr>
          <p:cNvSpPr/>
          <p:nvPr/>
        </p:nvSpPr>
        <p:spPr>
          <a:xfrm rot="5400000">
            <a:off x="3062478" y="1531077"/>
            <a:ext cx="471851" cy="252277"/>
          </a:xfrm>
          <a:prstGeom prst="rightArrow">
            <a:avLst>
              <a:gd name="adj1" fmla="val 50002"/>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E2147E7A-53BC-7216-AC3A-C21B4F1EC0E6}"/>
              </a:ext>
            </a:extLst>
          </p:cNvPr>
          <p:cNvSpPr/>
          <p:nvPr/>
        </p:nvSpPr>
        <p:spPr>
          <a:xfrm rot="16200000">
            <a:off x="3077258" y="4820848"/>
            <a:ext cx="463157" cy="252278"/>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Shape 24">
            <a:extLst>
              <a:ext uri="{FF2B5EF4-FFF2-40B4-BE49-F238E27FC236}">
                <a16:creationId xmlns:a16="http://schemas.microsoft.com/office/drawing/2014/main" id="{8990DAF3-8330-2547-E31A-BFD981369EEC}"/>
              </a:ext>
            </a:extLst>
          </p:cNvPr>
          <p:cNvSpPr/>
          <p:nvPr/>
        </p:nvSpPr>
        <p:spPr>
          <a:xfrm rot="10800000">
            <a:off x="3242152" y="1385727"/>
            <a:ext cx="4524922" cy="247484"/>
          </a:xfrm>
          <a:prstGeom prst="corner">
            <a:avLst>
              <a:gd name="adj1" fmla="val 50000"/>
              <a:gd name="adj2" fmla="val 4671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Shape 25">
            <a:extLst>
              <a:ext uri="{FF2B5EF4-FFF2-40B4-BE49-F238E27FC236}">
                <a16:creationId xmlns:a16="http://schemas.microsoft.com/office/drawing/2014/main" id="{347B541F-B17E-4DA7-64BB-7BF274B6F06A}"/>
              </a:ext>
            </a:extLst>
          </p:cNvPr>
          <p:cNvSpPr/>
          <p:nvPr/>
        </p:nvSpPr>
        <p:spPr>
          <a:xfrm rot="10800000" flipV="1">
            <a:off x="3247670" y="4943056"/>
            <a:ext cx="4708398" cy="311322"/>
          </a:xfrm>
          <a:prstGeom prst="corner">
            <a:avLst>
              <a:gd name="adj1" fmla="val 42065"/>
              <a:gd name="adj2" fmla="val 56637"/>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4AEA11B0-8EB8-C393-9673-EC4B4A91D06B}"/>
              </a:ext>
            </a:extLst>
          </p:cNvPr>
          <p:cNvSpPr/>
          <p:nvPr/>
        </p:nvSpPr>
        <p:spPr>
          <a:xfrm rot="10800000">
            <a:off x="4001665" y="1657216"/>
            <a:ext cx="882976" cy="226495"/>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Shape 27">
            <a:extLst>
              <a:ext uri="{FF2B5EF4-FFF2-40B4-BE49-F238E27FC236}">
                <a16:creationId xmlns:a16="http://schemas.microsoft.com/office/drawing/2014/main" id="{C502EE22-F4E7-5D0A-E38F-9EDEDA993E14}"/>
              </a:ext>
            </a:extLst>
          </p:cNvPr>
          <p:cNvSpPr/>
          <p:nvPr/>
        </p:nvSpPr>
        <p:spPr>
          <a:xfrm>
            <a:off x="4321886" y="2522922"/>
            <a:ext cx="268253" cy="2108180"/>
          </a:xfrm>
          <a:prstGeom prst="corner">
            <a:avLst>
              <a:gd name="adj1" fmla="val 42603"/>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4BA13132-6120-F8BD-D087-49B2803CFBCD}"/>
              </a:ext>
            </a:extLst>
          </p:cNvPr>
          <p:cNvSpPr/>
          <p:nvPr/>
        </p:nvSpPr>
        <p:spPr>
          <a:xfrm rot="10800000">
            <a:off x="4001665" y="2453774"/>
            <a:ext cx="449682" cy="22649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D59564-1492-0D0C-56FB-06224F4C0D2F}"/>
              </a:ext>
            </a:extLst>
          </p:cNvPr>
          <p:cNvSpPr/>
          <p:nvPr/>
        </p:nvSpPr>
        <p:spPr>
          <a:xfrm>
            <a:off x="4321886" y="4510475"/>
            <a:ext cx="562374" cy="12062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8FA5B7-9AE9-DD64-599A-E3572A2D76BB}"/>
              </a:ext>
            </a:extLst>
          </p:cNvPr>
          <p:cNvSpPr/>
          <p:nvPr/>
        </p:nvSpPr>
        <p:spPr>
          <a:xfrm>
            <a:off x="4745468" y="1605718"/>
            <a:ext cx="1613223" cy="2524684"/>
          </a:xfrm>
          <a:prstGeom prst="rect">
            <a:avLst/>
          </a:prstGeom>
          <a:solidFill>
            <a:srgbClr val="265EAD"/>
          </a:solidFill>
          <a:ln>
            <a:solidFill>
              <a:srgbClr val="265E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Digital Production Unit, </a:t>
            </a:r>
            <a:r>
              <a:rPr lang="en-US" err="1"/>
              <a:t>Belfer</a:t>
            </a:r>
            <a:r>
              <a:rPr lang="en-US"/>
              <a:t>, external vendors, content stewards</a:t>
            </a:r>
          </a:p>
        </p:txBody>
      </p:sp>
      <p:sp>
        <p:nvSpPr>
          <p:cNvPr id="32" name="Rectangle 31">
            <a:extLst>
              <a:ext uri="{FF2B5EF4-FFF2-40B4-BE49-F238E27FC236}">
                <a16:creationId xmlns:a16="http://schemas.microsoft.com/office/drawing/2014/main" id="{C634E9B0-431B-02D6-CBA1-C6DCB5CE5F38}"/>
              </a:ext>
            </a:extLst>
          </p:cNvPr>
          <p:cNvSpPr/>
          <p:nvPr/>
        </p:nvSpPr>
        <p:spPr>
          <a:xfrm>
            <a:off x="4745469" y="4213873"/>
            <a:ext cx="1613222" cy="841166"/>
          </a:xfrm>
          <a:prstGeom prst="rect">
            <a:avLst/>
          </a:prstGeom>
          <a:solidFill>
            <a:srgbClr val="265EAD"/>
          </a:solidFill>
          <a:ln>
            <a:solidFill>
              <a:srgbClr val="265E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Electronic theses and dissertations pulled from</a:t>
            </a:r>
          </a:p>
          <a:p>
            <a:pPr algn="ctr"/>
            <a:r>
              <a:rPr lang="en-US" sz="1200"/>
              <a:t>OnBase/ProQuest</a:t>
            </a:r>
          </a:p>
        </p:txBody>
      </p:sp>
      <p:sp>
        <p:nvSpPr>
          <p:cNvPr id="33" name="Rectangle 32">
            <a:extLst>
              <a:ext uri="{FF2B5EF4-FFF2-40B4-BE49-F238E27FC236}">
                <a16:creationId xmlns:a16="http://schemas.microsoft.com/office/drawing/2014/main" id="{5FC667A4-0826-4CBE-BA95-87BE0C99886D}"/>
              </a:ext>
            </a:extLst>
          </p:cNvPr>
          <p:cNvSpPr/>
          <p:nvPr/>
        </p:nvSpPr>
        <p:spPr>
          <a:xfrm>
            <a:off x="6958847" y="2979761"/>
            <a:ext cx="1682933" cy="607145"/>
          </a:xfrm>
          <a:prstGeom prst="rect">
            <a:avLst/>
          </a:prstGeom>
          <a:solidFill>
            <a:srgbClr val="FF8E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t>Kaltura</a:t>
            </a:r>
          </a:p>
          <a:p>
            <a:pPr algn="ctr"/>
            <a:r>
              <a:rPr lang="en-US" sz="1400" i="1"/>
              <a:t>(A/V)</a:t>
            </a:r>
          </a:p>
        </p:txBody>
      </p:sp>
      <p:sp>
        <p:nvSpPr>
          <p:cNvPr id="34" name="Right Arrow 33">
            <a:extLst>
              <a:ext uri="{FF2B5EF4-FFF2-40B4-BE49-F238E27FC236}">
                <a16:creationId xmlns:a16="http://schemas.microsoft.com/office/drawing/2014/main" id="{291E7132-2DEC-53D8-CADF-F101DF6B3C5D}"/>
              </a:ext>
            </a:extLst>
          </p:cNvPr>
          <p:cNvSpPr/>
          <p:nvPr/>
        </p:nvSpPr>
        <p:spPr>
          <a:xfrm rot="16200000">
            <a:off x="7663248" y="2726109"/>
            <a:ext cx="333361" cy="252279"/>
          </a:xfrm>
          <a:prstGeom prst="rightArrow">
            <a:avLst>
              <a:gd name="adj1" fmla="val 50002"/>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1C6A9174-5FA4-629F-D884-47D53FEE5ABE}"/>
              </a:ext>
            </a:extLst>
          </p:cNvPr>
          <p:cNvSpPr/>
          <p:nvPr/>
        </p:nvSpPr>
        <p:spPr>
          <a:xfrm rot="5400000">
            <a:off x="7665186" y="3579085"/>
            <a:ext cx="333360" cy="252277"/>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31C5383F-1397-219C-EA88-BF70C06B447B}"/>
              </a:ext>
            </a:extLst>
          </p:cNvPr>
          <p:cNvSpPr/>
          <p:nvPr/>
        </p:nvSpPr>
        <p:spPr>
          <a:xfrm>
            <a:off x="1588932" y="6527803"/>
            <a:ext cx="928043" cy="2017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97BFD5A1-F6F3-27AD-ECBE-0FC57025E8FC}"/>
              </a:ext>
            </a:extLst>
          </p:cNvPr>
          <p:cNvSpPr/>
          <p:nvPr/>
        </p:nvSpPr>
        <p:spPr>
          <a:xfrm>
            <a:off x="1588933" y="6296198"/>
            <a:ext cx="928043" cy="14900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18C09B5-B56E-2B57-928B-F83866560FB0}"/>
              </a:ext>
            </a:extLst>
          </p:cNvPr>
          <p:cNvSpPr txBox="1"/>
          <p:nvPr/>
        </p:nvSpPr>
        <p:spPr>
          <a:xfrm>
            <a:off x="2586720" y="6197103"/>
            <a:ext cx="3574248" cy="307777"/>
          </a:xfrm>
          <a:prstGeom prst="rect">
            <a:avLst/>
          </a:prstGeom>
          <a:noFill/>
        </p:spPr>
        <p:txBody>
          <a:bodyPr wrap="square" rtlCol="0">
            <a:spAutoFit/>
          </a:bodyPr>
          <a:lstStyle/>
          <a:p>
            <a:r>
              <a:rPr lang="en-US" sz="1400"/>
              <a:t>Workflow needed/under development</a:t>
            </a:r>
          </a:p>
        </p:txBody>
      </p:sp>
      <p:sp>
        <p:nvSpPr>
          <p:cNvPr id="39" name="Rectangle 38">
            <a:extLst>
              <a:ext uri="{FF2B5EF4-FFF2-40B4-BE49-F238E27FC236}">
                <a16:creationId xmlns:a16="http://schemas.microsoft.com/office/drawing/2014/main" id="{0B04969E-EBC7-E73D-D076-72D00BCCC5FC}"/>
              </a:ext>
            </a:extLst>
          </p:cNvPr>
          <p:cNvSpPr/>
          <p:nvPr/>
        </p:nvSpPr>
        <p:spPr>
          <a:xfrm>
            <a:off x="9238312" y="5355231"/>
            <a:ext cx="2336259" cy="529532"/>
          </a:xfrm>
          <a:prstGeom prst="rect">
            <a:avLst/>
          </a:prstGeom>
          <a:solidFill>
            <a:schemeClr val="bg1"/>
          </a:solidFill>
          <a:ln w="38100">
            <a:solidFill>
              <a:srgbClr val="000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0E53"/>
                </a:solidFill>
              </a:rPr>
              <a:t>Archive-it</a:t>
            </a:r>
          </a:p>
        </p:txBody>
      </p:sp>
      <p:sp>
        <p:nvSpPr>
          <p:cNvPr id="40" name="Rectangle 39">
            <a:extLst>
              <a:ext uri="{FF2B5EF4-FFF2-40B4-BE49-F238E27FC236}">
                <a16:creationId xmlns:a16="http://schemas.microsoft.com/office/drawing/2014/main" id="{D95B51A7-B510-41C3-39DA-C576520336C1}"/>
              </a:ext>
            </a:extLst>
          </p:cNvPr>
          <p:cNvSpPr/>
          <p:nvPr/>
        </p:nvSpPr>
        <p:spPr>
          <a:xfrm>
            <a:off x="708215" y="5351269"/>
            <a:ext cx="1429140" cy="529532"/>
          </a:xfrm>
          <a:prstGeom prst="rect">
            <a:avLst/>
          </a:prstGeom>
          <a:solidFill>
            <a:srgbClr val="00B0F0"/>
          </a:solidFill>
          <a:ln>
            <a:solidFill>
              <a:srgbClr val="52B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Internet Archive</a:t>
            </a:r>
          </a:p>
        </p:txBody>
      </p:sp>
      <p:sp>
        <p:nvSpPr>
          <p:cNvPr id="41" name="Right Arrow 40">
            <a:extLst>
              <a:ext uri="{FF2B5EF4-FFF2-40B4-BE49-F238E27FC236}">
                <a16:creationId xmlns:a16="http://schemas.microsoft.com/office/drawing/2014/main" id="{A5C09B18-C326-0BB9-6AEE-6726118FFA13}"/>
              </a:ext>
            </a:extLst>
          </p:cNvPr>
          <p:cNvSpPr/>
          <p:nvPr/>
        </p:nvSpPr>
        <p:spPr>
          <a:xfrm>
            <a:off x="8581285" y="5552989"/>
            <a:ext cx="882978" cy="22649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6CA01535-1228-034E-5CE1-404D2978244D}"/>
              </a:ext>
            </a:extLst>
          </p:cNvPr>
          <p:cNvSpPr/>
          <p:nvPr/>
        </p:nvSpPr>
        <p:spPr>
          <a:xfrm rot="10800000">
            <a:off x="1889971" y="5533933"/>
            <a:ext cx="882976" cy="226495"/>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A57A33E-1571-F7C4-3A6E-F3E382C7EF46}"/>
              </a:ext>
            </a:extLst>
          </p:cNvPr>
          <p:cNvSpPr/>
          <p:nvPr/>
        </p:nvSpPr>
        <p:spPr>
          <a:xfrm>
            <a:off x="6958847" y="5355231"/>
            <a:ext cx="1682933" cy="529532"/>
          </a:xfrm>
          <a:prstGeom prst="rect">
            <a:avLst/>
          </a:prstGeom>
          <a:solidFill>
            <a:srgbClr val="FF8E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Archive-it</a:t>
            </a:r>
          </a:p>
        </p:txBody>
      </p:sp>
      <p:sp>
        <p:nvSpPr>
          <p:cNvPr id="44" name="Rectangle 43">
            <a:extLst>
              <a:ext uri="{FF2B5EF4-FFF2-40B4-BE49-F238E27FC236}">
                <a16:creationId xmlns:a16="http://schemas.microsoft.com/office/drawing/2014/main" id="{FEA6E548-D3EC-A275-D815-114D131150AC}"/>
              </a:ext>
            </a:extLst>
          </p:cNvPr>
          <p:cNvSpPr/>
          <p:nvPr/>
        </p:nvSpPr>
        <p:spPr>
          <a:xfrm>
            <a:off x="2532087" y="5355324"/>
            <a:ext cx="1613223" cy="529532"/>
          </a:xfrm>
          <a:prstGeom prst="rect">
            <a:avLst/>
          </a:prstGeom>
          <a:solidFill>
            <a:srgbClr val="FF421A"/>
          </a:solidFill>
          <a:ln>
            <a:solidFill>
              <a:srgbClr val="FF4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Archive-it</a:t>
            </a:r>
          </a:p>
        </p:txBody>
      </p:sp>
      <p:sp>
        <p:nvSpPr>
          <p:cNvPr id="45" name="Right Arrow 44">
            <a:extLst>
              <a:ext uri="{FF2B5EF4-FFF2-40B4-BE49-F238E27FC236}">
                <a16:creationId xmlns:a16="http://schemas.microsoft.com/office/drawing/2014/main" id="{F7CE1FF4-C1F3-14DA-49D2-1C8865A11DAD}"/>
              </a:ext>
            </a:extLst>
          </p:cNvPr>
          <p:cNvSpPr/>
          <p:nvPr/>
        </p:nvSpPr>
        <p:spPr>
          <a:xfrm rot="10800000">
            <a:off x="3992205" y="5522783"/>
            <a:ext cx="882976" cy="226495"/>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a:extLst>
              <a:ext uri="{FF2B5EF4-FFF2-40B4-BE49-F238E27FC236}">
                <a16:creationId xmlns:a16="http://schemas.microsoft.com/office/drawing/2014/main" id="{59D6C17F-1870-ED1B-3C84-C711A52A3759}"/>
              </a:ext>
            </a:extLst>
          </p:cNvPr>
          <p:cNvSpPr/>
          <p:nvPr/>
        </p:nvSpPr>
        <p:spPr>
          <a:xfrm>
            <a:off x="6237503" y="5559922"/>
            <a:ext cx="882976" cy="226495"/>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E105CA6-C9AE-38C0-D024-8B674E201877}"/>
              </a:ext>
            </a:extLst>
          </p:cNvPr>
          <p:cNvSpPr/>
          <p:nvPr/>
        </p:nvSpPr>
        <p:spPr>
          <a:xfrm>
            <a:off x="6782169" y="6263439"/>
            <a:ext cx="2450312" cy="4355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Needed/Under Development</a:t>
            </a:r>
          </a:p>
        </p:txBody>
      </p:sp>
      <p:sp>
        <p:nvSpPr>
          <p:cNvPr id="48" name="Rectangle 47">
            <a:extLst>
              <a:ext uri="{FF2B5EF4-FFF2-40B4-BE49-F238E27FC236}">
                <a16:creationId xmlns:a16="http://schemas.microsoft.com/office/drawing/2014/main" id="{B6D8C0B4-1DC0-FE7F-D454-9868E92F4707}"/>
              </a:ext>
            </a:extLst>
          </p:cNvPr>
          <p:cNvSpPr/>
          <p:nvPr/>
        </p:nvSpPr>
        <p:spPr>
          <a:xfrm>
            <a:off x="4745468" y="5363789"/>
            <a:ext cx="1613223" cy="529532"/>
          </a:xfrm>
          <a:prstGeom prst="rect">
            <a:avLst/>
          </a:prstGeom>
          <a:solidFill>
            <a:srgbClr val="265EAD"/>
          </a:solidFill>
          <a:ln>
            <a:solidFill>
              <a:srgbClr val="265E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web archive files (WARCs)</a:t>
            </a:r>
          </a:p>
        </p:txBody>
      </p:sp>
      <p:sp>
        <p:nvSpPr>
          <p:cNvPr id="49" name="TextBox 48">
            <a:extLst>
              <a:ext uri="{FF2B5EF4-FFF2-40B4-BE49-F238E27FC236}">
                <a16:creationId xmlns:a16="http://schemas.microsoft.com/office/drawing/2014/main" id="{29116B69-3846-FAF2-7E95-0CBC7BBD8F97}"/>
              </a:ext>
            </a:extLst>
          </p:cNvPr>
          <p:cNvSpPr txBox="1"/>
          <p:nvPr/>
        </p:nvSpPr>
        <p:spPr>
          <a:xfrm>
            <a:off x="805069" y="6249472"/>
            <a:ext cx="748991" cy="369332"/>
          </a:xfrm>
          <a:prstGeom prst="rect">
            <a:avLst/>
          </a:prstGeom>
          <a:noFill/>
        </p:spPr>
        <p:txBody>
          <a:bodyPr wrap="square" rtlCol="0">
            <a:spAutoFit/>
          </a:bodyPr>
          <a:lstStyle/>
          <a:p>
            <a:r>
              <a:rPr lang="en-US" b="1"/>
              <a:t>KEY</a:t>
            </a:r>
          </a:p>
        </p:txBody>
      </p:sp>
      <p:sp>
        <p:nvSpPr>
          <p:cNvPr id="50" name="TextBox 49">
            <a:extLst>
              <a:ext uri="{FF2B5EF4-FFF2-40B4-BE49-F238E27FC236}">
                <a16:creationId xmlns:a16="http://schemas.microsoft.com/office/drawing/2014/main" id="{E29CF934-9E53-D680-7EE2-93B76B3572E6}"/>
              </a:ext>
            </a:extLst>
          </p:cNvPr>
          <p:cNvSpPr txBox="1"/>
          <p:nvPr/>
        </p:nvSpPr>
        <p:spPr>
          <a:xfrm>
            <a:off x="4531188" y="840331"/>
            <a:ext cx="2101909" cy="523220"/>
          </a:xfrm>
          <a:prstGeom prst="rect">
            <a:avLst/>
          </a:prstGeom>
          <a:noFill/>
        </p:spPr>
        <p:txBody>
          <a:bodyPr wrap="square" rtlCol="0">
            <a:spAutoFit/>
          </a:bodyPr>
          <a:lstStyle/>
          <a:p>
            <a:pPr algn="ctr"/>
            <a:r>
              <a:rPr lang="en-US" sz="1400" i="1">
                <a:solidFill>
                  <a:srgbClr val="265EAD"/>
                </a:solidFill>
              </a:rPr>
              <a:t>producers, location, content</a:t>
            </a:r>
          </a:p>
        </p:txBody>
      </p:sp>
      <p:sp>
        <p:nvSpPr>
          <p:cNvPr id="51" name="TextBox 50">
            <a:extLst>
              <a:ext uri="{FF2B5EF4-FFF2-40B4-BE49-F238E27FC236}">
                <a16:creationId xmlns:a16="http://schemas.microsoft.com/office/drawing/2014/main" id="{35A0E6F3-5A36-B200-EDB6-B667526C10B8}"/>
              </a:ext>
            </a:extLst>
          </p:cNvPr>
          <p:cNvSpPr txBox="1"/>
          <p:nvPr/>
        </p:nvSpPr>
        <p:spPr>
          <a:xfrm>
            <a:off x="6958847" y="817093"/>
            <a:ext cx="1613222" cy="523220"/>
          </a:xfrm>
          <a:prstGeom prst="rect">
            <a:avLst/>
          </a:prstGeom>
          <a:noFill/>
        </p:spPr>
        <p:txBody>
          <a:bodyPr wrap="square" rtlCol="0">
            <a:spAutoFit/>
          </a:bodyPr>
          <a:lstStyle/>
          <a:p>
            <a:pPr algn="ctr"/>
            <a:r>
              <a:rPr lang="en-US" sz="1400" i="1">
                <a:solidFill>
                  <a:srgbClr val="FF8E00"/>
                </a:solidFill>
              </a:rPr>
              <a:t>tools, services, platforms</a:t>
            </a:r>
          </a:p>
        </p:txBody>
      </p:sp>
      <p:sp>
        <p:nvSpPr>
          <p:cNvPr id="52" name="TextBox 51">
            <a:extLst>
              <a:ext uri="{FF2B5EF4-FFF2-40B4-BE49-F238E27FC236}">
                <a16:creationId xmlns:a16="http://schemas.microsoft.com/office/drawing/2014/main" id="{D44ABEA8-7B05-B19F-F47D-980341192167}"/>
              </a:ext>
            </a:extLst>
          </p:cNvPr>
          <p:cNvSpPr txBox="1"/>
          <p:nvPr/>
        </p:nvSpPr>
        <p:spPr>
          <a:xfrm>
            <a:off x="9311986" y="865460"/>
            <a:ext cx="2239986" cy="523220"/>
          </a:xfrm>
          <a:prstGeom prst="rect">
            <a:avLst/>
          </a:prstGeom>
          <a:noFill/>
        </p:spPr>
        <p:txBody>
          <a:bodyPr wrap="square" rtlCol="0">
            <a:spAutoFit/>
          </a:bodyPr>
          <a:lstStyle/>
          <a:p>
            <a:pPr algn="ctr"/>
            <a:r>
              <a:rPr lang="en-US" sz="1400" i="1">
                <a:solidFill>
                  <a:srgbClr val="000E53"/>
                </a:solidFill>
              </a:rPr>
              <a:t>locations/destinations for end-users, UX</a:t>
            </a:r>
          </a:p>
        </p:txBody>
      </p:sp>
      <p:sp>
        <p:nvSpPr>
          <p:cNvPr id="53" name="TextBox 52">
            <a:extLst>
              <a:ext uri="{FF2B5EF4-FFF2-40B4-BE49-F238E27FC236}">
                <a16:creationId xmlns:a16="http://schemas.microsoft.com/office/drawing/2014/main" id="{225344E3-D67E-055F-EF05-B5F65D55B1D9}"/>
              </a:ext>
            </a:extLst>
          </p:cNvPr>
          <p:cNvSpPr txBox="1"/>
          <p:nvPr/>
        </p:nvSpPr>
        <p:spPr>
          <a:xfrm>
            <a:off x="2491792" y="802953"/>
            <a:ext cx="1613222" cy="523220"/>
          </a:xfrm>
          <a:prstGeom prst="rect">
            <a:avLst/>
          </a:prstGeom>
          <a:noFill/>
        </p:spPr>
        <p:txBody>
          <a:bodyPr wrap="square" rtlCol="0">
            <a:spAutoFit/>
          </a:bodyPr>
          <a:lstStyle/>
          <a:p>
            <a:pPr algn="ctr"/>
            <a:r>
              <a:rPr lang="en-US" sz="1400" i="1">
                <a:solidFill>
                  <a:srgbClr val="FF411A"/>
                </a:solidFill>
              </a:rPr>
              <a:t>tools, services, platforms</a:t>
            </a:r>
          </a:p>
        </p:txBody>
      </p:sp>
      <p:sp>
        <p:nvSpPr>
          <p:cNvPr id="54" name="TextBox 53">
            <a:extLst>
              <a:ext uri="{FF2B5EF4-FFF2-40B4-BE49-F238E27FC236}">
                <a16:creationId xmlns:a16="http://schemas.microsoft.com/office/drawing/2014/main" id="{BDD50387-10F4-08A9-1030-F588AD38FA02}"/>
              </a:ext>
            </a:extLst>
          </p:cNvPr>
          <p:cNvSpPr txBox="1"/>
          <p:nvPr/>
        </p:nvSpPr>
        <p:spPr>
          <a:xfrm>
            <a:off x="616173" y="840331"/>
            <a:ext cx="1613222" cy="523220"/>
          </a:xfrm>
          <a:prstGeom prst="rect">
            <a:avLst/>
          </a:prstGeom>
          <a:noFill/>
        </p:spPr>
        <p:txBody>
          <a:bodyPr wrap="square" rtlCol="0">
            <a:spAutoFit/>
          </a:bodyPr>
          <a:lstStyle/>
          <a:p>
            <a:pPr algn="ctr"/>
            <a:r>
              <a:rPr lang="en-US" sz="1400" i="1">
                <a:solidFill>
                  <a:srgbClr val="52BAEA"/>
                </a:solidFill>
              </a:rPr>
              <a:t>tools, services, platforms</a:t>
            </a:r>
          </a:p>
        </p:txBody>
      </p:sp>
      <p:sp>
        <p:nvSpPr>
          <p:cNvPr id="55" name="Rectangle 54">
            <a:extLst>
              <a:ext uri="{FF2B5EF4-FFF2-40B4-BE49-F238E27FC236}">
                <a16:creationId xmlns:a16="http://schemas.microsoft.com/office/drawing/2014/main" id="{25CA90F7-6EF7-9A21-0425-7D2E8355C2B1}"/>
              </a:ext>
            </a:extLst>
          </p:cNvPr>
          <p:cNvSpPr/>
          <p:nvPr/>
        </p:nvSpPr>
        <p:spPr>
          <a:xfrm>
            <a:off x="9287550" y="3040750"/>
            <a:ext cx="2287021" cy="60714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a:solidFill>
                  <a:schemeClr val="accent1"/>
                </a:solidFill>
              </a:rPr>
              <a:t>external aggregations</a:t>
            </a:r>
          </a:p>
        </p:txBody>
      </p:sp>
      <p:sp>
        <p:nvSpPr>
          <p:cNvPr id="56" name="Right Arrow 55">
            <a:extLst>
              <a:ext uri="{FF2B5EF4-FFF2-40B4-BE49-F238E27FC236}">
                <a16:creationId xmlns:a16="http://schemas.microsoft.com/office/drawing/2014/main" id="{DE13C7BA-FE18-7ED5-C64C-E00730FF9ADA}"/>
              </a:ext>
            </a:extLst>
          </p:cNvPr>
          <p:cNvSpPr/>
          <p:nvPr/>
        </p:nvSpPr>
        <p:spPr>
          <a:xfrm rot="5400000">
            <a:off x="10201098" y="2779555"/>
            <a:ext cx="333361" cy="252279"/>
          </a:xfrm>
          <a:prstGeom prst="rightArrow">
            <a:avLst>
              <a:gd name="adj1" fmla="val 50002"/>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Arrow 56">
            <a:extLst>
              <a:ext uri="{FF2B5EF4-FFF2-40B4-BE49-F238E27FC236}">
                <a16:creationId xmlns:a16="http://schemas.microsoft.com/office/drawing/2014/main" id="{A8C42856-CAD5-AB8C-319D-48DDEAB21DD1}"/>
              </a:ext>
            </a:extLst>
          </p:cNvPr>
          <p:cNvSpPr/>
          <p:nvPr/>
        </p:nvSpPr>
        <p:spPr>
          <a:xfrm rot="16200000">
            <a:off x="10201095" y="3636612"/>
            <a:ext cx="333362" cy="25227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Shape 57">
            <a:extLst>
              <a:ext uri="{FF2B5EF4-FFF2-40B4-BE49-F238E27FC236}">
                <a16:creationId xmlns:a16="http://schemas.microsoft.com/office/drawing/2014/main" id="{9EC32180-58C9-A50E-02DD-BA9B10EFE508}"/>
              </a:ext>
            </a:extLst>
          </p:cNvPr>
          <p:cNvSpPr/>
          <p:nvPr/>
        </p:nvSpPr>
        <p:spPr>
          <a:xfrm>
            <a:off x="6560126" y="2153910"/>
            <a:ext cx="268253" cy="2108180"/>
          </a:xfrm>
          <a:prstGeom prst="corner">
            <a:avLst>
              <a:gd name="adj1" fmla="val 4260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53AC98F-9659-E8CD-F49F-D89F25DE160D}"/>
              </a:ext>
            </a:extLst>
          </p:cNvPr>
          <p:cNvSpPr/>
          <p:nvPr/>
        </p:nvSpPr>
        <p:spPr>
          <a:xfrm>
            <a:off x="6560126" y="4141463"/>
            <a:ext cx="493094" cy="1206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a:extLst>
              <a:ext uri="{FF2B5EF4-FFF2-40B4-BE49-F238E27FC236}">
                <a16:creationId xmlns:a16="http://schemas.microsoft.com/office/drawing/2014/main" id="{6932C6EF-9C33-6B64-6157-2B8D474365D9}"/>
              </a:ext>
            </a:extLst>
          </p:cNvPr>
          <p:cNvSpPr/>
          <p:nvPr/>
        </p:nvSpPr>
        <p:spPr>
          <a:xfrm>
            <a:off x="6560126" y="2110472"/>
            <a:ext cx="493094" cy="22649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59FE97D-35E6-5A4C-5342-4F77815D842D}"/>
              </a:ext>
            </a:extLst>
          </p:cNvPr>
          <p:cNvSpPr/>
          <p:nvPr/>
        </p:nvSpPr>
        <p:spPr>
          <a:xfrm>
            <a:off x="9311986" y="1635898"/>
            <a:ext cx="1181930" cy="114064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SU Digital Collections, IVMF Digital Library</a:t>
            </a:r>
          </a:p>
        </p:txBody>
      </p:sp>
      <p:sp>
        <p:nvSpPr>
          <p:cNvPr id="62" name="Rectangle 61">
            <a:extLst>
              <a:ext uri="{FF2B5EF4-FFF2-40B4-BE49-F238E27FC236}">
                <a16:creationId xmlns:a16="http://schemas.microsoft.com/office/drawing/2014/main" id="{98B4FF9C-55D6-962E-42DD-7E7B949EE990}"/>
              </a:ext>
            </a:extLst>
          </p:cNvPr>
          <p:cNvSpPr/>
          <p:nvPr/>
        </p:nvSpPr>
        <p:spPr>
          <a:xfrm>
            <a:off x="10431059" y="1635898"/>
            <a:ext cx="1075530" cy="114064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Stand Alone Collections and Selected Exhibits</a:t>
            </a:r>
          </a:p>
        </p:txBody>
      </p:sp>
      <p:sp>
        <p:nvSpPr>
          <p:cNvPr id="63" name="Right Arrow 62">
            <a:extLst>
              <a:ext uri="{FF2B5EF4-FFF2-40B4-BE49-F238E27FC236}">
                <a16:creationId xmlns:a16="http://schemas.microsoft.com/office/drawing/2014/main" id="{89BC09FE-30B7-6911-6561-BD33BE33529F}"/>
              </a:ext>
            </a:extLst>
          </p:cNvPr>
          <p:cNvSpPr/>
          <p:nvPr/>
        </p:nvSpPr>
        <p:spPr>
          <a:xfrm>
            <a:off x="8481562" y="2187634"/>
            <a:ext cx="936824" cy="20216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a:extLst>
              <a:ext uri="{FF2B5EF4-FFF2-40B4-BE49-F238E27FC236}">
                <a16:creationId xmlns:a16="http://schemas.microsoft.com/office/drawing/2014/main" id="{DB373260-D8FA-8048-7442-4C9763B75C09}"/>
              </a:ext>
            </a:extLst>
          </p:cNvPr>
          <p:cNvSpPr/>
          <p:nvPr/>
        </p:nvSpPr>
        <p:spPr>
          <a:xfrm rot="10800000">
            <a:off x="1939819" y="2295873"/>
            <a:ext cx="653463" cy="194127"/>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a:extLst>
              <a:ext uri="{FF2B5EF4-FFF2-40B4-BE49-F238E27FC236}">
                <a16:creationId xmlns:a16="http://schemas.microsoft.com/office/drawing/2014/main" id="{FA5FBA0E-B1B5-D0D9-77F4-A97CE8315260}"/>
              </a:ext>
            </a:extLst>
          </p:cNvPr>
          <p:cNvSpPr/>
          <p:nvPr/>
        </p:nvSpPr>
        <p:spPr>
          <a:xfrm>
            <a:off x="10959353" y="6263439"/>
            <a:ext cx="464458" cy="43556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itle 1">
            <a:extLst>
              <a:ext uri="{FF2B5EF4-FFF2-40B4-BE49-F238E27FC236}">
                <a16:creationId xmlns:a16="http://schemas.microsoft.com/office/drawing/2014/main" id="{6E6BB479-9973-F24F-861A-787BE9C190CC}"/>
              </a:ext>
            </a:extLst>
          </p:cNvPr>
          <p:cNvSpPr>
            <a:spLocks noGrp="1"/>
          </p:cNvSpPr>
          <p:nvPr>
            <p:ph type="title"/>
          </p:nvPr>
        </p:nvSpPr>
        <p:spPr>
          <a:xfrm>
            <a:off x="470647" y="365125"/>
            <a:ext cx="11103924" cy="1325563"/>
          </a:xfrm>
          <a:gradFill flip="none" rotWithShape="1">
            <a:gsLst>
              <a:gs pos="55000">
                <a:schemeClr val="bg1"/>
              </a:gs>
              <a:gs pos="70000">
                <a:schemeClr val="bg1">
                  <a:alpha val="72000"/>
                </a:schemeClr>
              </a:gs>
            </a:gsLst>
            <a:lin ang="0" scaled="1"/>
            <a:tileRect/>
          </a:gradFill>
        </p:spPr>
        <p:txBody>
          <a:bodyPr/>
          <a:lstStyle/>
          <a:p>
            <a:r>
              <a:rPr lang="en-US"/>
              <a:t>Library Strategy: SaaS</a:t>
            </a:r>
          </a:p>
        </p:txBody>
      </p:sp>
    </p:spTree>
    <p:extLst>
      <p:ext uri="{BB962C8B-B14F-4D97-AF65-F5344CB8AC3E}">
        <p14:creationId xmlns:p14="http://schemas.microsoft.com/office/powerpoint/2010/main" val="1861173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D1D2B-4CBC-087E-658A-DCA3858EA261}"/>
            </a:ext>
          </a:extLst>
        </p:cNvPr>
        <p:cNvGrpSpPr/>
        <p:nvPr/>
      </p:nvGrpSpPr>
      <p:grpSpPr>
        <a:xfrm>
          <a:off x="0" y="0"/>
          <a:ext cx="0" cy="0"/>
          <a:chOff x="0" y="0"/>
          <a:chExt cx="0" cy="0"/>
        </a:xfrm>
      </p:grpSpPr>
      <p:sp>
        <p:nvSpPr>
          <p:cNvPr id="67" name="Rectangle 66">
            <a:extLst>
              <a:ext uri="{FF2B5EF4-FFF2-40B4-BE49-F238E27FC236}">
                <a16:creationId xmlns:a16="http://schemas.microsoft.com/office/drawing/2014/main" id="{B0E0D3CD-F943-5413-8BCA-4996CC8AC315}"/>
              </a:ext>
            </a:extLst>
          </p:cNvPr>
          <p:cNvSpPr/>
          <p:nvPr/>
        </p:nvSpPr>
        <p:spPr>
          <a:xfrm>
            <a:off x="616173" y="6197103"/>
            <a:ext cx="11096215" cy="660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882E938-4F11-E9BF-2E01-E40C83E00511}"/>
              </a:ext>
            </a:extLst>
          </p:cNvPr>
          <p:cNvSpPr>
            <a:spLocks noGrp="1"/>
          </p:cNvSpPr>
          <p:nvPr>
            <p:ph type="sldNum" sz="quarter" idx="12"/>
          </p:nvPr>
        </p:nvSpPr>
        <p:spPr/>
        <p:txBody>
          <a:bodyPr/>
          <a:lstStyle/>
          <a:p>
            <a:fld id="{57410643-5391-4811-8551-11E00218332C}" type="slidenum">
              <a:rPr lang="en-US" smtClean="0"/>
              <a:t>18</a:t>
            </a:fld>
            <a:endParaRPr lang="en-US"/>
          </a:p>
        </p:txBody>
      </p:sp>
      <p:sp>
        <p:nvSpPr>
          <p:cNvPr id="9" name="Rectangle 8">
            <a:extLst>
              <a:ext uri="{FF2B5EF4-FFF2-40B4-BE49-F238E27FC236}">
                <a16:creationId xmlns:a16="http://schemas.microsoft.com/office/drawing/2014/main" id="{A31C3EA6-900F-D90D-4E85-8EDCD0345D8F}"/>
              </a:ext>
            </a:extLst>
          </p:cNvPr>
          <p:cNvSpPr/>
          <p:nvPr/>
        </p:nvSpPr>
        <p:spPr>
          <a:xfrm>
            <a:off x="2490425" y="1610397"/>
            <a:ext cx="1613224" cy="2014885"/>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solidFill>
                  <a:schemeClr val="bg1"/>
                </a:solidFill>
              </a:rPr>
              <a:t>Preservica</a:t>
            </a:r>
            <a:endParaRPr lang="en-US" b="1">
              <a:solidFill>
                <a:schemeClr val="bg1"/>
              </a:solidFill>
            </a:endParaRPr>
          </a:p>
        </p:txBody>
      </p:sp>
      <p:sp>
        <p:nvSpPr>
          <p:cNvPr id="10" name="Rectangle 9">
            <a:extLst>
              <a:ext uri="{FF2B5EF4-FFF2-40B4-BE49-F238E27FC236}">
                <a16:creationId xmlns:a16="http://schemas.microsoft.com/office/drawing/2014/main" id="{D031C187-4896-E83E-DF56-927563AF39FF}"/>
              </a:ext>
            </a:extLst>
          </p:cNvPr>
          <p:cNvSpPr/>
          <p:nvPr/>
        </p:nvSpPr>
        <p:spPr>
          <a:xfrm>
            <a:off x="708215" y="1605718"/>
            <a:ext cx="1429140" cy="3386731"/>
          </a:xfrm>
          <a:prstGeom prst="rect">
            <a:avLst/>
          </a:prstGeom>
          <a:solidFill>
            <a:srgbClr val="00B0F0"/>
          </a:solidFill>
          <a:ln w="38100">
            <a:solidFill>
              <a:srgbClr val="52B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AWS</a:t>
            </a:r>
          </a:p>
        </p:txBody>
      </p:sp>
      <p:sp>
        <p:nvSpPr>
          <p:cNvPr id="11" name="Rectangle 10">
            <a:extLst>
              <a:ext uri="{FF2B5EF4-FFF2-40B4-BE49-F238E27FC236}">
                <a16:creationId xmlns:a16="http://schemas.microsoft.com/office/drawing/2014/main" id="{1131ADD2-36B4-D8C9-4764-9CDD77BDE81D}"/>
              </a:ext>
            </a:extLst>
          </p:cNvPr>
          <p:cNvSpPr/>
          <p:nvPr/>
        </p:nvSpPr>
        <p:spPr>
          <a:xfrm>
            <a:off x="6958849" y="1605719"/>
            <a:ext cx="1682933" cy="1163830"/>
          </a:xfrm>
          <a:prstGeom prst="rect">
            <a:avLst/>
          </a:prstGeom>
          <a:solidFill>
            <a:srgbClr val="FF8E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Quartex</a:t>
            </a:r>
            <a:endParaRPr lang="en-US"/>
          </a:p>
          <a:p>
            <a:pPr algn="ctr"/>
            <a:r>
              <a:rPr lang="en-US" sz="1400"/>
              <a:t>(digital collections)</a:t>
            </a:r>
          </a:p>
        </p:txBody>
      </p:sp>
      <p:sp>
        <p:nvSpPr>
          <p:cNvPr id="12" name="Rectangle 11">
            <a:extLst>
              <a:ext uri="{FF2B5EF4-FFF2-40B4-BE49-F238E27FC236}">
                <a16:creationId xmlns:a16="http://schemas.microsoft.com/office/drawing/2014/main" id="{012D4AE9-FCA1-6498-EE5B-E94B3733A995}"/>
              </a:ext>
            </a:extLst>
          </p:cNvPr>
          <p:cNvSpPr/>
          <p:nvPr/>
        </p:nvSpPr>
        <p:spPr>
          <a:xfrm>
            <a:off x="2490425" y="3775149"/>
            <a:ext cx="1613224" cy="1185729"/>
          </a:xfrm>
          <a:prstGeom prst="rect">
            <a:avLst/>
          </a:prstGeom>
          <a:solidFill>
            <a:srgbClr val="FF411A"/>
          </a:solidFill>
          <a:ln>
            <a:solidFill>
              <a:srgbClr val="FF4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LOCKSS</a:t>
            </a:r>
          </a:p>
        </p:txBody>
      </p:sp>
      <p:sp>
        <p:nvSpPr>
          <p:cNvPr id="13" name="Rectangle 12">
            <a:extLst>
              <a:ext uri="{FF2B5EF4-FFF2-40B4-BE49-F238E27FC236}">
                <a16:creationId xmlns:a16="http://schemas.microsoft.com/office/drawing/2014/main" id="{BC3AA4B6-A973-DF37-2C9E-B945863F5C1A}"/>
              </a:ext>
            </a:extLst>
          </p:cNvPr>
          <p:cNvSpPr/>
          <p:nvPr/>
        </p:nvSpPr>
        <p:spPr>
          <a:xfrm>
            <a:off x="6958849" y="3806719"/>
            <a:ext cx="1682933" cy="1177637"/>
          </a:xfrm>
          <a:prstGeom prst="rect">
            <a:avLst/>
          </a:prstGeom>
          <a:solidFill>
            <a:srgbClr val="FF8E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Digital Commons</a:t>
            </a:r>
          </a:p>
          <a:p>
            <a:pPr algn="ctr"/>
            <a:r>
              <a:rPr lang="en-US"/>
              <a:t>(IR)</a:t>
            </a:r>
          </a:p>
        </p:txBody>
      </p:sp>
      <p:sp>
        <p:nvSpPr>
          <p:cNvPr id="14" name="Rectangle 13">
            <a:extLst>
              <a:ext uri="{FF2B5EF4-FFF2-40B4-BE49-F238E27FC236}">
                <a16:creationId xmlns:a16="http://schemas.microsoft.com/office/drawing/2014/main" id="{4B444020-92E5-6861-6F66-9C85D35337EE}"/>
              </a:ext>
            </a:extLst>
          </p:cNvPr>
          <p:cNvSpPr/>
          <p:nvPr/>
        </p:nvSpPr>
        <p:spPr>
          <a:xfrm>
            <a:off x="9238312" y="3846435"/>
            <a:ext cx="2336259" cy="1185729"/>
          </a:xfrm>
          <a:prstGeom prst="rect">
            <a:avLst/>
          </a:prstGeom>
          <a:solidFill>
            <a:srgbClr val="000E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SURFACE</a:t>
            </a:r>
          </a:p>
        </p:txBody>
      </p:sp>
      <p:sp>
        <p:nvSpPr>
          <p:cNvPr id="15" name="Rectangle 14">
            <a:extLst>
              <a:ext uri="{FF2B5EF4-FFF2-40B4-BE49-F238E27FC236}">
                <a16:creationId xmlns:a16="http://schemas.microsoft.com/office/drawing/2014/main" id="{1F68864A-4900-23CE-2BDF-52D583EB7153}"/>
              </a:ext>
            </a:extLst>
          </p:cNvPr>
          <p:cNvSpPr/>
          <p:nvPr/>
        </p:nvSpPr>
        <p:spPr>
          <a:xfrm>
            <a:off x="708215" y="419465"/>
            <a:ext cx="1429140" cy="380326"/>
          </a:xfrm>
          <a:prstGeom prst="rect">
            <a:avLst/>
          </a:prstGeom>
          <a:noFill/>
          <a:ln>
            <a:solidFill>
              <a:srgbClr val="52B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52BAEA"/>
                </a:solidFill>
              </a:rPr>
              <a:t>Storage</a:t>
            </a:r>
          </a:p>
        </p:txBody>
      </p:sp>
      <p:sp>
        <p:nvSpPr>
          <p:cNvPr id="16" name="Rectangle 15">
            <a:extLst>
              <a:ext uri="{FF2B5EF4-FFF2-40B4-BE49-F238E27FC236}">
                <a16:creationId xmlns:a16="http://schemas.microsoft.com/office/drawing/2014/main" id="{8600EB0B-D0EA-E647-168E-FFFB869B589B}"/>
              </a:ext>
            </a:extLst>
          </p:cNvPr>
          <p:cNvSpPr/>
          <p:nvPr/>
        </p:nvSpPr>
        <p:spPr>
          <a:xfrm>
            <a:off x="2532087" y="402028"/>
            <a:ext cx="1613223" cy="380326"/>
          </a:xfrm>
          <a:prstGeom prst="rect">
            <a:avLst/>
          </a:prstGeom>
          <a:noFill/>
          <a:ln>
            <a:solidFill>
              <a:srgbClr val="FF4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411A"/>
                </a:solidFill>
              </a:rPr>
              <a:t>Preservation</a:t>
            </a:r>
          </a:p>
        </p:txBody>
      </p:sp>
      <p:sp>
        <p:nvSpPr>
          <p:cNvPr id="17" name="Rectangle 16">
            <a:extLst>
              <a:ext uri="{FF2B5EF4-FFF2-40B4-BE49-F238E27FC236}">
                <a16:creationId xmlns:a16="http://schemas.microsoft.com/office/drawing/2014/main" id="{7ABE6886-7C02-9AFB-A16F-635E6334418B}"/>
              </a:ext>
            </a:extLst>
          </p:cNvPr>
          <p:cNvSpPr/>
          <p:nvPr/>
        </p:nvSpPr>
        <p:spPr>
          <a:xfrm>
            <a:off x="4745468" y="399988"/>
            <a:ext cx="1613223" cy="409297"/>
          </a:xfrm>
          <a:prstGeom prst="rect">
            <a:avLst/>
          </a:prstGeom>
          <a:noFill/>
          <a:ln>
            <a:solidFill>
              <a:srgbClr val="265E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65EAD"/>
                </a:solidFill>
              </a:rPr>
              <a:t>Production</a:t>
            </a:r>
          </a:p>
        </p:txBody>
      </p:sp>
      <p:sp>
        <p:nvSpPr>
          <p:cNvPr id="18" name="Rectangle 17">
            <a:extLst>
              <a:ext uri="{FF2B5EF4-FFF2-40B4-BE49-F238E27FC236}">
                <a16:creationId xmlns:a16="http://schemas.microsoft.com/office/drawing/2014/main" id="{F5BFD7D7-4FE6-CC01-5F09-5946F85BD93E}"/>
              </a:ext>
            </a:extLst>
          </p:cNvPr>
          <p:cNvSpPr/>
          <p:nvPr/>
        </p:nvSpPr>
        <p:spPr>
          <a:xfrm>
            <a:off x="6958847" y="414962"/>
            <a:ext cx="1682933" cy="380326"/>
          </a:xfrm>
          <a:prstGeom prst="rect">
            <a:avLst/>
          </a:prstGeom>
          <a:no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8E00"/>
                </a:solidFill>
              </a:rPr>
              <a:t>Management</a:t>
            </a:r>
          </a:p>
        </p:txBody>
      </p:sp>
      <p:sp>
        <p:nvSpPr>
          <p:cNvPr id="19" name="Rectangle 18">
            <a:extLst>
              <a:ext uri="{FF2B5EF4-FFF2-40B4-BE49-F238E27FC236}">
                <a16:creationId xmlns:a16="http://schemas.microsoft.com/office/drawing/2014/main" id="{11154FA5-2A21-37CB-FEA1-E71A7B0A76A0}"/>
              </a:ext>
            </a:extLst>
          </p:cNvPr>
          <p:cNvSpPr/>
          <p:nvPr/>
        </p:nvSpPr>
        <p:spPr>
          <a:xfrm>
            <a:off x="9438308" y="422627"/>
            <a:ext cx="1985503" cy="380326"/>
          </a:xfrm>
          <a:prstGeom prst="rect">
            <a:avLst/>
          </a:prstGeom>
          <a:noFill/>
          <a:ln>
            <a:solidFill>
              <a:srgbClr val="000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E53"/>
                </a:solidFill>
              </a:rPr>
              <a:t>Access</a:t>
            </a:r>
          </a:p>
        </p:txBody>
      </p:sp>
      <p:sp>
        <p:nvSpPr>
          <p:cNvPr id="20" name="Right Arrow 19">
            <a:extLst>
              <a:ext uri="{FF2B5EF4-FFF2-40B4-BE49-F238E27FC236}">
                <a16:creationId xmlns:a16="http://schemas.microsoft.com/office/drawing/2014/main" id="{E749DA60-92A4-AB7D-7E3D-D8F1BEBEE464}"/>
              </a:ext>
            </a:extLst>
          </p:cNvPr>
          <p:cNvSpPr/>
          <p:nvPr/>
        </p:nvSpPr>
        <p:spPr>
          <a:xfrm>
            <a:off x="8524836" y="4337691"/>
            <a:ext cx="830423" cy="165813"/>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DA6F615A-0A73-0492-4ABD-50EC0742FCE3}"/>
              </a:ext>
            </a:extLst>
          </p:cNvPr>
          <p:cNvSpPr/>
          <p:nvPr/>
        </p:nvSpPr>
        <p:spPr>
          <a:xfrm>
            <a:off x="6298196" y="4510475"/>
            <a:ext cx="882977" cy="226495"/>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498D8C1B-E7FD-57B2-E385-5C96E0882059}"/>
              </a:ext>
            </a:extLst>
          </p:cNvPr>
          <p:cNvSpPr/>
          <p:nvPr/>
        </p:nvSpPr>
        <p:spPr>
          <a:xfrm>
            <a:off x="6237503" y="1672913"/>
            <a:ext cx="882976" cy="22649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F9B409E8-C177-2777-9FAA-DE884852BC47}"/>
              </a:ext>
            </a:extLst>
          </p:cNvPr>
          <p:cNvSpPr/>
          <p:nvPr/>
        </p:nvSpPr>
        <p:spPr>
          <a:xfrm rot="5400000">
            <a:off x="3062478" y="1531077"/>
            <a:ext cx="471851" cy="252277"/>
          </a:xfrm>
          <a:prstGeom prst="rightArrow">
            <a:avLst>
              <a:gd name="adj1" fmla="val 50002"/>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C8E69047-9E3A-3268-590A-3194EEF8A804}"/>
              </a:ext>
            </a:extLst>
          </p:cNvPr>
          <p:cNvSpPr/>
          <p:nvPr/>
        </p:nvSpPr>
        <p:spPr>
          <a:xfrm rot="16200000">
            <a:off x="3077258" y="4820848"/>
            <a:ext cx="463157" cy="252278"/>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Shape 24">
            <a:extLst>
              <a:ext uri="{FF2B5EF4-FFF2-40B4-BE49-F238E27FC236}">
                <a16:creationId xmlns:a16="http://schemas.microsoft.com/office/drawing/2014/main" id="{D3662501-D684-851E-CA5B-341ACD3FEDDA}"/>
              </a:ext>
            </a:extLst>
          </p:cNvPr>
          <p:cNvSpPr/>
          <p:nvPr/>
        </p:nvSpPr>
        <p:spPr>
          <a:xfrm rot="10800000">
            <a:off x="3242152" y="1385727"/>
            <a:ext cx="4524922" cy="247484"/>
          </a:xfrm>
          <a:prstGeom prst="corner">
            <a:avLst>
              <a:gd name="adj1" fmla="val 50000"/>
              <a:gd name="adj2" fmla="val 4671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Shape 25">
            <a:extLst>
              <a:ext uri="{FF2B5EF4-FFF2-40B4-BE49-F238E27FC236}">
                <a16:creationId xmlns:a16="http://schemas.microsoft.com/office/drawing/2014/main" id="{C22341F9-B55C-4804-5964-3140451C46A8}"/>
              </a:ext>
            </a:extLst>
          </p:cNvPr>
          <p:cNvSpPr/>
          <p:nvPr/>
        </p:nvSpPr>
        <p:spPr>
          <a:xfrm rot="10800000" flipV="1">
            <a:off x="3247670" y="4943056"/>
            <a:ext cx="4708398" cy="311322"/>
          </a:xfrm>
          <a:prstGeom prst="corner">
            <a:avLst>
              <a:gd name="adj1" fmla="val 42065"/>
              <a:gd name="adj2" fmla="val 56637"/>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FAF8A25B-076C-1470-43DF-BF027CA048CF}"/>
              </a:ext>
            </a:extLst>
          </p:cNvPr>
          <p:cNvSpPr/>
          <p:nvPr/>
        </p:nvSpPr>
        <p:spPr>
          <a:xfrm rot="10800000">
            <a:off x="4001665" y="1657216"/>
            <a:ext cx="882976" cy="226495"/>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Shape 27">
            <a:extLst>
              <a:ext uri="{FF2B5EF4-FFF2-40B4-BE49-F238E27FC236}">
                <a16:creationId xmlns:a16="http://schemas.microsoft.com/office/drawing/2014/main" id="{6DB75C87-D727-7749-8AA9-E85FC7DB315E}"/>
              </a:ext>
            </a:extLst>
          </p:cNvPr>
          <p:cNvSpPr/>
          <p:nvPr/>
        </p:nvSpPr>
        <p:spPr>
          <a:xfrm>
            <a:off x="4321886" y="2522922"/>
            <a:ext cx="268253" cy="2108180"/>
          </a:xfrm>
          <a:prstGeom prst="corner">
            <a:avLst>
              <a:gd name="adj1" fmla="val 42603"/>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4DC7E1C7-0585-0406-C344-F2733E1C1868}"/>
              </a:ext>
            </a:extLst>
          </p:cNvPr>
          <p:cNvSpPr/>
          <p:nvPr/>
        </p:nvSpPr>
        <p:spPr>
          <a:xfrm rot="10800000">
            <a:off x="4001665" y="2453774"/>
            <a:ext cx="449682" cy="22649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4B4BF5C-1081-9CA5-8E3E-5B98404C35CA}"/>
              </a:ext>
            </a:extLst>
          </p:cNvPr>
          <p:cNvSpPr/>
          <p:nvPr/>
        </p:nvSpPr>
        <p:spPr>
          <a:xfrm>
            <a:off x="4321886" y="4510475"/>
            <a:ext cx="562374" cy="12062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855D1D6-D10B-0C9F-0EB0-D496F216E96A}"/>
              </a:ext>
            </a:extLst>
          </p:cNvPr>
          <p:cNvSpPr/>
          <p:nvPr/>
        </p:nvSpPr>
        <p:spPr>
          <a:xfrm>
            <a:off x="4745468" y="1605718"/>
            <a:ext cx="1613223" cy="2524684"/>
          </a:xfrm>
          <a:prstGeom prst="rect">
            <a:avLst/>
          </a:prstGeom>
          <a:solidFill>
            <a:srgbClr val="265EAD"/>
          </a:solidFill>
          <a:ln>
            <a:solidFill>
              <a:srgbClr val="265E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Digital Production Unit, </a:t>
            </a:r>
            <a:r>
              <a:rPr lang="en-US" err="1"/>
              <a:t>Belfer</a:t>
            </a:r>
            <a:r>
              <a:rPr lang="en-US"/>
              <a:t>, external vendors, content stewards</a:t>
            </a:r>
          </a:p>
        </p:txBody>
      </p:sp>
      <p:sp>
        <p:nvSpPr>
          <p:cNvPr id="32" name="Rectangle 31">
            <a:extLst>
              <a:ext uri="{FF2B5EF4-FFF2-40B4-BE49-F238E27FC236}">
                <a16:creationId xmlns:a16="http://schemas.microsoft.com/office/drawing/2014/main" id="{1BA2B780-68EC-848D-1D50-4528C2737176}"/>
              </a:ext>
            </a:extLst>
          </p:cNvPr>
          <p:cNvSpPr/>
          <p:nvPr/>
        </p:nvSpPr>
        <p:spPr>
          <a:xfrm>
            <a:off x="4745469" y="4213873"/>
            <a:ext cx="1613222" cy="841166"/>
          </a:xfrm>
          <a:prstGeom prst="rect">
            <a:avLst/>
          </a:prstGeom>
          <a:solidFill>
            <a:srgbClr val="265EAD"/>
          </a:solidFill>
          <a:ln>
            <a:solidFill>
              <a:srgbClr val="265E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Electronic theses and dissertations pulled from</a:t>
            </a:r>
          </a:p>
          <a:p>
            <a:pPr algn="ctr"/>
            <a:r>
              <a:rPr lang="en-US" sz="1200"/>
              <a:t>OnBase/ProQuest</a:t>
            </a:r>
          </a:p>
        </p:txBody>
      </p:sp>
      <p:sp>
        <p:nvSpPr>
          <p:cNvPr id="33" name="Rectangle 32">
            <a:extLst>
              <a:ext uri="{FF2B5EF4-FFF2-40B4-BE49-F238E27FC236}">
                <a16:creationId xmlns:a16="http://schemas.microsoft.com/office/drawing/2014/main" id="{C40D41D3-CEBA-8A9C-4193-F0A89643C909}"/>
              </a:ext>
            </a:extLst>
          </p:cNvPr>
          <p:cNvSpPr/>
          <p:nvPr/>
        </p:nvSpPr>
        <p:spPr>
          <a:xfrm>
            <a:off x="6958847" y="2979761"/>
            <a:ext cx="1682933" cy="607145"/>
          </a:xfrm>
          <a:prstGeom prst="rect">
            <a:avLst/>
          </a:prstGeom>
          <a:solidFill>
            <a:srgbClr val="FF8E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t>Kaltura</a:t>
            </a:r>
          </a:p>
          <a:p>
            <a:pPr algn="ctr"/>
            <a:r>
              <a:rPr lang="en-US" sz="1400" i="1"/>
              <a:t>(A/V)</a:t>
            </a:r>
          </a:p>
        </p:txBody>
      </p:sp>
      <p:sp>
        <p:nvSpPr>
          <p:cNvPr id="34" name="Right Arrow 33">
            <a:extLst>
              <a:ext uri="{FF2B5EF4-FFF2-40B4-BE49-F238E27FC236}">
                <a16:creationId xmlns:a16="http://schemas.microsoft.com/office/drawing/2014/main" id="{7F361DE3-88EF-5307-A604-F314DE66D9D2}"/>
              </a:ext>
            </a:extLst>
          </p:cNvPr>
          <p:cNvSpPr/>
          <p:nvPr/>
        </p:nvSpPr>
        <p:spPr>
          <a:xfrm rot="16200000">
            <a:off x="7663248" y="2726109"/>
            <a:ext cx="333361" cy="252279"/>
          </a:xfrm>
          <a:prstGeom prst="rightArrow">
            <a:avLst>
              <a:gd name="adj1" fmla="val 50002"/>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D9B859D7-3899-C63C-32AD-08E2574476ED}"/>
              </a:ext>
            </a:extLst>
          </p:cNvPr>
          <p:cNvSpPr/>
          <p:nvPr/>
        </p:nvSpPr>
        <p:spPr>
          <a:xfrm rot="5400000">
            <a:off x="7665186" y="3579085"/>
            <a:ext cx="333360" cy="252277"/>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17EACBFD-2E28-13D8-B58C-20AD82CF9CF5}"/>
              </a:ext>
            </a:extLst>
          </p:cNvPr>
          <p:cNvSpPr/>
          <p:nvPr/>
        </p:nvSpPr>
        <p:spPr>
          <a:xfrm>
            <a:off x="1588932" y="6527803"/>
            <a:ext cx="928043" cy="2017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BF9F4CE4-C7A7-2A63-FAA6-621CD00B5E20}"/>
              </a:ext>
            </a:extLst>
          </p:cNvPr>
          <p:cNvSpPr/>
          <p:nvPr/>
        </p:nvSpPr>
        <p:spPr>
          <a:xfrm>
            <a:off x="1588933" y="6296198"/>
            <a:ext cx="928043" cy="14900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AABDF6C-3F6E-4F50-389A-2D32CC368C05}"/>
              </a:ext>
            </a:extLst>
          </p:cNvPr>
          <p:cNvSpPr txBox="1"/>
          <p:nvPr/>
        </p:nvSpPr>
        <p:spPr>
          <a:xfrm>
            <a:off x="2586720" y="6197103"/>
            <a:ext cx="3574248" cy="307777"/>
          </a:xfrm>
          <a:prstGeom prst="rect">
            <a:avLst/>
          </a:prstGeom>
          <a:noFill/>
        </p:spPr>
        <p:txBody>
          <a:bodyPr wrap="square" rtlCol="0">
            <a:spAutoFit/>
          </a:bodyPr>
          <a:lstStyle/>
          <a:p>
            <a:r>
              <a:rPr lang="en-US" sz="1400"/>
              <a:t>Workflow needed/under development</a:t>
            </a:r>
          </a:p>
        </p:txBody>
      </p:sp>
      <p:sp>
        <p:nvSpPr>
          <p:cNvPr id="39" name="Rectangle 38">
            <a:extLst>
              <a:ext uri="{FF2B5EF4-FFF2-40B4-BE49-F238E27FC236}">
                <a16:creationId xmlns:a16="http://schemas.microsoft.com/office/drawing/2014/main" id="{49D8AD76-76C8-F759-BBF4-20F95AE9C859}"/>
              </a:ext>
            </a:extLst>
          </p:cNvPr>
          <p:cNvSpPr/>
          <p:nvPr/>
        </p:nvSpPr>
        <p:spPr>
          <a:xfrm>
            <a:off x="9238312" y="5355231"/>
            <a:ext cx="2336259" cy="529532"/>
          </a:xfrm>
          <a:prstGeom prst="rect">
            <a:avLst/>
          </a:prstGeom>
          <a:solidFill>
            <a:schemeClr val="bg1"/>
          </a:solidFill>
          <a:ln w="38100">
            <a:solidFill>
              <a:srgbClr val="000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0E53"/>
                </a:solidFill>
              </a:rPr>
              <a:t>Archive-it</a:t>
            </a:r>
          </a:p>
        </p:txBody>
      </p:sp>
      <p:sp>
        <p:nvSpPr>
          <p:cNvPr id="40" name="Rectangle 39">
            <a:extLst>
              <a:ext uri="{FF2B5EF4-FFF2-40B4-BE49-F238E27FC236}">
                <a16:creationId xmlns:a16="http://schemas.microsoft.com/office/drawing/2014/main" id="{3C8D3987-B632-90C3-AD9F-CB64F8985C98}"/>
              </a:ext>
            </a:extLst>
          </p:cNvPr>
          <p:cNvSpPr/>
          <p:nvPr/>
        </p:nvSpPr>
        <p:spPr>
          <a:xfrm>
            <a:off x="708215" y="5351269"/>
            <a:ext cx="1429140" cy="529532"/>
          </a:xfrm>
          <a:prstGeom prst="rect">
            <a:avLst/>
          </a:prstGeom>
          <a:solidFill>
            <a:srgbClr val="00B0F0"/>
          </a:solidFill>
          <a:ln>
            <a:solidFill>
              <a:srgbClr val="52B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Internet Archive</a:t>
            </a:r>
          </a:p>
        </p:txBody>
      </p:sp>
      <p:sp>
        <p:nvSpPr>
          <p:cNvPr id="41" name="Right Arrow 40">
            <a:extLst>
              <a:ext uri="{FF2B5EF4-FFF2-40B4-BE49-F238E27FC236}">
                <a16:creationId xmlns:a16="http://schemas.microsoft.com/office/drawing/2014/main" id="{780308EC-8E62-0819-7EBE-2011793A3BEC}"/>
              </a:ext>
            </a:extLst>
          </p:cNvPr>
          <p:cNvSpPr/>
          <p:nvPr/>
        </p:nvSpPr>
        <p:spPr>
          <a:xfrm>
            <a:off x="8581285" y="5552989"/>
            <a:ext cx="882978" cy="22649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C4494A7C-E3EE-2FEA-6E7D-9A21268B71D5}"/>
              </a:ext>
            </a:extLst>
          </p:cNvPr>
          <p:cNvSpPr/>
          <p:nvPr/>
        </p:nvSpPr>
        <p:spPr>
          <a:xfrm rot="10800000">
            <a:off x="1889971" y="5533933"/>
            <a:ext cx="882976" cy="226495"/>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ABF9B11-BE85-C858-049D-35689ADCB813}"/>
              </a:ext>
            </a:extLst>
          </p:cNvPr>
          <p:cNvSpPr/>
          <p:nvPr/>
        </p:nvSpPr>
        <p:spPr>
          <a:xfrm>
            <a:off x="6958847" y="5355231"/>
            <a:ext cx="1682933" cy="529532"/>
          </a:xfrm>
          <a:prstGeom prst="rect">
            <a:avLst/>
          </a:prstGeom>
          <a:solidFill>
            <a:srgbClr val="FF8E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Archive-it</a:t>
            </a:r>
          </a:p>
        </p:txBody>
      </p:sp>
      <p:sp>
        <p:nvSpPr>
          <p:cNvPr id="44" name="Rectangle 43">
            <a:extLst>
              <a:ext uri="{FF2B5EF4-FFF2-40B4-BE49-F238E27FC236}">
                <a16:creationId xmlns:a16="http://schemas.microsoft.com/office/drawing/2014/main" id="{84FFDBCE-9518-F8D6-6D17-EF49306E92E7}"/>
              </a:ext>
            </a:extLst>
          </p:cNvPr>
          <p:cNvSpPr/>
          <p:nvPr/>
        </p:nvSpPr>
        <p:spPr>
          <a:xfrm>
            <a:off x="2532087" y="5355324"/>
            <a:ext cx="1613223" cy="529532"/>
          </a:xfrm>
          <a:prstGeom prst="rect">
            <a:avLst/>
          </a:prstGeom>
          <a:solidFill>
            <a:srgbClr val="FF421A"/>
          </a:solidFill>
          <a:ln>
            <a:solidFill>
              <a:srgbClr val="FF4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Archive-it</a:t>
            </a:r>
          </a:p>
        </p:txBody>
      </p:sp>
      <p:sp>
        <p:nvSpPr>
          <p:cNvPr id="45" name="Right Arrow 44">
            <a:extLst>
              <a:ext uri="{FF2B5EF4-FFF2-40B4-BE49-F238E27FC236}">
                <a16:creationId xmlns:a16="http://schemas.microsoft.com/office/drawing/2014/main" id="{A6B4DA4F-3F8A-A6AF-D5E0-EC4C35669AFB}"/>
              </a:ext>
            </a:extLst>
          </p:cNvPr>
          <p:cNvSpPr/>
          <p:nvPr/>
        </p:nvSpPr>
        <p:spPr>
          <a:xfrm rot="10800000">
            <a:off x="3992205" y="5522783"/>
            <a:ext cx="882976" cy="226495"/>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a:extLst>
              <a:ext uri="{FF2B5EF4-FFF2-40B4-BE49-F238E27FC236}">
                <a16:creationId xmlns:a16="http://schemas.microsoft.com/office/drawing/2014/main" id="{43BF15CF-01EE-193F-DC8D-C0F6AC3BB2FD}"/>
              </a:ext>
            </a:extLst>
          </p:cNvPr>
          <p:cNvSpPr/>
          <p:nvPr/>
        </p:nvSpPr>
        <p:spPr>
          <a:xfrm>
            <a:off x="6237503" y="5559922"/>
            <a:ext cx="882976" cy="226495"/>
          </a:xfrm>
          <a:prstGeom prst="rightArrow">
            <a:avLst/>
          </a:prstGeom>
          <a:solidFill>
            <a:srgbClr val="4140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ABDC87-E745-33D0-4D74-099C5387922E}"/>
              </a:ext>
            </a:extLst>
          </p:cNvPr>
          <p:cNvSpPr/>
          <p:nvPr/>
        </p:nvSpPr>
        <p:spPr>
          <a:xfrm>
            <a:off x="6782169" y="6263439"/>
            <a:ext cx="2450312" cy="4355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Needed/Under Development</a:t>
            </a:r>
          </a:p>
        </p:txBody>
      </p:sp>
      <p:sp>
        <p:nvSpPr>
          <p:cNvPr id="48" name="Rectangle 47">
            <a:extLst>
              <a:ext uri="{FF2B5EF4-FFF2-40B4-BE49-F238E27FC236}">
                <a16:creationId xmlns:a16="http://schemas.microsoft.com/office/drawing/2014/main" id="{B844D3F6-1768-EFBC-DF46-C132A39B3C98}"/>
              </a:ext>
            </a:extLst>
          </p:cNvPr>
          <p:cNvSpPr/>
          <p:nvPr/>
        </p:nvSpPr>
        <p:spPr>
          <a:xfrm>
            <a:off x="4745468" y="5363789"/>
            <a:ext cx="1613223" cy="529532"/>
          </a:xfrm>
          <a:prstGeom prst="rect">
            <a:avLst/>
          </a:prstGeom>
          <a:solidFill>
            <a:srgbClr val="265EAD"/>
          </a:solidFill>
          <a:ln>
            <a:solidFill>
              <a:srgbClr val="265E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web archive files (WARCs)</a:t>
            </a:r>
          </a:p>
        </p:txBody>
      </p:sp>
      <p:sp>
        <p:nvSpPr>
          <p:cNvPr id="49" name="TextBox 48">
            <a:extLst>
              <a:ext uri="{FF2B5EF4-FFF2-40B4-BE49-F238E27FC236}">
                <a16:creationId xmlns:a16="http://schemas.microsoft.com/office/drawing/2014/main" id="{987921C0-203E-60D7-7364-72394D98C0D3}"/>
              </a:ext>
            </a:extLst>
          </p:cNvPr>
          <p:cNvSpPr txBox="1"/>
          <p:nvPr/>
        </p:nvSpPr>
        <p:spPr>
          <a:xfrm>
            <a:off x="805069" y="6249472"/>
            <a:ext cx="748991" cy="369332"/>
          </a:xfrm>
          <a:prstGeom prst="rect">
            <a:avLst/>
          </a:prstGeom>
          <a:noFill/>
        </p:spPr>
        <p:txBody>
          <a:bodyPr wrap="square" rtlCol="0">
            <a:spAutoFit/>
          </a:bodyPr>
          <a:lstStyle/>
          <a:p>
            <a:r>
              <a:rPr lang="en-US" b="1"/>
              <a:t>KEY</a:t>
            </a:r>
          </a:p>
        </p:txBody>
      </p:sp>
      <p:sp>
        <p:nvSpPr>
          <p:cNvPr id="50" name="TextBox 49">
            <a:extLst>
              <a:ext uri="{FF2B5EF4-FFF2-40B4-BE49-F238E27FC236}">
                <a16:creationId xmlns:a16="http://schemas.microsoft.com/office/drawing/2014/main" id="{E1BB2ADD-3A8E-BFD6-ACAA-AB741C21F0E1}"/>
              </a:ext>
            </a:extLst>
          </p:cNvPr>
          <p:cNvSpPr txBox="1"/>
          <p:nvPr/>
        </p:nvSpPr>
        <p:spPr>
          <a:xfrm>
            <a:off x="4531188" y="840331"/>
            <a:ext cx="2101909" cy="523220"/>
          </a:xfrm>
          <a:prstGeom prst="rect">
            <a:avLst/>
          </a:prstGeom>
          <a:noFill/>
        </p:spPr>
        <p:txBody>
          <a:bodyPr wrap="square" rtlCol="0">
            <a:spAutoFit/>
          </a:bodyPr>
          <a:lstStyle/>
          <a:p>
            <a:pPr algn="ctr"/>
            <a:r>
              <a:rPr lang="en-US" sz="1400" i="1">
                <a:solidFill>
                  <a:srgbClr val="265EAD"/>
                </a:solidFill>
              </a:rPr>
              <a:t>producers, location, content</a:t>
            </a:r>
          </a:p>
        </p:txBody>
      </p:sp>
      <p:sp>
        <p:nvSpPr>
          <p:cNvPr id="51" name="TextBox 50">
            <a:extLst>
              <a:ext uri="{FF2B5EF4-FFF2-40B4-BE49-F238E27FC236}">
                <a16:creationId xmlns:a16="http://schemas.microsoft.com/office/drawing/2014/main" id="{582364E2-57B0-2F95-3635-A8782615FAD6}"/>
              </a:ext>
            </a:extLst>
          </p:cNvPr>
          <p:cNvSpPr txBox="1"/>
          <p:nvPr/>
        </p:nvSpPr>
        <p:spPr>
          <a:xfrm>
            <a:off x="6958847" y="817093"/>
            <a:ext cx="1613222" cy="523220"/>
          </a:xfrm>
          <a:prstGeom prst="rect">
            <a:avLst/>
          </a:prstGeom>
          <a:noFill/>
        </p:spPr>
        <p:txBody>
          <a:bodyPr wrap="square" rtlCol="0">
            <a:spAutoFit/>
          </a:bodyPr>
          <a:lstStyle/>
          <a:p>
            <a:pPr algn="ctr"/>
            <a:r>
              <a:rPr lang="en-US" sz="1400" i="1">
                <a:solidFill>
                  <a:srgbClr val="FF8E00"/>
                </a:solidFill>
              </a:rPr>
              <a:t>tools, services, platforms</a:t>
            </a:r>
          </a:p>
        </p:txBody>
      </p:sp>
      <p:sp>
        <p:nvSpPr>
          <p:cNvPr id="52" name="TextBox 51">
            <a:extLst>
              <a:ext uri="{FF2B5EF4-FFF2-40B4-BE49-F238E27FC236}">
                <a16:creationId xmlns:a16="http://schemas.microsoft.com/office/drawing/2014/main" id="{C031C077-D55C-112C-518C-34D1755D7D49}"/>
              </a:ext>
            </a:extLst>
          </p:cNvPr>
          <p:cNvSpPr txBox="1"/>
          <p:nvPr/>
        </p:nvSpPr>
        <p:spPr>
          <a:xfrm>
            <a:off x="9311986" y="865460"/>
            <a:ext cx="2239986" cy="523220"/>
          </a:xfrm>
          <a:prstGeom prst="rect">
            <a:avLst/>
          </a:prstGeom>
          <a:noFill/>
        </p:spPr>
        <p:txBody>
          <a:bodyPr wrap="square" rtlCol="0">
            <a:spAutoFit/>
          </a:bodyPr>
          <a:lstStyle/>
          <a:p>
            <a:pPr algn="ctr"/>
            <a:r>
              <a:rPr lang="en-US" sz="1400" i="1">
                <a:solidFill>
                  <a:srgbClr val="000E53"/>
                </a:solidFill>
              </a:rPr>
              <a:t>locations/destinations for end-users, UX</a:t>
            </a:r>
          </a:p>
        </p:txBody>
      </p:sp>
      <p:sp>
        <p:nvSpPr>
          <p:cNvPr id="53" name="TextBox 52">
            <a:extLst>
              <a:ext uri="{FF2B5EF4-FFF2-40B4-BE49-F238E27FC236}">
                <a16:creationId xmlns:a16="http://schemas.microsoft.com/office/drawing/2014/main" id="{3B49BBDE-47B7-D9B3-A507-FA7E9CA47ADF}"/>
              </a:ext>
            </a:extLst>
          </p:cNvPr>
          <p:cNvSpPr txBox="1"/>
          <p:nvPr/>
        </p:nvSpPr>
        <p:spPr>
          <a:xfrm>
            <a:off x="2491792" y="802953"/>
            <a:ext cx="1613222" cy="523220"/>
          </a:xfrm>
          <a:prstGeom prst="rect">
            <a:avLst/>
          </a:prstGeom>
          <a:noFill/>
        </p:spPr>
        <p:txBody>
          <a:bodyPr wrap="square" rtlCol="0">
            <a:spAutoFit/>
          </a:bodyPr>
          <a:lstStyle/>
          <a:p>
            <a:pPr algn="ctr"/>
            <a:r>
              <a:rPr lang="en-US" sz="1400" i="1">
                <a:solidFill>
                  <a:srgbClr val="FF411A"/>
                </a:solidFill>
              </a:rPr>
              <a:t>tools, services, platforms</a:t>
            </a:r>
          </a:p>
        </p:txBody>
      </p:sp>
      <p:sp>
        <p:nvSpPr>
          <p:cNvPr id="54" name="TextBox 53">
            <a:extLst>
              <a:ext uri="{FF2B5EF4-FFF2-40B4-BE49-F238E27FC236}">
                <a16:creationId xmlns:a16="http://schemas.microsoft.com/office/drawing/2014/main" id="{A4A017FD-8D86-7E14-C566-B4764F1FA35C}"/>
              </a:ext>
            </a:extLst>
          </p:cNvPr>
          <p:cNvSpPr txBox="1"/>
          <p:nvPr/>
        </p:nvSpPr>
        <p:spPr>
          <a:xfrm>
            <a:off x="616173" y="840331"/>
            <a:ext cx="1613222" cy="523220"/>
          </a:xfrm>
          <a:prstGeom prst="rect">
            <a:avLst/>
          </a:prstGeom>
          <a:noFill/>
        </p:spPr>
        <p:txBody>
          <a:bodyPr wrap="square" rtlCol="0">
            <a:spAutoFit/>
          </a:bodyPr>
          <a:lstStyle/>
          <a:p>
            <a:pPr algn="ctr"/>
            <a:r>
              <a:rPr lang="en-US" sz="1400" i="1">
                <a:solidFill>
                  <a:srgbClr val="52BAEA"/>
                </a:solidFill>
              </a:rPr>
              <a:t>tools, services, platforms</a:t>
            </a:r>
          </a:p>
        </p:txBody>
      </p:sp>
      <p:sp>
        <p:nvSpPr>
          <p:cNvPr id="55" name="Rectangle 54">
            <a:extLst>
              <a:ext uri="{FF2B5EF4-FFF2-40B4-BE49-F238E27FC236}">
                <a16:creationId xmlns:a16="http://schemas.microsoft.com/office/drawing/2014/main" id="{FA4E22F9-0BAD-F414-6699-226933794BBC}"/>
              </a:ext>
            </a:extLst>
          </p:cNvPr>
          <p:cNvSpPr/>
          <p:nvPr/>
        </p:nvSpPr>
        <p:spPr>
          <a:xfrm>
            <a:off x="9287550" y="3040750"/>
            <a:ext cx="2287021" cy="60714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a:solidFill>
                  <a:schemeClr val="accent1"/>
                </a:solidFill>
              </a:rPr>
              <a:t>external aggregations</a:t>
            </a:r>
          </a:p>
        </p:txBody>
      </p:sp>
      <p:sp>
        <p:nvSpPr>
          <p:cNvPr id="56" name="Right Arrow 55">
            <a:extLst>
              <a:ext uri="{FF2B5EF4-FFF2-40B4-BE49-F238E27FC236}">
                <a16:creationId xmlns:a16="http://schemas.microsoft.com/office/drawing/2014/main" id="{7B387BEC-5853-ECC9-31FB-B81806D0B141}"/>
              </a:ext>
            </a:extLst>
          </p:cNvPr>
          <p:cNvSpPr/>
          <p:nvPr/>
        </p:nvSpPr>
        <p:spPr>
          <a:xfrm rot="5400000">
            <a:off x="10201098" y="2779555"/>
            <a:ext cx="333361" cy="252279"/>
          </a:xfrm>
          <a:prstGeom prst="rightArrow">
            <a:avLst>
              <a:gd name="adj1" fmla="val 50002"/>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Arrow 56">
            <a:extLst>
              <a:ext uri="{FF2B5EF4-FFF2-40B4-BE49-F238E27FC236}">
                <a16:creationId xmlns:a16="http://schemas.microsoft.com/office/drawing/2014/main" id="{BCD9B88D-F417-3147-8E4D-2004929761CB}"/>
              </a:ext>
            </a:extLst>
          </p:cNvPr>
          <p:cNvSpPr/>
          <p:nvPr/>
        </p:nvSpPr>
        <p:spPr>
          <a:xfrm rot="16200000">
            <a:off x="10201095" y="3636612"/>
            <a:ext cx="333362" cy="25227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Shape 57">
            <a:extLst>
              <a:ext uri="{FF2B5EF4-FFF2-40B4-BE49-F238E27FC236}">
                <a16:creationId xmlns:a16="http://schemas.microsoft.com/office/drawing/2014/main" id="{C7EC4D68-277C-5618-C118-ACD4DCC69BF2}"/>
              </a:ext>
            </a:extLst>
          </p:cNvPr>
          <p:cNvSpPr/>
          <p:nvPr/>
        </p:nvSpPr>
        <p:spPr>
          <a:xfrm>
            <a:off x="6560126" y="2153910"/>
            <a:ext cx="268253" cy="2108180"/>
          </a:xfrm>
          <a:prstGeom prst="corner">
            <a:avLst>
              <a:gd name="adj1" fmla="val 4260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5D14697-CBFE-D7BD-67F8-5B3E1AB9BA39}"/>
              </a:ext>
            </a:extLst>
          </p:cNvPr>
          <p:cNvSpPr/>
          <p:nvPr/>
        </p:nvSpPr>
        <p:spPr>
          <a:xfrm>
            <a:off x="6560126" y="4141463"/>
            <a:ext cx="493094" cy="1206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a:extLst>
              <a:ext uri="{FF2B5EF4-FFF2-40B4-BE49-F238E27FC236}">
                <a16:creationId xmlns:a16="http://schemas.microsoft.com/office/drawing/2014/main" id="{DD1AEB7A-A04E-2EF6-76B7-32FEDE1CD054}"/>
              </a:ext>
            </a:extLst>
          </p:cNvPr>
          <p:cNvSpPr/>
          <p:nvPr/>
        </p:nvSpPr>
        <p:spPr>
          <a:xfrm>
            <a:off x="6560126" y="2110472"/>
            <a:ext cx="493094" cy="22649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4616383-9520-0FDF-C955-D9E33EE17C41}"/>
              </a:ext>
            </a:extLst>
          </p:cNvPr>
          <p:cNvSpPr/>
          <p:nvPr/>
        </p:nvSpPr>
        <p:spPr>
          <a:xfrm>
            <a:off x="9311986" y="1635898"/>
            <a:ext cx="1181930" cy="114064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SU Digital Collections, IVMF Digital Library</a:t>
            </a:r>
          </a:p>
        </p:txBody>
      </p:sp>
      <p:sp>
        <p:nvSpPr>
          <p:cNvPr id="62" name="Rectangle 61">
            <a:extLst>
              <a:ext uri="{FF2B5EF4-FFF2-40B4-BE49-F238E27FC236}">
                <a16:creationId xmlns:a16="http://schemas.microsoft.com/office/drawing/2014/main" id="{38B50C51-36E3-C254-761D-3527C15B12EE}"/>
              </a:ext>
            </a:extLst>
          </p:cNvPr>
          <p:cNvSpPr/>
          <p:nvPr/>
        </p:nvSpPr>
        <p:spPr>
          <a:xfrm>
            <a:off x="10431059" y="1635898"/>
            <a:ext cx="1075530" cy="114064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Stand Alone Collections and Selected Exhibits</a:t>
            </a:r>
          </a:p>
        </p:txBody>
      </p:sp>
      <p:sp>
        <p:nvSpPr>
          <p:cNvPr id="63" name="Right Arrow 62">
            <a:extLst>
              <a:ext uri="{FF2B5EF4-FFF2-40B4-BE49-F238E27FC236}">
                <a16:creationId xmlns:a16="http://schemas.microsoft.com/office/drawing/2014/main" id="{DA734B44-EC10-4C83-50AF-EDFEE037BD69}"/>
              </a:ext>
            </a:extLst>
          </p:cNvPr>
          <p:cNvSpPr/>
          <p:nvPr/>
        </p:nvSpPr>
        <p:spPr>
          <a:xfrm>
            <a:off x="8481562" y="2187634"/>
            <a:ext cx="936824" cy="20216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a:extLst>
              <a:ext uri="{FF2B5EF4-FFF2-40B4-BE49-F238E27FC236}">
                <a16:creationId xmlns:a16="http://schemas.microsoft.com/office/drawing/2014/main" id="{306AFACC-52A9-143B-868D-4BA6C5D4FEFE}"/>
              </a:ext>
            </a:extLst>
          </p:cNvPr>
          <p:cNvSpPr/>
          <p:nvPr/>
        </p:nvSpPr>
        <p:spPr>
          <a:xfrm rot="10800000">
            <a:off x="1939819" y="2295873"/>
            <a:ext cx="653463" cy="194127"/>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a:extLst>
              <a:ext uri="{FF2B5EF4-FFF2-40B4-BE49-F238E27FC236}">
                <a16:creationId xmlns:a16="http://schemas.microsoft.com/office/drawing/2014/main" id="{BE8C8D2D-751F-4527-6668-A117EED827E7}"/>
              </a:ext>
            </a:extLst>
          </p:cNvPr>
          <p:cNvSpPr/>
          <p:nvPr/>
        </p:nvSpPr>
        <p:spPr>
          <a:xfrm>
            <a:off x="10959353" y="6263439"/>
            <a:ext cx="464458" cy="43556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7442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nip Same Side Corner Rectangle 16">
            <a:extLst>
              <a:ext uri="{FF2B5EF4-FFF2-40B4-BE49-F238E27FC236}">
                <a16:creationId xmlns:a16="http://schemas.microsoft.com/office/drawing/2014/main" id="{C8632CA7-1A1D-1D40-B3AA-96CE327D226C}"/>
              </a:ext>
            </a:extLst>
          </p:cNvPr>
          <p:cNvSpPr/>
          <p:nvPr/>
        </p:nvSpPr>
        <p:spPr>
          <a:xfrm>
            <a:off x="1309477" y="2056643"/>
            <a:ext cx="4313497" cy="1177636"/>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15A98A3E-DA63-A645-AEDA-017D7504075B}"/>
              </a:ext>
            </a:extLst>
          </p:cNvPr>
          <p:cNvSpPr>
            <a:spLocks noGrp="1"/>
          </p:cNvSpPr>
          <p:nvPr>
            <p:ph type="title"/>
          </p:nvPr>
        </p:nvSpPr>
        <p:spPr/>
        <p:txBody>
          <a:bodyPr/>
          <a:lstStyle/>
          <a:p>
            <a:r>
              <a:rPr lang="en-US"/>
              <a:t>Articulating the Digital Library</a:t>
            </a:r>
          </a:p>
        </p:txBody>
      </p:sp>
      <p:sp>
        <p:nvSpPr>
          <p:cNvPr id="26" name="Content Placeholder 25">
            <a:extLst>
              <a:ext uri="{FF2B5EF4-FFF2-40B4-BE49-F238E27FC236}">
                <a16:creationId xmlns:a16="http://schemas.microsoft.com/office/drawing/2014/main" id="{33761DD4-C974-4E44-BA37-F5D28BD36296}"/>
              </a:ext>
            </a:extLst>
          </p:cNvPr>
          <p:cNvSpPr>
            <a:spLocks noGrp="1"/>
          </p:cNvSpPr>
          <p:nvPr>
            <p:ph sz="half" idx="2"/>
          </p:nvPr>
        </p:nvSpPr>
        <p:spPr/>
        <p:txBody>
          <a:bodyPr>
            <a:normAutofit lnSpcReduction="10000"/>
          </a:bodyPr>
          <a:lstStyle/>
          <a:p>
            <a:r>
              <a:rPr lang="en-US"/>
              <a:t>Digital Scholarship</a:t>
            </a:r>
          </a:p>
          <a:p>
            <a:pPr lvl="1"/>
            <a:r>
              <a:rPr lang="en-US"/>
              <a:t>Supporting innovation, use and reuse of and around digital objects and by-products</a:t>
            </a:r>
          </a:p>
          <a:p>
            <a:r>
              <a:rPr lang="en-US"/>
              <a:t>Digital Stewardship</a:t>
            </a:r>
          </a:p>
          <a:p>
            <a:pPr lvl="1"/>
            <a:r>
              <a:rPr lang="en-US"/>
              <a:t>Coordinating and managing activities and infrastructure related to the production, description, maintenance, preservation, and delivery of unique resources</a:t>
            </a:r>
          </a:p>
          <a:p>
            <a:pPr lvl="1"/>
            <a:endParaRPr lang="en-US"/>
          </a:p>
        </p:txBody>
      </p:sp>
      <p:sp>
        <p:nvSpPr>
          <p:cNvPr id="4" name="Slide Number Placeholder 3">
            <a:extLst>
              <a:ext uri="{FF2B5EF4-FFF2-40B4-BE49-F238E27FC236}">
                <a16:creationId xmlns:a16="http://schemas.microsoft.com/office/drawing/2014/main" id="{56409422-7EE6-8843-A404-D923D9FEC8DD}"/>
              </a:ext>
            </a:extLst>
          </p:cNvPr>
          <p:cNvSpPr>
            <a:spLocks noGrp="1"/>
          </p:cNvSpPr>
          <p:nvPr>
            <p:ph type="sldNum" sz="quarter" idx="12"/>
          </p:nvPr>
        </p:nvSpPr>
        <p:spPr/>
        <p:txBody>
          <a:bodyPr/>
          <a:lstStyle/>
          <a:p>
            <a:fld id="{57410643-5391-4811-8551-11E00218332C}" type="slidenum">
              <a:rPr lang="en-US" smtClean="0"/>
              <a:t>19</a:t>
            </a:fld>
            <a:endParaRPr lang="en-US"/>
          </a:p>
        </p:txBody>
      </p:sp>
      <p:pic>
        <p:nvPicPr>
          <p:cNvPr id="9" name="Content Placeholder 5" descr="Greek Pillar with solid fill">
            <a:extLst>
              <a:ext uri="{FF2B5EF4-FFF2-40B4-BE49-F238E27FC236}">
                <a16:creationId xmlns:a16="http://schemas.microsoft.com/office/drawing/2014/main" id="{051D8910-54D9-B84C-BFAC-6D7D8B72755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12349" y="3821906"/>
            <a:ext cx="2382982" cy="1838266"/>
          </a:xfrm>
          <a:prstGeom prst="rect">
            <a:avLst/>
          </a:prstGeom>
        </p:spPr>
      </p:pic>
      <p:sp>
        <p:nvSpPr>
          <p:cNvPr id="13" name="TextBox 12">
            <a:extLst>
              <a:ext uri="{FF2B5EF4-FFF2-40B4-BE49-F238E27FC236}">
                <a16:creationId xmlns:a16="http://schemas.microsoft.com/office/drawing/2014/main" id="{E7D8F1AA-F19C-1D43-8E3E-C6368A5ABF1D}"/>
              </a:ext>
            </a:extLst>
          </p:cNvPr>
          <p:cNvSpPr txBox="1"/>
          <p:nvPr/>
        </p:nvSpPr>
        <p:spPr>
          <a:xfrm>
            <a:off x="1271376" y="2383851"/>
            <a:ext cx="4481945" cy="523220"/>
          </a:xfrm>
          <a:prstGeom prst="rect">
            <a:avLst/>
          </a:prstGeom>
          <a:noFill/>
        </p:spPr>
        <p:txBody>
          <a:bodyPr wrap="square" rtlCol="0">
            <a:spAutoFit/>
          </a:bodyPr>
          <a:lstStyle/>
          <a:p>
            <a:pPr algn="ctr"/>
            <a:r>
              <a:rPr lang="en-US" sz="2800" b="1">
                <a:solidFill>
                  <a:schemeClr val="bg1"/>
                </a:solidFill>
              </a:rPr>
              <a:t>Digital Library</a:t>
            </a:r>
          </a:p>
        </p:txBody>
      </p:sp>
      <p:sp>
        <p:nvSpPr>
          <p:cNvPr id="14" name="Rectangle 13">
            <a:extLst>
              <a:ext uri="{FF2B5EF4-FFF2-40B4-BE49-F238E27FC236}">
                <a16:creationId xmlns:a16="http://schemas.microsoft.com/office/drawing/2014/main" id="{E2C1FE1B-4D68-2E4E-A020-B08AAC0B2976}"/>
              </a:ext>
            </a:extLst>
          </p:cNvPr>
          <p:cNvSpPr/>
          <p:nvPr/>
        </p:nvSpPr>
        <p:spPr>
          <a:xfrm>
            <a:off x="3784707" y="3325750"/>
            <a:ext cx="1838267" cy="641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Stewardship</a:t>
            </a:r>
          </a:p>
        </p:txBody>
      </p:sp>
      <p:sp>
        <p:nvSpPr>
          <p:cNvPr id="16" name="Rectangle 15">
            <a:extLst>
              <a:ext uri="{FF2B5EF4-FFF2-40B4-BE49-F238E27FC236}">
                <a16:creationId xmlns:a16="http://schemas.microsoft.com/office/drawing/2014/main" id="{E2367290-303F-E245-BF01-517C9327D119}"/>
              </a:ext>
            </a:extLst>
          </p:cNvPr>
          <p:cNvSpPr/>
          <p:nvPr/>
        </p:nvSpPr>
        <p:spPr>
          <a:xfrm>
            <a:off x="1288488" y="3325750"/>
            <a:ext cx="1838267" cy="641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Scholarship</a:t>
            </a:r>
          </a:p>
        </p:txBody>
      </p:sp>
      <p:pic>
        <p:nvPicPr>
          <p:cNvPr id="20" name="Content Placeholder 5" descr="Greek Pillar with solid fill">
            <a:extLst>
              <a:ext uri="{FF2B5EF4-FFF2-40B4-BE49-F238E27FC236}">
                <a16:creationId xmlns:a16="http://schemas.microsoft.com/office/drawing/2014/main" id="{71EC4B42-D0AA-AF42-97A5-BA8478FC628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6130" y="3821906"/>
            <a:ext cx="2382982" cy="1838266"/>
          </a:xfrm>
          <a:prstGeom prst="rect">
            <a:avLst/>
          </a:prstGeom>
        </p:spPr>
      </p:pic>
    </p:spTree>
    <p:extLst>
      <p:ext uri="{BB962C8B-B14F-4D97-AF65-F5344CB8AC3E}">
        <p14:creationId xmlns:p14="http://schemas.microsoft.com/office/powerpoint/2010/main" val="2496688215"/>
      </p:ext>
    </p:extLst>
  </p:cSld>
  <p:clrMapOvr>
    <a:masterClrMapping/>
  </p:clrMapOvr>
  <mc:AlternateContent xmlns:mc="http://schemas.openxmlformats.org/markup-compatibility/2006" xmlns:p14="http://schemas.microsoft.com/office/powerpoint/2010/main">
    <mc:Choice Requires="p14">
      <p:transition spd="slow" p14:dur="2000" advTm="59560"/>
    </mc:Choice>
    <mc:Fallback xmlns="">
      <p:transition spd="slow" advTm="5956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7948E9-C721-04FA-6989-A085C259F0EA}"/>
              </a:ext>
            </a:extLst>
          </p:cNvPr>
          <p:cNvSpPr>
            <a:spLocks noGrp="1"/>
          </p:cNvSpPr>
          <p:nvPr>
            <p:ph type="title"/>
          </p:nvPr>
        </p:nvSpPr>
        <p:spPr>
          <a:xfrm>
            <a:off x="838200" y="365125"/>
            <a:ext cx="10515600" cy="1325563"/>
          </a:xfrm>
        </p:spPr>
        <p:txBody>
          <a:bodyPr anchor="ctr">
            <a:normAutofit/>
          </a:bodyPr>
          <a:lstStyle/>
          <a:p>
            <a:r>
              <a:rPr lang="en-US"/>
              <a:t>Land Acknowledgement</a:t>
            </a:r>
          </a:p>
        </p:txBody>
      </p:sp>
      <p:pic>
        <p:nvPicPr>
          <p:cNvPr id="10" name="Picture 9" descr="A purple sign with white text and pink flowers&#10;&#10;Description automatically generated">
            <a:extLst>
              <a:ext uri="{FF2B5EF4-FFF2-40B4-BE49-F238E27FC236}">
                <a16:creationId xmlns:a16="http://schemas.microsoft.com/office/drawing/2014/main" id="{F9DB56E9-8AE4-3D28-C0C9-3BEA8C4B7E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200" y="1825625"/>
            <a:ext cx="5181600" cy="4351338"/>
          </a:xfrm>
          <a:prstGeom prst="rect">
            <a:avLst/>
          </a:prstGeom>
          <a:noFill/>
        </p:spPr>
      </p:pic>
      <p:sp>
        <p:nvSpPr>
          <p:cNvPr id="8" name="Content Placeholder 7">
            <a:extLst>
              <a:ext uri="{FF2B5EF4-FFF2-40B4-BE49-F238E27FC236}">
                <a16:creationId xmlns:a16="http://schemas.microsoft.com/office/drawing/2014/main" id="{9607C744-AEC1-55A3-10B0-1CC12E1CB20C}"/>
              </a:ext>
            </a:extLst>
          </p:cNvPr>
          <p:cNvSpPr>
            <a:spLocks noGrp="1"/>
          </p:cNvSpPr>
          <p:nvPr>
            <p:ph sz="half" idx="2"/>
          </p:nvPr>
        </p:nvSpPr>
        <p:spPr>
          <a:xfrm>
            <a:off x="6172200" y="1825625"/>
            <a:ext cx="5716314" cy="4351338"/>
          </a:xfrm>
        </p:spPr>
        <p:txBody>
          <a:bodyPr>
            <a:normAutofit lnSpcReduction="10000"/>
          </a:bodyPr>
          <a:lstStyle/>
          <a:p>
            <a:pPr marL="0" indent="0">
              <a:buNone/>
            </a:pPr>
            <a:r>
              <a:rPr lang="en-US"/>
              <a:t>We</a:t>
            </a:r>
            <a:r>
              <a:rPr lang="en-US" b="0" i="0">
                <a:effectLst/>
              </a:rPr>
              <a:t> acknowledge with respect the Onondaga Nation, firekeepers of the Haudenosaunee, the Indigenous people on whose ancestral lands Syracuse University now stands.</a:t>
            </a:r>
          </a:p>
          <a:p>
            <a:pPr marL="0" indent="0">
              <a:buNone/>
            </a:pPr>
            <a:endParaRPr lang="en-US"/>
          </a:p>
          <a:p>
            <a:pPr marL="0" indent="0">
              <a:buNone/>
            </a:pPr>
            <a:r>
              <a:rPr lang="en-US">
                <a:hlinkClick r:id="rId4"/>
              </a:rPr>
              <a:t>https://www.waer.org/podcast/the-land-youre-on</a:t>
            </a:r>
            <a:endParaRPr lang="en-US"/>
          </a:p>
          <a:p>
            <a:pPr marL="0" indent="0">
              <a:buNone/>
            </a:pPr>
            <a:endParaRPr lang="en-US"/>
          </a:p>
        </p:txBody>
      </p:sp>
      <p:sp>
        <p:nvSpPr>
          <p:cNvPr id="15" name="Slide Number Placeholder 4">
            <a:extLst>
              <a:ext uri="{FF2B5EF4-FFF2-40B4-BE49-F238E27FC236}">
                <a16:creationId xmlns:a16="http://schemas.microsoft.com/office/drawing/2014/main" id="{139FA2FE-4AE1-5452-3D70-C04E41DC0AC7}"/>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7410643-5391-4811-8551-11E00218332C}" type="slidenum">
              <a:rPr lang="en-US" smtClean="0"/>
              <a:pPr>
                <a:spcAft>
                  <a:spcPts val="600"/>
                </a:spcAft>
              </a:pPr>
              <a:t>2</a:t>
            </a:fld>
            <a:endParaRPr lang="en-US"/>
          </a:p>
        </p:txBody>
      </p:sp>
    </p:spTree>
    <p:extLst>
      <p:ext uri="{BB962C8B-B14F-4D97-AF65-F5344CB8AC3E}">
        <p14:creationId xmlns:p14="http://schemas.microsoft.com/office/powerpoint/2010/main" val="2501094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D3C3-BAD8-A9BB-4969-47FF92CD17E8}"/>
              </a:ext>
            </a:extLst>
          </p:cNvPr>
          <p:cNvSpPr>
            <a:spLocks noGrp="1"/>
          </p:cNvSpPr>
          <p:nvPr>
            <p:ph type="title"/>
          </p:nvPr>
        </p:nvSpPr>
        <p:spPr/>
        <p:txBody>
          <a:bodyPr/>
          <a:lstStyle/>
          <a:p>
            <a:r>
              <a:rPr lang="en-US"/>
              <a:t>Role of the Middle Manager</a:t>
            </a:r>
          </a:p>
        </p:txBody>
      </p:sp>
      <p:graphicFrame>
        <p:nvGraphicFramePr>
          <p:cNvPr id="3" name="Content Placeholder 2">
            <a:extLst>
              <a:ext uri="{FF2B5EF4-FFF2-40B4-BE49-F238E27FC236}">
                <a16:creationId xmlns:a16="http://schemas.microsoft.com/office/drawing/2014/main" id="{986F9E87-0322-99C3-9E3F-850B6C48B18E}"/>
              </a:ext>
            </a:extLst>
          </p:cNvPr>
          <p:cNvGraphicFramePr>
            <a:graphicFrameLocks noGrp="1"/>
          </p:cNvGraphicFramePr>
          <p:nvPr>
            <p:ph idx="1"/>
            <p:extLst>
              <p:ext uri="{D42A27DB-BD31-4B8C-83A1-F6EECF244321}">
                <p14:modId xmlns:p14="http://schemas.microsoft.com/office/powerpoint/2010/main" val="298109547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0849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BC028-A329-6E83-E2B8-17E6038B2D12}"/>
              </a:ext>
            </a:extLst>
          </p:cNvPr>
          <p:cNvSpPr>
            <a:spLocks noGrp="1"/>
          </p:cNvSpPr>
          <p:nvPr>
            <p:ph type="title"/>
          </p:nvPr>
        </p:nvSpPr>
        <p:spPr/>
        <p:txBody>
          <a:bodyPr/>
          <a:lstStyle/>
          <a:p>
            <a:r>
              <a:rPr lang="en-US"/>
              <a:t>Current IR Structure</a:t>
            </a:r>
          </a:p>
        </p:txBody>
      </p:sp>
      <p:graphicFrame>
        <p:nvGraphicFramePr>
          <p:cNvPr id="3" name="Content Placeholder 5">
            <a:extLst>
              <a:ext uri="{FF2B5EF4-FFF2-40B4-BE49-F238E27FC236}">
                <a16:creationId xmlns:a16="http://schemas.microsoft.com/office/drawing/2014/main" id="{906417F3-5AB8-4DEC-A386-430B3652F26A}"/>
              </a:ext>
            </a:extLst>
          </p:cNvPr>
          <p:cNvGraphicFramePr>
            <a:graphicFrameLocks/>
          </p:cNvGraphicFramePr>
          <p:nvPr>
            <p:extLst>
              <p:ext uri="{D42A27DB-BD31-4B8C-83A1-F6EECF244321}">
                <p14:modId xmlns:p14="http://schemas.microsoft.com/office/powerpoint/2010/main" val="4163178358"/>
              </p:ext>
            </p:extLst>
          </p:nvPr>
        </p:nvGraphicFramePr>
        <p:xfrm>
          <a:off x="2375647" y="175474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7AF7CBEF-BC96-05FC-80C9-3D729D7283EC}"/>
              </a:ext>
            </a:extLst>
          </p:cNvPr>
          <p:cNvGraphicFramePr/>
          <p:nvPr>
            <p:extLst>
              <p:ext uri="{D42A27DB-BD31-4B8C-83A1-F6EECF244321}">
                <p14:modId xmlns:p14="http://schemas.microsoft.com/office/powerpoint/2010/main" val="2598317639"/>
              </p:ext>
            </p:extLst>
          </p:nvPr>
        </p:nvGraphicFramePr>
        <p:xfrm>
          <a:off x="5791199" y="1492966"/>
          <a:ext cx="6015318" cy="27428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a:extLst>
              <a:ext uri="{FF2B5EF4-FFF2-40B4-BE49-F238E27FC236}">
                <a16:creationId xmlns:a16="http://schemas.microsoft.com/office/drawing/2014/main" id="{50BD5FDE-E026-039B-2CB1-AE5525CC47FB}"/>
              </a:ext>
            </a:extLst>
          </p:cNvPr>
          <p:cNvGraphicFramePr/>
          <p:nvPr>
            <p:extLst>
              <p:ext uri="{D42A27DB-BD31-4B8C-83A1-F6EECF244321}">
                <p14:modId xmlns:p14="http://schemas.microsoft.com/office/powerpoint/2010/main" val="1635999565"/>
              </p:ext>
            </p:extLst>
          </p:nvPr>
        </p:nvGraphicFramePr>
        <p:xfrm>
          <a:off x="1485901" y="2070661"/>
          <a:ext cx="4305298" cy="435133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a:extLst>
              <a:ext uri="{FF2B5EF4-FFF2-40B4-BE49-F238E27FC236}">
                <a16:creationId xmlns:a16="http://schemas.microsoft.com/office/drawing/2014/main" id="{5042BFB9-EC84-A042-D231-C04C55CC046A}"/>
              </a:ext>
            </a:extLst>
          </p:cNvPr>
          <p:cNvGraphicFramePr/>
          <p:nvPr>
            <p:extLst>
              <p:ext uri="{D42A27DB-BD31-4B8C-83A1-F6EECF244321}">
                <p14:modId xmlns:p14="http://schemas.microsoft.com/office/powerpoint/2010/main" val="1078303483"/>
              </p:ext>
            </p:extLst>
          </p:nvPr>
        </p:nvGraphicFramePr>
        <p:xfrm>
          <a:off x="7328646" y="4089961"/>
          <a:ext cx="2864225" cy="147553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15" name="Picture 14" descr="A black and orange logo&#10;&#10;Description automatically generated">
            <a:extLst>
              <a:ext uri="{FF2B5EF4-FFF2-40B4-BE49-F238E27FC236}">
                <a16:creationId xmlns:a16="http://schemas.microsoft.com/office/drawing/2014/main" id="{2129C95E-0CDB-306C-04B3-5021BD946992}"/>
              </a:ext>
            </a:extLst>
          </p:cNvPr>
          <p:cNvPicPr>
            <a:picLocks noChangeAspect="1"/>
          </p:cNvPicPr>
          <p:nvPr/>
        </p:nvPicPr>
        <p:blipFill>
          <a:blip r:embed="rId23" cstate="email">
            <a:extLst>
              <a:ext uri="{28A0092B-C50C-407E-A947-70E740481C1C}">
                <a14:useLocalDpi xmlns:a14="http://schemas.microsoft.com/office/drawing/2010/main"/>
              </a:ext>
              <a:ext uri="{837473B0-CC2E-450A-ABE3-18F120FF3D39}">
                <a1611:picAttrSrcUrl xmlns:a1611="http://schemas.microsoft.com/office/drawing/2016/11/main" r:id="rId24"/>
              </a:ext>
            </a:extLst>
          </a:blip>
          <a:stretch>
            <a:fillRect/>
          </a:stretch>
        </p:blipFill>
        <p:spPr>
          <a:xfrm>
            <a:off x="4458148" y="3257558"/>
            <a:ext cx="1065476" cy="1664806"/>
          </a:xfrm>
          <a:prstGeom prst="rect">
            <a:avLst/>
          </a:prstGeom>
        </p:spPr>
      </p:pic>
    </p:spTree>
    <p:extLst>
      <p:ext uri="{BB962C8B-B14F-4D97-AF65-F5344CB8AC3E}">
        <p14:creationId xmlns:p14="http://schemas.microsoft.com/office/powerpoint/2010/main" val="1629272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A3ACBF-C30D-1839-0C27-63086B1C0864}"/>
              </a:ext>
            </a:extLst>
          </p:cNvPr>
          <p:cNvSpPr>
            <a:spLocks noGrp="1"/>
          </p:cNvSpPr>
          <p:nvPr>
            <p:ph type="title"/>
          </p:nvPr>
        </p:nvSpPr>
        <p:spPr/>
        <p:txBody>
          <a:bodyPr/>
          <a:lstStyle/>
          <a:p>
            <a:r>
              <a:rPr lang="en-US"/>
              <a:t>Because we did it.</a:t>
            </a:r>
          </a:p>
        </p:txBody>
      </p:sp>
      <p:sp>
        <p:nvSpPr>
          <p:cNvPr id="6" name="Text Placeholder 5">
            <a:extLst>
              <a:ext uri="{FF2B5EF4-FFF2-40B4-BE49-F238E27FC236}">
                <a16:creationId xmlns:a16="http://schemas.microsoft.com/office/drawing/2014/main" id="{55E307FE-66AA-DB29-588B-A6BF7140AD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1276CF-1D65-C36E-A508-F4FD7523E2C7}"/>
              </a:ext>
            </a:extLst>
          </p:cNvPr>
          <p:cNvSpPr>
            <a:spLocks noGrp="1"/>
          </p:cNvSpPr>
          <p:nvPr>
            <p:ph type="sldNum" sz="quarter" idx="4294967295"/>
          </p:nvPr>
        </p:nvSpPr>
        <p:spPr>
          <a:xfrm>
            <a:off x="9448800" y="6356350"/>
            <a:ext cx="2743200" cy="365125"/>
          </a:xfrm>
        </p:spPr>
        <p:txBody>
          <a:bodyPr/>
          <a:lstStyle/>
          <a:p>
            <a:fld id="{57410643-5391-4811-8551-11E00218332C}" type="slidenum">
              <a:rPr lang="en-US" smtClean="0"/>
              <a:pPr/>
              <a:t>22</a:t>
            </a:fld>
            <a:endParaRPr lang="en-US"/>
          </a:p>
        </p:txBody>
      </p:sp>
    </p:spTree>
    <p:extLst>
      <p:ext uri="{BB962C8B-B14F-4D97-AF65-F5344CB8AC3E}">
        <p14:creationId xmlns:p14="http://schemas.microsoft.com/office/powerpoint/2010/main" val="166146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50C9A-719F-3139-6998-2C920166B93A}"/>
              </a:ext>
            </a:extLst>
          </p:cNvPr>
          <p:cNvSpPr>
            <a:spLocks noGrp="1"/>
          </p:cNvSpPr>
          <p:nvPr>
            <p:ph type="title"/>
          </p:nvPr>
        </p:nvSpPr>
        <p:spPr/>
        <p:txBody>
          <a:bodyPr/>
          <a:lstStyle/>
          <a:p>
            <a:r>
              <a:rPr lang="en-US"/>
              <a:t>Key Accomplishments</a:t>
            </a:r>
          </a:p>
        </p:txBody>
      </p:sp>
      <p:sp>
        <p:nvSpPr>
          <p:cNvPr id="4" name="Content Placeholder 3">
            <a:extLst>
              <a:ext uri="{FF2B5EF4-FFF2-40B4-BE49-F238E27FC236}">
                <a16:creationId xmlns:a16="http://schemas.microsoft.com/office/drawing/2014/main" id="{3A5381CA-C391-1F9B-22FD-72A1FCE35F8D}"/>
              </a:ext>
            </a:extLst>
          </p:cNvPr>
          <p:cNvSpPr>
            <a:spLocks noGrp="1"/>
          </p:cNvSpPr>
          <p:nvPr>
            <p:ph idx="1"/>
          </p:nvPr>
        </p:nvSpPr>
        <p:spPr/>
        <p:txBody>
          <a:bodyPr/>
          <a:lstStyle/>
          <a:p>
            <a:pPr marL="457200" indent="-457200">
              <a:buFont typeface="Arial" panose="020B0604020202020204" pitchFamily="34" charset="0"/>
              <a:buChar char="•"/>
            </a:pPr>
            <a:r>
              <a:rPr lang="en-US"/>
              <a:t>Efficient repository management</a:t>
            </a:r>
          </a:p>
          <a:p>
            <a:pPr marL="457200" indent="-457200">
              <a:buFont typeface="Arial" panose="020B0604020202020204" pitchFamily="34" charset="0"/>
              <a:buChar char="•"/>
            </a:pPr>
            <a:r>
              <a:rPr lang="en-US"/>
              <a:t>Improved workflows</a:t>
            </a:r>
          </a:p>
          <a:p>
            <a:pPr marL="457200" indent="-457200">
              <a:buFont typeface="Arial" panose="020B0604020202020204" pitchFamily="34" charset="0"/>
              <a:buChar char="•"/>
            </a:pPr>
            <a:r>
              <a:rPr lang="en-US"/>
              <a:t>Educational collaboration</a:t>
            </a:r>
          </a:p>
          <a:p>
            <a:pPr marL="457200" indent="-457200">
              <a:buFont typeface="Arial" panose="020B0604020202020204" pitchFamily="34" charset="0"/>
              <a:buChar char="•"/>
            </a:pPr>
            <a:r>
              <a:rPr lang="en-US"/>
              <a:t>Increased visibility</a:t>
            </a:r>
          </a:p>
          <a:p>
            <a:pPr marL="457200" indent="-45720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3105468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9271-7D86-012C-A58E-DFA434E326C3}"/>
              </a:ext>
            </a:extLst>
          </p:cNvPr>
          <p:cNvSpPr>
            <a:spLocks noGrp="1"/>
          </p:cNvSpPr>
          <p:nvPr>
            <p:ph type="title"/>
          </p:nvPr>
        </p:nvSpPr>
        <p:spPr/>
        <p:txBody>
          <a:bodyPr/>
          <a:lstStyle/>
          <a:p>
            <a:r>
              <a:rPr lang="en-US"/>
              <a:t>IVMF Digital Library</a:t>
            </a:r>
          </a:p>
        </p:txBody>
      </p:sp>
      <p:pic>
        <p:nvPicPr>
          <p:cNvPr id="6" name="Content Placeholder 5" descr="A screenshot of a library&#10;&#10;Description automatically generated">
            <a:extLst>
              <a:ext uri="{FF2B5EF4-FFF2-40B4-BE49-F238E27FC236}">
                <a16:creationId xmlns:a16="http://schemas.microsoft.com/office/drawing/2014/main" id="{979DC8B2-4664-F9EE-30DC-AFC57B4623C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69108" y="1825625"/>
            <a:ext cx="8653784" cy="4351338"/>
          </a:xfrm>
        </p:spPr>
      </p:pic>
      <p:sp>
        <p:nvSpPr>
          <p:cNvPr id="4" name="Slide Number Placeholder 3">
            <a:extLst>
              <a:ext uri="{FF2B5EF4-FFF2-40B4-BE49-F238E27FC236}">
                <a16:creationId xmlns:a16="http://schemas.microsoft.com/office/drawing/2014/main" id="{B90BA398-1A3B-646A-7015-B4D4954C6179}"/>
              </a:ext>
            </a:extLst>
          </p:cNvPr>
          <p:cNvSpPr>
            <a:spLocks noGrp="1"/>
          </p:cNvSpPr>
          <p:nvPr>
            <p:ph type="sldNum" sz="quarter" idx="12"/>
          </p:nvPr>
        </p:nvSpPr>
        <p:spPr/>
        <p:txBody>
          <a:bodyPr/>
          <a:lstStyle/>
          <a:p>
            <a:fld id="{57410643-5391-4811-8551-11E00218332C}" type="slidenum">
              <a:rPr lang="en-US" smtClean="0"/>
              <a:pPr/>
              <a:t>24</a:t>
            </a:fld>
            <a:endParaRPr lang="en-US"/>
          </a:p>
        </p:txBody>
      </p:sp>
    </p:spTree>
    <p:extLst>
      <p:ext uri="{BB962C8B-B14F-4D97-AF65-F5344CB8AC3E}">
        <p14:creationId xmlns:p14="http://schemas.microsoft.com/office/powerpoint/2010/main" val="41581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D5B8-BD85-7DF1-AF1F-513E777F3B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3AD5B-6D3D-F1F9-C727-E127EF993B25}"/>
              </a:ext>
            </a:extLst>
          </p:cNvPr>
          <p:cNvSpPr>
            <a:spLocks noGrp="1"/>
          </p:cNvSpPr>
          <p:nvPr>
            <p:ph type="title"/>
          </p:nvPr>
        </p:nvSpPr>
        <p:spPr/>
        <p:txBody>
          <a:bodyPr/>
          <a:lstStyle/>
          <a:p>
            <a:r>
              <a:rPr lang="en-US"/>
              <a:t>Open Journals</a:t>
            </a:r>
          </a:p>
        </p:txBody>
      </p:sp>
      <p:sp>
        <p:nvSpPr>
          <p:cNvPr id="3" name="Content Placeholder 2">
            <a:extLst>
              <a:ext uri="{FF2B5EF4-FFF2-40B4-BE49-F238E27FC236}">
                <a16:creationId xmlns:a16="http://schemas.microsoft.com/office/drawing/2014/main" id="{1A26AF1F-DA7A-8EED-631D-ED012F423436}"/>
              </a:ext>
            </a:extLst>
          </p:cNvPr>
          <p:cNvSpPr>
            <a:spLocks noGrp="1"/>
          </p:cNvSpPr>
          <p:nvPr>
            <p:ph sz="half" idx="1"/>
          </p:nvPr>
        </p:nvSpPr>
        <p:spPr/>
        <p:txBody>
          <a:bodyPr/>
          <a:lstStyle/>
          <a:p>
            <a:r>
              <a:rPr lang="en-US"/>
              <a:t>Peer-Reviewed Journals</a:t>
            </a:r>
          </a:p>
          <a:p>
            <a:pPr lvl="1"/>
            <a:r>
              <a:rPr lang="en-US" i="1"/>
              <a:t>Concurrent Enrollment Review</a:t>
            </a:r>
          </a:p>
          <a:p>
            <a:pPr lvl="1"/>
            <a:r>
              <a:rPr lang="en-US" i="1" err="1"/>
              <a:t>EnglishUSA</a:t>
            </a:r>
            <a:endParaRPr lang="en-US" i="1"/>
          </a:p>
          <a:p>
            <a:pPr lvl="1"/>
            <a:r>
              <a:rPr lang="en-US" i="1"/>
              <a:t>Information Literacy Collab</a:t>
            </a:r>
            <a:r>
              <a:rPr lang="en-US"/>
              <a:t> </a:t>
            </a:r>
          </a:p>
          <a:p>
            <a:endParaRPr lang="en-US"/>
          </a:p>
        </p:txBody>
      </p:sp>
      <p:sp>
        <p:nvSpPr>
          <p:cNvPr id="5" name="Content Placeholder 4">
            <a:extLst>
              <a:ext uri="{FF2B5EF4-FFF2-40B4-BE49-F238E27FC236}">
                <a16:creationId xmlns:a16="http://schemas.microsoft.com/office/drawing/2014/main" id="{5AF46F7C-45C4-2301-51C9-9F7A5D538691}"/>
              </a:ext>
            </a:extLst>
          </p:cNvPr>
          <p:cNvSpPr>
            <a:spLocks noGrp="1"/>
          </p:cNvSpPr>
          <p:nvPr>
            <p:ph sz="half" idx="2"/>
          </p:nvPr>
        </p:nvSpPr>
        <p:spPr/>
        <p:txBody>
          <a:bodyPr/>
          <a:lstStyle/>
          <a:p>
            <a:r>
              <a:rPr lang="en-US"/>
              <a:t>Student/Creative Journals</a:t>
            </a:r>
          </a:p>
          <a:p>
            <a:pPr lvl="1"/>
            <a:r>
              <a:rPr lang="en-US" i="1"/>
              <a:t>Mend</a:t>
            </a:r>
          </a:p>
          <a:p>
            <a:pPr lvl="1"/>
            <a:r>
              <a:rPr lang="en-US" i="1"/>
              <a:t>iY-1 Perspectives</a:t>
            </a:r>
          </a:p>
          <a:p>
            <a:pPr lvl="1"/>
            <a:r>
              <a:rPr lang="en-US" i="1"/>
              <a:t>The Crown: Syracuse Undergraduate Research Journal</a:t>
            </a:r>
          </a:p>
          <a:p>
            <a:endParaRPr lang="en-US"/>
          </a:p>
        </p:txBody>
      </p:sp>
    </p:spTree>
    <p:extLst>
      <p:ext uri="{BB962C8B-B14F-4D97-AF65-F5344CB8AC3E}">
        <p14:creationId xmlns:p14="http://schemas.microsoft.com/office/powerpoint/2010/main" val="3114084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C3237E-1298-5850-58E6-17D4E6A688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E72C9C8-BCE1-7D52-67F6-F55E31DE3392}"/>
              </a:ext>
            </a:extLst>
          </p:cNvPr>
          <p:cNvSpPr>
            <a:spLocks noGrp="1"/>
          </p:cNvSpPr>
          <p:nvPr>
            <p:ph idx="1"/>
          </p:nvPr>
        </p:nvSpPr>
        <p:spPr>
          <a:xfrm>
            <a:off x="838200" y="3752850"/>
            <a:ext cx="10871195" cy="2452687"/>
          </a:xfrm>
        </p:spPr>
        <p:txBody>
          <a:bodyPr vert="horz" lIns="91440" tIns="45720" rIns="91440" bIns="45720" rtlCol="0" anchor="ctr">
            <a:normAutofit/>
          </a:bodyPr>
          <a:lstStyle/>
          <a:p>
            <a:r>
              <a:rPr lang="en-US" sz="2800"/>
              <a:t>The first independent, open access, peer reviewed journal dedicated to research in the field of dual/concurrent enrollment. </a:t>
            </a:r>
          </a:p>
        </p:txBody>
      </p:sp>
    </p:spTree>
    <p:extLst>
      <p:ext uri="{BB962C8B-B14F-4D97-AF65-F5344CB8AC3E}">
        <p14:creationId xmlns:p14="http://schemas.microsoft.com/office/powerpoint/2010/main" val="794852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text&#10;&#10;Description automatically generated">
            <a:extLst>
              <a:ext uri="{FF2B5EF4-FFF2-40B4-BE49-F238E27FC236}">
                <a16:creationId xmlns:a16="http://schemas.microsoft.com/office/drawing/2014/main" id="{97354D5C-D3C5-503C-91AE-940E91AD02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6077"/>
          <a:stretch/>
        </p:blipFill>
        <p:spPr>
          <a:xfrm>
            <a:off x="1009650" y="1652588"/>
            <a:ext cx="9875259" cy="1414462"/>
          </a:xfrm>
          <a:prstGeom prst="rect">
            <a:avLst/>
          </a:prstGeom>
        </p:spPr>
      </p:pic>
      <p:sp>
        <p:nvSpPr>
          <p:cNvPr id="3" name="Content Placeholder 2">
            <a:extLst>
              <a:ext uri="{FF2B5EF4-FFF2-40B4-BE49-F238E27FC236}">
                <a16:creationId xmlns:a16="http://schemas.microsoft.com/office/drawing/2014/main" id="{2BFDAC12-3B88-E069-C870-A83237C55D51}"/>
              </a:ext>
            </a:extLst>
          </p:cNvPr>
          <p:cNvSpPr>
            <a:spLocks noGrp="1"/>
          </p:cNvSpPr>
          <p:nvPr>
            <p:ph idx="1"/>
          </p:nvPr>
        </p:nvSpPr>
        <p:spPr>
          <a:xfrm>
            <a:off x="838201" y="3884452"/>
            <a:ext cx="10515600" cy="2398713"/>
          </a:xfrm>
        </p:spPr>
        <p:txBody>
          <a:bodyPr vert="horz" lIns="91440" tIns="45720" rIns="91440" bIns="45720" rtlCol="0" anchor="ctr">
            <a:normAutofit/>
          </a:bodyPr>
          <a:lstStyle/>
          <a:p>
            <a:r>
              <a:rPr lang="en-US" sz="2800"/>
              <a:t>The </a:t>
            </a:r>
            <a:r>
              <a:rPr lang="en-US" sz="2800" i="1"/>
              <a:t>EnglishUSA Journal </a:t>
            </a:r>
            <a:r>
              <a:rPr lang="en-US" sz="2800"/>
              <a:t>focuses on theory and practice in the field of teaching English as a second/foreign language and serves as a medium for sharing best practices, addressing current issues and presenting research.</a:t>
            </a:r>
          </a:p>
          <a:p>
            <a:pPr indent="-228600">
              <a:buFont typeface="Arial" panose="020B0604020202020204" pitchFamily="34" charset="0"/>
              <a:buChar char="•"/>
            </a:pPr>
            <a:endParaRPr lang="en-US" sz="2000">
              <a:solidFill>
                <a:schemeClr val="tx1"/>
              </a:solidFill>
              <a:latin typeface="+mn-lt"/>
              <a:ea typeface="+mn-ea"/>
              <a:cs typeface="+mn-cs"/>
            </a:endParaRPr>
          </a:p>
        </p:txBody>
      </p:sp>
    </p:spTree>
    <p:extLst>
      <p:ext uri="{BB962C8B-B14F-4D97-AF65-F5344CB8AC3E}">
        <p14:creationId xmlns:p14="http://schemas.microsoft.com/office/powerpoint/2010/main" val="2236765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46BEAD8F-42BF-EA42-4D38-94DAD1EBDE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47709"/>
            <a:ext cx="12192001" cy="3154015"/>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3" name="Content Placeholder 2">
            <a:extLst>
              <a:ext uri="{FF2B5EF4-FFF2-40B4-BE49-F238E27FC236}">
                <a16:creationId xmlns:a16="http://schemas.microsoft.com/office/drawing/2014/main" id="{0A55A7EF-F551-B442-8D5B-D84A2346607D}"/>
              </a:ext>
            </a:extLst>
          </p:cNvPr>
          <p:cNvSpPr>
            <a:spLocks noGrp="1"/>
          </p:cNvSpPr>
          <p:nvPr>
            <p:ph idx="1"/>
          </p:nvPr>
        </p:nvSpPr>
        <p:spPr>
          <a:xfrm>
            <a:off x="838200" y="3703975"/>
            <a:ext cx="10515600" cy="2398713"/>
          </a:xfrm>
        </p:spPr>
        <p:txBody>
          <a:bodyPr vert="horz" lIns="91440" tIns="45720" rIns="91440" bIns="45720" rtlCol="0" anchor="ctr">
            <a:normAutofit/>
          </a:bodyPr>
          <a:lstStyle/>
          <a:p>
            <a:r>
              <a:rPr lang="en-US" sz="2800" i="1"/>
              <a:t>The Information Literacy Collab (ILC) </a:t>
            </a:r>
            <a:r>
              <a:rPr lang="en-US" sz="2800"/>
              <a:t>is a diamond open-access publication by and for students and early career professionals that fosters critical conversations about reflective and ethical information practices within a variety of learning environments. </a:t>
            </a:r>
          </a:p>
        </p:txBody>
      </p:sp>
      <p:sp>
        <p:nvSpPr>
          <p:cNvPr id="5" name="AutoShape 4">
            <a:extLst>
              <a:ext uri="{FF2B5EF4-FFF2-40B4-BE49-F238E27FC236}">
                <a16:creationId xmlns:a16="http://schemas.microsoft.com/office/drawing/2014/main" id="{FF875BF9-EE3B-91D2-BE70-159CBD8B53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04936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ogo&#10;&#10;Description automatically generated">
            <a:extLst>
              <a:ext uri="{FF2B5EF4-FFF2-40B4-BE49-F238E27FC236}">
                <a16:creationId xmlns:a16="http://schemas.microsoft.com/office/drawing/2014/main" id="{6E09544E-65A8-F0AA-9ACD-AC6BB5B2B44E}"/>
              </a:ext>
            </a:extLst>
          </p:cNvPr>
          <p:cNvPicPr>
            <a:picLocks noChangeAspect="1"/>
          </p:cNvPicPr>
          <p:nvPr/>
        </p:nvPicPr>
        <p:blipFill>
          <a:blip r:embed="rId3"/>
          <a:stretch>
            <a:fillRect/>
          </a:stretch>
        </p:blipFill>
        <p:spPr>
          <a:xfrm>
            <a:off x="1158955" y="1035105"/>
            <a:ext cx="9875259" cy="1505977"/>
          </a:xfrm>
          <a:prstGeom prst="rect">
            <a:avLst/>
          </a:prstGeom>
        </p:spPr>
      </p:pic>
      <p:sp>
        <p:nvSpPr>
          <p:cNvPr id="3" name="Content Placeholder 2">
            <a:extLst>
              <a:ext uri="{FF2B5EF4-FFF2-40B4-BE49-F238E27FC236}">
                <a16:creationId xmlns:a16="http://schemas.microsoft.com/office/drawing/2014/main" id="{F5CA24E1-8399-1D9B-F710-FC2105EA2E06}"/>
              </a:ext>
            </a:extLst>
          </p:cNvPr>
          <p:cNvSpPr>
            <a:spLocks noGrp="1"/>
          </p:cNvSpPr>
          <p:nvPr>
            <p:ph idx="1"/>
          </p:nvPr>
        </p:nvSpPr>
        <p:spPr>
          <a:xfrm>
            <a:off x="5630779" y="3043954"/>
            <a:ext cx="5723021" cy="3239212"/>
          </a:xfrm>
        </p:spPr>
        <p:txBody>
          <a:bodyPr vert="horz" lIns="91440" tIns="45720" rIns="91440" bIns="45720" rtlCol="0" anchor="ctr">
            <a:normAutofit fontScale="92500" lnSpcReduction="10000"/>
          </a:bodyPr>
          <a:lstStyle/>
          <a:p>
            <a:r>
              <a:rPr lang="en-US" sz="2800" i="1"/>
              <a:t>Mend</a:t>
            </a:r>
            <a:r>
              <a:rPr lang="en-US" sz="2800"/>
              <a:t> celebrates the lives and creative work of incarcerated and formerly incarcerated people as well as individuals who have been impacted by the criminal justice system. This annual publication showcases writing of all types, including fiction, poetry, and nonfiction.</a:t>
            </a:r>
          </a:p>
          <a:p>
            <a:pPr indent="-228600">
              <a:buFont typeface="Arial" panose="020B0604020202020204" pitchFamily="34" charset="0"/>
              <a:buChar char="•"/>
            </a:pPr>
            <a:endParaRPr lang="en-US" sz="200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6F7ADD95-354C-6AD7-2015-5522BF6958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169745" y="3043953"/>
            <a:ext cx="2097734" cy="2798328"/>
          </a:xfrm>
          <a:prstGeom prst="rect">
            <a:avLst/>
          </a:prstGeom>
        </p:spPr>
      </p:pic>
      <p:pic>
        <p:nvPicPr>
          <p:cNvPr id="9" name="Picture 8">
            <a:extLst>
              <a:ext uri="{FF2B5EF4-FFF2-40B4-BE49-F238E27FC236}">
                <a16:creationId xmlns:a16="http://schemas.microsoft.com/office/drawing/2014/main" id="{559200BF-DE2C-C07D-C9EC-C8786B3A1E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08713" y="3043953"/>
            <a:ext cx="2097732" cy="2778942"/>
          </a:xfrm>
          <a:prstGeom prst="rect">
            <a:avLst/>
          </a:prstGeom>
        </p:spPr>
      </p:pic>
    </p:spTree>
    <p:extLst>
      <p:ext uri="{BB962C8B-B14F-4D97-AF65-F5344CB8AC3E}">
        <p14:creationId xmlns:p14="http://schemas.microsoft.com/office/powerpoint/2010/main" val="1277611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F6C9198-5887-967C-FFCE-C4376866F035}"/>
              </a:ext>
            </a:extLst>
          </p:cNvPr>
          <p:cNvSpPr>
            <a:spLocks noGrp="1"/>
          </p:cNvSpPr>
          <p:nvPr>
            <p:ph sz="half" idx="1"/>
          </p:nvPr>
        </p:nvSpPr>
        <p:spPr>
          <a:xfrm>
            <a:off x="838200" y="1825625"/>
            <a:ext cx="5181600" cy="4351338"/>
          </a:xfrm>
        </p:spPr>
        <p:txBody>
          <a:bodyPr>
            <a:normAutofit/>
          </a:bodyPr>
          <a:lstStyle/>
          <a:p>
            <a:r>
              <a:rPr lang="en-US"/>
              <a:t>About us.</a:t>
            </a:r>
          </a:p>
          <a:p>
            <a:r>
              <a:rPr lang="en-US"/>
              <a:t>Why we did it.</a:t>
            </a:r>
          </a:p>
          <a:p>
            <a:r>
              <a:rPr lang="en-US"/>
              <a:t>How we did it.</a:t>
            </a:r>
          </a:p>
          <a:p>
            <a:r>
              <a:rPr lang="en-US"/>
              <a:t>Because we did it.</a:t>
            </a:r>
          </a:p>
          <a:p>
            <a:r>
              <a:rPr lang="en-US"/>
              <a:t>Some takeaways.</a:t>
            </a:r>
          </a:p>
          <a:p>
            <a:r>
              <a:rPr lang="en-US"/>
              <a:t>Questions.</a:t>
            </a:r>
          </a:p>
        </p:txBody>
      </p:sp>
      <p:pic>
        <p:nvPicPr>
          <p:cNvPr id="14" name="Content Placeholder 13" descr="A stack of books with a lock&#10;&#10;Description automatically generated">
            <a:extLst>
              <a:ext uri="{FF2B5EF4-FFF2-40B4-BE49-F238E27FC236}">
                <a16:creationId xmlns:a16="http://schemas.microsoft.com/office/drawing/2014/main" id="{070BDF50-6D3B-3E69-38A7-397617125B65}"/>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b="-3"/>
          <a:stretch/>
        </p:blipFill>
        <p:spPr>
          <a:xfrm>
            <a:off x="6019800" y="1690688"/>
            <a:ext cx="5181600" cy="4351338"/>
          </a:xfrm>
          <a:noFill/>
        </p:spPr>
      </p:pic>
      <p:sp>
        <p:nvSpPr>
          <p:cNvPr id="5" name="Slide Number Placeholder 4">
            <a:extLst>
              <a:ext uri="{FF2B5EF4-FFF2-40B4-BE49-F238E27FC236}">
                <a16:creationId xmlns:a16="http://schemas.microsoft.com/office/drawing/2014/main" id="{7AD190BC-D7CB-C2BB-E360-60FFAA0BDC9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7410643-5391-4811-8551-11E00218332C}" type="slidenum">
              <a:rPr lang="en-US" smtClean="0"/>
              <a:pPr>
                <a:spcAft>
                  <a:spcPts val="600"/>
                </a:spcAft>
              </a:pPr>
              <a:t>3</a:t>
            </a:fld>
            <a:endParaRPr lang="en-US"/>
          </a:p>
        </p:txBody>
      </p:sp>
      <p:sp>
        <p:nvSpPr>
          <p:cNvPr id="15" name="TextBox 14">
            <a:extLst>
              <a:ext uri="{FF2B5EF4-FFF2-40B4-BE49-F238E27FC236}">
                <a16:creationId xmlns:a16="http://schemas.microsoft.com/office/drawing/2014/main" id="{B4EAB18D-2811-5B88-F773-E5C0D75D6D71}"/>
              </a:ext>
            </a:extLst>
          </p:cNvPr>
          <p:cNvSpPr txBox="1"/>
          <p:nvPr/>
        </p:nvSpPr>
        <p:spPr>
          <a:xfrm>
            <a:off x="8203464" y="5841971"/>
            <a:ext cx="299793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enago.com/academy/open-access-week-2020-equity-and-inclus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7" name="Title 16">
            <a:extLst>
              <a:ext uri="{FF2B5EF4-FFF2-40B4-BE49-F238E27FC236}">
                <a16:creationId xmlns:a16="http://schemas.microsoft.com/office/drawing/2014/main" id="{034BA0EF-5012-0238-A82A-93826F6DFE17}"/>
              </a:ext>
            </a:extLst>
          </p:cNvPr>
          <p:cNvSpPr>
            <a:spLocks noGrp="1"/>
          </p:cNvSpPr>
          <p:nvPr>
            <p:ph type="title"/>
          </p:nvPr>
        </p:nvSpPr>
        <p:spPr/>
        <p:txBody>
          <a:bodyPr/>
          <a:lstStyle/>
          <a:p>
            <a:r>
              <a:rPr lang="en-US"/>
              <a:t>We did it! It’s working!</a:t>
            </a:r>
          </a:p>
        </p:txBody>
      </p:sp>
    </p:spTree>
    <p:extLst>
      <p:ext uri="{BB962C8B-B14F-4D97-AF65-F5344CB8AC3E}">
        <p14:creationId xmlns:p14="http://schemas.microsoft.com/office/powerpoint/2010/main" val="682376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text on it&#10;&#10;Description automatically generated">
            <a:extLst>
              <a:ext uri="{FF2B5EF4-FFF2-40B4-BE49-F238E27FC236}">
                <a16:creationId xmlns:a16="http://schemas.microsoft.com/office/drawing/2014/main" id="{1769A6EF-FC1B-B584-CDFB-4A5205EE56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0526" y="959721"/>
            <a:ext cx="9230947" cy="2469279"/>
          </a:xfrm>
          <a:prstGeom prst="rect">
            <a:avLst/>
          </a:prstGeom>
        </p:spPr>
      </p:pic>
      <p:sp>
        <p:nvSpPr>
          <p:cNvPr id="3" name="Content Placeholder 2">
            <a:extLst>
              <a:ext uri="{FF2B5EF4-FFF2-40B4-BE49-F238E27FC236}">
                <a16:creationId xmlns:a16="http://schemas.microsoft.com/office/drawing/2014/main" id="{AB4309F5-3098-96DA-C67D-DDD790A6F57C}"/>
              </a:ext>
            </a:extLst>
          </p:cNvPr>
          <p:cNvSpPr>
            <a:spLocks noGrp="1"/>
          </p:cNvSpPr>
          <p:nvPr>
            <p:ph idx="1"/>
          </p:nvPr>
        </p:nvSpPr>
        <p:spPr>
          <a:xfrm>
            <a:off x="838199" y="3636802"/>
            <a:ext cx="10515600" cy="2398713"/>
          </a:xfrm>
        </p:spPr>
        <p:txBody>
          <a:bodyPr vert="horz" lIns="91440" tIns="45720" rIns="91440" bIns="45720" rtlCol="0" anchor="ctr">
            <a:normAutofit/>
          </a:bodyPr>
          <a:lstStyle/>
          <a:p>
            <a:pPr>
              <a:lnSpc>
                <a:spcPct val="80000"/>
              </a:lnSpc>
            </a:pPr>
            <a:r>
              <a:rPr lang="en-US" sz="2600" i="1"/>
              <a:t>International Year-One Perspectives</a:t>
            </a:r>
            <a:r>
              <a:rPr lang="en-US" sz="2600"/>
              <a:t> features a selection of work by undergraduate international students completing their first year of study in Syracuse University’s iY-1 program. Each issue contains students’ explorations of a global issue covered in the English for Academic Purposes course.</a:t>
            </a:r>
          </a:p>
        </p:txBody>
      </p:sp>
    </p:spTree>
    <p:extLst>
      <p:ext uri="{BB962C8B-B14F-4D97-AF65-F5344CB8AC3E}">
        <p14:creationId xmlns:p14="http://schemas.microsoft.com/office/powerpoint/2010/main" val="704671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square with white lines&#10;&#10;Description automatically generated">
            <a:extLst>
              <a:ext uri="{FF2B5EF4-FFF2-40B4-BE49-F238E27FC236}">
                <a16:creationId xmlns:a16="http://schemas.microsoft.com/office/drawing/2014/main" id="{D0D0D0C6-6A78-3ACE-1008-350B39D5DC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0423"/>
          <a:stretch/>
        </p:blipFill>
        <p:spPr>
          <a:xfrm>
            <a:off x="1178005" y="2453946"/>
            <a:ext cx="3908345" cy="1259095"/>
          </a:xfrm>
          <a:prstGeom prst="rect">
            <a:avLst/>
          </a:prstGeom>
        </p:spPr>
      </p:pic>
      <p:sp>
        <p:nvSpPr>
          <p:cNvPr id="3" name="Content Placeholder 2">
            <a:extLst>
              <a:ext uri="{FF2B5EF4-FFF2-40B4-BE49-F238E27FC236}">
                <a16:creationId xmlns:a16="http://schemas.microsoft.com/office/drawing/2014/main" id="{AB4309F5-3098-96DA-C67D-DDD790A6F57C}"/>
              </a:ext>
            </a:extLst>
          </p:cNvPr>
          <p:cNvSpPr>
            <a:spLocks noGrp="1"/>
          </p:cNvSpPr>
          <p:nvPr>
            <p:ph idx="1"/>
          </p:nvPr>
        </p:nvSpPr>
        <p:spPr>
          <a:xfrm>
            <a:off x="5630779" y="1979452"/>
            <a:ext cx="5723021" cy="2398713"/>
          </a:xfrm>
        </p:spPr>
        <p:txBody>
          <a:bodyPr vert="horz" lIns="91440" tIns="45720" rIns="91440" bIns="45720" rtlCol="0" anchor="ctr">
            <a:normAutofit fontScale="92500"/>
          </a:bodyPr>
          <a:lstStyle/>
          <a:p>
            <a:r>
              <a:rPr lang="en-US" sz="2800" i="1"/>
              <a:t>The Crown </a:t>
            </a:r>
            <a:r>
              <a:rPr lang="en-US" sz="2800"/>
              <a:t>is a new SU undergraduate research journal, edited by and for Honors students, that was created to provide a platform for their legacy and work to live on. </a:t>
            </a:r>
            <a:endParaRPr lang="en-US" sz="2800">
              <a:solidFill>
                <a:schemeClr val="tx1"/>
              </a:solidFill>
              <a:latin typeface="+mn-lt"/>
              <a:ea typeface="+mn-ea"/>
              <a:cs typeface="+mn-cs"/>
            </a:endParaRPr>
          </a:p>
        </p:txBody>
      </p:sp>
    </p:spTree>
    <p:extLst>
      <p:ext uri="{BB962C8B-B14F-4D97-AF65-F5344CB8AC3E}">
        <p14:creationId xmlns:p14="http://schemas.microsoft.com/office/powerpoint/2010/main" val="3066763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E2ED142-C914-64F8-14BE-E73A29F232C1}"/>
              </a:ext>
            </a:extLst>
          </p:cNvPr>
          <p:cNvPicPr>
            <a:picLocks noGrp="1" noChangeAspect="1"/>
          </p:cNvPicPr>
          <p:nvPr>
            <p:ph sz="half" idx="1"/>
          </p:nvPr>
        </p:nvPicPr>
        <p:blipFill>
          <a:blip r:embed="rId3"/>
          <a:stretch>
            <a:fillRect/>
          </a:stretch>
        </p:blipFill>
        <p:spPr>
          <a:xfrm>
            <a:off x="8196262" y="1610519"/>
            <a:ext cx="2143125"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5">
            <a:extLst>
              <a:ext uri="{FF2B5EF4-FFF2-40B4-BE49-F238E27FC236}">
                <a16:creationId xmlns:a16="http://schemas.microsoft.com/office/drawing/2014/main" id="{D03CEB8C-33B3-2233-4A35-309B05D99393}"/>
              </a:ext>
            </a:extLst>
          </p:cNvPr>
          <p:cNvSpPr>
            <a:spLocks noGrp="1"/>
          </p:cNvSpPr>
          <p:nvPr>
            <p:ph sz="half" idx="2"/>
          </p:nvPr>
        </p:nvSpPr>
        <p:spPr>
          <a:xfrm>
            <a:off x="1178720" y="1505744"/>
            <a:ext cx="6015038" cy="4351338"/>
          </a:xfrm>
        </p:spPr>
        <p:txBody>
          <a:bodyPr>
            <a:normAutofit/>
          </a:bodyPr>
          <a:lstStyle/>
          <a:p>
            <a:pPr marL="0" indent="0">
              <a:buNone/>
            </a:pPr>
            <a:r>
              <a:rPr lang="en-US"/>
              <a:t>The </a:t>
            </a:r>
            <a:r>
              <a:rPr lang="en-US" i="1"/>
              <a:t>Newhouse Impact Journal </a:t>
            </a:r>
            <a:r>
              <a:rPr lang="en-US"/>
              <a:t>is an imprint of the S.I. Newhouse School of Public Communications at Syracuse University, is a vibrant examination of the most transformative aspects of the communications industry. </a:t>
            </a:r>
          </a:p>
        </p:txBody>
      </p:sp>
    </p:spTree>
    <p:extLst>
      <p:ext uri="{BB962C8B-B14F-4D97-AF65-F5344CB8AC3E}">
        <p14:creationId xmlns:p14="http://schemas.microsoft.com/office/powerpoint/2010/main" val="1280758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894A-A2E6-5371-F350-73ED4C81B881}"/>
              </a:ext>
            </a:extLst>
          </p:cNvPr>
          <p:cNvSpPr>
            <a:spLocks noGrp="1"/>
          </p:cNvSpPr>
          <p:nvPr>
            <p:ph type="title"/>
          </p:nvPr>
        </p:nvSpPr>
        <p:spPr>
          <a:xfrm>
            <a:off x="839788" y="365125"/>
            <a:ext cx="10515600" cy="1325563"/>
          </a:xfrm>
        </p:spPr>
        <p:txBody>
          <a:bodyPr anchor="ctr">
            <a:normAutofit/>
          </a:bodyPr>
          <a:lstStyle/>
          <a:p>
            <a:r>
              <a:rPr lang="en-US"/>
              <a:t>Early Career Librarian Involvement</a:t>
            </a:r>
          </a:p>
        </p:txBody>
      </p:sp>
      <p:sp>
        <p:nvSpPr>
          <p:cNvPr id="9" name="Text Placeholder 2">
            <a:extLst>
              <a:ext uri="{FF2B5EF4-FFF2-40B4-BE49-F238E27FC236}">
                <a16:creationId xmlns:a16="http://schemas.microsoft.com/office/drawing/2014/main" id="{33F58F3B-5193-01FC-8270-218B01772126}"/>
              </a:ext>
            </a:extLst>
          </p:cNvPr>
          <p:cNvSpPr>
            <a:spLocks noGrp="1"/>
          </p:cNvSpPr>
          <p:nvPr>
            <p:ph type="body" idx="1"/>
          </p:nvPr>
        </p:nvSpPr>
        <p:spPr>
          <a:xfrm>
            <a:off x="839788" y="1681163"/>
            <a:ext cx="5157787" cy="823912"/>
          </a:xfrm>
        </p:spPr>
        <p:txBody>
          <a:bodyPr anchor="b">
            <a:normAutofit/>
          </a:bodyPr>
          <a:lstStyle/>
          <a:p>
            <a:r>
              <a:rPr lang="en-US" b="1"/>
              <a:t>Dylan Mohr </a:t>
            </a:r>
            <a:r>
              <a:rPr lang="en-US"/>
              <a:t>Open Scholarship Librarian </a:t>
            </a:r>
          </a:p>
        </p:txBody>
      </p:sp>
      <p:pic>
        <p:nvPicPr>
          <p:cNvPr id="3" name="Content Placeholder 2" descr="A person in a suit&#10;&#10;Description automatically generated">
            <a:extLst>
              <a:ext uri="{FF2B5EF4-FFF2-40B4-BE49-F238E27FC236}">
                <a16:creationId xmlns:a16="http://schemas.microsoft.com/office/drawing/2014/main" id="{E44DACD3-C779-A109-AE47-FE8AE52A7143}"/>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839788" y="2505075"/>
            <a:ext cx="5157787" cy="3684588"/>
          </a:xfrm>
          <a:prstGeom prst="rect">
            <a:avLst/>
          </a:prstGeom>
          <a:noFill/>
        </p:spPr>
      </p:pic>
      <p:sp>
        <p:nvSpPr>
          <p:cNvPr id="14" name="Text Placeholder 4">
            <a:extLst>
              <a:ext uri="{FF2B5EF4-FFF2-40B4-BE49-F238E27FC236}">
                <a16:creationId xmlns:a16="http://schemas.microsoft.com/office/drawing/2014/main" id="{1B686DD0-EC57-E875-C138-7A2EF9343FCF}"/>
              </a:ext>
            </a:extLst>
          </p:cNvPr>
          <p:cNvSpPr>
            <a:spLocks noGrp="1"/>
          </p:cNvSpPr>
          <p:nvPr>
            <p:ph type="body" sz="quarter" idx="3"/>
          </p:nvPr>
        </p:nvSpPr>
        <p:spPr>
          <a:xfrm>
            <a:off x="6172200" y="1681163"/>
            <a:ext cx="5183188" cy="823912"/>
          </a:xfrm>
        </p:spPr>
        <p:txBody>
          <a:bodyPr anchor="b">
            <a:normAutofit/>
          </a:bodyPr>
          <a:lstStyle/>
          <a:p>
            <a:r>
              <a:rPr lang="en-US" sz="2000" b="1"/>
              <a:t>Grace Swinnerton, </a:t>
            </a:r>
            <a:r>
              <a:rPr lang="en-US" sz="2000"/>
              <a:t>IVMF Research and Digital Projects Librarian </a:t>
            </a:r>
          </a:p>
        </p:txBody>
      </p:sp>
      <p:pic>
        <p:nvPicPr>
          <p:cNvPr id="7" name="Picture 6" descr="A person smiling at the camera&#10;&#10;Description automatically generated">
            <a:extLst>
              <a:ext uri="{FF2B5EF4-FFF2-40B4-BE49-F238E27FC236}">
                <a16:creationId xmlns:a16="http://schemas.microsoft.com/office/drawing/2014/main" id="{8BA23881-EFDC-6A1E-4F15-8E0503A1A9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72200" y="2505075"/>
            <a:ext cx="5183188" cy="3684588"/>
          </a:xfrm>
          <a:prstGeom prst="rect">
            <a:avLst/>
          </a:prstGeom>
          <a:noFill/>
        </p:spPr>
      </p:pic>
      <p:sp>
        <p:nvSpPr>
          <p:cNvPr id="16" name="Slide Number Placeholder 6">
            <a:extLst>
              <a:ext uri="{FF2B5EF4-FFF2-40B4-BE49-F238E27FC236}">
                <a16:creationId xmlns:a16="http://schemas.microsoft.com/office/drawing/2014/main" id="{D98990CD-3616-5916-FECA-9A1343195C9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7410643-5391-4811-8551-11E00218332C}" type="slidenum">
              <a:rPr lang="en-US" smtClean="0"/>
              <a:pPr>
                <a:spcAft>
                  <a:spcPts val="600"/>
                </a:spcAft>
              </a:pPr>
              <a:t>33</a:t>
            </a:fld>
            <a:endParaRPr lang="en-US"/>
          </a:p>
        </p:txBody>
      </p:sp>
    </p:spTree>
    <p:extLst>
      <p:ext uri="{BB962C8B-B14F-4D97-AF65-F5344CB8AC3E}">
        <p14:creationId xmlns:p14="http://schemas.microsoft.com/office/powerpoint/2010/main" val="90951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6E51-D58D-2FAC-E9EF-DAE0CB1724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5633B-438F-632C-AE6E-0856F6A02B1B}"/>
              </a:ext>
            </a:extLst>
          </p:cNvPr>
          <p:cNvSpPr>
            <a:spLocks noGrp="1"/>
          </p:cNvSpPr>
          <p:nvPr>
            <p:ph type="title"/>
          </p:nvPr>
        </p:nvSpPr>
        <p:spPr>
          <a:xfrm>
            <a:off x="838200" y="365125"/>
            <a:ext cx="10515600" cy="1325563"/>
          </a:xfrm>
        </p:spPr>
        <p:txBody>
          <a:bodyPr anchor="ctr">
            <a:normAutofit/>
          </a:bodyPr>
          <a:lstStyle/>
          <a:p>
            <a:r>
              <a:rPr lang="en-US"/>
              <a:t>Cultivating Hidden Talent</a:t>
            </a:r>
          </a:p>
        </p:txBody>
      </p:sp>
      <p:sp>
        <p:nvSpPr>
          <p:cNvPr id="21" name="Text Placeholder 2">
            <a:extLst>
              <a:ext uri="{FF2B5EF4-FFF2-40B4-BE49-F238E27FC236}">
                <a16:creationId xmlns:a16="http://schemas.microsoft.com/office/drawing/2014/main" id="{6C30214F-8893-BA33-B2E4-D317047773BC}"/>
              </a:ext>
            </a:extLst>
          </p:cNvPr>
          <p:cNvSpPr>
            <a:spLocks noGrp="1"/>
          </p:cNvSpPr>
          <p:nvPr>
            <p:ph type="body" idx="1"/>
          </p:nvPr>
        </p:nvSpPr>
        <p:spPr>
          <a:xfrm>
            <a:off x="938213" y="1720396"/>
            <a:ext cx="5157787" cy="823912"/>
          </a:xfrm>
        </p:spPr>
        <p:txBody>
          <a:bodyPr/>
          <a:lstStyle/>
          <a:p>
            <a:r>
              <a:rPr lang="en-US"/>
              <a:t>Sarah Allis, Digital Library Content Coordinator</a:t>
            </a:r>
          </a:p>
        </p:txBody>
      </p:sp>
      <p:sp>
        <p:nvSpPr>
          <p:cNvPr id="27" name="Slide Number Placeholder 6">
            <a:extLst>
              <a:ext uri="{FF2B5EF4-FFF2-40B4-BE49-F238E27FC236}">
                <a16:creationId xmlns:a16="http://schemas.microsoft.com/office/drawing/2014/main" id="{E21C0065-77FA-5168-9EDA-874F48D0D770}"/>
              </a:ext>
            </a:extLst>
          </p:cNvPr>
          <p:cNvSpPr>
            <a:spLocks noGrp="1"/>
          </p:cNvSpPr>
          <p:nvPr>
            <p:ph type="sldNum" sz="quarter" idx="12"/>
          </p:nvPr>
        </p:nvSpPr>
        <p:spPr>
          <a:xfrm>
            <a:off x="8610600" y="6356350"/>
            <a:ext cx="2743200" cy="365125"/>
          </a:xfrm>
        </p:spPr>
        <p:txBody>
          <a:bodyPr/>
          <a:lstStyle/>
          <a:p>
            <a:pPr>
              <a:spcAft>
                <a:spcPts val="600"/>
              </a:spcAft>
            </a:pPr>
            <a:fld id="{57410643-5391-4811-8551-11E00218332C}" type="slidenum">
              <a:rPr lang="en-US" smtClean="0"/>
              <a:pPr>
                <a:spcAft>
                  <a:spcPts val="600"/>
                </a:spcAft>
              </a:pPr>
              <a:t>34</a:t>
            </a:fld>
            <a:endParaRPr lang="en-US"/>
          </a:p>
        </p:txBody>
      </p:sp>
      <p:pic>
        <p:nvPicPr>
          <p:cNvPr id="6" name="Picture 5">
            <a:extLst>
              <a:ext uri="{FF2B5EF4-FFF2-40B4-BE49-F238E27FC236}">
                <a16:creationId xmlns:a16="http://schemas.microsoft.com/office/drawing/2014/main" id="{BA46ECD3-BFCE-DF8B-029A-CBD7097D9350}"/>
              </a:ext>
            </a:extLst>
          </p:cNvPr>
          <p:cNvPicPr>
            <a:picLocks noChangeAspect="1"/>
          </p:cNvPicPr>
          <p:nvPr/>
        </p:nvPicPr>
        <p:blipFill>
          <a:blip r:embed="rId3"/>
          <a:stretch>
            <a:fillRect/>
          </a:stretch>
        </p:blipFill>
        <p:spPr>
          <a:xfrm>
            <a:off x="6562166" y="1681163"/>
            <a:ext cx="4437528" cy="4437528"/>
          </a:xfrm>
          <a:prstGeom prst="rect">
            <a:avLst/>
          </a:prstGeom>
        </p:spPr>
      </p:pic>
      <p:sp>
        <p:nvSpPr>
          <p:cNvPr id="8" name="Text Placeholder 4">
            <a:extLst>
              <a:ext uri="{FF2B5EF4-FFF2-40B4-BE49-F238E27FC236}">
                <a16:creationId xmlns:a16="http://schemas.microsoft.com/office/drawing/2014/main" id="{DF9B8633-F413-D2F7-0C96-4047FC935272}"/>
              </a:ext>
            </a:extLst>
          </p:cNvPr>
          <p:cNvSpPr txBox="1">
            <a:spLocks/>
          </p:cNvSpPr>
          <p:nvPr/>
        </p:nvSpPr>
        <p:spPr>
          <a:xfrm>
            <a:off x="6172200" y="2544308"/>
            <a:ext cx="3422613" cy="544054"/>
          </a:xfrm>
          <a:prstGeom prst="rect">
            <a:avLst/>
          </a:prstGeom>
        </p:spPr>
        <p:txBody>
          <a:bodyPr anchor="b">
            <a:normAutofit/>
          </a:bodyPr>
          <a:lstStyle>
            <a:lvl1pPr marL="228600" indent="-228600" algn="l" defTabSz="914400" rtl="0" eaLnBrk="1" latinLnBrk="0" hangingPunct="1">
              <a:lnSpc>
                <a:spcPct val="90000"/>
              </a:lnSpc>
              <a:spcBef>
                <a:spcPts val="0"/>
              </a:spcBef>
              <a:spcAft>
                <a:spcPts val="1200"/>
              </a:spcAft>
              <a:buClr>
                <a:schemeClr val="tx2"/>
              </a:buClr>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0"/>
              </a:spcBef>
              <a:spcAft>
                <a:spcPts val="1200"/>
              </a:spcAft>
              <a:buClr>
                <a:schemeClr val="tx2"/>
              </a:buClr>
              <a:buFont typeface="Verdana" panose="020B060403050404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chemeClr val="accent1"/>
              </a:buClr>
              <a:buFont typeface="Wingdings" panose="05000000000000000000" pitchFamily="2" charset="2"/>
              <a:buChar char="§"/>
              <a:defRPr sz="2400" kern="1200">
                <a:solidFill>
                  <a:schemeClr val="accent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Verdana" panose="020B0604030504040204" pitchFamily="34" charset="0"/>
              <a:buChar char="–"/>
              <a:defRPr sz="2000" kern="1200">
                <a:solidFill>
                  <a:schemeClr val="accent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3504">
              <a:spcAft>
                <a:spcPts val="792"/>
              </a:spcAft>
              <a:buNone/>
            </a:pPr>
            <a:endParaRPr lang="en-US" sz="2000"/>
          </a:p>
        </p:txBody>
      </p:sp>
    </p:spTree>
    <p:extLst>
      <p:ext uri="{BB962C8B-B14F-4D97-AF65-F5344CB8AC3E}">
        <p14:creationId xmlns:p14="http://schemas.microsoft.com/office/powerpoint/2010/main" val="2998745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0C40-B852-DEA6-AE2B-3B4528439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7B8D0-7948-3375-2003-A3DA4A55DEA2}"/>
              </a:ext>
            </a:extLst>
          </p:cNvPr>
          <p:cNvSpPr>
            <a:spLocks noGrp="1"/>
          </p:cNvSpPr>
          <p:nvPr>
            <p:ph type="title"/>
          </p:nvPr>
        </p:nvSpPr>
        <p:spPr>
          <a:xfrm>
            <a:off x="838200" y="436001"/>
            <a:ext cx="10515600" cy="1325563"/>
          </a:xfrm>
        </p:spPr>
        <p:txBody>
          <a:bodyPr/>
          <a:lstStyle/>
          <a:p>
            <a:r>
              <a:rPr lang="en-US"/>
              <a:t>Staff Modularity</a:t>
            </a:r>
          </a:p>
        </p:txBody>
      </p:sp>
      <p:graphicFrame>
        <p:nvGraphicFramePr>
          <p:cNvPr id="3" name="Content Placeholder 5">
            <a:extLst>
              <a:ext uri="{FF2B5EF4-FFF2-40B4-BE49-F238E27FC236}">
                <a16:creationId xmlns:a16="http://schemas.microsoft.com/office/drawing/2014/main" id="{4886E2CA-0792-4E9F-7B0D-E075D6942520}"/>
              </a:ext>
            </a:extLst>
          </p:cNvPr>
          <p:cNvGraphicFramePr>
            <a:graphicFrameLocks/>
          </p:cNvGraphicFramePr>
          <p:nvPr/>
        </p:nvGraphicFramePr>
        <p:xfrm>
          <a:off x="2375647" y="175474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9432071E-6404-E54C-9887-A233E715588E}"/>
              </a:ext>
            </a:extLst>
          </p:cNvPr>
          <p:cNvGraphicFramePr/>
          <p:nvPr>
            <p:extLst>
              <p:ext uri="{D42A27DB-BD31-4B8C-83A1-F6EECF244321}">
                <p14:modId xmlns:p14="http://schemas.microsoft.com/office/powerpoint/2010/main" val="1463774125"/>
              </p:ext>
            </p:extLst>
          </p:nvPr>
        </p:nvGraphicFramePr>
        <p:xfrm>
          <a:off x="5791199" y="1492966"/>
          <a:ext cx="6015318" cy="27428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a:extLst>
              <a:ext uri="{FF2B5EF4-FFF2-40B4-BE49-F238E27FC236}">
                <a16:creationId xmlns:a16="http://schemas.microsoft.com/office/drawing/2014/main" id="{94B29554-F4F6-ABE0-A734-DD43976E2CF9}"/>
              </a:ext>
            </a:extLst>
          </p:cNvPr>
          <p:cNvGraphicFramePr/>
          <p:nvPr>
            <p:extLst>
              <p:ext uri="{D42A27DB-BD31-4B8C-83A1-F6EECF244321}">
                <p14:modId xmlns:p14="http://schemas.microsoft.com/office/powerpoint/2010/main" val="1133421460"/>
              </p:ext>
            </p:extLst>
          </p:nvPr>
        </p:nvGraphicFramePr>
        <p:xfrm>
          <a:off x="1261783" y="1754748"/>
          <a:ext cx="4834217" cy="466725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a:extLst>
              <a:ext uri="{FF2B5EF4-FFF2-40B4-BE49-F238E27FC236}">
                <a16:creationId xmlns:a16="http://schemas.microsoft.com/office/drawing/2014/main" id="{C8F65C74-0A67-2D9B-F084-CE5303316154}"/>
              </a:ext>
            </a:extLst>
          </p:cNvPr>
          <p:cNvGraphicFramePr/>
          <p:nvPr>
            <p:extLst>
              <p:ext uri="{D42A27DB-BD31-4B8C-83A1-F6EECF244321}">
                <p14:modId xmlns:p14="http://schemas.microsoft.com/office/powerpoint/2010/main" val="2000935204"/>
              </p:ext>
            </p:extLst>
          </p:nvPr>
        </p:nvGraphicFramePr>
        <p:xfrm>
          <a:off x="7357782" y="4074459"/>
          <a:ext cx="4542866" cy="206973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15" name="Picture 14" descr="A black and orange logo&#10;&#10;Description automatically generated">
            <a:extLst>
              <a:ext uri="{FF2B5EF4-FFF2-40B4-BE49-F238E27FC236}">
                <a16:creationId xmlns:a16="http://schemas.microsoft.com/office/drawing/2014/main" id="{26B3CFC3-A3DC-C93D-487F-D37E33D6516A}"/>
              </a:ext>
            </a:extLst>
          </p:cNvPr>
          <p:cNvPicPr>
            <a:picLocks noChangeAspect="1"/>
          </p:cNvPicPr>
          <p:nvPr/>
        </p:nvPicPr>
        <p:blipFill>
          <a:blip r:embed="rId23" cstate="email">
            <a:extLst>
              <a:ext uri="{28A0092B-C50C-407E-A947-70E740481C1C}">
                <a14:useLocalDpi xmlns:a14="http://schemas.microsoft.com/office/drawing/2010/main"/>
              </a:ext>
              <a:ext uri="{837473B0-CC2E-450A-ABE3-18F120FF3D39}">
                <a1611:picAttrSrcUrl xmlns:a1611="http://schemas.microsoft.com/office/drawing/2016/11/main" r:id="rId24"/>
              </a:ext>
            </a:extLst>
          </a:blip>
          <a:stretch>
            <a:fillRect/>
          </a:stretch>
        </p:blipFill>
        <p:spPr>
          <a:xfrm>
            <a:off x="4458148" y="3257558"/>
            <a:ext cx="1065476" cy="1664806"/>
          </a:xfrm>
          <a:prstGeom prst="rect">
            <a:avLst/>
          </a:prstGeom>
        </p:spPr>
      </p:pic>
    </p:spTree>
    <p:extLst>
      <p:ext uri="{BB962C8B-B14F-4D97-AF65-F5344CB8AC3E}">
        <p14:creationId xmlns:p14="http://schemas.microsoft.com/office/powerpoint/2010/main" val="2550402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2ACA4-F3B5-B82A-9AD4-A67E429CAD4B}"/>
              </a:ext>
            </a:extLst>
          </p:cNvPr>
          <p:cNvSpPr>
            <a:spLocks noGrp="1"/>
          </p:cNvSpPr>
          <p:nvPr>
            <p:ph type="title"/>
          </p:nvPr>
        </p:nvSpPr>
        <p:spPr>
          <a:xfrm>
            <a:off x="839788" y="365125"/>
            <a:ext cx="10515600" cy="1325563"/>
          </a:xfrm>
        </p:spPr>
        <p:txBody>
          <a:bodyPr anchor="ctr">
            <a:normAutofit/>
          </a:bodyPr>
          <a:lstStyle/>
          <a:p>
            <a:r>
              <a:rPr lang="en-US"/>
              <a:t>Future Directions</a:t>
            </a:r>
          </a:p>
        </p:txBody>
      </p:sp>
      <p:sp>
        <p:nvSpPr>
          <p:cNvPr id="13" name="Text Placeholder 2">
            <a:extLst>
              <a:ext uri="{FF2B5EF4-FFF2-40B4-BE49-F238E27FC236}">
                <a16:creationId xmlns:a16="http://schemas.microsoft.com/office/drawing/2014/main" id="{35E1CF80-2272-10A2-6F30-B629917FF121}"/>
              </a:ext>
            </a:extLst>
          </p:cNvPr>
          <p:cNvSpPr>
            <a:spLocks noGrp="1"/>
          </p:cNvSpPr>
          <p:nvPr>
            <p:ph type="body" idx="1"/>
          </p:nvPr>
        </p:nvSpPr>
        <p:spPr>
          <a:xfrm>
            <a:off x="839788" y="1681163"/>
            <a:ext cx="5157787" cy="823912"/>
          </a:xfrm>
        </p:spPr>
        <p:txBody>
          <a:bodyPr/>
          <a:lstStyle/>
          <a:p>
            <a:r>
              <a:rPr lang="en-US"/>
              <a:t>Research Data</a:t>
            </a:r>
          </a:p>
        </p:txBody>
      </p:sp>
      <p:pic>
        <p:nvPicPr>
          <p:cNvPr id="5" name="Content Placeholder 4" descr="Cloud network graphic">
            <a:extLst>
              <a:ext uri="{FF2B5EF4-FFF2-40B4-BE49-F238E27FC236}">
                <a16:creationId xmlns:a16="http://schemas.microsoft.com/office/drawing/2014/main" id="{9D2FBA81-7FD5-5A01-8E3D-E81984BBC321}"/>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839788" y="2505075"/>
            <a:ext cx="5157787" cy="3684588"/>
          </a:xfrm>
          <a:noFill/>
        </p:spPr>
      </p:pic>
      <p:sp>
        <p:nvSpPr>
          <p:cNvPr id="15" name="Text Placeholder 4">
            <a:extLst>
              <a:ext uri="{FF2B5EF4-FFF2-40B4-BE49-F238E27FC236}">
                <a16:creationId xmlns:a16="http://schemas.microsoft.com/office/drawing/2014/main" id="{EDEB2B14-8A91-FA8D-7AF2-AD37A41B9BEA}"/>
              </a:ext>
            </a:extLst>
          </p:cNvPr>
          <p:cNvSpPr>
            <a:spLocks noGrp="1"/>
          </p:cNvSpPr>
          <p:nvPr>
            <p:ph type="body" sz="quarter" idx="3"/>
          </p:nvPr>
        </p:nvSpPr>
        <p:spPr>
          <a:xfrm>
            <a:off x="6172200" y="1681163"/>
            <a:ext cx="5183188" cy="823912"/>
          </a:xfrm>
        </p:spPr>
        <p:txBody>
          <a:bodyPr/>
          <a:lstStyle/>
          <a:p>
            <a:r>
              <a:rPr lang="en-US"/>
              <a:t>Open Educational Resources</a:t>
            </a:r>
          </a:p>
        </p:txBody>
      </p:sp>
      <p:pic>
        <p:nvPicPr>
          <p:cNvPr id="8" name="Content Placeholder 7" descr="Several books of different sizes and thickness stacked high">
            <a:extLst>
              <a:ext uri="{FF2B5EF4-FFF2-40B4-BE49-F238E27FC236}">
                <a16:creationId xmlns:a16="http://schemas.microsoft.com/office/drawing/2014/main" id="{68D7B608-2D92-6E05-DC92-3ED9E7A602A5}"/>
              </a:ext>
            </a:extLst>
          </p:cNvPr>
          <p:cNvPicPr>
            <a:picLocks noGrp="1" noChangeAspect="1"/>
          </p:cNvPicPr>
          <p:nvPr>
            <p:ph sz="quarter" idx="4"/>
          </p:nvPr>
        </p:nvPicPr>
        <p:blipFill rotWithShape="1">
          <a:blip r:embed="rId4" cstate="email">
            <a:extLst>
              <a:ext uri="{28A0092B-C50C-407E-A947-70E740481C1C}">
                <a14:useLocalDpi xmlns:a14="http://schemas.microsoft.com/office/drawing/2010/main"/>
              </a:ext>
            </a:extLst>
          </a:blip>
          <a:srcRect/>
          <a:stretch/>
        </p:blipFill>
        <p:spPr>
          <a:xfrm>
            <a:off x="6172200" y="2505075"/>
            <a:ext cx="5183188" cy="3684588"/>
          </a:xfrm>
          <a:noFill/>
        </p:spPr>
      </p:pic>
      <p:sp>
        <p:nvSpPr>
          <p:cNvPr id="17" name="Slide Number Placeholder 6">
            <a:extLst>
              <a:ext uri="{FF2B5EF4-FFF2-40B4-BE49-F238E27FC236}">
                <a16:creationId xmlns:a16="http://schemas.microsoft.com/office/drawing/2014/main" id="{217AB34D-B3FB-4313-7700-16AC1E6F6EBC}"/>
              </a:ext>
            </a:extLst>
          </p:cNvPr>
          <p:cNvSpPr>
            <a:spLocks noGrp="1"/>
          </p:cNvSpPr>
          <p:nvPr>
            <p:ph type="sldNum" sz="quarter" idx="12"/>
          </p:nvPr>
        </p:nvSpPr>
        <p:spPr>
          <a:xfrm>
            <a:off x="8610600" y="6356350"/>
            <a:ext cx="2743200" cy="365125"/>
          </a:xfrm>
        </p:spPr>
        <p:txBody>
          <a:bodyPr/>
          <a:lstStyle/>
          <a:p>
            <a:pPr>
              <a:spcAft>
                <a:spcPts val="600"/>
              </a:spcAft>
            </a:pPr>
            <a:fld id="{57410643-5391-4811-8551-11E00218332C}" type="slidenum">
              <a:rPr lang="en-US" smtClean="0"/>
              <a:pPr>
                <a:spcAft>
                  <a:spcPts val="600"/>
                </a:spcAft>
              </a:pPr>
              <a:t>36</a:t>
            </a:fld>
            <a:endParaRPr lang="en-US"/>
          </a:p>
        </p:txBody>
      </p:sp>
    </p:spTree>
    <p:extLst>
      <p:ext uri="{BB962C8B-B14F-4D97-AF65-F5344CB8AC3E}">
        <p14:creationId xmlns:p14="http://schemas.microsoft.com/office/powerpoint/2010/main" val="3794613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0F4BA-5FA3-A9D4-B809-497E2E4C81DE}"/>
              </a:ext>
            </a:extLst>
          </p:cNvPr>
          <p:cNvSpPr>
            <a:spLocks noGrp="1"/>
          </p:cNvSpPr>
          <p:nvPr>
            <p:ph type="title"/>
          </p:nvPr>
        </p:nvSpPr>
        <p:spPr/>
        <p:txBody>
          <a:bodyPr/>
          <a:lstStyle/>
          <a:p>
            <a:r>
              <a:rPr lang="en-US"/>
              <a:t>Takeaways.</a:t>
            </a:r>
          </a:p>
        </p:txBody>
      </p:sp>
      <p:sp>
        <p:nvSpPr>
          <p:cNvPr id="3" name="Text Placeholder 2">
            <a:extLst>
              <a:ext uri="{FF2B5EF4-FFF2-40B4-BE49-F238E27FC236}">
                <a16:creationId xmlns:a16="http://schemas.microsoft.com/office/drawing/2014/main" id="{11D87C71-65B7-02EA-A7A9-6C36C36F711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92349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CF6E0-F1C9-C3B5-649E-B99B6D8A448D}"/>
              </a:ext>
            </a:extLst>
          </p:cNvPr>
          <p:cNvSpPr>
            <a:spLocks noGrp="1"/>
          </p:cNvSpPr>
          <p:nvPr>
            <p:ph type="title"/>
          </p:nvPr>
        </p:nvSpPr>
        <p:spPr>
          <a:xfrm>
            <a:off x="838200" y="365125"/>
            <a:ext cx="10515600" cy="1325563"/>
          </a:xfrm>
        </p:spPr>
        <p:txBody>
          <a:bodyPr anchor="ctr">
            <a:normAutofit/>
          </a:bodyPr>
          <a:lstStyle/>
          <a:p>
            <a:r>
              <a:rPr lang="en-US"/>
              <a:t>Keys to Success</a:t>
            </a:r>
          </a:p>
        </p:txBody>
      </p:sp>
      <p:sp>
        <p:nvSpPr>
          <p:cNvPr id="6" name="Content Placeholder 5">
            <a:extLst>
              <a:ext uri="{FF2B5EF4-FFF2-40B4-BE49-F238E27FC236}">
                <a16:creationId xmlns:a16="http://schemas.microsoft.com/office/drawing/2014/main" id="{3B9D40FF-548F-E611-A605-84E1449A8CE3}"/>
              </a:ext>
            </a:extLst>
          </p:cNvPr>
          <p:cNvSpPr>
            <a:spLocks noGrp="1"/>
          </p:cNvSpPr>
          <p:nvPr>
            <p:ph sz="half" idx="1"/>
          </p:nvPr>
        </p:nvSpPr>
        <p:spPr>
          <a:xfrm>
            <a:off x="838200" y="1825625"/>
            <a:ext cx="5181600" cy="4351338"/>
          </a:xfrm>
        </p:spPr>
        <p:txBody>
          <a:bodyPr>
            <a:normAutofit/>
          </a:bodyPr>
          <a:lstStyle/>
          <a:p>
            <a:pPr marL="457200" indent="-457200">
              <a:buFont typeface="Arial" panose="020B0604020202020204" pitchFamily="34" charset="0"/>
              <a:buChar char="•"/>
            </a:pPr>
            <a:r>
              <a:rPr lang="en-US"/>
              <a:t>Organic organization</a:t>
            </a:r>
          </a:p>
          <a:p>
            <a:pPr marL="457200" indent="-457200">
              <a:buFont typeface="Arial" panose="020B0604020202020204" pitchFamily="34" charset="0"/>
              <a:buChar char="•"/>
            </a:pPr>
            <a:r>
              <a:rPr lang="en-US"/>
              <a:t>Division of labor</a:t>
            </a:r>
          </a:p>
          <a:p>
            <a:pPr marL="457200" indent="-457200">
              <a:buFont typeface="Arial" panose="020B0604020202020204" pitchFamily="34" charset="0"/>
              <a:buChar char="•"/>
            </a:pPr>
            <a:r>
              <a:rPr lang="en-US"/>
              <a:t>Collaboration and communication</a:t>
            </a:r>
          </a:p>
          <a:p>
            <a:pPr marL="457200" indent="-457200">
              <a:buFont typeface="Arial" panose="020B0604020202020204" pitchFamily="34" charset="0"/>
              <a:buChar char="•"/>
            </a:pPr>
            <a:r>
              <a:rPr lang="en-US"/>
              <a:t>Mission driven</a:t>
            </a:r>
          </a:p>
          <a:p>
            <a:pPr marL="457200" indent="-457200">
              <a:buFont typeface="Arial" panose="020B0604020202020204" pitchFamily="34" charset="0"/>
              <a:buChar char="•"/>
            </a:pPr>
            <a:r>
              <a:rPr lang="en-US"/>
              <a:t>Thinking at scale</a:t>
            </a:r>
          </a:p>
        </p:txBody>
      </p:sp>
      <p:pic>
        <p:nvPicPr>
          <p:cNvPr id="9" name="Picture 8">
            <a:extLst>
              <a:ext uri="{FF2B5EF4-FFF2-40B4-BE49-F238E27FC236}">
                <a16:creationId xmlns:a16="http://schemas.microsoft.com/office/drawing/2014/main" id="{F00C5F35-3E93-9657-8ADE-AAA1B0F6CA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172200" y="1825625"/>
            <a:ext cx="5181600" cy="4351338"/>
          </a:xfrm>
          <a:prstGeom prst="rect">
            <a:avLst/>
          </a:prstGeom>
          <a:noFill/>
        </p:spPr>
      </p:pic>
      <p:sp>
        <p:nvSpPr>
          <p:cNvPr id="15" name="Slide Number Placeholder 4">
            <a:extLst>
              <a:ext uri="{FF2B5EF4-FFF2-40B4-BE49-F238E27FC236}">
                <a16:creationId xmlns:a16="http://schemas.microsoft.com/office/drawing/2014/main" id="{A8E4608A-59E8-C367-854A-4888D038FB32}"/>
              </a:ext>
            </a:extLst>
          </p:cNvPr>
          <p:cNvSpPr>
            <a:spLocks noGrp="1"/>
          </p:cNvSpPr>
          <p:nvPr>
            <p:ph type="sldNum" sz="quarter" idx="12"/>
          </p:nvPr>
        </p:nvSpPr>
        <p:spPr>
          <a:xfrm>
            <a:off x="8610600" y="6356350"/>
            <a:ext cx="2743200" cy="365125"/>
          </a:xfrm>
        </p:spPr>
        <p:txBody>
          <a:bodyPr/>
          <a:lstStyle/>
          <a:p>
            <a:pPr>
              <a:spcAft>
                <a:spcPts val="600"/>
              </a:spcAft>
            </a:pPr>
            <a:fld id="{57410643-5391-4811-8551-11E00218332C}" type="slidenum">
              <a:rPr lang="en-US" smtClean="0"/>
              <a:pPr>
                <a:spcAft>
                  <a:spcPts val="600"/>
                </a:spcAft>
              </a:pPr>
              <a:t>38</a:t>
            </a:fld>
            <a:endParaRPr lang="en-US"/>
          </a:p>
        </p:txBody>
      </p:sp>
    </p:spTree>
    <p:extLst>
      <p:ext uri="{BB962C8B-B14F-4D97-AF65-F5344CB8AC3E}">
        <p14:creationId xmlns:p14="http://schemas.microsoft.com/office/powerpoint/2010/main" val="3604456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4BFCA7-4382-D393-515F-F5F8EE46E7BD}"/>
              </a:ext>
            </a:extLst>
          </p:cNvPr>
          <p:cNvSpPr>
            <a:spLocks noGrp="1"/>
          </p:cNvSpPr>
          <p:nvPr>
            <p:ph type="title"/>
          </p:nvPr>
        </p:nvSpPr>
        <p:spPr/>
        <p:txBody>
          <a:bodyPr/>
          <a:lstStyle/>
          <a:p>
            <a:r>
              <a:rPr lang="en-US"/>
              <a:t>Questions</a:t>
            </a:r>
          </a:p>
        </p:txBody>
      </p:sp>
      <p:sp>
        <p:nvSpPr>
          <p:cNvPr id="5" name="Text Placeholder 4">
            <a:extLst>
              <a:ext uri="{FF2B5EF4-FFF2-40B4-BE49-F238E27FC236}">
                <a16:creationId xmlns:a16="http://schemas.microsoft.com/office/drawing/2014/main" id="{7A1A1C59-25BA-77AB-3623-9711D9C60E4A}"/>
              </a:ext>
            </a:extLst>
          </p:cNvPr>
          <p:cNvSpPr>
            <a:spLocks noGrp="1"/>
          </p:cNvSpPr>
          <p:nvPr>
            <p:ph type="body" idx="4294967295"/>
          </p:nvPr>
        </p:nvSpPr>
        <p:spPr>
          <a:xfrm>
            <a:off x="1987826" y="4692374"/>
            <a:ext cx="5486400" cy="1500188"/>
          </a:xfrm>
        </p:spPr>
        <p:txBody>
          <a:bodyPr>
            <a:normAutofit fontScale="92500" lnSpcReduction="10000"/>
          </a:bodyPr>
          <a:lstStyle/>
          <a:p>
            <a:pPr marL="0" indent="0">
              <a:buNone/>
            </a:pPr>
            <a:r>
              <a:rPr lang="en-US">
                <a:solidFill>
                  <a:schemeClr val="bg1"/>
                </a:solidFill>
              </a:rPr>
              <a:t>Déirdre Joyce, dfjoyce@syr.edu</a:t>
            </a:r>
          </a:p>
          <a:p>
            <a:pPr marL="0" indent="0">
              <a:buNone/>
            </a:pPr>
            <a:endParaRPr lang="en-US"/>
          </a:p>
          <a:p>
            <a:pPr marL="0" indent="0">
              <a:buNone/>
            </a:pPr>
            <a:r>
              <a:rPr lang="en-US">
                <a:solidFill>
                  <a:schemeClr val="bg1"/>
                </a:solidFill>
              </a:rPr>
              <a:t>Anne Rauh, aerauh@syr.edu </a:t>
            </a:r>
          </a:p>
          <a:p>
            <a:endParaRPr lang="en-US"/>
          </a:p>
          <a:p>
            <a:endParaRPr lang="en-US"/>
          </a:p>
        </p:txBody>
      </p:sp>
    </p:spTree>
    <p:extLst>
      <p:ext uri="{BB962C8B-B14F-4D97-AF65-F5344CB8AC3E}">
        <p14:creationId xmlns:p14="http://schemas.microsoft.com/office/powerpoint/2010/main" val="321121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0EE95-788E-DD8E-246D-6CC381451F80}"/>
              </a:ext>
            </a:extLst>
          </p:cNvPr>
          <p:cNvSpPr>
            <a:spLocks noGrp="1"/>
          </p:cNvSpPr>
          <p:nvPr>
            <p:ph type="title"/>
          </p:nvPr>
        </p:nvSpPr>
        <p:spPr/>
        <p:txBody>
          <a:bodyPr/>
          <a:lstStyle/>
          <a:p>
            <a:r>
              <a:rPr lang="en-US"/>
              <a:t>About us.</a:t>
            </a:r>
          </a:p>
        </p:txBody>
      </p:sp>
      <p:sp>
        <p:nvSpPr>
          <p:cNvPr id="3" name="Text Placeholder 2">
            <a:extLst>
              <a:ext uri="{FF2B5EF4-FFF2-40B4-BE49-F238E27FC236}">
                <a16:creationId xmlns:a16="http://schemas.microsoft.com/office/drawing/2014/main" id="{652846DB-A563-5CB6-182A-BC727022321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916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838200" y="365125"/>
            <a:ext cx="10515600" cy="1325563"/>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Clr>
                <a:schemeClr val="dk2"/>
              </a:buClr>
              <a:buSzPts val="3200"/>
              <a:buFont typeface="Verdana"/>
              <a:buNone/>
            </a:pPr>
            <a:r>
              <a:rPr lang="en-US"/>
              <a:t>Syracuse University</a:t>
            </a:r>
            <a:endParaRPr/>
          </a:p>
        </p:txBody>
      </p:sp>
      <p:sp>
        <p:nvSpPr>
          <p:cNvPr id="129" name="Google Shape;129;p4"/>
          <p:cNvSpPr txBox="1">
            <a:spLocks noGrp="1"/>
          </p:cNvSpPr>
          <p:nvPr>
            <p:ph type="body" idx="1"/>
          </p:nvPr>
        </p:nvSpPr>
        <p:spPr>
          <a:xfrm>
            <a:off x="838200" y="1825625"/>
            <a:ext cx="5181600" cy="4351338"/>
          </a:xfrm>
          <a:prstGeom prst="rect">
            <a:avLst/>
          </a:prstGeom>
          <a:noFill/>
          <a:ln>
            <a:noFill/>
          </a:ln>
        </p:spPr>
        <p:txBody>
          <a:bodyPr spcFirstLastPara="1" wrap="square" lIns="0" tIns="45700" rIns="0" bIns="45700" anchor="t" anchorCtr="0">
            <a:normAutofit/>
          </a:bodyPr>
          <a:lstStyle/>
          <a:p>
            <a:pPr marL="484632" lvl="0" indent="-365760" algn="l" rtl="0">
              <a:lnSpc>
                <a:spcPct val="100000"/>
              </a:lnSpc>
              <a:spcBef>
                <a:spcPts val="0"/>
              </a:spcBef>
              <a:spcAft>
                <a:spcPts val="0"/>
              </a:spcAft>
              <a:buSzPct val="80000"/>
              <a:buChar char="●"/>
            </a:pPr>
            <a:r>
              <a:rPr lang="en-US"/>
              <a:t>Private research university</a:t>
            </a:r>
            <a:endParaRPr/>
          </a:p>
          <a:p>
            <a:pPr marL="484632" lvl="0" indent="-365760" algn="l" rtl="0">
              <a:lnSpc>
                <a:spcPct val="100000"/>
              </a:lnSpc>
              <a:spcBef>
                <a:spcPts val="0"/>
              </a:spcBef>
              <a:spcAft>
                <a:spcPts val="0"/>
              </a:spcAft>
              <a:buSzPct val="80000"/>
              <a:buChar char="●"/>
            </a:pPr>
            <a:r>
              <a:rPr lang="en-US"/>
              <a:t>R1 (Research Intensive) Carnegie Classification of Institutions of Higher Ed (up from R2 in 2015)</a:t>
            </a:r>
            <a:endParaRPr/>
          </a:p>
          <a:p>
            <a:pPr marL="484632" lvl="0" indent="-365760" algn="l" rtl="0">
              <a:lnSpc>
                <a:spcPct val="100000"/>
              </a:lnSpc>
              <a:spcBef>
                <a:spcPts val="0"/>
              </a:spcBef>
              <a:spcAft>
                <a:spcPts val="0"/>
              </a:spcAft>
              <a:buSzPct val="80000"/>
              <a:buChar char="●"/>
            </a:pPr>
            <a:r>
              <a:rPr lang="en-US"/>
              <a:t>14,754 undergraduates</a:t>
            </a:r>
            <a:endParaRPr/>
          </a:p>
          <a:p>
            <a:pPr marL="484632" lvl="0" indent="-365760" algn="l" rtl="0">
              <a:lnSpc>
                <a:spcPct val="100000"/>
              </a:lnSpc>
              <a:spcBef>
                <a:spcPts val="0"/>
              </a:spcBef>
              <a:spcAft>
                <a:spcPts val="0"/>
              </a:spcAft>
              <a:buSzPct val="80000"/>
              <a:buChar char="●"/>
            </a:pPr>
            <a:r>
              <a:rPr lang="en-US"/>
              <a:t>7,944 graduate students</a:t>
            </a:r>
            <a:endParaRPr/>
          </a:p>
          <a:p>
            <a:pPr marL="228600" lvl="0" indent="-50800" algn="l" rtl="0">
              <a:lnSpc>
                <a:spcPct val="90000"/>
              </a:lnSpc>
              <a:spcBef>
                <a:spcPts val="0"/>
              </a:spcBef>
              <a:spcAft>
                <a:spcPts val="0"/>
              </a:spcAft>
              <a:buSzPts val="2800"/>
              <a:buNone/>
            </a:pPr>
            <a:endParaRPr/>
          </a:p>
        </p:txBody>
      </p:sp>
      <p:pic>
        <p:nvPicPr>
          <p:cNvPr id="131" name="Google Shape;131;p4" descr="A path with buildings on the side of a road&#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43650" y="1848168"/>
            <a:ext cx="4629150" cy="33660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B8A1-519F-11C7-300A-A165473B19ED}"/>
              </a:ext>
            </a:extLst>
          </p:cNvPr>
          <p:cNvSpPr>
            <a:spLocks noGrp="1"/>
          </p:cNvSpPr>
          <p:nvPr>
            <p:ph type="title"/>
          </p:nvPr>
        </p:nvSpPr>
        <p:spPr/>
        <p:txBody>
          <a:bodyPr/>
          <a:lstStyle/>
          <a:p>
            <a:r>
              <a:rPr lang="en-US"/>
              <a:t>Syracuse University Libraries</a:t>
            </a:r>
          </a:p>
        </p:txBody>
      </p:sp>
      <p:pic>
        <p:nvPicPr>
          <p:cNvPr id="6" name="Content Placeholder 5">
            <a:extLst>
              <a:ext uri="{FF2B5EF4-FFF2-40B4-BE49-F238E27FC236}">
                <a16:creationId xmlns:a16="http://schemas.microsoft.com/office/drawing/2014/main" id="{E0E4ED3E-F88D-A0FD-353E-4B23FEA82AA4}"/>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838200" y="1825624"/>
            <a:ext cx="5173817" cy="4351337"/>
          </a:xfrm>
          <a:prstGeom prst="rect">
            <a:avLst/>
          </a:prstGeom>
        </p:spPr>
      </p:pic>
      <p:sp>
        <p:nvSpPr>
          <p:cNvPr id="4" name="Content Placeholder 3">
            <a:extLst>
              <a:ext uri="{FF2B5EF4-FFF2-40B4-BE49-F238E27FC236}">
                <a16:creationId xmlns:a16="http://schemas.microsoft.com/office/drawing/2014/main" id="{E08821D6-549F-CA03-FD53-D6E38CA7462B}"/>
              </a:ext>
            </a:extLst>
          </p:cNvPr>
          <p:cNvSpPr>
            <a:spLocks noGrp="1"/>
          </p:cNvSpPr>
          <p:nvPr>
            <p:ph sz="half" idx="2"/>
          </p:nvPr>
        </p:nvSpPr>
        <p:spPr/>
        <p:txBody>
          <a:bodyPr>
            <a:normAutofit/>
          </a:bodyPr>
          <a:lstStyle/>
          <a:p>
            <a:r>
              <a:rPr lang="en-US"/>
              <a:t>Over 4.8 million volumes in the collection</a:t>
            </a:r>
          </a:p>
          <a:p>
            <a:r>
              <a:rPr lang="en-US"/>
              <a:t>Over 850,000 visits to the buildings </a:t>
            </a:r>
          </a:p>
          <a:p>
            <a:r>
              <a:rPr lang="en-US"/>
              <a:t>157 full-time library staff</a:t>
            </a:r>
          </a:p>
          <a:p>
            <a:r>
              <a:rPr lang="en-US"/>
              <a:t>60 librarians</a:t>
            </a:r>
          </a:p>
          <a:p>
            <a:r>
              <a:rPr lang="en-US"/>
              <a:t>Includes Syracuse University Press and Law Library</a:t>
            </a:r>
          </a:p>
        </p:txBody>
      </p:sp>
      <p:sp>
        <p:nvSpPr>
          <p:cNvPr id="5" name="Slide Number Placeholder 4">
            <a:extLst>
              <a:ext uri="{FF2B5EF4-FFF2-40B4-BE49-F238E27FC236}">
                <a16:creationId xmlns:a16="http://schemas.microsoft.com/office/drawing/2014/main" id="{74490402-1249-AFA2-30EE-AAFF2D38D6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10643-5391-4811-8551-11E00218332C}" type="slidenum">
              <a:rPr kumimoji="0" lang="en-US" sz="900" b="0" i="0" u="none" strike="noStrike" kern="1200" cap="none" spc="0" normalizeH="0" baseline="0" noProof="0" smtClean="0">
                <a:ln>
                  <a:noFill/>
                </a:ln>
                <a:solidFill>
                  <a:srgbClr val="F769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F76900"/>
              </a:solidFill>
              <a:effectLst/>
              <a:uLnTx/>
              <a:uFillTx/>
              <a:latin typeface="Verdana"/>
              <a:ea typeface="+mn-ea"/>
              <a:cs typeface="+mn-cs"/>
            </a:endParaRPr>
          </a:p>
        </p:txBody>
      </p:sp>
    </p:spTree>
    <p:extLst>
      <p:ext uri="{BB962C8B-B14F-4D97-AF65-F5344CB8AC3E}">
        <p14:creationId xmlns:p14="http://schemas.microsoft.com/office/powerpoint/2010/main" val="2718411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2F4A-AB5C-65BA-D023-7ED92A4257F2}"/>
              </a:ext>
            </a:extLst>
          </p:cNvPr>
          <p:cNvSpPr>
            <a:spLocks noGrp="1"/>
          </p:cNvSpPr>
          <p:nvPr>
            <p:ph type="title"/>
          </p:nvPr>
        </p:nvSpPr>
        <p:spPr/>
        <p:txBody>
          <a:bodyPr/>
          <a:lstStyle/>
          <a:p>
            <a:r>
              <a:rPr lang="en-US"/>
              <a:t>Why we did it.</a:t>
            </a:r>
          </a:p>
        </p:txBody>
      </p:sp>
      <p:sp>
        <p:nvSpPr>
          <p:cNvPr id="3" name="Text Placeholder 2">
            <a:extLst>
              <a:ext uri="{FF2B5EF4-FFF2-40B4-BE49-F238E27FC236}">
                <a16:creationId xmlns:a16="http://schemas.microsoft.com/office/drawing/2014/main" id="{BC76B624-035C-AB24-E8DF-CF2A1239F58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89815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47F75-4DE3-2DE0-5796-8C340DDB0896}"/>
              </a:ext>
            </a:extLst>
          </p:cNvPr>
          <p:cNvSpPr>
            <a:spLocks noGrp="1"/>
          </p:cNvSpPr>
          <p:nvPr>
            <p:ph type="title"/>
          </p:nvPr>
        </p:nvSpPr>
        <p:spPr/>
        <p:txBody>
          <a:bodyPr/>
          <a:lstStyle/>
          <a:p>
            <a:r>
              <a:rPr lang="en-US"/>
              <a:t>SURFACE – Then...</a:t>
            </a:r>
          </a:p>
        </p:txBody>
      </p:sp>
      <p:pic>
        <p:nvPicPr>
          <p:cNvPr id="5" name="Content Placeholder 4" descr="A screenshot of a computer&#10;&#10;Description automatically generated">
            <a:extLst>
              <a:ext uri="{FF2B5EF4-FFF2-40B4-BE49-F238E27FC236}">
                <a16:creationId xmlns:a16="http://schemas.microsoft.com/office/drawing/2014/main" id="{9DB3BB3D-C68E-7CBF-7834-59CE748D1AF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70846" y="1494553"/>
            <a:ext cx="8619565" cy="4788648"/>
          </a:xfrm>
        </p:spPr>
      </p:pic>
      <p:sp>
        <p:nvSpPr>
          <p:cNvPr id="6" name="Rectangle 5">
            <a:extLst>
              <a:ext uri="{FF2B5EF4-FFF2-40B4-BE49-F238E27FC236}">
                <a16:creationId xmlns:a16="http://schemas.microsoft.com/office/drawing/2014/main" id="{E6FDFE58-34E9-403C-7A45-6768676D94B0}"/>
              </a:ext>
            </a:extLst>
          </p:cNvPr>
          <p:cNvSpPr/>
          <p:nvPr/>
        </p:nvSpPr>
        <p:spPr>
          <a:xfrm>
            <a:off x="1411941" y="5836024"/>
            <a:ext cx="9507071" cy="447177"/>
          </a:xfrm>
          <a:prstGeom prst="rect">
            <a:avLst/>
          </a:prstGeom>
          <a:gradFill>
            <a:gsLst>
              <a:gs pos="0">
                <a:schemeClr val="bg1">
                  <a:alpha val="0"/>
                </a:schemeClr>
              </a:gs>
              <a:gs pos="81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red and black text&#10;&#10;Description automatically generated">
            <a:extLst>
              <a:ext uri="{FF2B5EF4-FFF2-40B4-BE49-F238E27FC236}">
                <a16:creationId xmlns:a16="http://schemas.microsoft.com/office/drawing/2014/main" id="{84066AD7-2746-8095-DA3B-EEAEAA24A2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7267" y="5729412"/>
            <a:ext cx="698500" cy="330200"/>
          </a:xfrm>
          <a:prstGeom prst="rect">
            <a:avLst/>
          </a:prstGeom>
        </p:spPr>
      </p:pic>
    </p:spTree>
    <p:extLst>
      <p:ext uri="{BB962C8B-B14F-4D97-AF65-F5344CB8AC3E}">
        <p14:creationId xmlns:p14="http://schemas.microsoft.com/office/powerpoint/2010/main" val="2445949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4BF2-62BC-0EE2-F276-3E9A370DF8EE}"/>
              </a:ext>
            </a:extLst>
          </p:cNvPr>
          <p:cNvSpPr>
            <a:spLocks noGrp="1"/>
          </p:cNvSpPr>
          <p:nvPr>
            <p:ph type="title"/>
          </p:nvPr>
        </p:nvSpPr>
        <p:spPr>
          <a:xfrm>
            <a:off x="838200" y="365125"/>
            <a:ext cx="10515600" cy="1325563"/>
          </a:xfrm>
        </p:spPr>
        <p:txBody>
          <a:bodyPr anchor="ctr">
            <a:normAutofit/>
          </a:bodyPr>
          <a:lstStyle/>
          <a:p>
            <a:r>
              <a:rPr lang="en-US"/>
              <a:t>Previous IR Structure</a:t>
            </a:r>
          </a:p>
        </p:txBody>
      </p:sp>
      <p:sp>
        <p:nvSpPr>
          <p:cNvPr id="12" name="Content Placeholder 2">
            <a:extLst>
              <a:ext uri="{FF2B5EF4-FFF2-40B4-BE49-F238E27FC236}">
                <a16:creationId xmlns:a16="http://schemas.microsoft.com/office/drawing/2014/main" id="{301A0C57-3E7D-4F48-7769-2C763A289282}"/>
              </a:ext>
            </a:extLst>
          </p:cNvPr>
          <p:cNvSpPr>
            <a:spLocks noGrp="1"/>
          </p:cNvSpPr>
          <p:nvPr>
            <p:ph sz="half" idx="1"/>
          </p:nvPr>
        </p:nvSpPr>
        <p:spPr>
          <a:xfrm>
            <a:off x="838200" y="1825625"/>
            <a:ext cx="5181600" cy="4351338"/>
          </a:xfrm>
        </p:spPr>
        <p:txBody>
          <a:bodyPr>
            <a:normAutofit lnSpcReduction="10000"/>
          </a:bodyPr>
          <a:lstStyle/>
          <a:p>
            <a:r>
              <a:rPr lang="en-US"/>
              <a:t>Centralized repository and collection management vested in one role</a:t>
            </a:r>
          </a:p>
          <a:p>
            <a:r>
              <a:rPr lang="en-US"/>
              <a:t>Other staff roles more loosely defined</a:t>
            </a:r>
          </a:p>
          <a:p>
            <a:r>
              <a:rPr lang="en-US"/>
              <a:t>Operates independently from other Libraries’ functions/digital infrastructure</a:t>
            </a:r>
          </a:p>
          <a:p>
            <a:r>
              <a:rPr lang="en-US"/>
              <a:t>Periodic turnover at the center </a:t>
            </a:r>
          </a:p>
        </p:txBody>
      </p:sp>
      <p:sp>
        <p:nvSpPr>
          <p:cNvPr id="13" name="Slide Number Placeholder 4">
            <a:extLst>
              <a:ext uri="{FF2B5EF4-FFF2-40B4-BE49-F238E27FC236}">
                <a16:creationId xmlns:a16="http://schemas.microsoft.com/office/drawing/2014/main" id="{15D9EA53-DA96-2967-F20F-46BCB425434B}"/>
              </a:ext>
            </a:extLst>
          </p:cNvPr>
          <p:cNvSpPr>
            <a:spLocks noGrp="1"/>
          </p:cNvSpPr>
          <p:nvPr>
            <p:ph type="sldNum" sz="quarter" idx="12"/>
          </p:nvPr>
        </p:nvSpPr>
        <p:spPr>
          <a:xfrm>
            <a:off x="8610600" y="6356350"/>
            <a:ext cx="2743200" cy="365125"/>
          </a:xfrm>
        </p:spPr>
        <p:txBody>
          <a:bodyPr/>
          <a:lstStyle/>
          <a:p>
            <a:pPr>
              <a:spcAft>
                <a:spcPts val="600"/>
              </a:spcAft>
            </a:pPr>
            <a:fld id="{57410643-5391-4811-8551-11E00218332C}" type="slidenum">
              <a:rPr lang="en-US" smtClean="0"/>
              <a:pPr>
                <a:spcAft>
                  <a:spcPts val="600"/>
                </a:spcAft>
              </a:pPr>
              <a:t>9</a:t>
            </a:fld>
            <a:endParaRPr lang="en-US"/>
          </a:p>
        </p:txBody>
      </p:sp>
      <p:graphicFrame>
        <p:nvGraphicFramePr>
          <p:cNvPr id="3" name="Content Placeholder 2">
            <a:extLst>
              <a:ext uri="{FF2B5EF4-FFF2-40B4-BE49-F238E27FC236}">
                <a16:creationId xmlns:a16="http://schemas.microsoft.com/office/drawing/2014/main" id="{ADE87E52-5E17-44EE-D6C2-F9898948DEFB}"/>
              </a:ext>
            </a:extLst>
          </p:cNvPr>
          <p:cNvGraphicFramePr>
            <a:graphicFrameLocks noGrp="1"/>
          </p:cNvGraphicFramePr>
          <p:nvPr>
            <p:ph sz="half" idx="2"/>
            <p:extLst>
              <p:ext uri="{D42A27DB-BD31-4B8C-83A1-F6EECF244321}">
                <p14:modId xmlns:p14="http://schemas.microsoft.com/office/powerpoint/2010/main" val="3970670347"/>
              </p:ext>
            </p:extLst>
          </p:nvPr>
        </p:nvGraphicFramePr>
        <p:xfrm>
          <a:off x="5755341" y="681037"/>
          <a:ext cx="6091517" cy="5811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5291705"/>
      </p:ext>
    </p:extLst>
  </p:cSld>
  <p:clrMapOvr>
    <a:masterClrMapping/>
  </p:clrMapOvr>
</p:sld>
</file>

<file path=ppt/theme/theme1.xml><?xml version="1.0" encoding="utf-8"?>
<a:theme xmlns:a="http://schemas.openxmlformats.org/drawingml/2006/main" name="1_Office Theme">
  <a:themeElements>
    <a:clrScheme name="SU Colors">
      <a:dk1>
        <a:srgbClr val="3F403F"/>
      </a:dk1>
      <a:lt1>
        <a:srgbClr val="FFFFFF"/>
      </a:lt1>
      <a:dk2>
        <a:srgbClr val="F76900"/>
      </a:dk2>
      <a:lt2>
        <a:srgbClr val="ADB3B8"/>
      </a:lt2>
      <a:accent1>
        <a:srgbClr val="000E54"/>
      </a:accent1>
      <a:accent2>
        <a:srgbClr val="FF431B"/>
      </a:accent2>
      <a:accent3>
        <a:srgbClr val="FF8E00"/>
      </a:accent3>
      <a:accent4>
        <a:srgbClr val="203299"/>
      </a:accent4>
      <a:accent5>
        <a:srgbClr val="2B72D7"/>
      </a:accent5>
      <a:accent6>
        <a:srgbClr val="F76900"/>
      </a:accent6>
      <a:hlink>
        <a:srgbClr val="D74100"/>
      </a:hlink>
      <a:folHlink>
        <a:srgbClr val="D7410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0835A3F-C9C0-45BC-8967-4121604BBD82}" vid="{556E84AD-7061-412B-9771-915C0A2903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1083</TotalTime>
  <Words>1066</Words>
  <Application>Microsoft Office PowerPoint</Application>
  <PresentationFormat>Widescreen</PresentationFormat>
  <Paragraphs>265</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Aptos</vt:lpstr>
      <vt:lpstr>Arial</vt:lpstr>
      <vt:lpstr>Calibri</vt:lpstr>
      <vt:lpstr>Verdana</vt:lpstr>
      <vt:lpstr>Wingdings</vt:lpstr>
      <vt:lpstr>1_Office Theme</vt:lpstr>
      <vt:lpstr>Operationalizing Open at Syracuse University Libraries</vt:lpstr>
      <vt:lpstr>Land Acknowledgement</vt:lpstr>
      <vt:lpstr>We did it! It’s working!</vt:lpstr>
      <vt:lpstr>About us.</vt:lpstr>
      <vt:lpstr>Syracuse University</vt:lpstr>
      <vt:lpstr>Syracuse University Libraries</vt:lpstr>
      <vt:lpstr>Why we did it.</vt:lpstr>
      <vt:lpstr>SURFACE – Then...</vt:lpstr>
      <vt:lpstr>Previous IR Structure</vt:lpstr>
      <vt:lpstr>2020</vt:lpstr>
      <vt:lpstr>PowerPoint Presentation</vt:lpstr>
      <vt:lpstr>Current IR Structure</vt:lpstr>
      <vt:lpstr>SURFACE – Now.</vt:lpstr>
      <vt:lpstr>How we did it.</vt:lpstr>
      <vt:lpstr>Library Strategy: Expanding Open</vt:lpstr>
      <vt:lpstr>Library Strategy: Digital Collections</vt:lpstr>
      <vt:lpstr>Library Strategy: SaaS</vt:lpstr>
      <vt:lpstr>PowerPoint Presentation</vt:lpstr>
      <vt:lpstr>Articulating the Digital Library</vt:lpstr>
      <vt:lpstr>Role of the Middle Manager</vt:lpstr>
      <vt:lpstr>Current IR Structure</vt:lpstr>
      <vt:lpstr>Because we did it.</vt:lpstr>
      <vt:lpstr>Key Accomplishments</vt:lpstr>
      <vt:lpstr>IVMF Digital Library</vt:lpstr>
      <vt:lpstr>Open Journals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Career Librarian Involvement</vt:lpstr>
      <vt:lpstr>Cultivating Hidden Talent</vt:lpstr>
      <vt:lpstr>Staff Modularity</vt:lpstr>
      <vt:lpstr>Future Directions</vt:lpstr>
      <vt:lpstr>Takeaways.</vt:lpstr>
      <vt:lpstr>Keys to Success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Operationalizing Open at Syracuse University Libraries</dc:title>
  <dc:creator>Anne E Rauh, Dierdre Joyce</dc:creator>
  <cp:lastModifiedBy>McNicol,Jeanette</cp:lastModifiedBy>
  <cp:revision>3</cp:revision>
  <cp:lastPrinted>2024-02-12T17:34:05Z</cp:lastPrinted>
  <dcterms:created xsi:type="dcterms:W3CDTF">2024-01-26T14:03:50Z</dcterms:created>
  <dcterms:modified xsi:type="dcterms:W3CDTF">2024-03-01T17:26:16Z</dcterms:modified>
</cp:coreProperties>
</file>