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55" r:id="rId2"/>
    <p:sldMasterId id="2147485151" r:id="rId3"/>
    <p:sldMasterId id="2147485161" r:id="rId4"/>
  </p:sldMasterIdLst>
  <p:notesMasterIdLst>
    <p:notesMasterId r:id="rId30"/>
  </p:notesMasterIdLst>
  <p:handoutMasterIdLst>
    <p:handoutMasterId r:id="rId31"/>
  </p:handoutMasterIdLst>
  <p:sldIdLst>
    <p:sldId id="371" r:id="rId5"/>
    <p:sldId id="391" r:id="rId6"/>
    <p:sldId id="264" r:id="rId7"/>
    <p:sldId id="265" r:id="rId8"/>
    <p:sldId id="373" r:id="rId9"/>
    <p:sldId id="396" r:id="rId10"/>
    <p:sldId id="395" r:id="rId11"/>
    <p:sldId id="394" r:id="rId12"/>
    <p:sldId id="393" r:id="rId13"/>
    <p:sldId id="375" r:id="rId14"/>
    <p:sldId id="397" r:id="rId15"/>
    <p:sldId id="376" r:id="rId16"/>
    <p:sldId id="377" r:id="rId17"/>
    <p:sldId id="378" r:id="rId18"/>
    <p:sldId id="379" r:id="rId19"/>
    <p:sldId id="380" r:id="rId20"/>
    <p:sldId id="382" r:id="rId21"/>
    <p:sldId id="383" r:id="rId22"/>
    <p:sldId id="398" r:id="rId23"/>
    <p:sldId id="384" r:id="rId24"/>
    <p:sldId id="385" r:id="rId25"/>
    <p:sldId id="386" r:id="rId26"/>
    <p:sldId id="387" r:id="rId27"/>
    <p:sldId id="388" r:id="rId28"/>
    <p:sldId id="389" r:id="rId29"/>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2" pos="240" userDrawn="1">
          <p15:clr>
            <a:srgbClr val="A4A3A4"/>
          </p15:clr>
        </p15:guide>
        <p15:guide id="3" orient="horz" pos="180" userDrawn="1">
          <p15:clr>
            <a:srgbClr val="A4A3A4"/>
          </p15:clr>
        </p15:guide>
        <p15:guide id="6" orient="horz" pos="360" userDrawn="1">
          <p15:clr>
            <a:srgbClr val="A4A3A4"/>
          </p15:clr>
        </p15:guide>
        <p15:guide id="7" pos="5520" userDrawn="1">
          <p15:clr>
            <a:srgbClr val="A4A3A4"/>
          </p15:clr>
        </p15:guide>
        <p15:guide id="8" orient="horz" pos="468" userDrawn="1">
          <p15:clr>
            <a:srgbClr val="A4A3A4"/>
          </p15:clr>
        </p15:guide>
        <p15:guide id="9" orient="horz" pos="100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E4D"/>
    <a:srgbClr val="FA5129"/>
    <a:srgbClr val="FA5133"/>
    <a:srgbClr val="F05936"/>
    <a:srgbClr val="7F7F7F"/>
    <a:srgbClr val="373535"/>
    <a:srgbClr val="FF0067"/>
    <a:srgbClr val="FF0595"/>
    <a:srgbClr val="D0D8E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8367"/>
  </p:normalViewPr>
  <p:slideViewPr>
    <p:cSldViewPr snapToGrid="0">
      <p:cViewPr varScale="1">
        <p:scale>
          <a:sx n="96" d="100"/>
          <a:sy n="96" d="100"/>
        </p:scale>
        <p:origin x="2624" y="160"/>
      </p:cViewPr>
      <p:guideLst>
        <p:guide pos="240"/>
        <p:guide orient="horz" pos="180"/>
        <p:guide orient="horz" pos="360"/>
        <p:guide pos="5520"/>
        <p:guide orient="horz" pos="468"/>
        <p:guide orient="horz" pos="100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defTabSz="931863">
              <a:defRPr sz="1300">
                <a:latin typeface="Arial" charset="0"/>
                <a:ea typeface="+mn-ea"/>
                <a:cs typeface="Arial" charset="0"/>
              </a:defRPr>
            </a:lvl1pPr>
          </a:lstStyle>
          <a:p>
            <a:pPr>
              <a:defRPr/>
            </a:pPr>
            <a:endParaRPr lang="en-US" altLang="en-US"/>
          </a:p>
        </p:txBody>
      </p:sp>
      <p:sp>
        <p:nvSpPr>
          <p:cNvPr id="43011" name="Rectangle 3"/>
          <p:cNvSpPr>
            <a:spLocks noGrp="1" noChangeArrowheads="1"/>
          </p:cNvSpPr>
          <p:nvPr>
            <p:ph type="dt" sz="quarter" idx="1"/>
          </p:nvPr>
        </p:nvSpPr>
        <p:spPr bwMode="auto">
          <a:xfrm>
            <a:off x="3971925" y="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algn="r" defTabSz="931863">
              <a:defRPr sz="1300">
                <a:latin typeface="Arial" charset="0"/>
                <a:ea typeface="+mn-ea"/>
                <a:cs typeface="Arial" charset="0"/>
              </a:defRPr>
            </a:lvl1pPr>
          </a:lstStyle>
          <a:p>
            <a:pPr>
              <a:defRPr/>
            </a:pPr>
            <a:endParaRPr lang="en-US" altLang="en-US"/>
          </a:p>
        </p:txBody>
      </p:sp>
      <p:sp>
        <p:nvSpPr>
          <p:cNvPr id="43012" name="Rectangle 4"/>
          <p:cNvSpPr>
            <a:spLocks noGrp="1" noChangeArrowheads="1"/>
          </p:cNvSpPr>
          <p:nvPr>
            <p:ph type="ftr" sz="quarter" idx="2"/>
          </p:nvPr>
        </p:nvSpPr>
        <p:spPr bwMode="auto">
          <a:xfrm>
            <a:off x="0" y="877570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defTabSz="931863">
              <a:defRPr sz="1300">
                <a:latin typeface="Arial" charset="0"/>
                <a:ea typeface="+mn-ea"/>
                <a:cs typeface="Arial" charset="0"/>
              </a:defRPr>
            </a:lvl1pPr>
          </a:lstStyle>
          <a:p>
            <a:pPr>
              <a:defRPr/>
            </a:pPr>
            <a:r>
              <a:rPr lang="en-US" altLang="en-US"/>
              <a:t>Anu</a:t>
            </a:r>
          </a:p>
        </p:txBody>
      </p:sp>
      <p:sp>
        <p:nvSpPr>
          <p:cNvPr id="43013" name="Rectangle 5"/>
          <p:cNvSpPr>
            <a:spLocks noGrp="1" noChangeArrowheads="1"/>
          </p:cNvSpPr>
          <p:nvPr>
            <p:ph type="sldNum" sz="quarter" idx="3"/>
          </p:nvPr>
        </p:nvSpPr>
        <p:spPr bwMode="auto">
          <a:xfrm>
            <a:off x="3971925" y="877570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algn="r" defTabSz="931863">
              <a:defRPr sz="1300">
                <a:cs typeface="Arial" pitchFamily="34" charset="0"/>
              </a:defRPr>
            </a:lvl1pPr>
          </a:lstStyle>
          <a:p>
            <a:pPr>
              <a:defRPr/>
            </a:pPr>
            <a:fld id="{E6294CE9-A637-4DF1-A7AD-FB2A8C1EB5D8}" type="slidenum">
              <a:rPr lang="en-US" altLang="en-US"/>
              <a:pPr>
                <a:defRPr/>
              </a:pPr>
              <a:t>‹#›</a:t>
            </a:fld>
            <a:endParaRPr lang="en-US" altLang="en-US"/>
          </a:p>
        </p:txBody>
      </p:sp>
    </p:spTree>
    <p:extLst>
      <p:ext uri="{BB962C8B-B14F-4D97-AF65-F5344CB8AC3E}">
        <p14:creationId xmlns:p14="http://schemas.microsoft.com/office/powerpoint/2010/main" val="189163721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defTabSz="931863">
              <a:defRPr sz="1300">
                <a:latin typeface="Arial" charset="0"/>
                <a:ea typeface="+mn-ea"/>
                <a:cs typeface="Arial" charset="0"/>
              </a:defRPr>
            </a:lvl1pPr>
          </a:lstStyle>
          <a:p>
            <a:pPr>
              <a:defRPr/>
            </a:pPr>
            <a:endParaRPr lang="en-US" altLang="en-US"/>
          </a:p>
        </p:txBody>
      </p:sp>
      <p:sp>
        <p:nvSpPr>
          <p:cNvPr id="47107" name="Rectangle 3"/>
          <p:cNvSpPr>
            <a:spLocks noGrp="1" noChangeArrowheads="1"/>
          </p:cNvSpPr>
          <p:nvPr>
            <p:ph type="dt" idx="1"/>
          </p:nvPr>
        </p:nvSpPr>
        <p:spPr bwMode="auto">
          <a:xfrm>
            <a:off x="3971925" y="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algn="r" defTabSz="931863">
              <a:defRPr sz="1300">
                <a:latin typeface="Arial" charset="0"/>
                <a:ea typeface="+mn-ea"/>
                <a:cs typeface="Arial" charset="0"/>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427038" y="693738"/>
            <a:ext cx="61563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9" name="Rectangle 5"/>
          <p:cNvSpPr>
            <a:spLocks noGrp="1" noChangeArrowheads="1"/>
          </p:cNvSpPr>
          <p:nvPr>
            <p:ph type="body" sz="quarter" idx="3"/>
          </p:nvPr>
        </p:nvSpPr>
        <p:spPr bwMode="auto">
          <a:xfrm>
            <a:off x="933450" y="4387850"/>
            <a:ext cx="51435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77570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defTabSz="931863">
              <a:defRPr sz="1300">
                <a:latin typeface="Arial" charset="0"/>
                <a:ea typeface="+mn-ea"/>
                <a:cs typeface="Arial" charset="0"/>
              </a:defRPr>
            </a:lvl1pPr>
          </a:lstStyle>
          <a:p>
            <a:pPr>
              <a:defRPr/>
            </a:pPr>
            <a:r>
              <a:rPr lang="en-US" altLang="en-US"/>
              <a:t>Anu</a:t>
            </a:r>
          </a:p>
        </p:txBody>
      </p:sp>
      <p:sp>
        <p:nvSpPr>
          <p:cNvPr id="47111" name="Rectangle 7"/>
          <p:cNvSpPr>
            <a:spLocks noGrp="1" noChangeArrowheads="1"/>
          </p:cNvSpPr>
          <p:nvPr>
            <p:ph type="sldNum" sz="quarter" idx="5"/>
          </p:nvPr>
        </p:nvSpPr>
        <p:spPr bwMode="auto">
          <a:xfrm>
            <a:off x="3971925" y="8775700"/>
            <a:ext cx="3038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algn="r" defTabSz="931863">
              <a:defRPr sz="1300">
                <a:cs typeface="Arial" pitchFamily="34" charset="0"/>
              </a:defRPr>
            </a:lvl1pPr>
          </a:lstStyle>
          <a:p>
            <a:pPr>
              <a:defRPr/>
            </a:pPr>
            <a:fld id="{3C62F269-2CAC-497B-8D3E-FDE3A4A26528}" type="slidenum">
              <a:rPr lang="en-US" altLang="en-US"/>
              <a:pPr>
                <a:defRPr/>
              </a:pPr>
              <a:t>‹#›</a:t>
            </a:fld>
            <a:endParaRPr lang="en-US" altLang="en-US"/>
          </a:p>
        </p:txBody>
      </p:sp>
    </p:spTree>
    <p:extLst>
      <p:ext uri="{BB962C8B-B14F-4D97-AF65-F5344CB8AC3E}">
        <p14:creationId xmlns:p14="http://schemas.microsoft.com/office/powerpoint/2010/main" val="10379492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a:t>
            </a:fld>
            <a:endParaRPr lang="en-US" altLang="en-US"/>
          </a:p>
        </p:txBody>
      </p:sp>
    </p:spTree>
    <p:extLst>
      <p:ext uri="{BB962C8B-B14F-4D97-AF65-F5344CB8AC3E}">
        <p14:creationId xmlns:p14="http://schemas.microsoft.com/office/powerpoint/2010/main" val="410281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13</a:t>
            </a:fld>
            <a:endParaRPr lang="en-US" altLang="en-US"/>
          </a:p>
        </p:txBody>
      </p:sp>
    </p:spTree>
    <p:extLst>
      <p:ext uri="{BB962C8B-B14F-4D97-AF65-F5344CB8AC3E}">
        <p14:creationId xmlns:p14="http://schemas.microsoft.com/office/powerpoint/2010/main" val="260065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14</a:t>
            </a:fld>
            <a:endParaRPr lang="en-US" altLang="en-US"/>
          </a:p>
        </p:txBody>
      </p:sp>
    </p:spTree>
    <p:extLst>
      <p:ext uri="{BB962C8B-B14F-4D97-AF65-F5344CB8AC3E}">
        <p14:creationId xmlns:p14="http://schemas.microsoft.com/office/powerpoint/2010/main" val="119978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15</a:t>
            </a:fld>
            <a:endParaRPr lang="en-US" altLang="en-US"/>
          </a:p>
        </p:txBody>
      </p:sp>
    </p:spTree>
    <p:extLst>
      <p:ext uri="{BB962C8B-B14F-4D97-AF65-F5344CB8AC3E}">
        <p14:creationId xmlns:p14="http://schemas.microsoft.com/office/powerpoint/2010/main" val="354812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16</a:t>
            </a:fld>
            <a:endParaRPr lang="en-US" altLang="en-US"/>
          </a:p>
        </p:txBody>
      </p:sp>
    </p:spTree>
    <p:extLst>
      <p:ext uri="{BB962C8B-B14F-4D97-AF65-F5344CB8AC3E}">
        <p14:creationId xmlns:p14="http://schemas.microsoft.com/office/powerpoint/2010/main" val="373153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17</a:t>
            </a:fld>
            <a:endParaRPr lang="en-US" altLang="en-US"/>
          </a:p>
        </p:txBody>
      </p:sp>
    </p:spTree>
    <p:extLst>
      <p:ext uri="{BB962C8B-B14F-4D97-AF65-F5344CB8AC3E}">
        <p14:creationId xmlns:p14="http://schemas.microsoft.com/office/powerpoint/2010/main" val="419340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18</a:t>
            </a:fld>
            <a:endParaRPr lang="en-US" altLang="en-US"/>
          </a:p>
        </p:txBody>
      </p:sp>
    </p:spTree>
    <p:extLst>
      <p:ext uri="{BB962C8B-B14F-4D97-AF65-F5344CB8AC3E}">
        <p14:creationId xmlns:p14="http://schemas.microsoft.com/office/powerpoint/2010/main" val="190186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20</a:t>
            </a:fld>
            <a:endParaRPr lang="en-US" altLang="en-US"/>
          </a:p>
        </p:txBody>
      </p:sp>
    </p:spTree>
    <p:extLst>
      <p:ext uri="{BB962C8B-B14F-4D97-AF65-F5344CB8AC3E}">
        <p14:creationId xmlns:p14="http://schemas.microsoft.com/office/powerpoint/2010/main" val="319079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21</a:t>
            </a:fld>
            <a:endParaRPr lang="en-US" altLang="en-US"/>
          </a:p>
        </p:txBody>
      </p:sp>
    </p:spTree>
    <p:extLst>
      <p:ext uri="{BB962C8B-B14F-4D97-AF65-F5344CB8AC3E}">
        <p14:creationId xmlns:p14="http://schemas.microsoft.com/office/powerpoint/2010/main" val="208689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22</a:t>
            </a:fld>
            <a:endParaRPr lang="en-US" altLang="en-US"/>
          </a:p>
        </p:txBody>
      </p:sp>
    </p:spTree>
    <p:extLst>
      <p:ext uri="{BB962C8B-B14F-4D97-AF65-F5344CB8AC3E}">
        <p14:creationId xmlns:p14="http://schemas.microsoft.com/office/powerpoint/2010/main" val="393940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23</a:t>
            </a:fld>
            <a:endParaRPr lang="en-US" altLang="en-US"/>
          </a:p>
        </p:txBody>
      </p:sp>
    </p:spTree>
    <p:extLst>
      <p:ext uri="{BB962C8B-B14F-4D97-AF65-F5344CB8AC3E}">
        <p14:creationId xmlns:p14="http://schemas.microsoft.com/office/powerpoint/2010/main" val="168043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4</a:t>
            </a:fld>
            <a:endParaRPr lang="en-US" altLang="en-US"/>
          </a:p>
        </p:txBody>
      </p:sp>
    </p:spTree>
    <p:extLst>
      <p:ext uri="{BB962C8B-B14F-4D97-AF65-F5344CB8AC3E}">
        <p14:creationId xmlns:p14="http://schemas.microsoft.com/office/powerpoint/2010/main" val="85352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24</a:t>
            </a:fld>
            <a:endParaRPr lang="en-US" altLang="en-US"/>
          </a:p>
        </p:txBody>
      </p:sp>
    </p:spTree>
    <p:extLst>
      <p:ext uri="{BB962C8B-B14F-4D97-AF65-F5344CB8AC3E}">
        <p14:creationId xmlns:p14="http://schemas.microsoft.com/office/powerpoint/2010/main" val="128876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25</a:t>
            </a:fld>
            <a:endParaRPr lang="en-US" altLang="en-US"/>
          </a:p>
        </p:txBody>
      </p:sp>
    </p:spTree>
    <p:extLst>
      <p:ext uri="{BB962C8B-B14F-4D97-AF65-F5344CB8AC3E}">
        <p14:creationId xmlns:p14="http://schemas.microsoft.com/office/powerpoint/2010/main" val="217175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5</a:t>
            </a:fld>
            <a:endParaRPr lang="en-US" altLang="en-US"/>
          </a:p>
        </p:txBody>
      </p:sp>
    </p:spTree>
    <p:extLst>
      <p:ext uri="{BB962C8B-B14F-4D97-AF65-F5344CB8AC3E}">
        <p14:creationId xmlns:p14="http://schemas.microsoft.com/office/powerpoint/2010/main" val="182016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AC522172-6F30-4D5B-B515-375ED2BD19E9}" type="slidenum">
              <a:rPr lang="en-US" smtClean="0"/>
              <a:t>6</a:t>
            </a:fld>
            <a:endParaRPr lang="en-US"/>
          </a:p>
        </p:txBody>
      </p:sp>
    </p:spTree>
    <p:extLst>
      <p:ext uri="{BB962C8B-B14F-4D97-AF65-F5344CB8AC3E}">
        <p14:creationId xmlns:p14="http://schemas.microsoft.com/office/powerpoint/2010/main" val="62057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91A5738-CF97-46FB-8701-7F0E942BD2A7}" type="slidenum">
              <a:rPr lang="en-US"/>
              <a:t>7</a:t>
            </a:fld>
            <a:endParaRPr lang="en-US"/>
          </a:p>
        </p:txBody>
      </p:sp>
    </p:spTree>
    <p:extLst>
      <p:ext uri="{BB962C8B-B14F-4D97-AF65-F5344CB8AC3E}">
        <p14:creationId xmlns:p14="http://schemas.microsoft.com/office/powerpoint/2010/main" val="183945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522172-6F30-4D5B-B515-375ED2BD19E9}" type="slidenum">
              <a:rPr lang="en-US" smtClean="0"/>
              <a:t>8</a:t>
            </a:fld>
            <a:endParaRPr lang="en-US"/>
          </a:p>
        </p:txBody>
      </p:sp>
    </p:spTree>
    <p:extLst>
      <p:ext uri="{BB962C8B-B14F-4D97-AF65-F5344CB8AC3E}">
        <p14:creationId xmlns:p14="http://schemas.microsoft.com/office/powerpoint/2010/main" val="108017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10</a:t>
            </a:fld>
            <a:endParaRPr lang="en-US" altLang="en-US"/>
          </a:p>
        </p:txBody>
      </p:sp>
    </p:spTree>
    <p:extLst>
      <p:ext uri="{BB962C8B-B14F-4D97-AF65-F5344CB8AC3E}">
        <p14:creationId xmlns:p14="http://schemas.microsoft.com/office/powerpoint/2010/main" val="142638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a:pPr>
                <a:defRPr/>
              </a:pPr>
              <a:t>11</a:t>
            </a:fld>
            <a:endParaRPr lang="en-US" altLang="en-US"/>
          </a:p>
        </p:txBody>
      </p:sp>
    </p:spTree>
    <p:extLst>
      <p:ext uri="{BB962C8B-B14F-4D97-AF65-F5344CB8AC3E}">
        <p14:creationId xmlns:p14="http://schemas.microsoft.com/office/powerpoint/2010/main" val="114129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r>
              <a:rPr lang="en-US" altLang="en-US"/>
              <a:t>Anu</a:t>
            </a:r>
          </a:p>
        </p:txBody>
      </p:sp>
      <p:sp>
        <p:nvSpPr>
          <p:cNvPr id="6" name="Slide Number Placeholder 5"/>
          <p:cNvSpPr>
            <a:spLocks noGrp="1"/>
          </p:cNvSpPr>
          <p:nvPr>
            <p:ph type="sldNum" sz="quarter" idx="5"/>
          </p:nvPr>
        </p:nvSpPr>
        <p:spPr/>
        <p:txBody>
          <a:bodyPr/>
          <a:lstStyle/>
          <a:p>
            <a:pPr>
              <a:defRPr/>
            </a:pPr>
            <a:fld id="{3C62F269-2CAC-497B-8D3E-FDE3A4A26528}" type="slidenum">
              <a:rPr lang="en-US" altLang="en-US" smtClean="0"/>
              <a:pPr>
                <a:defRPr/>
              </a:pPr>
              <a:t>12</a:t>
            </a:fld>
            <a:endParaRPr lang="en-US" altLang="en-US"/>
          </a:p>
        </p:txBody>
      </p:sp>
    </p:spTree>
    <p:extLst>
      <p:ext uri="{BB962C8B-B14F-4D97-AF65-F5344CB8AC3E}">
        <p14:creationId xmlns:p14="http://schemas.microsoft.com/office/powerpoint/2010/main" val="348932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97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39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pPr>
              <a:defRPr/>
            </a:pPr>
            <a:fld id="{A304EB23-957D-49C6-B4DA-5A03BBEAED57}" type="slidenum">
              <a:rPr lang="en-US" altLang="en-US" smtClean="0"/>
              <a:pPr>
                <a:defRPr/>
              </a:pPr>
              <a:t>‹#›</a:t>
            </a:fld>
            <a:endParaRPr lang="en-US" altLang="en-US">
              <a:solidFill>
                <a:schemeClr val="tx1"/>
              </a:solidFill>
            </a:endParaRPr>
          </a:p>
        </p:txBody>
      </p:sp>
      <p:sp>
        <p:nvSpPr>
          <p:cNvPr id="5" name="Rectangle 18">
            <a:extLst>
              <a:ext uri="{FF2B5EF4-FFF2-40B4-BE49-F238E27FC236}">
                <a16:creationId xmlns:a16="http://schemas.microsoft.com/office/drawing/2014/main" id="{360FED23-FB96-B142-9366-E3E5806FFB15}"/>
              </a:ext>
            </a:extLst>
          </p:cNvPr>
          <p:cNvSpPr>
            <a:spLocks noChangeArrowheads="1"/>
          </p:cNvSpPr>
          <p:nvPr/>
        </p:nvSpPr>
        <p:spPr bwMode="auto">
          <a:xfrm>
            <a:off x="381000" y="285750"/>
            <a:ext cx="8382000" cy="5715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500"/>
          </a:p>
        </p:txBody>
      </p:sp>
      <p:sp>
        <p:nvSpPr>
          <p:cNvPr id="6" name="Rectangle 18">
            <a:extLst>
              <a:ext uri="{FF2B5EF4-FFF2-40B4-BE49-F238E27FC236}">
                <a16:creationId xmlns:a16="http://schemas.microsoft.com/office/drawing/2014/main" id="{4632E98F-4C14-0741-A01A-F4920ADCD1A2}"/>
              </a:ext>
            </a:extLst>
          </p:cNvPr>
          <p:cNvSpPr>
            <a:spLocks noChangeArrowheads="1"/>
          </p:cNvSpPr>
          <p:nvPr userDrawn="1"/>
        </p:nvSpPr>
        <p:spPr bwMode="auto">
          <a:xfrm>
            <a:off x="381000" y="285750"/>
            <a:ext cx="8382000" cy="5715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500"/>
          </a:p>
        </p:txBody>
      </p:sp>
    </p:spTree>
    <p:extLst>
      <p:ext uri="{BB962C8B-B14F-4D97-AF65-F5344CB8AC3E}">
        <p14:creationId xmlns:p14="http://schemas.microsoft.com/office/powerpoint/2010/main" val="334058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F02FFB-E026-914D-98DE-9E1BDD3A54B4}"/>
              </a:ext>
            </a:extLst>
          </p:cNvPr>
          <p:cNvSpPr>
            <a:spLocks noGrp="1"/>
          </p:cNvSpPr>
          <p:nvPr>
            <p:ph type="sldNum" sz="quarter" idx="10"/>
          </p:nvPr>
        </p:nvSpPr>
        <p:spPr/>
        <p:txBody>
          <a:bodyPr/>
          <a:lstStyle/>
          <a:p>
            <a:pPr>
              <a:defRPr/>
            </a:pPr>
            <a:fld id="{259B20A2-6D97-4732-944A-CFFDBD4BF56B}" type="slidenum">
              <a:rPr lang="en-US" altLang="en-US" smtClean="0"/>
              <a:pPr>
                <a:defRPr/>
              </a:pPr>
              <a:t>‹#›</a:t>
            </a:fld>
            <a:endParaRPr lang="en-US" altLang="en-US"/>
          </a:p>
        </p:txBody>
      </p:sp>
      <p:sp>
        <p:nvSpPr>
          <p:cNvPr id="5" name="Picture Placeholder 4">
            <a:extLst>
              <a:ext uri="{FF2B5EF4-FFF2-40B4-BE49-F238E27FC236}">
                <a16:creationId xmlns:a16="http://schemas.microsoft.com/office/drawing/2014/main" id="{B09975F6-9AF0-864F-A0C0-D990440C1044}"/>
              </a:ext>
            </a:extLst>
          </p:cNvPr>
          <p:cNvSpPr>
            <a:spLocks noGrp="1"/>
          </p:cNvSpPr>
          <p:nvPr>
            <p:ph type="pic" sz="quarter" idx="11"/>
          </p:nvPr>
        </p:nvSpPr>
        <p:spPr>
          <a:xfrm>
            <a:off x="228600" y="1478666"/>
            <a:ext cx="2514600" cy="1373047"/>
          </a:xfrm>
          <a:prstGeom prst="rect">
            <a:avLst/>
          </a:prstGeom>
        </p:spPr>
        <p:txBody>
          <a:bodyPr/>
          <a:lstStyle>
            <a:lvl1pPr marL="0" indent="0">
              <a:buNone/>
              <a:defRPr/>
            </a:lvl1pPr>
          </a:lstStyle>
          <a:p>
            <a:r>
              <a:rPr lang="en-US"/>
              <a:t>Click icon to add picture</a:t>
            </a:r>
          </a:p>
        </p:txBody>
      </p:sp>
      <p:sp>
        <p:nvSpPr>
          <p:cNvPr id="12" name="Rectangle 18">
            <a:extLst>
              <a:ext uri="{FF2B5EF4-FFF2-40B4-BE49-F238E27FC236}">
                <a16:creationId xmlns:a16="http://schemas.microsoft.com/office/drawing/2014/main" id="{7A24CF79-14F7-A640-8E4B-88C7315FD2CA}"/>
              </a:ext>
            </a:extLst>
          </p:cNvPr>
          <p:cNvSpPr>
            <a:spLocks noChangeArrowheads="1"/>
          </p:cNvSpPr>
          <p:nvPr/>
        </p:nvSpPr>
        <p:spPr bwMode="auto">
          <a:xfrm>
            <a:off x="381000" y="285750"/>
            <a:ext cx="8382000" cy="5715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500"/>
          </a:p>
        </p:txBody>
      </p:sp>
      <p:sp>
        <p:nvSpPr>
          <p:cNvPr id="13" name="Picture Placeholder 4">
            <a:extLst>
              <a:ext uri="{FF2B5EF4-FFF2-40B4-BE49-F238E27FC236}">
                <a16:creationId xmlns:a16="http://schemas.microsoft.com/office/drawing/2014/main" id="{8611A35C-2569-1F40-8382-E0172DA09445}"/>
              </a:ext>
            </a:extLst>
          </p:cNvPr>
          <p:cNvSpPr>
            <a:spLocks noGrp="1"/>
          </p:cNvSpPr>
          <p:nvPr>
            <p:ph type="pic" sz="quarter" idx="12"/>
          </p:nvPr>
        </p:nvSpPr>
        <p:spPr>
          <a:xfrm>
            <a:off x="3314700" y="1478665"/>
            <a:ext cx="2514600" cy="1373047"/>
          </a:xfrm>
          <a:prstGeom prst="rect">
            <a:avLst/>
          </a:prstGeom>
        </p:spPr>
        <p:txBody>
          <a:bodyPr/>
          <a:lstStyle>
            <a:lvl1pPr marL="0" indent="0">
              <a:buNone/>
              <a:defRPr/>
            </a:lvl1pPr>
          </a:lstStyle>
          <a:p>
            <a:r>
              <a:rPr lang="en-US"/>
              <a:t>Click icon to add picture</a:t>
            </a:r>
          </a:p>
        </p:txBody>
      </p:sp>
      <p:sp>
        <p:nvSpPr>
          <p:cNvPr id="14" name="Picture Placeholder 4">
            <a:extLst>
              <a:ext uri="{FF2B5EF4-FFF2-40B4-BE49-F238E27FC236}">
                <a16:creationId xmlns:a16="http://schemas.microsoft.com/office/drawing/2014/main" id="{67FCE83E-FC69-8D4A-B697-9C61D58DACA3}"/>
              </a:ext>
            </a:extLst>
          </p:cNvPr>
          <p:cNvSpPr>
            <a:spLocks noGrp="1"/>
          </p:cNvSpPr>
          <p:nvPr>
            <p:ph type="pic" sz="quarter" idx="13"/>
          </p:nvPr>
        </p:nvSpPr>
        <p:spPr>
          <a:xfrm>
            <a:off x="6248400" y="1490240"/>
            <a:ext cx="2514600" cy="1373047"/>
          </a:xfrm>
          <a:prstGeom prst="rect">
            <a:avLst/>
          </a:prstGeom>
        </p:spPr>
        <p:txBody>
          <a:bodyPr/>
          <a:lstStyle>
            <a:lvl1pPr marL="0" indent="0">
              <a:buNone/>
              <a:defRPr/>
            </a:lvl1pPr>
          </a:lstStyle>
          <a:p>
            <a:r>
              <a:rPr lang="en-US"/>
              <a:t>Click icon to add picture</a:t>
            </a:r>
          </a:p>
        </p:txBody>
      </p:sp>
      <p:sp>
        <p:nvSpPr>
          <p:cNvPr id="7" name="Rectangle 18">
            <a:extLst>
              <a:ext uri="{FF2B5EF4-FFF2-40B4-BE49-F238E27FC236}">
                <a16:creationId xmlns:a16="http://schemas.microsoft.com/office/drawing/2014/main" id="{911744DE-980A-9146-B94C-82F3BD70A124}"/>
              </a:ext>
            </a:extLst>
          </p:cNvPr>
          <p:cNvSpPr>
            <a:spLocks noChangeArrowheads="1"/>
          </p:cNvSpPr>
          <p:nvPr userDrawn="1"/>
        </p:nvSpPr>
        <p:spPr bwMode="auto">
          <a:xfrm>
            <a:off x="381000" y="285750"/>
            <a:ext cx="8382000" cy="5715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500"/>
          </a:p>
        </p:txBody>
      </p:sp>
    </p:spTree>
    <p:extLst>
      <p:ext uri="{BB962C8B-B14F-4D97-AF65-F5344CB8AC3E}">
        <p14:creationId xmlns:p14="http://schemas.microsoft.com/office/powerpoint/2010/main" val="162317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B8A9-DA7B-F277-0182-A97BF835815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9B1A003-9A3D-886D-14AC-277078D8C4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38E866-CE4D-9EDF-B11B-03EF3E97B910}"/>
              </a:ext>
            </a:extLst>
          </p:cNvPr>
          <p:cNvSpPr>
            <a:spLocks noGrp="1"/>
          </p:cNvSpPr>
          <p:nvPr>
            <p:ph type="dt" sz="half" idx="10"/>
          </p:nvPr>
        </p:nvSpPr>
        <p:spPr/>
        <p:txBody>
          <a:bodyPr/>
          <a:lstStyle/>
          <a:p>
            <a:fld id="{44D61CED-09EE-47D3-AB15-754569190E8F}" type="datetimeFigureOut">
              <a:rPr lang="en-US" smtClean="0"/>
              <a:t>3/13/24</a:t>
            </a:fld>
            <a:endParaRPr lang="en-US"/>
          </a:p>
        </p:txBody>
      </p:sp>
      <p:sp>
        <p:nvSpPr>
          <p:cNvPr id="5" name="Footer Placeholder 4">
            <a:extLst>
              <a:ext uri="{FF2B5EF4-FFF2-40B4-BE49-F238E27FC236}">
                <a16:creationId xmlns:a16="http://schemas.microsoft.com/office/drawing/2014/main" id="{59716804-DD48-64DB-6AFE-34B01733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FE307-8337-2010-3087-8A4B0B1BBFF9}"/>
              </a:ext>
            </a:extLst>
          </p:cNvPr>
          <p:cNvSpPr>
            <a:spLocks noGrp="1"/>
          </p:cNvSpPr>
          <p:nvPr>
            <p:ph type="sldNum" sz="quarter" idx="12"/>
          </p:nvPr>
        </p:nvSpPr>
        <p:spPr/>
        <p:txBody>
          <a:bodyPr/>
          <a:lstStyle/>
          <a:p>
            <a:fld id="{E9565001-A303-4B63-A511-4E0BD8B53506}" type="slidenum">
              <a:rPr lang="en-US" smtClean="0"/>
              <a:t>‹#›</a:t>
            </a:fld>
            <a:endParaRPr lang="en-US"/>
          </a:p>
        </p:txBody>
      </p:sp>
    </p:spTree>
    <p:extLst>
      <p:ext uri="{BB962C8B-B14F-4D97-AF65-F5344CB8AC3E}">
        <p14:creationId xmlns:p14="http://schemas.microsoft.com/office/powerpoint/2010/main" val="400056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3517-C22D-F774-B889-8AEB47B892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AAB05-F117-5461-620E-CA0918509833}"/>
              </a:ext>
            </a:extLst>
          </p:cNvPr>
          <p:cNvSpPr>
            <a:spLocks noGrp="1"/>
          </p:cNvSpPr>
          <p:nvPr>
            <p:ph type="dt" sz="half" idx="10"/>
          </p:nvPr>
        </p:nvSpPr>
        <p:spPr/>
        <p:txBody>
          <a:bodyPr/>
          <a:lstStyle/>
          <a:p>
            <a:fld id="{44D61CED-09EE-47D3-AB15-754569190E8F}" type="datetimeFigureOut">
              <a:rPr lang="en-US" smtClean="0"/>
              <a:t>3/13/24</a:t>
            </a:fld>
            <a:endParaRPr lang="en-US"/>
          </a:p>
        </p:txBody>
      </p:sp>
      <p:sp>
        <p:nvSpPr>
          <p:cNvPr id="4" name="Footer Placeholder 3">
            <a:extLst>
              <a:ext uri="{FF2B5EF4-FFF2-40B4-BE49-F238E27FC236}">
                <a16:creationId xmlns:a16="http://schemas.microsoft.com/office/drawing/2014/main" id="{69B33F90-A8F0-691D-5AC9-FD007E80B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94616-29B9-921B-DB12-A922A240E5C3}"/>
              </a:ext>
            </a:extLst>
          </p:cNvPr>
          <p:cNvSpPr>
            <a:spLocks noGrp="1"/>
          </p:cNvSpPr>
          <p:nvPr>
            <p:ph type="sldNum" sz="quarter" idx="12"/>
          </p:nvPr>
        </p:nvSpPr>
        <p:spPr/>
        <p:txBody>
          <a:bodyPr/>
          <a:lstStyle/>
          <a:p>
            <a:fld id="{E9565001-A303-4B63-A511-4E0BD8B53506}" type="slidenum">
              <a:rPr lang="en-US" smtClean="0"/>
              <a:t>‹#›</a:t>
            </a:fld>
            <a:endParaRPr lang="en-US"/>
          </a:p>
        </p:txBody>
      </p:sp>
    </p:spTree>
    <p:extLst>
      <p:ext uri="{BB962C8B-B14F-4D97-AF65-F5344CB8AC3E}">
        <p14:creationId xmlns:p14="http://schemas.microsoft.com/office/powerpoint/2010/main" val="169044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B856-8924-7B77-DD79-CA645F34A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D48EA-798C-FB36-826A-8C064B6AA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40D5E-589C-42F1-9EA4-382F8A66F7E5}"/>
              </a:ext>
            </a:extLst>
          </p:cNvPr>
          <p:cNvSpPr>
            <a:spLocks noGrp="1"/>
          </p:cNvSpPr>
          <p:nvPr>
            <p:ph type="dt" sz="half" idx="10"/>
          </p:nvPr>
        </p:nvSpPr>
        <p:spPr/>
        <p:txBody>
          <a:bodyPr/>
          <a:lstStyle/>
          <a:p>
            <a:fld id="{44D61CED-09EE-47D3-AB15-754569190E8F}" type="datetimeFigureOut">
              <a:rPr lang="en-US" smtClean="0"/>
              <a:t>3/13/24</a:t>
            </a:fld>
            <a:endParaRPr lang="en-US"/>
          </a:p>
        </p:txBody>
      </p:sp>
      <p:sp>
        <p:nvSpPr>
          <p:cNvPr id="5" name="Footer Placeholder 4">
            <a:extLst>
              <a:ext uri="{FF2B5EF4-FFF2-40B4-BE49-F238E27FC236}">
                <a16:creationId xmlns:a16="http://schemas.microsoft.com/office/drawing/2014/main" id="{A5F18B13-12EB-6E1F-0782-AD3041B76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AD041-C364-293F-E596-CF300ED36577}"/>
              </a:ext>
            </a:extLst>
          </p:cNvPr>
          <p:cNvSpPr>
            <a:spLocks noGrp="1"/>
          </p:cNvSpPr>
          <p:nvPr>
            <p:ph type="sldNum" sz="quarter" idx="12"/>
          </p:nvPr>
        </p:nvSpPr>
        <p:spPr/>
        <p:txBody>
          <a:bodyPr/>
          <a:lstStyle/>
          <a:p>
            <a:fld id="{E9565001-A303-4B63-A511-4E0BD8B53506}" type="slidenum">
              <a:rPr lang="en-US" smtClean="0"/>
              <a:t>‹#›</a:t>
            </a:fld>
            <a:endParaRPr lang="en-US"/>
          </a:p>
        </p:txBody>
      </p:sp>
    </p:spTree>
    <p:extLst>
      <p:ext uri="{BB962C8B-B14F-4D97-AF65-F5344CB8AC3E}">
        <p14:creationId xmlns:p14="http://schemas.microsoft.com/office/powerpoint/2010/main" val="15797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623153-2896-4644-AF4C-6281860FAEE8}"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2"/>
          <p:cNvSpPr>
            <a:spLocks noGrp="1"/>
          </p:cNvSpPr>
          <p:nvPr>
            <p:ph type="title"/>
          </p:nvPr>
        </p:nvSpPr>
        <p:spPr>
          <a:xfrm>
            <a:off x="116733" y="160507"/>
            <a:ext cx="8753801" cy="438770"/>
          </a:xfrm>
        </p:spPr>
        <p:txBody>
          <a:bodyPr>
            <a:normAutofit/>
          </a:bodyPr>
          <a:lstStyle>
            <a:lvl1pPr>
              <a:defRPr sz="2700" b="1">
                <a:solidFill>
                  <a:srgbClr val="F05133"/>
                </a:solidFill>
                <a:latin typeface="Century Gothic" panose="020B0502020202020204" pitchFamily="34" charset="0"/>
                <a:cs typeface="Arial" panose="020B0604020202020204" pitchFamily="34" charset="0"/>
              </a:defRPr>
            </a:lvl1pPr>
          </a:lstStyle>
          <a:p>
            <a:r>
              <a:rPr lang="en-US"/>
              <a:t>Click to edit Master title style</a:t>
            </a:r>
          </a:p>
        </p:txBody>
      </p:sp>
      <p:grpSp>
        <p:nvGrpSpPr>
          <p:cNvPr id="6" name="Group 5"/>
          <p:cNvGrpSpPr/>
          <p:nvPr userDrawn="1"/>
        </p:nvGrpSpPr>
        <p:grpSpPr>
          <a:xfrm>
            <a:off x="8128096" y="4741579"/>
            <a:ext cx="748091" cy="325210"/>
            <a:chOff x="10829420" y="6322105"/>
            <a:chExt cx="997455" cy="433613"/>
          </a:xfrm>
        </p:grpSpPr>
        <p:sp>
          <p:nvSpPr>
            <p:cNvPr id="16" name="Slide Number Placeholder 3"/>
            <p:cNvSpPr txBox="1">
              <a:spLocks/>
            </p:cNvSpPr>
            <p:nvPr userDrawn="1"/>
          </p:nvSpPr>
          <p:spPr>
            <a:xfrm>
              <a:off x="10829420" y="6322105"/>
              <a:ext cx="997455" cy="433613"/>
            </a:xfrm>
            <a:prstGeom prst="round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21469">
                <a:tabLst>
                  <a:tab pos="1328738" algn="l"/>
                </a:tabLst>
              </a:pPr>
              <a:endParaRPr lang="en-US" sz="900" b="1">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9424" r="69562" b="15576"/>
            <a:stretch/>
          </p:blipFill>
          <p:spPr>
            <a:xfrm>
              <a:off x="10925681" y="6378575"/>
              <a:ext cx="453519" cy="342900"/>
            </a:xfrm>
            <a:prstGeom prst="rect">
              <a:avLst/>
            </a:prstGeom>
          </p:spPr>
        </p:pic>
        <p:cxnSp>
          <p:nvCxnSpPr>
            <p:cNvPr id="18" name="Straight Connector 17"/>
            <p:cNvCxnSpPr/>
            <p:nvPr userDrawn="1"/>
          </p:nvCxnSpPr>
          <p:spPr>
            <a:xfrm>
              <a:off x="11464925" y="6378575"/>
              <a:ext cx="0" cy="3429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sp>
        <p:nvSpPr>
          <p:cNvPr id="3" name="Text Placeholder 2"/>
          <p:cNvSpPr>
            <a:spLocks noGrp="1"/>
          </p:cNvSpPr>
          <p:nvPr userDrawn="1">
            <p:ph type="body" sz="quarter" idx="12"/>
          </p:nvPr>
        </p:nvSpPr>
        <p:spPr>
          <a:xfrm>
            <a:off x="255985" y="691753"/>
            <a:ext cx="8614172" cy="3910157"/>
          </a:xfrm>
        </p:spPr>
        <p:txBody>
          <a:bodyPr/>
          <a:lstStyle>
            <a:lvl1pPr marL="171450" indent="-171450">
              <a:buFont typeface="Arial" panose="020B0604020202020204" pitchFamily="34" charset="0"/>
              <a:buChar char="•"/>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4"/>
          </p:nvPr>
        </p:nvSpPr>
        <p:spPr>
          <a:xfrm>
            <a:off x="6812756" y="4767263"/>
            <a:ext cx="2057400" cy="273844"/>
          </a:xfrm>
          <a:prstGeom prst="rect">
            <a:avLst/>
          </a:prstGeom>
        </p:spPr>
        <p:txBody>
          <a:bodyPr vert="horz" lIns="91440" tIns="45720" rIns="91440" bIns="45720" rtlCol="0" anchor="ctr"/>
          <a:lstStyle>
            <a:lvl1pPr algn="r">
              <a:defRPr sz="1050">
                <a:solidFill>
                  <a:schemeClr val="bg1"/>
                </a:solidFill>
                <a:latin typeface="Century Gothic" panose="020B0502020202020204" pitchFamily="34" charset="0"/>
              </a:defRPr>
            </a:lvl1pPr>
          </a:lstStyle>
          <a:p>
            <a:fld id="{C3990748-2A11-4ACD-9CAD-D071978DE49C}" type="slidenum">
              <a:rPr lang="en-US" smtClean="0"/>
              <a:pPr/>
              <a:t>‹#›</a:t>
            </a:fld>
            <a:endParaRPr lang="en-US"/>
          </a:p>
        </p:txBody>
      </p:sp>
    </p:spTree>
    <p:extLst>
      <p:ext uri="{BB962C8B-B14F-4D97-AF65-F5344CB8AC3E}">
        <p14:creationId xmlns:p14="http://schemas.microsoft.com/office/powerpoint/2010/main" val="422516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67"/>
        <p:cNvGrpSpPr/>
        <p:nvPr/>
      </p:nvGrpSpPr>
      <p:grpSpPr>
        <a:xfrm>
          <a:off x="0" y="0"/>
          <a:ext cx="0" cy="0"/>
          <a:chOff x="0" y="0"/>
          <a:chExt cx="0" cy="0"/>
        </a:xfrm>
      </p:grpSpPr>
      <p:sp>
        <p:nvSpPr>
          <p:cNvPr id="68" name="Google Shape;6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 name="Google Shape;6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title"/>
          </p:nvPr>
        </p:nvSpPr>
        <p:spPr>
          <a:xfrm>
            <a:off x="116732" y="160507"/>
            <a:ext cx="8754000" cy="438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05133"/>
              </a:buClr>
              <a:buSzPts val="2700"/>
              <a:buFont typeface="Century Gothic"/>
              <a:buNone/>
              <a:defRPr sz="2700" b="1">
                <a:solidFill>
                  <a:srgbClr val="F05133"/>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255985" y="691754"/>
            <a:ext cx="8614200" cy="3910200"/>
          </a:xfrm>
          <a:prstGeom prst="rect">
            <a:avLst/>
          </a:prstGeom>
          <a:noFill/>
          <a:ln>
            <a:noFill/>
          </a:ln>
        </p:spPr>
        <p:txBody>
          <a:bodyPr spcFirstLastPara="1" wrap="square" lIns="68575" tIns="34275" rIns="68575" bIns="34275" anchor="t" anchorCtr="0">
            <a:normAutofit/>
          </a:bodyPr>
          <a:lstStyle>
            <a:lvl1pPr marL="457189" lvl="0" indent="-361941" algn="l" rtl="0">
              <a:lnSpc>
                <a:spcPct val="90000"/>
              </a:lnSpc>
              <a:spcBef>
                <a:spcPts val="800"/>
              </a:spcBef>
              <a:spcAft>
                <a:spcPts val="0"/>
              </a:spcAft>
              <a:buClr>
                <a:schemeClr val="dk1"/>
              </a:buClr>
              <a:buSzPts val="2100"/>
              <a:buFont typeface="Arial"/>
              <a:buChar char="•"/>
              <a:defRPr/>
            </a:lvl1pPr>
            <a:lvl2pPr marL="914378" lvl="1" indent="-342892" algn="l" rtl="0">
              <a:lnSpc>
                <a:spcPct val="90000"/>
              </a:lnSpc>
              <a:spcBef>
                <a:spcPts val="400"/>
              </a:spcBef>
              <a:spcAft>
                <a:spcPts val="0"/>
              </a:spcAft>
              <a:buClr>
                <a:schemeClr val="dk1"/>
              </a:buClr>
              <a:buSzPts val="1800"/>
              <a:buFont typeface="Arial"/>
              <a:buChar char="•"/>
              <a:defRPr/>
            </a:lvl2pPr>
            <a:lvl3pPr marL="1371566" lvl="2" indent="-323842" algn="l" rtl="0">
              <a:lnSpc>
                <a:spcPct val="90000"/>
              </a:lnSpc>
              <a:spcBef>
                <a:spcPts val="400"/>
              </a:spcBef>
              <a:spcAft>
                <a:spcPts val="0"/>
              </a:spcAft>
              <a:buClr>
                <a:schemeClr val="dk1"/>
              </a:buClr>
              <a:buSzPts val="1500"/>
              <a:buFont typeface="Arial"/>
              <a:buChar char="•"/>
              <a:defRPr/>
            </a:lvl3pPr>
            <a:lvl4pPr marL="1828754" lvl="3" indent="-317492" algn="l" rtl="0">
              <a:lnSpc>
                <a:spcPct val="90000"/>
              </a:lnSpc>
              <a:spcBef>
                <a:spcPts val="400"/>
              </a:spcBef>
              <a:spcAft>
                <a:spcPts val="0"/>
              </a:spcAft>
              <a:buClr>
                <a:schemeClr val="dk1"/>
              </a:buClr>
              <a:buSzPts val="1400"/>
              <a:buFont typeface="Arial"/>
              <a:buChar char="•"/>
              <a:defRPr/>
            </a:lvl4pPr>
            <a:lvl5pPr marL="2285943" lvl="4" indent="-317492" algn="l" rtl="0">
              <a:lnSpc>
                <a:spcPct val="90000"/>
              </a:lnSpc>
              <a:spcBef>
                <a:spcPts val="400"/>
              </a:spcBef>
              <a:spcAft>
                <a:spcPts val="0"/>
              </a:spcAft>
              <a:buClr>
                <a:schemeClr val="dk1"/>
              </a:buClr>
              <a:buSzPts val="1400"/>
              <a:buFont typeface="Arial"/>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
        <p:nvSpPr>
          <p:cNvPr id="72" name="Google Shape;72;p16"/>
          <p:cNvSpPr txBox="1">
            <a:spLocks noGrp="1"/>
          </p:cNvSpPr>
          <p:nvPr>
            <p:ph type="sldNum" idx="12"/>
          </p:nvPr>
        </p:nvSpPr>
        <p:spPr>
          <a:xfrm>
            <a:off x="6812756"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b="1" i="0" u="none" strike="noStrike" cap="none">
                <a:solidFill>
                  <a:schemeClr val="lt1"/>
                </a:solidFill>
                <a:latin typeface="Century Gothic"/>
                <a:ea typeface="Century Gothic"/>
                <a:cs typeface="Century Gothic"/>
                <a:sym typeface="Century Gothic"/>
              </a:defRPr>
            </a:lvl1pPr>
            <a:lvl2pPr marL="0" lvl="1" indent="0" algn="r" rtl="0">
              <a:spcBef>
                <a:spcPts val="0"/>
              </a:spcBef>
              <a:buNone/>
              <a:defRPr sz="1100" b="1" i="0" u="none" strike="noStrike" cap="none">
                <a:solidFill>
                  <a:schemeClr val="lt1"/>
                </a:solidFill>
                <a:latin typeface="Century Gothic"/>
                <a:ea typeface="Century Gothic"/>
                <a:cs typeface="Century Gothic"/>
                <a:sym typeface="Century Gothic"/>
              </a:defRPr>
            </a:lvl2pPr>
            <a:lvl3pPr marL="0" lvl="2" indent="0" algn="r" rtl="0">
              <a:spcBef>
                <a:spcPts val="0"/>
              </a:spcBef>
              <a:buNone/>
              <a:defRPr sz="1100" b="1" i="0" u="none" strike="noStrike" cap="none">
                <a:solidFill>
                  <a:schemeClr val="lt1"/>
                </a:solidFill>
                <a:latin typeface="Century Gothic"/>
                <a:ea typeface="Century Gothic"/>
                <a:cs typeface="Century Gothic"/>
                <a:sym typeface="Century Gothic"/>
              </a:defRPr>
            </a:lvl3pPr>
            <a:lvl4pPr marL="0" lvl="3" indent="0" algn="r" rtl="0">
              <a:spcBef>
                <a:spcPts val="0"/>
              </a:spcBef>
              <a:buNone/>
              <a:defRPr sz="1100" b="1" i="0" u="none" strike="noStrike" cap="none">
                <a:solidFill>
                  <a:schemeClr val="lt1"/>
                </a:solidFill>
                <a:latin typeface="Century Gothic"/>
                <a:ea typeface="Century Gothic"/>
                <a:cs typeface="Century Gothic"/>
                <a:sym typeface="Century Gothic"/>
              </a:defRPr>
            </a:lvl4pPr>
            <a:lvl5pPr marL="0" lvl="4" indent="0" algn="r" rtl="0">
              <a:spcBef>
                <a:spcPts val="0"/>
              </a:spcBef>
              <a:buNone/>
              <a:defRPr sz="1100" b="1" i="0" u="none" strike="noStrike" cap="none">
                <a:solidFill>
                  <a:schemeClr val="lt1"/>
                </a:solidFill>
                <a:latin typeface="Century Gothic"/>
                <a:ea typeface="Century Gothic"/>
                <a:cs typeface="Century Gothic"/>
                <a:sym typeface="Century Gothic"/>
              </a:defRPr>
            </a:lvl5pPr>
            <a:lvl6pPr marL="0" lvl="5" indent="0" algn="r" rtl="0">
              <a:spcBef>
                <a:spcPts val="0"/>
              </a:spcBef>
              <a:buNone/>
              <a:defRPr sz="1100" b="1" i="0" u="none" strike="noStrike" cap="none">
                <a:solidFill>
                  <a:schemeClr val="lt1"/>
                </a:solidFill>
                <a:latin typeface="Century Gothic"/>
                <a:ea typeface="Century Gothic"/>
                <a:cs typeface="Century Gothic"/>
                <a:sym typeface="Century Gothic"/>
              </a:defRPr>
            </a:lvl6pPr>
            <a:lvl7pPr marL="0" lvl="6" indent="0" algn="r" rtl="0">
              <a:spcBef>
                <a:spcPts val="0"/>
              </a:spcBef>
              <a:buNone/>
              <a:defRPr sz="1100" b="1" i="0" u="none" strike="noStrike" cap="none">
                <a:solidFill>
                  <a:schemeClr val="lt1"/>
                </a:solidFill>
                <a:latin typeface="Century Gothic"/>
                <a:ea typeface="Century Gothic"/>
                <a:cs typeface="Century Gothic"/>
                <a:sym typeface="Century Gothic"/>
              </a:defRPr>
            </a:lvl7pPr>
            <a:lvl8pPr marL="0" lvl="7" indent="0" algn="r" rtl="0">
              <a:spcBef>
                <a:spcPts val="0"/>
              </a:spcBef>
              <a:buNone/>
              <a:defRPr sz="1100" b="1" i="0" u="none" strike="noStrike" cap="none">
                <a:solidFill>
                  <a:schemeClr val="lt1"/>
                </a:solidFill>
                <a:latin typeface="Century Gothic"/>
                <a:ea typeface="Century Gothic"/>
                <a:cs typeface="Century Gothic"/>
                <a:sym typeface="Century Gothic"/>
              </a:defRPr>
            </a:lvl8pPr>
            <a:lvl9pPr marL="0" lvl="8" indent="0" algn="r" rtl="0">
              <a:spcBef>
                <a:spcPts val="0"/>
              </a:spcBef>
              <a:buNone/>
              <a:defRPr sz="1100" b="1"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87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74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8">
            <a:extLst>
              <a:ext uri="{FF2B5EF4-FFF2-40B4-BE49-F238E27FC236}">
                <a16:creationId xmlns:a16="http://schemas.microsoft.com/office/drawing/2014/main" id="{D93EA126-6912-7D44-AF0A-D6D80E049F59}"/>
              </a:ext>
            </a:extLst>
          </p:cNvPr>
          <p:cNvSpPr>
            <a:spLocks noChangeArrowheads="1"/>
          </p:cNvSpPr>
          <p:nvPr userDrawn="1"/>
        </p:nvSpPr>
        <p:spPr bwMode="auto">
          <a:xfrm>
            <a:off x="381000" y="1028700"/>
            <a:ext cx="8382000" cy="5715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500"/>
          </a:p>
        </p:txBody>
      </p:sp>
      <p:pic>
        <p:nvPicPr>
          <p:cNvPr id="8" name="Picture 7">
            <a:extLst>
              <a:ext uri="{FF2B5EF4-FFF2-40B4-BE49-F238E27FC236}">
                <a16:creationId xmlns:a16="http://schemas.microsoft.com/office/drawing/2014/main" id="{1B365D8B-C5CF-0A47-A04E-CD89B2DF2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310444"/>
            <a:ext cx="2057400" cy="492584"/>
          </a:xfrm>
          <a:prstGeom prst="rect">
            <a:avLst/>
          </a:prstGeom>
        </p:spPr>
      </p:pic>
    </p:spTree>
    <p:extLst>
      <p:ext uri="{BB962C8B-B14F-4D97-AF65-F5344CB8AC3E}">
        <p14:creationId xmlns:p14="http://schemas.microsoft.com/office/powerpoint/2010/main" val="523902766"/>
      </p:ext>
    </p:extLst>
  </p:cSld>
  <p:clrMap bg1="lt1" tx1="dk1" bg2="lt2" tx2="dk2" accent1="accent1" accent2="accent2" accent3="accent3" accent4="accent4" accent5="accent5" accent6="accent6" hlink="hlink" folHlink="folHlink"/>
  <p:sldLayoutIdLst>
    <p:sldLayoutId id="21474851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46863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6"/>
          <p:cNvSpPr>
            <a:spLocks noGrp="1" noChangeArrowheads="1"/>
          </p:cNvSpPr>
          <p:nvPr>
            <p:ph type="sldNum" sz="quarter" idx="4"/>
          </p:nvPr>
        </p:nvSpPr>
        <p:spPr bwMode="auto">
          <a:xfrm>
            <a:off x="8001000" y="4800600"/>
            <a:ext cx="99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solidFill>
                  <a:schemeClr val="bg1"/>
                </a:solidFill>
              </a:defRPr>
            </a:lvl1pPr>
          </a:lstStyle>
          <a:p>
            <a:pPr>
              <a:defRPr/>
            </a:pPr>
            <a:fld id="{259B20A2-6D97-4732-944A-CFFDBD4BF56B}" type="slidenum">
              <a:rPr lang="en-US" altLang="en-US" smtClean="0"/>
              <a:pPr>
                <a:defRPr/>
              </a:pPr>
              <a:t>‹#›</a:t>
            </a:fld>
            <a:endParaRPr lang="en-US" altLang="en-US"/>
          </a:p>
        </p:txBody>
      </p:sp>
      <p:sp>
        <p:nvSpPr>
          <p:cNvPr id="2057" name="Text Box 16"/>
          <p:cNvSpPr txBox="1">
            <a:spLocks noChangeArrowheads="1"/>
          </p:cNvSpPr>
          <p:nvPr/>
        </p:nvSpPr>
        <p:spPr bwMode="auto">
          <a:xfrm>
            <a:off x="3200400" y="4800600"/>
            <a:ext cx="3505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en-US" sz="900" b="1">
                <a:solidFill>
                  <a:srgbClr val="000000"/>
                </a:solidFill>
                <a:ea typeface="+mn-ea"/>
              </a:rPr>
              <a:t>Service Unit, Division, or Office</a:t>
            </a:r>
            <a:endParaRPr lang="en-US" altLang="en-US" sz="900">
              <a:solidFill>
                <a:srgbClr val="000000"/>
              </a:solidFill>
              <a:ea typeface="+mn-ea"/>
            </a:endParaRPr>
          </a:p>
        </p:txBody>
      </p:sp>
      <p:sp>
        <p:nvSpPr>
          <p:cNvPr id="2058" name="Text Box 18"/>
          <p:cNvSpPr txBox="1">
            <a:spLocks noChangeArrowheads="1"/>
          </p:cNvSpPr>
          <p:nvPr/>
        </p:nvSpPr>
        <p:spPr bwMode="auto">
          <a:xfrm>
            <a:off x="8382000" y="4800600"/>
            <a:ext cx="6096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67BD3325-56D4-4B20-B13A-19C6EC98A464}" type="slidenum">
              <a:rPr lang="en-US" altLang="en-US" sz="900" smtClean="0">
                <a:solidFill>
                  <a:srgbClr val="000000"/>
                </a:solidFill>
              </a:rPr>
              <a:pPr eaLnBrk="1" hangingPunct="1">
                <a:spcBef>
                  <a:spcPct val="50000"/>
                </a:spcBef>
                <a:defRPr/>
              </a:pPr>
              <a:t>‹#›</a:t>
            </a:fld>
            <a:endParaRPr lang="en-US" altLang="en-US" sz="1350">
              <a:solidFill>
                <a:srgbClr val="000000"/>
              </a:solidFill>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4732462"/>
            <a:ext cx="1849120" cy="364877"/>
          </a:xfrm>
          <a:prstGeom prst="rect">
            <a:avLst/>
          </a:prstGeom>
        </p:spPr>
      </p:pic>
      <p:cxnSp>
        <p:nvCxnSpPr>
          <p:cNvPr id="4" name="Straight Connector 3"/>
          <p:cNvCxnSpPr/>
          <p:nvPr/>
        </p:nvCxnSpPr>
        <p:spPr>
          <a:xfrm>
            <a:off x="0" y="4686300"/>
            <a:ext cx="9144000" cy="0"/>
          </a:xfrm>
          <a:prstGeom prst="line">
            <a:avLst/>
          </a:prstGeom>
          <a:ln w="9525">
            <a:solidFill>
              <a:srgbClr val="37353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35FC15E-28EB-0E44-8402-D0762D90D4C7}"/>
              </a:ext>
            </a:extLst>
          </p:cNvPr>
          <p:cNvSpPr/>
          <p:nvPr userDrawn="1"/>
        </p:nvSpPr>
        <p:spPr>
          <a:xfrm>
            <a:off x="0" y="46863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8">
            <a:extLst>
              <a:ext uri="{FF2B5EF4-FFF2-40B4-BE49-F238E27FC236}">
                <a16:creationId xmlns:a16="http://schemas.microsoft.com/office/drawing/2014/main" id="{D278D49B-5F2A-3846-8632-4D5A5D5B929A}"/>
              </a:ext>
            </a:extLst>
          </p:cNvPr>
          <p:cNvSpPr txBox="1">
            <a:spLocks noChangeArrowheads="1"/>
          </p:cNvSpPr>
          <p:nvPr userDrawn="1"/>
        </p:nvSpPr>
        <p:spPr bwMode="auto">
          <a:xfrm>
            <a:off x="8382000" y="4800600"/>
            <a:ext cx="6096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67BD3325-56D4-4B20-B13A-19C6EC98A464}" type="slidenum">
              <a:rPr lang="en-US" altLang="en-US" sz="900" smtClean="0">
                <a:solidFill>
                  <a:srgbClr val="000000"/>
                </a:solidFill>
              </a:rPr>
              <a:pPr eaLnBrk="1" hangingPunct="1">
                <a:spcBef>
                  <a:spcPct val="50000"/>
                </a:spcBef>
                <a:defRPr/>
              </a:pPr>
              <a:t>‹#›</a:t>
            </a:fld>
            <a:endParaRPr lang="en-US" altLang="en-US" sz="1350">
              <a:solidFill>
                <a:srgbClr val="000000"/>
              </a:solidFill>
            </a:endParaRPr>
          </a:p>
        </p:txBody>
      </p:sp>
      <p:pic>
        <p:nvPicPr>
          <p:cNvPr id="11" name="Picture 10">
            <a:extLst>
              <a:ext uri="{FF2B5EF4-FFF2-40B4-BE49-F238E27FC236}">
                <a16:creationId xmlns:a16="http://schemas.microsoft.com/office/drawing/2014/main" id="{619BE377-95DE-764A-8899-F925F9D6600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4732462"/>
            <a:ext cx="1524000" cy="364877"/>
          </a:xfrm>
          <a:prstGeom prst="rect">
            <a:avLst/>
          </a:prstGeom>
        </p:spPr>
      </p:pic>
      <p:cxnSp>
        <p:nvCxnSpPr>
          <p:cNvPr id="12" name="Straight Connector 11">
            <a:extLst>
              <a:ext uri="{FF2B5EF4-FFF2-40B4-BE49-F238E27FC236}">
                <a16:creationId xmlns:a16="http://schemas.microsoft.com/office/drawing/2014/main" id="{A2352114-AFD9-0748-9CB0-4D659E447BD0}"/>
              </a:ext>
            </a:extLst>
          </p:cNvPr>
          <p:cNvCxnSpPr/>
          <p:nvPr userDrawn="1"/>
        </p:nvCxnSpPr>
        <p:spPr>
          <a:xfrm>
            <a:off x="0" y="4686300"/>
            <a:ext cx="9144000" cy="0"/>
          </a:xfrm>
          <a:prstGeom prst="line">
            <a:avLst/>
          </a:prstGeom>
          <a:ln w="9525">
            <a:solidFill>
              <a:srgbClr val="3735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425229"/>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65" r:id="rId3"/>
    <p:sldLayoutId id="2147485166" r:id="rId4"/>
    <p:sldLayoutId id="2147485167" r:id="rId5"/>
    <p:sldLayoutId id="2147485169" r:id="rId6"/>
    <p:sldLayoutId id="2147485170" r:id="rId7"/>
  </p:sldLayoutIdLst>
  <p:hf sldNum="0" hdr="0" dt="0"/>
  <p:txStyles>
    <p:titleStyle>
      <a:lvl1pPr algn="l" rtl="0" eaLnBrk="1" fontAlgn="base" hangingPunct="1">
        <a:spcBef>
          <a:spcPct val="0"/>
        </a:spcBef>
        <a:spcAft>
          <a:spcPct val="0"/>
        </a:spcAft>
        <a:defRPr sz="2100">
          <a:solidFill>
            <a:srgbClr val="F05936"/>
          </a:solidFill>
          <a:latin typeface="Arial" charset="0"/>
          <a:ea typeface="Arial" charset="0"/>
          <a:cs typeface="Arial" charset="0"/>
        </a:defRPr>
      </a:lvl1pPr>
      <a:lvl2pPr algn="l" rtl="0" eaLnBrk="1" fontAlgn="base" hangingPunct="1">
        <a:spcBef>
          <a:spcPct val="0"/>
        </a:spcBef>
        <a:spcAft>
          <a:spcPct val="0"/>
        </a:spcAft>
        <a:defRPr sz="2100">
          <a:solidFill>
            <a:srgbClr val="0069A9"/>
          </a:solidFill>
          <a:latin typeface="Palatino" pitchFamily="-96" charset="0"/>
          <a:ea typeface="ＭＳ Ｐゴシック" charset="0"/>
          <a:cs typeface="Arial" charset="0"/>
        </a:defRPr>
      </a:lvl2pPr>
      <a:lvl3pPr algn="l" rtl="0" eaLnBrk="1" fontAlgn="base" hangingPunct="1">
        <a:spcBef>
          <a:spcPct val="0"/>
        </a:spcBef>
        <a:spcAft>
          <a:spcPct val="0"/>
        </a:spcAft>
        <a:defRPr sz="2100">
          <a:solidFill>
            <a:srgbClr val="0069A9"/>
          </a:solidFill>
          <a:latin typeface="Palatino" pitchFamily="-96" charset="0"/>
          <a:ea typeface="ＭＳ Ｐゴシック" charset="0"/>
          <a:cs typeface="Arial" charset="0"/>
        </a:defRPr>
      </a:lvl3pPr>
      <a:lvl4pPr algn="l" rtl="0" eaLnBrk="1" fontAlgn="base" hangingPunct="1">
        <a:spcBef>
          <a:spcPct val="0"/>
        </a:spcBef>
        <a:spcAft>
          <a:spcPct val="0"/>
        </a:spcAft>
        <a:defRPr sz="2100">
          <a:solidFill>
            <a:srgbClr val="0069A9"/>
          </a:solidFill>
          <a:latin typeface="Palatino" pitchFamily="-96" charset="0"/>
          <a:ea typeface="ＭＳ Ｐゴシック" charset="0"/>
          <a:cs typeface="Arial" charset="0"/>
        </a:defRPr>
      </a:lvl4pPr>
      <a:lvl5pPr algn="l" rtl="0" eaLnBrk="1" fontAlgn="base" hangingPunct="1">
        <a:spcBef>
          <a:spcPct val="0"/>
        </a:spcBef>
        <a:spcAft>
          <a:spcPct val="0"/>
        </a:spcAft>
        <a:defRPr sz="2100">
          <a:solidFill>
            <a:srgbClr val="0069A9"/>
          </a:solidFill>
          <a:latin typeface="Palatino" pitchFamily="-96" charset="0"/>
          <a:ea typeface="ＭＳ Ｐゴシック" charset="0"/>
          <a:cs typeface="Arial" charset="0"/>
        </a:defRPr>
      </a:lvl5pPr>
      <a:lvl6pPr marL="342900" algn="l" rtl="0" eaLnBrk="1" fontAlgn="base" hangingPunct="1">
        <a:spcBef>
          <a:spcPct val="0"/>
        </a:spcBef>
        <a:spcAft>
          <a:spcPct val="0"/>
        </a:spcAft>
        <a:defRPr sz="2100">
          <a:solidFill>
            <a:srgbClr val="0069A9"/>
          </a:solidFill>
          <a:latin typeface="Palatino" pitchFamily="-96" charset="0"/>
          <a:cs typeface="Arial" charset="0"/>
        </a:defRPr>
      </a:lvl6pPr>
      <a:lvl7pPr marL="685800" algn="l" rtl="0" eaLnBrk="1" fontAlgn="base" hangingPunct="1">
        <a:spcBef>
          <a:spcPct val="0"/>
        </a:spcBef>
        <a:spcAft>
          <a:spcPct val="0"/>
        </a:spcAft>
        <a:defRPr sz="2100">
          <a:solidFill>
            <a:srgbClr val="0069A9"/>
          </a:solidFill>
          <a:latin typeface="Palatino" pitchFamily="-96" charset="0"/>
          <a:cs typeface="Arial" charset="0"/>
        </a:defRPr>
      </a:lvl7pPr>
      <a:lvl8pPr marL="1028700" algn="l" rtl="0" eaLnBrk="1" fontAlgn="base" hangingPunct="1">
        <a:spcBef>
          <a:spcPct val="0"/>
        </a:spcBef>
        <a:spcAft>
          <a:spcPct val="0"/>
        </a:spcAft>
        <a:defRPr sz="2100">
          <a:solidFill>
            <a:srgbClr val="0069A9"/>
          </a:solidFill>
          <a:latin typeface="Palatino" pitchFamily="-96" charset="0"/>
          <a:cs typeface="Arial" charset="0"/>
        </a:defRPr>
      </a:lvl8pPr>
      <a:lvl9pPr marL="1371600" algn="l" rtl="0" eaLnBrk="1" fontAlgn="base" hangingPunct="1">
        <a:spcBef>
          <a:spcPct val="0"/>
        </a:spcBef>
        <a:spcAft>
          <a:spcPct val="0"/>
        </a:spcAft>
        <a:defRPr sz="2100">
          <a:solidFill>
            <a:srgbClr val="0069A9"/>
          </a:solidFill>
          <a:latin typeface="Palatino" pitchFamily="-96" charset="0"/>
          <a:cs typeface="Arial" charset="0"/>
        </a:defRPr>
      </a:lvl9pPr>
    </p:titleStyle>
    <p:bodyStyle>
      <a:lvl1pPr marL="257175" indent="-257175" algn="l" rtl="0" eaLnBrk="1" fontAlgn="base" hangingPunct="1">
        <a:spcBef>
          <a:spcPct val="20000"/>
        </a:spcBef>
        <a:spcAft>
          <a:spcPct val="0"/>
        </a:spcAft>
        <a:buClr>
          <a:schemeClr val="bg2"/>
        </a:buClr>
        <a:buFont typeface="Wingdings" pitchFamily="2" charset="2"/>
        <a:buChar char="§"/>
        <a:defRPr sz="1500">
          <a:solidFill>
            <a:schemeClr val="tx1"/>
          </a:solidFill>
          <a:latin typeface="+mn-lt"/>
          <a:ea typeface="ＭＳ Ｐゴシック" charset="0"/>
          <a:cs typeface="+mn-cs"/>
        </a:defRPr>
      </a:lvl1pPr>
      <a:lvl2pPr marL="557213" indent="-214313" algn="l" rtl="0" eaLnBrk="1" fontAlgn="base" hangingPunct="1">
        <a:spcBef>
          <a:spcPct val="20000"/>
        </a:spcBef>
        <a:spcAft>
          <a:spcPct val="0"/>
        </a:spcAft>
        <a:buClr>
          <a:srgbClr val="DDDDDD"/>
        </a:buClr>
        <a:buFont typeface="Wingdings" pitchFamily="2" charset="2"/>
        <a:buChar char="§"/>
        <a:defRPr sz="1200">
          <a:solidFill>
            <a:schemeClr val="tx1"/>
          </a:solidFill>
          <a:latin typeface="+mn-lt"/>
          <a:ea typeface="Arial" charset="0"/>
          <a:cs typeface="+mn-cs"/>
        </a:defRPr>
      </a:lvl2pPr>
      <a:lvl3pPr marL="857250" indent="-171450" algn="l" rtl="0" eaLnBrk="1" fontAlgn="base" hangingPunct="1">
        <a:spcBef>
          <a:spcPct val="20000"/>
        </a:spcBef>
        <a:spcAft>
          <a:spcPct val="0"/>
        </a:spcAft>
        <a:buClr>
          <a:srgbClr val="DDDDDD"/>
        </a:buClr>
        <a:buFont typeface="Wingdings" pitchFamily="2" charset="2"/>
        <a:buChar char="§"/>
        <a:defRPr sz="1200">
          <a:solidFill>
            <a:schemeClr val="tx1"/>
          </a:solidFill>
          <a:latin typeface="+mn-lt"/>
          <a:ea typeface="Arial" charset="0"/>
          <a:cs typeface="+mn-cs"/>
        </a:defRPr>
      </a:lvl3pPr>
      <a:lvl4pPr marL="1200150" indent="-171450" algn="l" rtl="0" eaLnBrk="1" fontAlgn="base" hangingPunct="1">
        <a:spcBef>
          <a:spcPct val="20000"/>
        </a:spcBef>
        <a:spcAft>
          <a:spcPct val="0"/>
        </a:spcAft>
        <a:buChar char="–"/>
        <a:defRPr sz="1500">
          <a:solidFill>
            <a:schemeClr val="tx1"/>
          </a:solidFill>
          <a:latin typeface="Arial" charset="0"/>
          <a:ea typeface="Arial" charset="0"/>
          <a:cs typeface="+mn-cs"/>
        </a:defRPr>
      </a:lvl4pPr>
      <a:lvl5pPr marL="1543050" indent="-171450" algn="l" rtl="0" eaLnBrk="1" fontAlgn="base" hangingPunct="1">
        <a:spcBef>
          <a:spcPct val="20000"/>
        </a:spcBef>
        <a:spcAft>
          <a:spcPct val="0"/>
        </a:spcAft>
        <a:buChar char="»"/>
        <a:defRPr sz="1500">
          <a:solidFill>
            <a:schemeClr val="tx1"/>
          </a:solidFill>
          <a:latin typeface="Arial" charset="0"/>
          <a:ea typeface="Arial" charset="0"/>
          <a:cs typeface="+mn-cs"/>
        </a:defRPr>
      </a:lvl5pPr>
      <a:lvl6pPr marL="1885950" indent="-171450" algn="l" rtl="0" eaLnBrk="1" fontAlgn="base" hangingPunct="1">
        <a:spcBef>
          <a:spcPct val="20000"/>
        </a:spcBef>
        <a:spcAft>
          <a:spcPct val="0"/>
        </a:spcAft>
        <a:buChar char="»"/>
        <a:defRPr sz="1500">
          <a:solidFill>
            <a:schemeClr val="tx1"/>
          </a:solidFill>
          <a:latin typeface="Arial" charset="0"/>
          <a:cs typeface="+mn-cs"/>
        </a:defRPr>
      </a:lvl6pPr>
      <a:lvl7pPr marL="2228850" indent="-171450" algn="l" rtl="0" eaLnBrk="1" fontAlgn="base" hangingPunct="1">
        <a:spcBef>
          <a:spcPct val="20000"/>
        </a:spcBef>
        <a:spcAft>
          <a:spcPct val="0"/>
        </a:spcAft>
        <a:buChar char="»"/>
        <a:defRPr sz="1500">
          <a:solidFill>
            <a:schemeClr val="tx1"/>
          </a:solidFill>
          <a:latin typeface="Arial" charset="0"/>
          <a:cs typeface="+mn-cs"/>
        </a:defRPr>
      </a:lvl7pPr>
      <a:lvl8pPr marL="2571750" indent="-171450" algn="l" rtl="0" eaLnBrk="1" fontAlgn="base" hangingPunct="1">
        <a:spcBef>
          <a:spcPct val="20000"/>
        </a:spcBef>
        <a:spcAft>
          <a:spcPct val="0"/>
        </a:spcAft>
        <a:buChar char="»"/>
        <a:defRPr sz="1500">
          <a:solidFill>
            <a:schemeClr val="tx1"/>
          </a:solidFill>
          <a:latin typeface="Arial" charset="0"/>
          <a:cs typeface="+mn-cs"/>
        </a:defRPr>
      </a:lvl8pPr>
      <a:lvl9pPr marL="2914650" indent="-171450" algn="l" rtl="0" eaLnBrk="1" fontAlgn="base" hangingPunct="1">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5129"/>
        </a:solidFill>
        <a:effectLst/>
      </p:bgPr>
    </p:bg>
    <p:spTree>
      <p:nvGrpSpPr>
        <p:cNvPr id="1" name=""/>
        <p:cNvGrpSpPr/>
        <p:nvPr/>
      </p:nvGrpSpPr>
      <p:grpSpPr>
        <a:xfrm>
          <a:off x="0" y="0"/>
          <a:ext cx="0" cy="0"/>
          <a:chOff x="0" y="0"/>
          <a:chExt cx="0" cy="0"/>
        </a:xfrm>
      </p:grpSpPr>
      <p:sp>
        <p:nvSpPr>
          <p:cNvPr id="13" name="Rectangle 12"/>
          <p:cNvSpPr/>
          <p:nvPr userDrawn="1"/>
        </p:nvSpPr>
        <p:spPr>
          <a:xfrm>
            <a:off x="0" y="46863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p:cNvSpPr>
            <a:spLocks noGrp="1" noChangeArrowheads="1"/>
          </p:cNvSpPr>
          <p:nvPr>
            <p:ph type="sldNum" sz="quarter" idx="4"/>
          </p:nvPr>
        </p:nvSpPr>
        <p:spPr bwMode="auto">
          <a:xfrm>
            <a:off x="8001000" y="4800600"/>
            <a:ext cx="99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solidFill>
                  <a:schemeClr val="bg1"/>
                </a:solidFill>
              </a:defRPr>
            </a:lvl1pPr>
          </a:lstStyle>
          <a:p>
            <a:pPr>
              <a:defRPr/>
            </a:pPr>
            <a:fld id="{259B20A2-6D97-4732-944A-CFFDBD4BF56B}" type="slidenum">
              <a:rPr lang="en-US" altLang="en-US"/>
              <a:pPr>
                <a:defRPr/>
              </a:pPr>
              <a:t>‹#›</a:t>
            </a:fld>
            <a:endParaRPr lang="en-US" altLang="en-US"/>
          </a:p>
        </p:txBody>
      </p:sp>
      <p:sp>
        <p:nvSpPr>
          <p:cNvPr id="21" name="Text Box 18"/>
          <p:cNvSpPr txBox="1">
            <a:spLocks noChangeArrowheads="1"/>
          </p:cNvSpPr>
          <p:nvPr userDrawn="1"/>
        </p:nvSpPr>
        <p:spPr bwMode="auto">
          <a:xfrm>
            <a:off x="8382000" y="4800600"/>
            <a:ext cx="6096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67BD3325-56D4-4B20-B13A-19C6EC98A464}" type="slidenum">
              <a:rPr lang="en-US" altLang="en-US" sz="900" smtClean="0">
                <a:solidFill>
                  <a:srgbClr val="373535"/>
                </a:solidFill>
              </a:rPr>
              <a:pPr eaLnBrk="1" hangingPunct="1">
                <a:spcBef>
                  <a:spcPct val="50000"/>
                </a:spcBef>
                <a:defRPr/>
              </a:pPr>
              <a:t>‹#›</a:t>
            </a:fld>
            <a:endParaRPr lang="en-US" altLang="en-US" sz="1350">
              <a:solidFill>
                <a:srgbClr val="373535"/>
              </a:solidFill>
            </a:endParaRPr>
          </a:p>
        </p:txBody>
      </p:sp>
      <p:pic>
        <p:nvPicPr>
          <p:cNvPr id="7" name="Picture 6">
            <a:extLst>
              <a:ext uri="{FF2B5EF4-FFF2-40B4-BE49-F238E27FC236}">
                <a16:creationId xmlns:a16="http://schemas.microsoft.com/office/drawing/2014/main" id="{00D65938-D27B-1D45-806F-C4E582335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732462"/>
            <a:ext cx="1524000" cy="364877"/>
          </a:xfrm>
          <a:prstGeom prst="rect">
            <a:avLst/>
          </a:prstGeom>
        </p:spPr>
      </p:pic>
    </p:spTree>
    <p:extLst>
      <p:ext uri="{BB962C8B-B14F-4D97-AF65-F5344CB8AC3E}">
        <p14:creationId xmlns:p14="http://schemas.microsoft.com/office/powerpoint/2010/main" val="540278107"/>
      </p:ext>
    </p:extLst>
  </p:cSld>
  <p:clrMap bg1="lt1" tx1="dk1" bg2="lt2" tx2="dk2" accent1="accent1" accent2="accent2" accent3="accent3" accent4="accent4" accent5="accent5" accent6="accent6" hlink="hlink" folHlink="folHlink"/>
  <p:sldLayoutIdLst>
    <p:sldLayoutId id="214748515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398023"/>
      </p:ext>
    </p:extLst>
  </p:cSld>
  <p:clrMap bg1="lt1" tx1="dk1" bg2="lt2" tx2="dk2" accent1="accent1" accent2="accent2" accent3="accent3" accent4="accent4" accent5="accent5" accent6="accent6" hlink="hlink" folHlink="folHlink"/>
  <p:sldLayoutIdLst>
    <p:sldLayoutId id="214748516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22.svg"/><Relationship Id="rId5" Type="http://schemas.openxmlformats.org/officeDocument/2006/relationships/image" Target="../media/image27.svg"/><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3886200" y="285750"/>
            <a:ext cx="5105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b="1" dirty="0">
                <a:latin typeface="+mn-lt"/>
                <a:ea typeface="ＭＳ Ｐゴシック"/>
              </a:rPr>
              <a:t>OCLC RLP Webinar</a:t>
            </a:r>
            <a:endParaRPr lang="en-US" dirty="0"/>
          </a:p>
          <a:p>
            <a:pPr algn="r"/>
            <a:r>
              <a:rPr lang="en-US" altLang="en-US" sz="1600" b="1" dirty="0">
                <a:latin typeface="+mn-lt"/>
                <a:ea typeface="ＭＳ Ｐゴシック"/>
              </a:rPr>
              <a:t>March 12, 2024</a:t>
            </a:r>
            <a:endParaRPr lang="en-US" dirty="0"/>
          </a:p>
        </p:txBody>
      </p:sp>
      <p:sp>
        <p:nvSpPr>
          <p:cNvPr id="7" name="Rectangle 8"/>
          <p:cNvSpPr>
            <a:spLocks noChangeArrowheads="1"/>
          </p:cNvSpPr>
          <p:nvPr/>
        </p:nvSpPr>
        <p:spPr bwMode="auto">
          <a:xfrm>
            <a:off x="381000" y="1044528"/>
            <a:ext cx="83820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3600" b="1" dirty="0">
                <a:solidFill>
                  <a:srgbClr val="F05936"/>
                </a:solidFill>
                <a:latin typeface="Arial"/>
                <a:ea typeface="ＭＳ Ｐゴシック"/>
                <a:cs typeface="Arial"/>
              </a:rPr>
              <a:t>Exploring Computational Description: LC Labs Planning Framework in Action </a:t>
            </a:r>
            <a:endParaRPr lang="en-US" dirty="0"/>
          </a:p>
          <a:p>
            <a:pPr eaLnBrk="1" hangingPunct="1"/>
            <a:endParaRPr lang="en-US" sz="3600"/>
          </a:p>
          <a:p>
            <a:pPr eaLnBrk="1" hangingPunct="1"/>
            <a:r>
              <a:rPr lang="en-US" altLang="en-US" b="1" dirty="0">
                <a:latin typeface="Arial"/>
                <a:ea typeface="Arial" charset="0"/>
                <a:cs typeface="Arial"/>
              </a:rPr>
              <a:t>Caroline Saccucci &amp; Abigail Potter</a:t>
            </a:r>
          </a:p>
          <a:p>
            <a:pPr eaLnBrk="1" hangingPunct="1"/>
            <a:r>
              <a:rPr lang="en-US" altLang="en-US" dirty="0">
                <a:latin typeface="Arial"/>
                <a:ea typeface="Arial" charset="0"/>
                <a:cs typeface="Arial"/>
              </a:rPr>
              <a:t>Library of Congress</a:t>
            </a:r>
          </a:p>
          <a:p>
            <a:pPr eaLnBrk="1" hangingPunct="1"/>
            <a:r>
              <a:rPr lang="en-US" altLang="en-US" dirty="0">
                <a:latin typeface="Arial"/>
                <a:ea typeface="Arial" charset="0"/>
                <a:cs typeface="Arial"/>
              </a:rPr>
              <a:t>Washington, D.C.  </a:t>
            </a:r>
            <a:endParaRPr lang="en-US" altLang="en-US" sz="1400"/>
          </a:p>
        </p:txBody>
      </p:sp>
      <p:pic>
        <p:nvPicPr>
          <p:cNvPr id="9" name="Picture 8" descr="Jefferson Dome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343150"/>
            <a:ext cx="4318023" cy="3189580"/>
          </a:xfrm>
          <a:prstGeom prst="rect">
            <a:avLst/>
          </a:prstGeom>
        </p:spPr>
      </p:pic>
    </p:spTree>
    <p:extLst>
      <p:ext uri="{BB962C8B-B14F-4D97-AF65-F5344CB8AC3E}">
        <p14:creationId xmlns:p14="http://schemas.microsoft.com/office/powerpoint/2010/main" val="102268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96FD2-51DC-4B92-9EC1-27D38CB64CA4}"/>
              </a:ext>
            </a:extLst>
          </p:cNvPr>
          <p:cNvPicPr>
            <a:picLocks noChangeAspect="1"/>
          </p:cNvPicPr>
          <p:nvPr/>
        </p:nvPicPr>
        <p:blipFill>
          <a:blip r:embed="rId3"/>
          <a:stretch>
            <a:fillRect/>
          </a:stretch>
        </p:blipFill>
        <p:spPr>
          <a:xfrm>
            <a:off x="381000" y="361950"/>
            <a:ext cx="7181438" cy="4099232"/>
          </a:xfrm>
          <a:prstGeom prst="rect">
            <a:avLst/>
          </a:prstGeom>
        </p:spPr>
      </p:pic>
    </p:spTree>
    <p:extLst>
      <p:ext uri="{BB962C8B-B14F-4D97-AF65-F5344CB8AC3E}">
        <p14:creationId xmlns:p14="http://schemas.microsoft.com/office/powerpoint/2010/main" val="269269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4B99B-4393-6170-CEFE-EBAEDE3BEF5B}"/>
              </a:ext>
            </a:extLst>
          </p:cNvPr>
          <p:cNvSpPr txBox="1"/>
          <p:nvPr/>
        </p:nvSpPr>
        <p:spPr>
          <a:xfrm>
            <a:off x="381000" y="412750"/>
            <a:ext cx="7778749" cy="46960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1"/>
                </a:solidFill>
                <a:latin typeface="Arial"/>
                <a:ea typeface="ＭＳ Ｐゴシック"/>
                <a:cs typeface="Arial"/>
              </a:rPr>
              <a:t>Why This Experiment Now?</a:t>
            </a:r>
            <a:endParaRPr lang="en-US" sz="2400" b="1" dirty="0">
              <a:solidFill>
                <a:schemeClr val="accent1"/>
              </a:solidFill>
              <a:cs typeface="Arial"/>
            </a:endParaRPr>
          </a:p>
        </p:txBody>
      </p:sp>
      <p:sp>
        <p:nvSpPr>
          <p:cNvPr id="6" name="TextBox 5">
            <a:extLst>
              <a:ext uri="{FF2B5EF4-FFF2-40B4-BE49-F238E27FC236}">
                <a16:creationId xmlns:a16="http://schemas.microsoft.com/office/drawing/2014/main" id="{54C6C3E1-DB5B-B525-8C47-4640E1792C0D}"/>
              </a:ext>
            </a:extLst>
          </p:cNvPr>
          <p:cNvSpPr txBox="1"/>
          <p:nvPr/>
        </p:nvSpPr>
        <p:spPr>
          <a:xfrm>
            <a:off x="381000" y="1070841"/>
            <a:ext cx="7778749" cy="31854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dirty="0">
                <a:latin typeface="Arial"/>
                <a:ea typeface="ＭＳ Ｐゴシック"/>
                <a:cs typeface="Arial"/>
              </a:rPr>
              <a:t>LC Labs was looking for AI/ML experiment project partners</a:t>
            </a:r>
          </a:p>
          <a:p>
            <a:pPr marL="342900" indent="-342900">
              <a:lnSpc>
                <a:spcPct val="150000"/>
              </a:lnSpc>
              <a:buFont typeface="Arial" panose="020B0604020202020204" pitchFamily="34" charset="0"/>
              <a:buChar char="•"/>
            </a:pPr>
            <a:r>
              <a:rPr lang="en-US" dirty="0">
                <a:latin typeface="Arial"/>
                <a:ea typeface="ＭＳ Ｐゴシック"/>
                <a:cs typeface="Arial"/>
              </a:rPr>
              <a:t>ABA had large quantity of </a:t>
            </a:r>
            <a:r>
              <a:rPr lang="en-US" dirty="0" err="1">
                <a:latin typeface="Arial"/>
                <a:ea typeface="ＭＳ Ｐゴシック"/>
                <a:cs typeface="Arial"/>
              </a:rPr>
              <a:t>uncataloged</a:t>
            </a:r>
            <a:r>
              <a:rPr lang="en-US" dirty="0">
                <a:latin typeface="Arial"/>
                <a:ea typeface="ＭＳ Ｐゴシック"/>
                <a:cs typeface="Arial"/>
              </a:rPr>
              <a:t> ebooks from various acquisition workstreams, primarily via CIP Program</a:t>
            </a:r>
          </a:p>
          <a:p>
            <a:pPr marL="342900" indent="-342900">
              <a:lnSpc>
                <a:spcPct val="150000"/>
              </a:lnSpc>
              <a:buFont typeface="Arial" panose="020B0604020202020204" pitchFamily="34" charset="0"/>
              <a:buChar char="•"/>
            </a:pPr>
            <a:r>
              <a:rPr lang="en-US" dirty="0">
                <a:latin typeface="Arial"/>
                <a:ea typeface="ＭＳ Ｐゴシック"/>
                <a:cs typeface="Arial"/>
              </a:rPr>
              <a:t>Metadata creation of born-digital content is the perfect test case</a:t>
            </a:r>
          </a:p>
          <a:p>
            <a:pPr marL="342900" indent="-342900">
              <a:lnSpc>
                <a:spcPct val="150000"/>
              </a:lnSpc>
              <a:buFont typeface="Arial" panose="020B0604020202020204" pitchFamily="34" charset="0"/>
              <a:buChar char="•"/>
            </a:pPr>
            <a:r>
              <a:rPr lang="en-US" dirty="0">
                <a:latin typeface="Arial"/>
                <a:ea typeface="ＭＳ Ｐゴシック"/>
                <a:cs typeface="Arial"/>
              </a:rPr>
              <a:t>Funding provided via the National Digital Trust Fund </a:t>
            </a:r>
          </a:p>
          <a:p>
            <a:endParaRPr lang="en-US" dirty="0">
              <a:latin typeface="Arial"/>
              <a:ea typeface="ＭＳ Ｐゴシック"/>
              <a:cs typeface="Arial"/>
            </a:endParaRPr>
          </a:p>
          <a:p>
            <a:endParaRPr lang="en-US" sz="2400" dirty="0">
              <a:latin typeface="Arial"/>
              <a:ea typeface="ＭＳ Ｐゴシック"/>
              <a:cs typeface="Arial"/>
            </a:endParaRPr>
          </a:p>
          <a:p>
            <a:pPr marL="342900" indent="-342900">
              <a:buFont typeface="Arial" panose="020B0604020202020204" pitchFamily="34" charset="0"/>
              <a:buChar char="•"/>
            </a:pPr>
            <a:endParaRPr lang="en-US" sz="2400" dirty="0">
              <a:latin typeface="Arial"/>
              <a:ea typeface="ＭＳ Ｐゴシック"/>
              <a:cs typeface="Arial"/>
            </a:endParaRPr>
          </a:p>
        </p:txBody>
      </p:sp>
    </p:spTree>
    <p:extLst>
      <p:ext uri="{BB962C8B-B14F-4D97-AF65-F5344CB8AC3E}">
        <p14:creationId xmlns:p14="http://schemas.microsoft.com/office/powerpoint/2010/main" val="355608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E2679-03A8-4449-8068-04D455787839}"/>
              </a:ext>
            </a:extLst>
          </p:cNvPr>
          <p:cNvPicPr>
            <a:picLocks noChangeAspect="1"/>
          </p:cNvPicPr>
          <p:nvPr/>
        </p:nvPicPr>
        <p:blipFill>
          <a:blip r:embed="rId3"/>
          <a:stretch>
            <a:fillRect/>
          </a:stretch>
        </p:blipFill>
        <p:spPr>
          <a:xfrm>
            <a:off x="381000" y="361950"/>
            <a:ext cx="7696200" cy="4317381"/>
          </a:xfrm>
          <a:prstGeom prst="rect">
            <a:avLst/>
          </a:prstGeom>
        </p:spPr>
      </p:pic>
      <p:sp>
        <p:nvSpPr>
          <p:cNvPr id="2" name="TextBox 1">
            <a:extLst>
              <a:ext uri="{FF2B5EF4-FFF2-40B4-BE49-F238E27FC236}">
                <a16:creationId xmlns:a16="http://schemas.microsoft.com/office/drawing/2014/main" id="{503B3754-B6A4-58FD-8EED-9A2C4A90E666}"/>
              </a:ext>
            </a:extLst>
          </p:cNvPr>
          <p:cNvSpPr txBox="1"/>
          <p:nvPr/>
        </p:nvSpPr>
        <p:spPr>
          <a:xfrm>
            <a:off x="381000" y="412750"/>
            <a:ext cx="7778749" cy="46960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1"/>
                </a:solidFill>
                <a:latin typeface="Arial"/>
                <a:ea typeface="ＭＳ Ｐゴシック"/>
                <a:cs typeface="Arial"/>
              </a:rPr>
              <a:t>Goal for Exploring Machine Learning</a:t>
            </a:r>
            <a:endParaRPr lang="en-US" sz="2400" b="1" dirty="0">
              <a:solidFill>
                <a:schemeClr val="accent1"/>
              </a:solidFill>
              <a:cs typeface="Arial"/>
            </a:endParaRPr>
          </a:p>
        </p:txBody>
      </p:sp>
    </p:spTree>
    <p:extLst>
      <p:ext uri="{BB962C8B-B14F-4D97-AF65-F5344CB8AC3E}">
        <p14:creationId xmlns:p14="http://schemas.microsoft.com/office/powerpoint/2010/main" val="75181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5A8EF-A04D-47B3-9879-6B1F3001FCCD}"/>
              </a:ext>
            </a:extLst>
          </p:cNvPr>
          <p:cNvPicPr>
            <a:picLocks noChangeAspect="1"/>
          </p:cNvPicPr>
          <p:nvPr/>
        </p:nvPicPr>
        <p:blipFill>
          <a:blip r:embed="rId3"/>
          <a:stretch>
            <a:fillRect/>
          </a:stretch>
        </p:blipFill>
        <p:spPr>
          <a:xfrm>
            <a:off x="457200" y="361950"/>
            <a:ext cx="7543800" cy="4276220"/>
          </a:xfrm>
          <a:prstGeom prst="rect">
            <a:avLst/>
          </a:prstGeom>
        </p:spPr>
      </p:pic>
    </p:spTree>
    <p:extLst>
      <p:ext uri="{BB962C8B-B14F-4D97-AF65-F5344CB8AC3E}">
        <p14:creationId xmlns:p14="http://schemas.microsoft.com/office/powerpoint/2010/main" val="43709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D7E0C-D04B-4FE3-AA3A-D2B8DE662E0D}"/>
              </a:ext>
            </a:extLst>
          </p:cNvPr>
          <p:cNvPicPr>
            <a:picLocks noChangeAspect="1"/>
          </p:cNvPicPr>
          <p:nvPr/>
        </p:nvPicPr>
        <p:blipFill>
          <a:blip r:embed="rId3"/>
          <a:stretch>
            <a:fillRect/>
          </a:stretch>
        </p:blipFill>
        <p:spPr>
          <a:xfrm>
            <a:off x="381000" y="371624"/>
            <a:ext cx="7772400" cy="4080233"/>
          </a:xfrm>
          <a:prstGeom prst="rect">
            <a:avLst/>
          </a:prstGeom>
        </p:spPr>
      </p:pic>
    </p:spTree>
    <p:extLst>
      <p:ext uri="{BB962C8B-B14F-4D97-AF65-F5344CB8AC3E}">
        <p14:creationId xmlns:p14="http://schemas.microsoft.com/office/powerpoint/2010/main" val="5668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E445DE-9FE6-4937-B0B5-7947032EB22C}"/>
              </a:ext>
            </a:extLst>
          </p:cNvPr>
          <p:cNvPicPr>
            <a:picLocks noChangeAspect="1"/>
          </p:cNvPicPr>
          <p:nvPr/>
        </p:nvPicPr>
        <p:blipFill>
          <a:blip r:embed="rId3"/>
          <a:stretch>
            <a:fillRect/>
          </a:stretch>
        </p:blipFill>
        <p:spPr>
          <a:xfrm>
            <a:off x="381000" y="438150"/>
            <a:ext cx="7595752" cy="4104408"/>
          </a:xfrm>
          <a:prstGeom prst="rect">
            <a:avLst/>
          </a:prstGeom>
        </p:spPr>
      </p:pic>
    </p:spTree>
    <p:extLst>
      <p:ext uri="{BB962C8B-B14F-4D97-AF65-F5344CB8AC3E}">
        <p14:creationId xmlns:p14="http://schemas.microsoft.com/office/powerpoint/2010/main" val="131859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32FD2-4804-47C2-A697-1B0261B7C264}"/>
              </a:ext>
            </a:extLst>
          </p:cNvPr>
          <p:cNvPicPr>
            <a:picLocks noChangeAspect="1"/>
          </p:cNvPicPr>
          <p:nvPr/>
        </p:nvPicPr>
        <p:blipFill>
          <a:blip r:embed="rId3"/>
          <a:stretch>
            <a:fillRect/>
          </a:stretch>
        </p:blipFill>
        <p:spPr>
          <a:xfrm>
            <a:off x="457200" y="438150"/>
            <a:ext cx="7162800" cy="4172407"/>
          </a:xfrm>
          <a:prstGeom prst="rect">
            <a:avLst/>
          </a:prstGeom>
        </p:spPr>
      </p:pic>
      <p:pic>
        <p:nvPicPr>
          <p:cNvPr id="2" name="Picture 1">
            <a:extLst>
              <a:ext uri="{FF2B5EF4-FFF2-40B4-BE49-F238E27FC236}">
                <a16:creationId xmlns:a16="http://schemas.microsoft.com/office/drawing/2014/main" id="{970C90EA-34E6-9C18-94C4-8D8A3C48637E}"/>
              </a:ext>
            </a:extLst>
          </p:cNvPr>
          <p:cNvPicPr>
            <a:picLocks noChangeAspect="1"/>
          </p:cNvPicPr>
          <p:nvPr/>
        </p:nvPicPr>
        <p:blipFill>
          <a:blip r:embed="rId4"/>
          <a:stretch>
            <a:fillRect/>
          </a:stretch>
        </p:blipFill>
        <p:spPr>
          <a:xfrm>
            <a:off x="6396576" y="2249158"/>
            <a:ext cx="1850187" cy="990241"/>
          </a:xfrm>
          <a:prstGeom prst="rect">
            <a:avLst/>
          </a:prstGeom>
        </p:spPr>
      </p:pic>
    </p:spTree>
    <p:extLst>
      <p:ext uri="{BB962C8B-B14F-4D97-AF65-F5344CB8AC3E}">
        <p14:creationId xmlns:p14="http://schemas.microsoft.com/office/powerpoint/2010/main" val="113179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ABEC03-8551-4938-8271-AD2336524025}"/>
              </a:ext>
            </a:extLst>
          </p:cNvPr>
          <p:cNvPicPr>
            <a:picLocks noChangeAspect="1"/>
          </p:cNvPicPr>
          <p:nvPr/>
        </p:nvPicPr>
        <p:blipFill>
          <a:blip r:embed="rId3"/>
          <a:stretch>
            <a:fillRect/>
          </a:stretch>
        </p:blipFill>
        <p:spPr>
          <a:xfrm>
            <a:off x="381000" y="361950"/>
            <a:ext cx="7678775" cy="3876457"/>
          </a:xfrm>
          <a:prstGeom prst="rect">
            <a:avLst/>
          </a:prstGeom>
        </p:spPr>
      </p:pic>
    </p:spTree>
    <p:extLst>
      <p:ext uri="{BB962C8B-B14F-4D97-AF65-F5344CB8AC3E}">
        <p14:creationId xmlns:p14="http://schemas.microsoft.com/office/powerpoint/2010/main" val="167120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D5C6F-204E-4EA8-BE89-09389C01AA56}"/>
              </a:ext>
            </a:extLst>
          </p:cNvPr>
          <p:cNvPicPr>
            <a:picLocks noChangeAspect="1"/>
          </p:cNvPicPr>
          <p:nvPr/>
        </p:nvPicPr>
        <p:blipFill>
          <a:blip r:embed="rId3"/>
          <a:stretch>
            <a:fillRect/>
          </a:stretch>
        </p:blipFill>
        <p:spPr>
          <a:xfrm>
            <a:off x="381000" y="361950"/>
            <a:ext cx="8096864" cy="4114800"/>
          </a:xfrm>
          <a:prstGeom prst="rect">
            <a:avLst/>
          </a:prstGeom>
        </p:spPr>
      </p:pic>
      <p:pic>
        <p:nvPicPr>
          <p:cNvPr id="2" name="Picture 1">
            <a:extLst>
              <a:ext uri="{FF2B5EF4-FFF2-40B4-BE49-F238E27FC236}">
                <a16:creationId xmlns:a16="http://schemas.microsoft.com/office/drawing/2014/main" id="{6BB8A875-AA43-DD2C-177B-A45E551CE531}"/>
              </a:ext>
            </a:extLst>
          </p:cNvPr>
          <p:cNvPicPr>
            <a:picLocks noChangeAspect="1"/>
          </p:cNvPicPr>
          <p:nvPr/>
        </p:nvPicPr>
        <p:blipFill>
          <a:blip r:embed="rId4"/>
          <a:stretch>
            <a:fillRect/>
          </a:stretch>
        </p:blipFill>
        <p:spPr>
          <a:xfrm>
            <a:off x="6617629" y="507610"/>
            <a:ext cx="2497168" cy="1238430"/>
          </a:xfrm>
          <a:prstGeom prst="rect">
            <a:avLst/>
          </a:prstGeom>
        </p:spPr>
      </p:pic>
    </p:spTree>
    <p:extLst>
      <p:ext uri="{BB962C8B-B14F-4D97-AF65-F5344CB8AC3E}">
        <p14:creationId xmlns:p14="http://schemas.microsoft.com/office/powerpoint/2010/main" val="408089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A476FB2-951B-2240-DB85-E3F6376BE902}"/>
              </a:ext>
            </a:extLst>
          </p:cNvPr>
          <p:cNvPicPr>
            <a:picLocks noGrp="1" noChangeAspect="1"/>
          </p:cNvPicPr>
          <p:nvPr>
            <p:ph type="pic" sz="quarter" idx="11"/>
          </p:nvPr>
        </p:nvPicPr>
        <p:blipFill>
          <a:blip r:embed="rId2"/>
          <a:srcRect l="5114" r="5114"/>
          <a:stretch/>
        </p:blipFill>
        <p:spPr>
          <a:xfrm>
            <a:off x="584439" y="837136"/>
            <a:ext cx="7809062" cy="3831453"/>
          </a:xfrm>
        </p:spPr>
      </p:pic>
      <p:sp>
        <p:nvSpPr>
          <p:cNvPr id="6" name="TextBox 5">
            <a:extLst>
              <a:ext uri="{FF2B5EF4-FFF2-40B4-BE49-F238E27FC236}">
                <a16:creationId xmlns:a16="http://schemas.microsoft.com/office/drawing/2014/main" id="{38F9ACAF-23B5-4FCE-2839-D17C77CC3C7D}"/>
              </a:ext>
            </a:extLst>
          </p:cNvPr>
          <p:cNvSpPr txBox="1"/>
          <p:nvPr/>
        </p:nvSpPr>
        <p:spPr>
          <a:xfrm>
            <a:off x="407598" y="294377"/>
            <a:ext cx="82641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05133"/>
                </a:solidFill>
                <a:latin typeface="Century Gothic"/>
                <a:ea typeface="+mj-ea"/>
                <a:cs typeface="Arial"/>
              </a:rPr>
              <a:t>Assisted Cataloging HITL Prototype </a:t>
            </a:r>
            <a:endParaRPr lang="en-US"/>
          </a:p>
        </p:txBody>
      </p:sp>
    </p:spTree>
    <p:extLst>
      <p:ext uri="{BB962C8B-B14F-4D97-AF65-F5344CB8AC3E}">
        <p14:creationId xmlns:p14="http://schemas.microsoft.com/office/powerpoint/2010/main" val="280253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A47AE-471C-1CAA-2260-2710C0143419}"/>
              </a:ext>
            </a:extLst>
          </p:cNvPr>
          <p:cNvPicPr>
            <a:picLocks noChangeAspect="1"/>
          </p:cNvPicPr>
          <p:nvPr/>
        </p:nvPicPr>
        <p:blipFill>
          <a:blip r:embed="rId2"/>
          <a:stretch>
            <a:fillRect/>
          </a:stretch>
        </p:blipFill>
        <p:spPr>
          <a:xfrm>
            <a:off x="535612" y="269574"/>
            <a:ext cx="8072776" cy="4604350"/>
          </a:xfrm>
          <a:prstGeom prst="rect">
            <a:avLst/>
          </a:prstGeom>
        </p:spPr>
      </p:pic>
      <p:sp>
        <p:nvSpPr>
          <p:cNvPr id="4" name="TextBox 3">
            <a:extLst>
              <a:ext uri="{FF2B5EF4-FFF2-40B4-BE49-F238E27FC236}">
                <a16:creationId xmlns:a16="http://schemas.microsoft.com/office/drawing/2014/main" id="{E9EEF01F-7DED-F374-7DA4-D059B8AF2D33}"/>
              </a:ext>
            </a:extLst>
          </p:cNvPr>
          <p:cNvSpPr txBox="1"/>
          <p:nvPr/>
        </p:nvSpPr>
        <p:spPr>
          <a:xfrm>
            <a:off x="663130" y="366010"/>
            <a:ext cx="7602082" cy="761747"/>
          </a:xfrm>
          <a:prstGeom prst="rect">
            <a:avLst/>
          </a:prstGeom>
          <a:noFill/>
        </p:spPr>
        <p:txBody>
          <a:bodyPr wrap="none" lIns="68580" tIns="34290" rIns="68580" bIns="34290" rtlCol="0" anchor="t">
            <a:spAutoFit/>
          </a:bodyPr>
          <a:lstStyle/>
          <a:p>
            <a:pPr algn="ctr"/>
            <a:r>
              <a:rPr lang="en-US" sz="2700" b="1">
                <a:solidFill>
                  <a:srgbClr val="FF3300"/>
                </a:solidFill>
                <a:latin typeface="+mj-lt"/>
              </a:rPr>
              <a:t>Elements of Machine Learning</a:t>
            </a:r>
          </a:p>
          <a:p>
            <a:pPr algn="ctr"/>
            <a:r>
              <a:rPr lang="en-US" b="1"/>
              <a:t>Processes that are trained to recognize and predict patterns in data </a:t>
            </a:r>
            <a:endParaRPr lang="en-US" b="1">
              <a:cs typeface="Calibri"/>
            </a:endParaRPr>
          </a:p>
        </p:txBody>
      </p:sp>
    </p:spTree>
    <p:extLst>
      <p:ext uri="{BB962C8B-B14F-4D97-AF65-F5344CB8AC3E}">
        <p14:creationId xmlns:p14="http://schemas.microsoft.com/office/powerpoint/2010/main" val="321062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19EB3-9305-4534-8304-C47DC81EF5D1}"/>
              </a:ext>
            </a:extLst>
          </p:cNvPr>
          <p:cNvPicPr>
            <a:picLocks noChangeAspect="1"/>
          </p:cNvPicPr>
          <p:nvPr/>
        </p:nvPicPr>
        <p:blipFill>
          <a:blip r:embed="rId3"/>
          <a:stretch>
            <a:fillRect/>
          </a:stretch>
        </p:blipFill>
        <p:spPr>
          <a:xfrm>
            <a:off x="304800" y="361950"/>
            <a:ext cx="8229600" cy="4045643"/>
          </a:xfrm>
          <a:prstGeom prst="rect">
            <a:avLst/>
          </a:prstGeom>
        </p:spPr>
      </p:pic>
    </p:spTree>
    <p:extLst>
      <p:ext uri="{BB962C8B-B14F-4D97-AF65-F5344CB8AC3E}">
        <p14:creationId xmlns:p14="http://schemas.microsoft.com/office/powerpoint/2010/main" val="42214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FC2FA-F58D-40DB-8820-F159F86F5DA0}"/>
              </a:ext>
            </a:extLst>
          </p:cNvPr>
          <p:cNvPicPr>
            <a:picLocks noChangeAspect="1"/>
          </p:cNvPicPr>
          <p:nvPr/>
        </p:nvPicPr>
        <p:blipFill>
          <a:blip r:embed="rId3"/>
          <a:stretch>
            <a:fillRect/>
          </a:stretch>
        </p:blipFill>
        <p:spPr>
          <a:xfrm>
            <a:off x="609600" y="480364"/>
            <a:ext cx="7086600" cy="4182772"/>
          </a:xfrm>
          <a:prstGeom prst="rect">
            <a:avLst/>
          </a:prstGeom>
        </p:spPr>
      </p:pic>
    </p:spTree>
    <p:extLst>
      <p:ext uri="{BB962C8B-B14F-4D97-AF65-F5344CB8AC3E}">
        <p14:creationId xmlns:p14="http://schemas.microsoft.com/office/powerpoint/2010/main" val="399710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76906-79B9-415B-8959-59E00A242F4F}"/>
              </a:ext>
            </a:extLst>
          </p:cNvPr>
          <p:cNvPicPr>
            <a:picLocks noChangeAspect="1"/>
          </p:cNvPicPr>
          <p:nvPr/>
        </p:nvPicPr>
        <p:blipFill>
          <a:blip r:embed="rId3"/>
          <a:stretch>
            <a:fillRect/>
          </a:stretch>
        </p:blipFill>
        <p:spPr>
          <a:xfrm>
            <a:off x="304800" y="438150"/>
            <a:ext cx="8489177" cy="3962400"/>
          </a:xfrm>
          <a:prstGeom prst="rect">
            <a:avLst/>
          </a:prstGeom>
        </p:spPr>
      </p:pic>
    </p:spTree>
    <p:extLst>
      <p:ext uri="{BB962C8B-B14F-4D97-AF65-F5344CB8AC3E}">
        <p14:creationId xmlns:p14="http://schemas.microsoft.com/office/powerpoint/2010/main" val="71071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32F41F-4804-4DCF-B601-75084C12DC7D}"/>
              </a:ext>
            </a:extLst>
          </p:cNvPr>
          <p:cNvPicPr>
            <a:picLocks noChangeAspect="1"/>
          </p:cNvPicPr>
          <p:nvPr/>
        </p:nvPicPr>
        <p:blipFill>
          <a:blip r:embed="rId3"/>
          <a:stretch>
            <a:fillRect/>
          </a:stretch>
        </p:blipFill>
        <p:spPr>
          <a:xfrm>
            <a:off x="304800" y="387703"/>
            <a:ext cx="8382000" cy="4290092"/>
          </a:xfrm>
          <a:prstGeom prst="rect">
            <a:avLst/>
          </a:prstGeom>
        </p:spPr>
      </p:pic>
    </p:spTree>
    <p:extLst>
      <p:ext uri="{BB962C8B-B14F-4D97-AF65-F5344CB8AC3E}">
        <p14:creationId xmlns:p14="http://schemas.microsoft.com/office/powerpoint/2010/main" val="357504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514760-7186-45AF-A96E-D17C70A66C77}"/>
              </a:ext>
            </a:extLst>
          </p:cNvPr>
          <p:cNvPicPr>
            <a:picLocks noChangeAspect="1"/>
          </p:cNvPicPr>
          <p:nvPr/>
        </p:nvPicPr>
        <p:blipFill>
          <a:blip r:embed="rId3"/>
          <a:stretch>
            <a:fillRect/>
          </a:stretch>
        </p:blipFill>
        <p:spPr>
          <a:xfrm>
            <a:off x="228600" y="361950"/>
            <a:ext cx="8153400" cy="4246563"/>
          </a:xfrm>
          <a:prstGeom prst="rect">
            <a:avLst/>
          </a:prstGeom>
        </p:spPr>
      </p:pic>
    </p:spTree>
    <p:extLst>
      <p:ext uri="{BB962C8B-B14F-4D97-AF65-F5344CB8AC3E}">
        <p14:creationId xmlns:p14="http://schemas.microsoft.com/office/powerpoint/2010/main" val="374678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77A8E3-2022-465C-8F32-528A7493FEFC}"/>
              </a:ext>
            </a:extLst>
          </p:cNvPr>
          <p:cNvPicPr>
            <a:picLocks noChangeAspect="1"/>
          </p:cNvPicPr>
          <p:nvPr/>
        </p:nvPicPr>
        <p:blipFill>
          <a:blip r:embed="rId3"/>
          <a:stretch>
            <a:fillRect/>
          </a:stretch>
        </p:blipFill>
        <p:spPr>
          <a:xfrm>
            <a:off x="990600" y="969258"/>
            <a:ext cx="7349358" cy="3204983"/>
          </a:xfrm>
          <a:prstGeom prst="rect">
            <a:avLst/>
          </a:prstGeom>
        </p:spPr>
      </p:pic>
    </p:spTree>
    <p:extLst>
      <p:ext uri="{BB962C8B-B14F-4D97-AF65-F5344CB8AC3E}">
        <p14:creationId xmlns:p14="http://schemas.microsoft.com/office/powerpoint/2010/main" val="18696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6AC-6076-D0AF-B69D-5C49191B718C}"/>
              </a:ext>
            </a:extLst>
          </p:cNvPr>
          <p:cNvSpPr>
            <a:spLocks noGrp="1"/>
          </p:cNvSpPr>
          <p:nvPr>
            <p:ph type="title"/>
          </p:nvPr>
        </p:nvSpPr>
        <p:spPr>
          <a:xfrm>
            <a:off x="628650" y="91384"/>
            <a:ext cx="7886700" cy="994172"/>
          </a:xfrm>
        </p:spPr>
        <p:txBody>
          <a:bodyPr/>
          <a:lstStyle/>
          <a:p>
            <a:r>
              <a:rPr lang="en-US" b="1">
                <a:solidFill>
                  <a:srgbClr val="FF3300"/>
                </a:solidFill>
              </a:rPr>
              <a:t>LC Labs AI Planning Framework </a:t>
            </a:r>
          </a:p>
        </p:txBody>
      </p:sp>
      <p:sp>
        <p:nvSpPr>
          <p:cNvPr id="8" name="Rectangle: Rounded Corners 7">
            <a:extLst>
              <a:ext uri="{FF2B5EF4-FFF2-40B4-BE49-F238E27FC236}">
                <a16:creationId xmlns:a16="http://schemas.microsoft.com/office/drawing/2014/main" id="{DC607422-318A-A42E-5A0F-9B8F5D6E140D}"/>
              </a:ext>
            </a:extLst>
          </p:cNvPr>
          <p:cNvSpPr/>
          <p:nvPr/>
        </p:nvSpPr>
        <p:spPr>
          <a:xfrm>
            <a:off x="1075708" y="802745"/>
            <a:ext cx="2181920" cy="28088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400" dirty="0"/>
          </a:p>
          <a:p>
            <a:pPr algn="ctr"/>
            <a:endParaRPr lang="en-US" sz="2400" dirty="0"/>
          </a:p>
          <a:p>
            <a:pPr algn="ctr"/>
            <a:r>
              <a:rPr lang="en-US" sz="2400" dirty="0"/>
              <a:t>Understand</a:t>
            </a:r>
          </a:p>
        </p:txBody>
      </p:sp>
      <p:sp>
        <p:nvSpPr>
          <p:cNvPr id="9" name="Rectangle: Rounded Corners 8">
            <a:extLst>
              <a:ext uri="{FF2B5EF4-FFF2-40B4-BE49-F238E27FC236}">
                <a16:creationId xmlns:a16="http://schemas.microsoft.com/office/drawing/2014/main" id="{D6AB035B-D82F-A447-7AA8-A777A37261FF}"/>
              </a:ext>
            </a:extLst>
          </p:cNvPr>
          <p:cNvSpPr/>
          <p:nvPr/>
        </p:nvSpPr>
        <p:spPr>
          <a:xfrm>
            <a:off x="3592640" y="802744"/>
            <a:ext cx="2181920" cy="28088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400" dirty="0"/>
          </a:p>
          <a:p>
            <a:pPr algn="ctr"/>
            <a:r>
              <a:rPr lang="en-US" sz="2400" dirty="0"/>
              <a:t>Experiment</a:t>
            </a:r>
          </a:p>
        </p:txBody>
      </p:sp>
      <p:sp>
        <p:nvSpPr>
          <p:cNvPr id="10" name="Rectangle: Rounded Corners 9">
            <a:extLst>
              <a:ext uri="{FF2B5EF4-FFF2-40B4-BE49-F238E27FC236}">
                <a16:creationId xmlns:a16="http://schemas.microsoft.com/office/drawing/2014/main" id="{00C997B8-1FB3-5AAF-21C2-0901365EAAF8}"/>
              </a:ext>
            </a:extLst>
          </p:cNvPr>
          <p:cNvSpPr/>
          <p:nvPr/>
        </p:nvSpPr>
        <p:spPr>
          <a:xfrm>
            <a:off x="6109573" y="802744"/>
            <a:ext cx="2181920" cy="2808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400" dirty="0"/>
          </a:p>
          <a:p>
            <a:pPr algn="ctr"/>
            <a:r>
              <a:rPr lang="en-US" sz="2400" dirty="0"/>
              <a:t>Implement</a:t>
            </a:r>
          </a:p>
        </p:txBody>
      </p:sp>
      <p:sp>
        <p:nvSpPr>
          <p:cNvPr id="11" name="Rectangle: Rounded Corners 10">
            <a:extLst>
              <a:ext uri="{FF2B5EF4-FFF2-40B4-BE49-F238E27FC236}">
                <a16:creationId xmlns:a16="http://schemas.microsoft.com/office/drawing/2014/main" id="{A7E2E9E8-8537-9E61-6575-A810CA42150F}"/>
              </a:ext>
            </a:extLst>
          </p:cNvPr>
          <p:cNvSpPr/>
          <p:nvPr/>
        </p:nvSpPr>
        <p:spPr>
          <a:xfrm>
            <a:off x="1151904" y="3798673"/>
            <a:ext cx="7133112" cy="40618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100"/>
              <a:t>Governance + Policy </a:t>
            </a:r>
          </a:p>
        </p:txBody>
      </p:sp>
      <p:pic>
        <p:nvPicPr>
          <p:cNvPr id="17" name="Graphic 16" descr="Connections with solid fill">
            <a:extLst>
              <a:ext uri="{FF2B5EF4-FFF2-40B4-BE49-F238E27FC236}">
                <a16:creationId xmlns:a16="http://schemas.microsoft.com/office/drawing/2014/main" id="{2A9E2BCA-6109-0E7D-FAB5-F4A67FE707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3408" y="1062858"/>
            <a:ext cx="840309" cy="840309"/>
          </a:xfrm>
          <a:prstGeom prst="rect">
            <a:avLst/>
          </a:prstGeom>
        </p:spPr>
      </p:pic>
      <p:pic>
        <p:nvPicPr>
          <p:cNvPr id="21" name="Graphic 20" descr="Lightbulb outline">
            <a:extLst>
              <a:ext uri="{FF2B5EF4-FFF2-40B4-BE49-F238E27FC236}">
                <a16:creationId xmlns:a16="http://schemas.microsoft.com/office/drawing/2014/main" id="{610CA148-9863-E82D-C34D-6AFEA00B98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941" y="752426"/>
            <a:ext cx="2838183" cy="2677447"/>
          </a:xfrm>
          <a:prstGeom prst="rect">
            <a:avLst/>
          </a:prstGeom>
        </p:spPr>
      </p:pic>
      <p:pic>
        <p:nvPicPr>
          <p:cNvPr id="44" name="Graphic 43" descr="Circles with arrows with solid fill">
            <a:extLst>
              <a:ext uri="{FF2B5EF4-FFF2-40B4-BE49-F238E27FC236}">
                <a16:creationId xmlns:a16="http://schemas.microsoft.com/office/drawing/2014/main" id="{2AF7F936-225C-3170-5BDF-8A868C7E31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67787" y="881925"/>
            <a:ext cx="2390706" cy="2390706"/>
          </a:xfrm>
          <a:prstGeom prst="rect">
            <a:avLst/>
          </a:prstGeom>
        </p:spPr>
      </p:pic>
      <p:pic>
        <p:nvPicPr>
          <p:cNvPr id="46" name="Graphic 45" descr="Remote learning language with solid fill">
            <a:extLst>
              <a:ext uri="{FF2B5EF4-FFF2-40B4-BE49-F238E27FC236}">
                <a16:creationId xmlns:a16="http://schemas.microsoft.com/office/drawing/2014/main" id="{3C6ADD94-2BE5-4889-254D-886BD03AD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4638" y="1529233"/>
            <a:ext cx="558675" cy="558675"/>
          </a:xfrm>
          <a:prstGeom prst="rect">
            <a:avLst/>
          </a:prstGeom>
        </p:spPr>
      </p:pic>
      <p:pic>
        <p:nvPicPr>
          <p:cNvPr id="49" name="Graphic 48" descr="Court with solid fill">
            <a:extLst>
              <a:ext uri="{FF2B5EF4-FFF2-40B4-BE49-F238E27FC236}">
                <a16:creationId xmlns:a16="http://schemas.microsoft.com/office/drawing/2014/main" id="{D7B21F00-FF2E-BE5D-4A8D-51A411CE31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4283" y="1730930"/>
            <a:ext cx="558675" cy="558675"/>
          </a:xfrm>
          <a:prstGeom prst="rect">
            <a:avLst/>
          </a:prstGeom>
        </p:spPr>
      </p:pic>
      <p:pic>
        <p:nvPicPr>
          <p:cNvPr id="61" name="Graphic 60" descr="Pyramid with levels with solid fill">
            <a:extLst>
              <a:ext uri="{FF2B5EF4-FFF2-40B4-BE49-F238E27FC236}">
                <a16:creationId xmlns:a16="http://schemas.microsoft.com/office/drawing/2014/main" id="{070F8A36-2028-1341-580D-450ABFFC9C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78759" y="730976"/>
            <a:ext cx="2096870" cy="2096870"/>
          </a:xfrm>
          <a:prstGeom prst="rect">
            <a:avLst/>
          </a:prstGeom>
        </p:spPr>
      </p:pic>
      <p:pic>
        <p:nvPicPr>
          <p:cNvPr id="70" name="Graphic 69" descr="Court with solid fill">
            <a:extLst>
              <a:ext uri="{FF2B5EF4-FFF2-40B4-BE49-F238E27FC236}">
                <a16:creationId xmlns:a16="http://schemas.microsoft.com/office/drawing/2014/main" id="{7ED80D36-8767-7B87-2050-A3AC01004B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65468" y="2536754"/>
            <a:ext cx="561557" cy="561557"/>
          </a:xfrm>
          <a:prstGeom prst="rect">
            <a:avLst/>
          </a:prstGeom>
        </p:spPr>
      </p:pic>
      <p:pic>
        <p:nvPicPr>
          <p:cNvPr id="72" name="Graphic 71" descr="Group of women with solid fill">
            <a:extLst>
              <a:ext uri="{FF2B5EF4-FFF2-40B4-BE49-F238E27FC236}">
                <a16:creationId xmlns:a16="http://schemas.microsoft.com/office/drawing/2014/main" id="{883FE9F7-AB7A-126A-C233-04D783E1182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49579" y="2604768"/>
            <a:ext cx="488472" cy="488472"/>
          </a:xfrm>
          <a:prstGeom prst="rect">
            <a:avLst/>
          </a:prstGeom>
        </p:spPr>
      </p:pic>
      <p:pic>
        <p:nvPicPr>
          <p:cNvPr id="77" name="Graphic 76" descr="Clipboard Badge with solid fill">
            <a:extLst>
              <a:ext uri="{FF2B5EF4-FFF2-40B4-BE49-F238E27FC236}">
                <a16:creationId xmlns:a16="http://schemas.microsoft.com/office/drawing/2014/main" id="{0F2F13A7-FFFC-3A5C-DCC1-4FCC0ECECF1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98370" y="2552966"/>
            <a:ext cx="564177" cy="564177"/>
          </a:xfrm>
          <a:prstGeom prst="rect">
            <a:avLst/>
          </a:prstGeom>
        </p:spPr>
      </p:pic>
      <p:pic>
        <p:nvPicPr>
          <p:cNvPr id="80" name="Graphic 79" descr="Research with solid fill">
            <a:extLst>
              <a:ext uri="{FF2B5EF4-FFF2-40B4-BE49-F238E27FC236}">
                <a16:creationId xmlns:a16="http://schemas.microsoft.com/office/drawing/2014/main" id="{412660A4-596D-C704-34ED-F05CA376EE2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39494" y="2611059"/>
            <a:ext cx="488472" cy="488472"/>
          </a:xfrm>
          <a:prstGeom prst="rect">
            <a:avLst/>
          </a:prstGeom>
        </p:spPr>
      </p:pic>
    </p:spTree>
    <p:extLst>
      <p:ext uri="{BB962C8B-B14F-4D97-AF65-F5344CB8AC3E}">
        <p14:creationId xmlns:p14="http://schemas.microsoft.com/office/powerpoint/2010/main" val="352959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502B1A-56FD-8F58-1B9C-5972903B714C}"/>
              </a:ext>
            </a:extLst>
          </p:cNvPr>
          <p:cNvPicPr>
            <a:picLocks noChangeAspect="1"/>
          </p:cNvPicPr>
          <p:nvPr/>
        </p:nvPicPr>
        <p:blipFill rotWithShape="1">
          <a:blip r:embed="rId3"/>
          <a:srcRect l="5287" t="45897" r="74510" b="16832"/>
          <a:stretch/>
        </p:blipFill>
        <p:spPr>
          <a:xfrm>
            <a:off x="809906" y="2555775"/>
            <a:ext cx="1348301" cy="1393032"/>
          </a:xfrm>
          <a:prstGeom prst="rect">
            <a:avLst/>
          </a:prstGeom>
        </p:spPr>
      </p:pic>
      <p:pic>
        <p:nvPicPr>
          <p:cNvPr id="5" name="Picture 4">
            <a:extLst>
              <a:ext uri="{FF2B5EF4-FFF2-40B4-BE49-F238E27FC236}">
                <a16:creationId xmlns:a16="http://schemas.microsoft.com/office/drawing/2014/main" id="{81347191-1114-62AD-4DDA-D031531A3FB6}"/>
              </a:ext>
            </a:extLst>
          </p:cNvPr>
          <p:cNvPicPr>
            <a:picLocks noChangeAspect="1"/>
          </p:cNvPicPr>
          <p:nvPr/>
        </p:nvPicPr>
        <p:blipFill rotWithShape="1">
          <a:blip r:embed="rId3"/>
          <a:srcRect l="24850" t="11190" r="20726" b="11188"/>
          <a:stretch/>
        </p:blipFill>
        <p:spPr>
          <a:xfrm>
            <a:off x="2480335" y="950119"/>
            <a:ext cx="4060748" cy="3243263"/>
          </a:xfrm>
          <a:prstGeom prst="rect">
            <a:avLst/>
          </a:prstGeom>
        </p:spPr>
      </p:pic>
      <p:pic>
        <p:nvPicPr>
          <p:cNvPr id="6" name="Graphic 5" descr="Checklist with solid fill">
            <a:extLst>
              <a:ext uri="{FF2B5EF4-FFF2-40B4-BE49-F238E27FC236}">
                <a16:creationId xmlns:a16="http://schemas.microsoft.com/office/drawing/2014/main" id="{3B992001-0F18-8AC6-F65F-837952F22F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396" y="930361"/>
            <a:ext cx="833705" cy="833705"/>
          </a:xfrm>
          <a:prstGeom prst="rect">
            <a:avLst/>
          </a:prstGeom>
        </p:spPr>
      </p:pic>
      <p:sp>
        <p:nvSpPr>
          <p:cNvPr id="7" name="TextBox 6">
            <a:extLst>
              <a:ext uri="{FF2B5EF4-FFF2-40B4-BE49-F238E27FC236}">
                <a16:creationId xmlns:a16="http://schemas.microsoft.com/office/drawing/2014/main" id="{DEE6237D-B028-68DF-7DC0-5E4B258F9A9D}"/>
              </a:ext>
            </a:extLst>
          </p:cNvPr>
          <p:cNvSpPr txBox="1"/>
          <p:nvPr/>
        </p:nvSpPr>
        <p:spPr>
          <a:xfrm>
            <a:off x="874904" y="1694858"/>
            <a:ext cx="1218306" cy="461665"/>
          </a:xfrm>
          <a:prstGeom prst="rect">
            <a:avLst/>
          </a:prstGeom>
          <a:noFill/>
        </p:spPr>
        <p:txBody>
          <a:bodyPr wrap="square" rtlCol="0">
            <a:spAutoFit/>
          </a:bodyPr>
          <a:lstStyle/>
          <a:p>
            <a:pPr algn="ctr"/>
            <a:r>
              <a:rPr lang="en-US" sz="1200" b="1"/>
              <a:t>Risks &amp; benefits</a:t>
            </a:r>
          </a:p>
        </p:txBody>
      </p:sp>
      <p:pic>
        <p:nvPicPr>
          <p:cNvPr id="8" name="Picture 7">
            <a:extLst>
              <a:ext uri="{FF2B5EF4-FFF2-40B4-BE49-F238E27FC236}">
                <a16:creationId xmlns:a16="http://schemas.microsoft.com/office/drawing/2014/main" id="{2D83B3E7-4ADA-9738-00F1-AB5E9CF77D3F}"/>
              </a:ext>
            </a:extLst>
          </p:cNvPr>
          <p:cNvPicPr>
            <a:picLocks noChangeAspect="1"/>
          </p:cNvPicPr>
          <p:nvPr/>
        </p:nvPicPr>
        <p:blipFill rotWithShape="1">
          <a:blip r:embed="rId3"/>
          <a:srcRect l="2222" t="16490" r="74417" b="49829"/>
          <a:stretch/>
        </p:blipFill>
        <p:spPr>
          <a:xfrm>
            <a:off x="0" y="1855099"/>
            <a:ext cx="1399695" cy="1130081"/>
          </a:xfrm>
          <a:prstGeom prst="rect">
            <a:avLst/>
          </a:prstGeom>
        </p:spPr>
      </p:pic>
      <p:pic>
        <p:nvPicPr>
          <p:cNvPr id="10" name="Graphic 9" descr="Teacher with solid fill">
            <a:extLst>
              <a:ext uri="{FF2B5EF4-FFF2-40B4-BE49-F238E27FC236}">
                <a16:creationId xmlns:a16="http://schemas.microsoft.com/office/drawing/2014/main" id="{20833EC2-396D-FBA2-78B4-94D33D5B73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5667" y="1799415"/>
            <a:ext cx="1024202" cy="1165749"/>
          </a:xfrm>
          <a:prstGeom prst="rect">
            <a:avLst/>
          </a:prstGeom>
        </p:spPr>
      </p:pic>
      <p:sp>
        <p:nvSpPr>
          <p:cNvPr id="12" name="TextBox 11">
            <a:extLst>
              <a:ext uri="{FF2B5EF4-FFF2-40B4-BE49-F238E27FC236}">
                <a16:creationId xmlns:a16="http://schemas.microsoft.com/office/drawing/2014/main" id="{005A74C5-376D-41A7-AE33-03D46423B3FA}"/>
              </a:ext>
            </a:extLst>
          </p:cNvPr>
          <p:cNvSpPr txBox="1"/>
          <p:nvPr/>
        </p:nvSpPr>
        <p:spPr>
          <a:xfrm>
            <a:off x="6334640" y="2729082"/>
            <a:ext cx="1287293" cy="438582"/>
          </a:xfrm>
          <a:prstGeom prst="rect">
            <a:avLst/>
          </a:prstGeom>
          <a:noFill/>
        </p:spPr>
        <p:txBody>
          <a:bodyPr wrap="square" rtlCol="0">
            <a:spAutoFit/>
          </a:bodyPr>
          <a:lstStyle/>
          <a:p>
            <a:pPr algn="ctr"/>
            <a:r>
              <a:rPr lang="en-US" sz="1125" b="1"/>
              <a:t>Skills &amp; Capacities </a:t>
            </a:r>
          </a:p>
        </p:txBody>
      </p:sp>
      <p:sp>
        <p:nvSpPr>
          <p:cNvPr id="13" name="Rectangle: Rounded Corners 12">
            <a:extLst>
              <a:ext uri="{FF2B5EF4-FFF2-40B4-BE49-F238E27FC236}">
                <a16:creationId xmlns:a16="http://schemas.microsoft.com/office/drawing/2014/main" id="{1CBDF01C-14FE-0D1B-1FC3-EC04D3F12BBD}"/>
              </a:ext>
            </a:extLst>
          </p:cNvPr>
          <p:cNvSpPr/>
          <p:nvPr/>
        </p:nvSpPr>
        <p:spPr>
          <a:xfrm>
            <a:off x="542925" y="526669"/>
            <a:ext cx="1925274" cy="312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Understand</a:t>
            </a:r>
          </a:p>
        </p:txBody>
      </p:sp>
      <p:sp>
        <p:nvSpPr>
          <p:cNvPr id="14" name="Rectangle: Rounded Corners 13">
            <a:extLst>
              <a:ext uri="{FF2B5EF4-FFF2-40B4-BE49-F238E27FC236}">
                <a16:creationId xmlns:a16="http://schemas.microsoft.com/office/drawing/2014/main" id="{421B2D69-6658-AEC8-88B5-9DC1D40981D7}"/>
              </a:ext>
            </a:extLst>
          </p:cNvPr>
          <p:cNvSpPr/>
          <p:nvPr/>
        </p:nvSpPr>
        <p:spPr>
          <a:xfrm>
            <a:off x="3550550" y="523250"/>
            <a:ext cx="1925274" cy="312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Experiment</a:t>
            </a:r>
          </a:p>
        </p:txBody>
      </p:sp>
      <p:sp>
        <p:nvSpPr>
          <p:cNvPr id="15" name="Rectangle: Rounded Corners 14">
            <a:extLst>
              <a:ext uri="{FF2B5EF4-FFF2-40B4-BE49-F238E27FC236}">
                <a16:creationId xmlns:a16="http://schemas.microsoft.com/office/drawing/2014/main" id="{407072B1-2148-9B43-4777-42C1A291D92D}"/>
              </a:ext>
            </a:extLst>
          </p:cNvPr>
          <p:cNvSpPr/>
          <p:nvPr/>
        </p:nvSpPr>
        <p:spPr>
          <a:xfrm>
            <a:off x="6795290" y="523587"/>
            <a:ext cx="1925274" cy="312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Implement</a:t>
            </a:r>
          </a:p>
        </p:txBody>
      </p:sp>
      <p:pic>
        <p:nvPicPr>
          <p:cNvPr id="16" name="Graphic 15" descr="Database with solid fill">
            <a:extLst>
              <a:ext uri="{FF2B5EF4-FFF2-40B4-BE49-F238E27FC236}">
                <a16:creationId xmlns:a16="http://schemas.microsoft.com/office/drawing/2014/main" id="{8DDACA57-F4A3-8F57-CA25-DF77ED7465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7064" y="1922041"/>
            <a:ext cx="833705" cy="833705"/>
          </a:xfrm>
          <a:prstGeom prst="rect">
            <a:avLst/>
          </a:prstGeom>
        </p:spPr>
      </p:pic>
      <p:sp>
        <p:nvSpPr>
          <p:cNvPr id="17" name="TextBox 16">
            <a:extLst>
              <a:ext uri="{FF2B5EF4-FFF2-40B4-BE49-F238E27FC236}">
                <a16:creationId xmlns:a16="http://schemas.microsoft.com/office/drawing/2014/main" id="{0C279118-B3B8-CDF3-C25B-D0BE4FE98F42}"/>
              </a:ext>
            </a:extLst>
          </p:cNvPr>
          <p:cNvSpPr txBox="1"/>
          <p:nvPr/>
        </p:nvSpPr>
        <p:spPr>
          <a:xfrm>
            <a:off x="1611710" y="2628789"/>
            <a:ext cx="1092994" cy="461665"/>
          </a:xfrm>
          <a:prstGeom prst="rect">
            <a:avLst/>
          </a:prstGeom>
          <a:noFill/>
        </p:spPr>
        <p:txBody>
          <a:bodyPr wrap="square" rtlCol="0">
            <a:spAutoFit/>
          </a:bodyPr>
          <a:lstStyle/>
          <a:p>
            <a:pPr algn="ctr"/>
            <a:r>
              <a:rPr lang="en-US" sz="1200" b="1"/>
              <a:t>Data readiness</a:t>
            </a:r>
          </a:p>
        </p:txBody>
      </p:sp>
      <p:sp>
        <p:nvSpPr>
          <p:cNvPr id="18" name="Rectangle: Rounded Corners 17">
            <a:extLst>
              <a:ext uri="{FF2B5EF4-FFF2-40B4-BE49-F238E27FC236}">
                <a16:creationId xmlns:a16="http://schemas.microsoft.com/office/drawing/2014/main" id="{7E241CC4-0443-CF93-AC43-FE6CA1D22CF2}"/>
              </a:ext>
            </a:extLst>
          </p:cNvPr>
          <p:cNvSpPr/>
          <p:nvPr/>
        </p:nvSpPr>
        <p:spPr>
          <a:xfrm>
            <a:off x="164813" y="4140375"/>
            <a:ext cx="2275670" cy="453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Collaborate &amp; Assess</a:t>
            </a:r>
          </a:p>
        </p:txBody>
      </p:sp>
      <p:sp>
        <p:nvSpPr>
          <p:cNvPr id="19" name="Rectangle: Rounded Corners 18">
            <a:extLst>
              <a:ext uri="{FF2B5EF4-FFF2-40B4-BE49-F238E27FC236}">
                <a16:creationId xmlns:a16="http://schemas.microsoft.com/office/drawing/2014/main" id="{8016C83E-8C98-C1A5-1059-3C5D48788EC9}"/>
              </a:ext>
            </a:extLst>
          </p:cNvPr>
          <p:cNvSpPr/>
          <p:nvPr/>
        </p:nvSpPr>
        <p:spPr>
          <a:xfrm>
            <a:off x="3367240" y="3956976"/>
            <a:ext cx="2181185" cy="636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Practices &amp; Documentation</a:t>
            </a:r>
          </a:p>
        </p:txBody>
      </p:sp>
      <p:sp>
        <p:nvSpPr>
          <p:cNvPr id="20" name="Rectangle: Rounded Corners 19">
            <a:extLst>
              <a:ext uri="{FF2B5EF4-FFF2-40B4-BE49-F238E27FC236}">
                <a16:creationId xmlns:a16="http://schemas.microsoft.com/office/drawing/2014/main" id="{522EB765-B0DC-1420-5D2B-FBF7D3CA1C87}"/>
              </a:ext>
            </a:extLst>
          </p:cNvPr>
          <p:cNvSpPr/>
          <p:nvPr/>
        </p:nvSpPr>
        <p:spPr>
          <a:xfrm>
            <a:off x="6700955" y="4139268"/>
            <a:ext cx="2181185" cy="4385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Policies &amp; Standards </a:t>
            </a:r>
          </a:p>
        </p:txBody>
      </p:sp>
      <p:pic>
        <p:nvPicPr>
          <p:cNvPr id="21" name="Graphic 20" descr="Clipboard Badge with solid fill">
            <a:extLst>
              <a:ext uri="{FF2B5EF4-FFF2-40B4-BE49-F238E27FC236}">
                <a16:creationId xmlns:a16="http://schemas.microsoft.com/office/drawing/2014/main" id="{25503043-E3E5-9B08-19C7-E92226CD27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81263" y="2825300"/>
            <a:ext cx="874233" cy="874233"/>
          </a:xfrm>
          <a:prstGeom prst="rect">
            <a:avLst/>
          </a:prstGeom>
        </p:spPr>
      </p:pic>
      <p:sp>
        <p:nvSpPr>
          <p:cNvPr id="22" name="TextBox 21">
            <a:extLst>
              <a:ext uri="{FF2B5EF4-FFF2-40B4-BE49-F238E27FC236}">
                <a16:creationId xmlns:a16="http://schemas.microsoft.com/office/drawing/2014/main" id="{A2B882D2-69D2-E8E0-BA5B-13FFC38C0885}"/>
              </a:ext>
            </a:extLst>
          </p:cNvPr>
          <p:cNvSpPr txBox="1"/>
          <p:nvPr/>
        </p:nvSpPr>
        <p:spPr>
          <a:xfrm>
            <a:off x="6984665" y="3634044"/>
            <a:ext cx="1735899" cy="438582"/>
          </a:xfrm>
          <a:prstGeom prst="rect">
            <a:avLst/>
          </a:prstGeom>
          <a:noFill/>
        </p:spPr>
        <p:txBody>
          <a:bodyPr wrap="square" rtlCol="0">
            <a:spAutoFit/>
          </a:bodyPr>
          <a:lstStyle/>
          <a:p>
            <a:pPr algn="ctr"/>
            <a:r>
              <a:rPr lang="en-US" sz="1125" b="1"/>
              <a:t>Shared Quality Standards </a:t>
            </a:r>
          </a:p>
        </p:txBody>
      </p:sp>
      <p:pic>
        <p:nvPicPr>
          <p:cNvPr id="23" name="Picture 22">
            <a:extLst>
              <a:ext uri="{FF2B5EF4-FFF2-40B4-BE49-F238E27FC236}">
                <a16:creationId xmlns:a16="http://schemas.microsoft.com/office/drawing/2014/main" id="{FA084CC7-B29B-29ED-1C9C-F20B00A81937}"/>
              </a:ext>
            </a:extLst>
          </p:cNvPr>
          <p:cNvPicPr>
            <a:picLocks noChangeAspect="1"/>
          </p:cNvPicPr>
          <p:nvPr/>
        </p:nvPicPr>
        <p:blipFill rotWithShape="1">
          <a:blip r:embed="rId3"/>
          <a:srcRect l="77388" t="15491" r="4501" b="60875"/>
          <a:stretch/>
        </p:blipFill>
        <p:spPr>
          <a:xfrm>
            <a:off x="7126849" y="703226"/>
            <a:ext cx="1351320" cy="1049571"/>
          </a:xfrm>
          <a:prstGeom prst="rect">
            <a:avLst/>
          </a:prstGeom>
        </p:spPr>
      </p:pic>
      <p:pic>
        <p:nvPicPr>
          <p:cNvPr id="24" name="Picture 23">
            <a:extLst>
              <a:ext uri="{FF2B5EF4-FFF2-40B4-BE49-F238E27FC236}">
                <a16:creationId xmlns:a16="http://schemas.microsoft.com/office/drawing/2014/main" id="{1A7C7058-8CDC-8D40-F30B-B98456286128}"/>
              </a:ext>
            </a:extLst>
          </p:cNvPr>
          <p:cNvPicPr>
            <a:picLocks noChangeAspect="1"/>
          </p:cNvPicPr>
          <p:nvPr/>
        </p:nvPicPr>
        <p:blipFill rotWithShape="1">
          <a:blip r:embed="rId3"/>
          <a:srcRect l="78272" t="48962" r="4475" b="14225"/>
          <a:stretch/>
        </p:blipFill>
        <p:spPr>
          <a:xfrm>
            <a:off x="7950990" y="1668302"/>
            <a:ext cx="1220243" cy="1458025"/>
          </a:xfrm>
          <a:prstGeom prst="rect">
            <a:avLst/>
          </a:prstGeom>
        </p:spPr>
      </p:pic>
      <p:sp>
        <p:nvSpPr>
          <p:cNvPr id="25" name="TextBox 24">
            <a:extLst>
              <a:ext uri="{FF2B5EF4-FFF2-40B4-BE49-F238E27FC236}">
                <a16:creationId xmlns:a16="http://schemas.microsoft.com/office/drawing/2014/main" id="{F7E2C705-651E-9F92-4409-A127368B0FDC}"/>
              </a:ext>
            </a:extLst>
          </p:cNvPr>
          <p:cNvSpPr txBox="1"/>
          <p:nvPr/>
        </p:nvSpPr>
        <p:spPr>
          <a:xfrm>
            <a:off x="6935205" y="1681526"/>
            <a:ext cx="1735899" cy="265457"/>
          </a:xfrm>
          <a:prstGeom prst="rect">
            <a:avLst/>
          </a:prstGeom>
          <a:noFill/>
        </p:spPr>
        <p:txBody>
          <a:bodyPr wrap="square" rtlCol="0">
            <a:spAutoFit/>
          </a:bodyPr>
          <a:lstStyle/>
          <a:p>
            <a:pPr algn="ctr"/>
            <a:r>
              <a:rPr lang="en-US" sz="1125" b="1"/>
              <a:t>Strategy &amp; Roadmap</a:t>
            </a:r>
          </a:p>
        </p:txBody>
      </p:sp>
    </p:spTree>
    <p:extLst>
      <p:ext uri="{BB962C8B-B14F-4D97-AF65-F5344CB8AC3E}">
        <p14:creationId xmlns:p14="http://schemas.microsoft.com/office/powerpoint/2010/main" val="256631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3CE5E7-7951-4E3B-9E07-09C150030940}"/>
              </a:ext>
            </a:extLst>
          </p:cNvPr>
          <p:cNvSpPr>
            <a:spLocks noGrp="1"/>
          </p:cNvSpPr>
          <p:nvPr>
            <p:ph type="pic" sz="quarter" idx="12"/>
          </p:nvPr>
        </p:nvSpPr>
        <p:spPr/>
        <p:txBody>
          <a:bodyPr/>
          <a:lstStyle/>
          <a:p>
            <a:endParaRPr lang="en-US"/>
          </a:p>
        </p:txBody>
      </p:sp>
      <p:pic>
        <p:nvPicPr>
          <p:cNvPr id="6" name="Picture 5">
            <a:extLst>
              <a:ext uri="{FF2B5EF4-FFF2-40B4-BE49-F238E27FC236}">
                <a16:creationId xmlns:a16="http://schemas.microsoft.com/office/drawing/2014/main" id="{355B0CB6-BA3E-4E89-9BEB-2017592D2EF1}"/>
              </a:ext>
            </a:extLst>
          </p:cNvPr>
          <p:cNvPicPr>
            <a:picLocks noChangeAspect="1"/>
          </p:cNvPicPr>
          <p:nvPr/>
        </p:nvPicPr>
        <p:blipFill>
          <a:blip r:embed="rId3"/>
          <a:stretch>
            <a:fillRect/>
          </a:stretch>
        </p:blipFill>
        <p:spPr>
          <a:xfrm>
            <a:off x="573306" y="486904"/>
            <a:ext cx="7667190" cy="4169691"/>
          </a:xfrm>
          <a:prstGeom prst="rect">
            <a:avLst/>
          </a:prstGeom>
        </p:spPr>
      </p:pic>
    </p:spTree>
    <p:extLst>
      <p:ext uri="{BB962C8B-B14F-4D97-AF65-F5344CB8AC3E}">
        <p14:creationId xmlns:p14="http://schemas.microsoft.com/office/powerpoint/2010/main" val="175034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ED1-CED7-83C3-40FD-9669DD8C229E}"/>
              </a:ext>
            </a:extLst>
          </p:cNvPr>
          <p:cNvSpPr>
            <a:spLocks noGrp="1"/>
          </p:cNvSpPr>
          <p:nvPr>
            <p:ph type="title"/>
          </p:nvPr>
        </p:nvSpPr>
        <p:spPr>
          <a:xfrm>
            <a:off x="2023248" y="166102"/>
            <a:ext cx="6962902" cy="438900"/>
          </a:xfrm>
        </p:spPr>
        <p:txBody>
          <a:bodyPr>
            <a:normAutofit/>
          </a:bodyPr>
          <a:lstStyle/>
          <a:p>
            <a:r>
              <a:rPr lang="en-US"/>
              <a:t>Executive Order 13960 – AI Principles </a:t>
            </a:r>
          </a:p>
        </p:txBody>
      </p:sp>
      <p:sp>
        <p:nvSpPr>
          <p:cNvPr id="6" name="Freeform: Shape 5">
            <a:extLst>
              <a:ext uri="{FF2B5EF4-FFF2-40B4-BE49-F238E27FC236}">
                <a16:creationId xmlns:a16="http://schemas.microsoft.com/office/drawing/2014/main" id="{D2FBA233-3284-632D-C7BF-63865B5CD9C3}"/>
              </a:ext>
            </a:extLst>
          </p:cNvPr>
          <p:cNvSpPr>
            <a:spLocks/>
          </p:cNvSpPr>
          <p:nvPr/>
        </p:nvSpPr>
        <p:spPr>
          <a:xfrm>
            <a:off x="193569" y="206567"/>
            <a:ext cx="1627742" cy="1571969"/>
          </a:xfrm>
          <a:custGeom>
            <a:avLst/>
            <a:gdLst>
              <a:gd name="connsiteX0" fmla="*/ 0 w 2773098"/>
              <a:gd name="connsiteY0" fmla="*/ 277310 h 5163670"/>
              <a:gd name="connsiteX1" fmla="*/ 277310 w 2773098"/>
              <a:gd name="connsiteY1" fmla="*/ 0 h 5163670"/>
              <a:gd name="connsiteX2" fmla="*/ 2495788 w 2773098"/>
              <a:gd name="connsiteY2" fmla="*/ 0 h 5163670"/>
              <a:gd name="connsiteX3" fmla="*/ 2773098 w 2773098"/>
              <a:gd name="connsiteY3" fmla="*/ 277310 h 5163670"/>
              <a:gd name="connsiteX4" fmla="*/ 2773098 w 2773098"/>
              <a:gd name="connsiteY4" fmla="*/ 4886360 h 5163670"/>
              <a:gd name="connsiteX5" fmla="*/ 2495788 w 2773098"/>
              <a:gd name="connsiteY5" fmla="*/ 5163670 h 5163670"/>
              <a:gd name="connsiteX6" fmla="*/ 277310 w 2773098"/>
              <a:gd name="connsiteY6" fmla="*/ 5163670 h 5163670"/>
              <a:gd name="connsiteX7" fmla="*/ 0 w 2773098"/>
              <a:gd name="connsiteY7" fmla="*/ 4886360 h 5163670"/>
              <a:gd name="connsiteX8" fmla="*/ 0 w 2773098"/>
              <a:gd name="connsiteY8" fmla="*/ 277310 h 516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098" h="5163670">
                <a:moveTo>
                  <a:pt x="0" y="277310"/>
                </a:moveTo>
                <a:cubicBezTo>
                  <a:pt x="0" y="124156"/>
                  <a:pt x="124156" y="0"/>
                  <a:pt x="277310" y="0"/>
                </a:cubicBezTo>
                <a:lnTo>
                  <a:pt x="2495788" y="0"/>
                </a:lnTo>
                <a:cubicBezTo>
                  <a:pt x="2648942" y="0"/>
                  <a:pt x="2773098" y="124156"/>
                  <a:pt x="2773098" y="277310"/>
                </a:cubicBezTo>
                <a:lnTo>
                  <a:pt x="2773098" y="4886360"/>
                </a:lnTo>
                <a:cubicBezTo>
                  <a:pt x="2773098" y="5039514"/>
                  <a:pt x="2648942" y="5163670"/>
                  <a:pt x="2495788" y="5163670"/>
                </a:cubicBezTo>
                <a:lnTo>
                  <a:pt x="277310" y="5163670"/>
                </a:lnTo>
                <a:cubicBezTo>
                  <a:pt x="124156" y="5163670"/>
                  <a:pt x="0" y="5039514"/>
                  <a:pt x="0" y="4886360"/>
                </a:cubicBezTo>
                <a:lnTo>
                  <a:pt x="0" y="277310"/>
                </a:lnTo>
                <a:close/>
              </a:path>
            </a:pathLst>
          </a:cu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101346" tIns="1650447" rIns="101346" bIns="875897" numCol="1" spcCol="1270" anchor="t" anchorCtr="1">
            <a:noAutofit/>
          </a:bodyPr>
          <a:lstStyle/>
          <a:p>
            <a:pPr algn="ctr" defTabSz="633413">
              <a:lnSpc>
                <a:spcPct val="90000"/>
              </a:lnSpc>
              <a:spcBef>
                <a:spcPct val="0"/>
              </a:spcBef>
              <a:spcAft>
                <a:spcPct val="35000"/>
              </a:spcAft>
              <a:buClr>
                <a:srgbClr val="24292F"/>
              </a:buClr>
              <a:buSzPts val="1200"/>
            </a:pPr>
            <a:r>
              <a:rPr lang="en-US" sz="1425" b="1">
                <a:latin typeface="Roboto"/>
                <a:ea typeface="Roboto"/>
                <a:cs typeface="Roboto"/>
              </a:rPr>
              <a:t>Principles &amp; Values</a:t>
            </a:r>
            <a:endParaRPr lang="en-US" sz="1425" b="1">
              <a:latin typeface="Roboto" panose="02000000000000000000" pitchFamily="2" charset="0"/>
              <a:ea typeface="Roboto" panose="02000000000000000000" pitchFamily="2" charset="0"/>
              <a:cs typeface="Roboto" panose="02000000000000000000" pitchFamily="2" charset="0"/>
            </a:endParaRPr>
          </a:p>
        </p:txBody>
      </p:sp>
      <p:sp>
        <p:nvSpPr>
          <p:cNvPr id="14" name="Oval 13">
            <a:extLst>
              <a:ext uri="{FF2B5EF4-FFF2-40B4-BE49-F238E27FC236}">
                <a16:creationId xmlns:a16="http://schemas.microsoft.com/office/drawing/2014/main" id="{A9FB41F0-8795-7250-428D-5B62AC7FB804}"/>
              </a:ext>
            </a:extLst>
          </p:cNvPr>
          <p:cNvSpPr>
            <a:spLocks/>
          </p:cNvSpPr>
          <p:nvPr/>
        </p:nvSpPr>
        <p:spPr>
          <a:xfrm>
            <a:off x="485803" y="385584"/>
            <a:ext cx="1043272" cy="985978"/>
          </a:xfrm>
          <a:prstGeom prst="ellipse">
            <a:avLst/>
          </a:prstGeom>
          <a:blipFill rotWithShape="1">
            <a:blip r:embed="rId3">
              <a:alphaModFix/>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050"/>
          </a:p>
        </p:txBody>
      </p:sp>
      <p:sp>
        <p:nvSpPr>
          <p:cNvPr id="3" name="TextBox 2">
            <a:extLst>
              <a:ext uri="{FF2B5EF4-FFF2-40B4-BE49-F238E27FC236}">
                <a16:creationId xmlns:a16="http://schemas.microsoft.com/office/drawing/2014/main" id="{997F07AD-BEAF-074E-FD84-86A3050EEE7C}"/>
              </a:ext>
            </a:extLst>
          </p:cNvPr>
          <p:cNvSpPr txBox="1"/>
          <p:nvPr/>
        </p:nvSpPr>
        <p:spPr>
          <a:xfrm>
            <a:off x="1994673" y="612145"/>
            <a:ext cx="6779142" cy="1852430"/>
          </a:xfrm>
          <a:prstGeom prst="rect">
            <a:avLst/>
          </a:prstGeom>
          <a:noFill/>
        </p:spPr>
        <p:txBody>
          <a:bodyPr wrap="square" lIns="68580" tIns="34290" rIns="68580" bIns="34290" rtlCol="0" anchor="t">
            <a:spAutoFit/>
          </a:bodyPr>
          <a:lstStyle/>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Lawful and respectful of our National’s values. </a:t>
            </a:r>
            <a:r>
              <a:rPr lang="en-US" sz="1200" kern="100">
                <a:ea typeface="Calibri" panose="020F0502020204030204" pitchFamily="34" charset="0"/>
                <a:cs typeface="Times New Roman"/>
              </a:rPr>
              <a:t>Especially those addressing privacy, </a:t>
            </a:r>
            <a:r>
              <a:rPr lang="en-US" sz="1200" kern="100">
                <a:highlight>
                  <a:srgbClr val="FFFF00"/>
                </a:highlight>
                <a:ea typeface="Calibri" panose="020F0502020204030204" pitchFamily="34" charset="0"/>
                <a:cs typeface="Times New Roman"/>
              </a:rPr>
              <a:t>civil rights</a:t>
            </a:r>
            <a:r>
              <a:rPr lang="en-US" sz="1200" kern="100">
                <a:ea typeface="Calibri" panose="020F0502020204030204" pitchFamily="34" charset="0"/>
                <a:cs typeface="Times New Roman"/>
              </a:rPr>
              <a:t>, and </a:t>
            </a:r>
            <a:r>
              <a:rPr lang="en-US" sz="1200" kern="100">
                <a:highlight>
                  <a:srgbClr val="FFFF00"/>
                </a:highlight>
                <a:ea typeface="Calibri" panose="020F0502020204030204" pitchFamily="34" charset="0"/>
                <a:cs typeface="Times New Roman"/>
              </a:rPr>
              <a:t>civil liberties</a:t>
            </a:r>
            <a:r>
              <a:rPr lang="en-US" sz="1200" kern="100">
                <a:ea typeface="Calibri" panose="020F0502020204030204" pitchFamily="34" charset="0"/>
                <a:cs typeface="Times New Roman"/>
              </a:rPr>
              <a:t>. </a:t>
            </a:r>
            <a:endParaRPr lang="en-US" sz="1200" kern="100">
              <a:ea typeface="Calibri" panose="020F0502020204030204" pitchFamily="34" charset="0"/>
              <a:cs typeface="Times New Roman" panose="02020603050405020304" pitchFamily="18" charset="0"/>
            </a:endParaRP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Purposeful and performance-driven. </a:t>
            </a:r>
            <a:r>
              <a:rPr lang="en-US" sz="1200" kern="100">
                <a:ea typeface="Calibri" panose="020F0502020204030204" pitchFamily="34" charset="0"/>
                <a:cs typeface="Times New Roman"/>
              </a:rPr>
              <a:t>Use AI for specific use cases when the benefits outweigh risks and the risks and can be assessed and managed.</a:t>
            </a:r>
            <a:r>
              <a:rPr lang="en-US" sz="1050" kern="100">
                <a:ea typeface="Calibri" panose="020F0502020204030204" pitchFamily="34" charset="0"/>
                <a:cs typeface="Times New Roman"/>
              </a:rPr>
              <a:t> </a:t>
            </a:r>
            <a:endParaRPr lang="en-US" sz="1050" kern="100">
              <a:ea typeface="Calibri" panose="020F0502020204030204" pitchFamily="34" charset="0"/>
              <a:cs typeface="Times New Roman" panose="02020603050405020304" pitchFamily="18" charset="0"/>
            </a:endParaRP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Accurate, reliable, and effective. </a:t>
            </a:r>
            <a:endParaRPr lang="en-US" sz="1050" kern="100">
              <a:ea typeface="Calibri" panose="020F0502020204030204" pitchFamily="34" charset="0"/>
              <a:cs typeface="Times New Roman" panose="02020603050405020304" pitchFamily="18" charset="0"/>
            </a:endParaRP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highlight>
                  <a:srgbClr val="FFFF00"/>
                </a:highlight>
                <a:ea typeface="Calibri" panose="020F0502020204030204" pitchFamily="34" charset="0"/>
                <a:cs typeface="Times New Roman"/>
              </a:rPr>
              <a:t>Safe, secure</a:t>
            </a:r>
            <a:r>
              <a:rPr lang="en-US" sz="1050" kern="100">
                <a:ea typeface="Calibri" panose="020F0502020204030204" pitchFamily="34" charset="0"/>
                <a:cs typeface="Times New Roman"/>
              </a:rPr>
              <a:t>, and resilient.</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Understandable by subject matter experts and users.</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Regularly monitored. </a:t>
            </a:r>
            <a:r>
              <a:rPr lang="en-US" sz="1200" kern="100">
                <a:ea typeface="Calibri" panose="020F0502020204030204" pitchFamily="34" charset="0"/>
                <a:cs typeface="Times New Roman"/>
              </a:rPr>
              <a:t>Periodically test AI systems for adherence to these Principles.</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Transparent. </a:t>
            </a:r>
            <a:r>
              <a:rPr lang="en-US" sz="1200" kern="100">
                <a:ea typeface="Calibri" panose="020F0502020204030204" pitchFamily="34" charset="0"/>
                <a:cs typeface="Times New Roman"/>
              </a:rPr>
              <a:t>Disclose the use of AI to stakeholders, including Congress and the public. </a:t>
            </a:r>
            <a:endParaRPr lang="en-US" sz="1200" kern="100">
              <a:ea typeface="Calibri" panose="020F0502020204030204" pitchFamily="34" charset="0"/>
              <a:cs typeface="Times New Roman" panose="02020603050405020304" pitchFamily="18" charset="0"/>
            </a:endParaRP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Accountable. </a:t>
            </a:r>
            <a:r>
              <a:rPr lang="en-US" sz="1200" kern="100">
                <a:ea typeface="Calibri" panose="020F0502020204030204" pitchFamily="34" charset="0"/>
                <a:cs typeface="Times New Roman"/>
              </a:rPr>
              <a:t>Ensure proper use of AI and training to staff. </a:t>
            </a:r>
            <a:endParaRPr lang="en-US" sz="1200" kern="10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CF3088E-EE3D-5942-F4EF-59FAD79ADCB5}"/>
              </a:ext>
            </a:extLst>
          </p:cNvPr>
          <p:cNvSpPr txBox="1">
            <a:spLocks/>
          </p:cNvSpPr>
          <p:nvPr/>
        </p:nvSpPr>
        <p:spPr>
          <a:xfrm>
            <a:off x="2023248" y="2752139"/>
            <a:ext cx="6962902" cy="438900"/>
          </a:xfrm>
          <a:prstGeom prst="rect">
            <a:avLst/>
          </a:prstGeom>
          <a:noFill/>
          <a:ln>
            <a:noFill/>
          </a:ln>
        </p:spPr>
        <p:txBody>
          <a:bodyPr spcFirstLastPara="1" vert="horz" wrap="square" lIns="51431" tIns="25706" rIns="51431" bIns="25706" rtlCol="0" anchor="ctr" anchorCtr="0">
            <a:normAutofit fontScale="85000" lnSpcReduction="10000"/>
          </a:bodyPr>
          <a:lstStyle>
            <a:lvl1pPr lvl="0" algn="l" defTabSz="914400" rtl="0" eaLnBrk="1" latinLnBrk="0" hangingPunct="1">
              <a:lnSpc>
                <a:spcPct val="90000"/>
              </a:lnSpc>
              <a:spcBef>
                <a:spcPts val="0"/>
              </a:spcBef>
              <a:spcAft>
                <a:spcPts val="0"/>
              </a:spcAft>
              <a:buClr>
                <a:srgbClr val="F05133"/>
              </a:buClr>
              <a:buSzPts val="2700"/>
              <a:buFont typeface="Century Gothic"/>
              <a:buNone/>
              <a:defRPr sz="3600" b="1" kern="1200">
                <a:solidFill>
                  <a:srgbClr val="F05133"/>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r>
              <a:rPr lang="en-US" sz="2700"/>
              <a:t>Executive Order 14110 – AI Policy + Principles </a:t>
            </a:r>
          </a:p>
        </p:txBody>
      </p:sp>
      <p:sp>
        <p:nvSpPr>
          <p:cNvPr id="7" name="TextBox 6">
            <a:extLst>
              <a:ext uri="{FF2B5EF4-FFF2-40B4-BE49-F238E27FC236}">
                <a16:creationId xmlns:a16="http://schemas.microsoft.com/office/drawing/2014/main" id="{E87B5EA4-629F-B086-07F0-4C584E405088}"/>
              </a:ext>
            </a:extLst>
          </p:cNvPr>
          <p:cNvSpPr txBox="1"/>
          <p:nvPr/>
        </p:nvSpPr>
        <p:spPr>
          <a:xfrm>
            <a:off x="1994673" y="3219614"/>
            <a:ext cx="6529111" cy="1402307"/>
          </a:xfrm>
          <a:prstGeom prst="rect">
            <a:avLst/>
          </a:prstGeom>
          <a:noFill/>
        </p:spPr>
        <p:txBody>
          <a:bodyPr wrap="square" lIns="68580" tIns="34290" rIns="68580" bIns="34290" rtlCol="0" anchor="t">
            <a:spAutoFit/>
          </a:bodyPr>
          <a:lstStyle/>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Be </a:t>
            </a:r>
            <a:r>
              <a:rPr lang="en-US" sz="1050" kern="100">
                <a:highlight>
                  <a:srgbClr val="FFFF00"/>
                </a:highlight>
                <a:ea typeface="Calibri" panose="020F0502020204030204" pitchFamily="34" charset="0"/>
                <a:cs typeface="Times New Roman"/>
              </a:rPr>
              <a:t>safe and secure</a:t>
            </a:r>
            <a:endParaRPr lang="en-US" sz="1050" kern="100">
              <a:highlight>
                <a:srgbClr val="FFFF00"/>
              </a:highlight>
              <a:ea typeface="Calibri" panose="020F0502020204030204" pitchFamily="34" charset="0"/>
              <a:cs typeface="Times New Roman" panose="02020603050405020304" pitchFamily="18" charset="0"/>
            </a:endParaRP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Promote innovation, competition and collaboration</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Support American workers</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Advance equity and </a:t>
            </a:r>
            <a:r>
              <a:rPr lang="en-US" sz="1050" kern="100">
                <a:highlight>
                  <a:srgbClr val="FFFF00"/>
                </a:highlight>
                <a:ea typeface="Calibri" panose="020F0502020204030204" pitchFamily="34" charset="0"/>
                <a:cs typeface="Times New Roman"/>
              </a:rPr>
              <a:t>civil rights </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Protect consumers</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Protect privacy and </a:t>
            </a:r>
            <a:r>
              <a:rPr lang="en-US" sz="1050" kern="100">
                <a:highlight>
                  <a:srgbClr val="FFFF00"/>
                </a:highlight>
                <a:ea typeface="Calibri" panose="020F0502020204030204" pitchFamily="34" charset="0"/>
                <a:cs typeface="Times New Roman"/>
              </a:rPr>
              <a:t>civil liberties</a:t>
            </a:r>
            <a:r>
              <a:rPr lang="en-US" sz="1050" kern="100">
                <a:ea typeface="Calibri" panose="020F0502020204030204" pitchFamily="34" charset="0"/>
                <a:cs typeface="Times New Roman"/>
              </a:rPr>
              <a:t> </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Train gov staff and recruit technical talent</a:t>
            </a:r>
          </a:p>
          <a:p>
            <a:pPr marL="600075" lvl="2" indent="-257175" defTabSz="500063">
              <a:lnSpc>
                <a:spcPct val="90000"/>
              </a:lnSpc>
              <a:spcBef>
                <a:spcPct val="0"/>
              </a:spcBef>
              <a:spcAft>
                <a:spcPct val="15000"/>
              </a:spcAft>
              <a:buClr>
                <a:srgbClr val="24292F"/>
              </a:buClr>
              <a:buSzPts val="1200"/>
              <a:buFont typeface="Arial" panose="020B0604020202020204" pitchFamily="34" charset="0"/>
              <a:buChar char="•"/>
            </a:pPr>
            <a:r>
              <a:rPr lang="en-US" sz="1050" kern="100">
                <a:ea typeface="Calibri" panose="020F0502020204030204" pitchFamily="34" charset="0"/>
                <a:cs typeface="Times New Roman"/>
              </a:rPr>
              <a:t>Lead globally </a:t>
            </a:r>
          </a:p>
        </p:txBody>
      </p:sp>
    </p:spTree>
    <p:extLst>
      <p:ext uri="{BB962C8B-B14F-4D97-AF65-F5344CB8AC3E}">
        <p14:creationId xmlns:p14="http://schemas.microsoft.com/office/powerpoint/2010/main" val="313818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D3BB-5452-D819-4359-B87E4810ABB5}"/>
              </a:ext>
            </a:extLst>
          </p:cNvPr>
          <p:cNvSpPr>
            <a:spLocks noGrp="1"/>
          </p:cNvSpPr>
          <p:nvPr>
            <p:ph type="title"/>
          </p:nvPr>
        </p:nvSpPr>
        <p:spPr/>
        <p:txBody>
          <a:bodyPr/>
          <a:lstStyle/>
          <a:p>
            <a:r>
              <a:rPr lang="en-US"/>
              <a:t>Potential AI Principles? </a:t>
            </a:r>
          </a:p>
        </p:txBody>
      </p:sp>
      <p:sp>
        <p:nvSpPr>
          <p:cNvPr id="5" name="TextBox 4">
            <a:extLst>
              <a:ext uri="{FF2B5EF4-FFF2-40B4-BE49-F238E27FC236}">
                <a16:creationId xmlns:a16="http://schemas.microsoft.com/office/drawing/2014/main" id="{92361117-5750-BA37-9D68-4123934380A3}"/>
              </a:ext>
            </a:extLst>
          </p:cNvPr>
          <p:cNvSpPr txBox="1"/>
          <p:nvPr/>
        </p:nvSpPr>
        <p:spPr>
          <a:xfrm rot="10800000" flipV="1">
            <a:off x="2493025" y="1444903"/>
            <a:ext cx="720100" cy="553998"/>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 Able to have limits</a:t>
            </a:r>
            <a:endParaRPr lang="en-US" sz="1050"/>
          </a:p>
        </p:txBody>
      </p:sp>
      <p:sp>
        <p:nvSpPr>
          <p:cNvPr id="16" name="TextBox 15">
            <a:extLst>
              <a:ext uri="{FF2B5EF4-FFF2-40B4-BE49-F238E27FC236}">
                <a16:creationId xmlns:a16="http://schemas.microsoft.com/office/drawing/2014/main" id="{CE09EADF-2865-69AA-FD0E-F5FC28B0032A}"/>
              </a:ext>
            </a:extLst>
          </p:cNvPr>
          <p:cNvSpPr txBox="1"/>
          <p:nvPr/>
        </p:nvSpPr>
        <p:spPr>
          <a:xfrm rot="10800000" flipV="1">
            <a:off x="3335032" y="2138243"/>
            <a:ext cx="1154292" cy="392415"/>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latin typeface="Calibri"/>
              </a:rPr>
              <a:t> Able to have limits</a:t>
            </a:r>
            <a:endParaRPr lang="en-US" sz="1050"/>
          </a:p>
        </p:txBody>
      </p:sp>
      <p:sp>
        <p:nvSpPr>
          <p:cNvPr id="17" name="TextBox 16">
            <a:extLst>
              <a:ext uri="{FF2B5EF4-FFF2-40B4-BE49-F238E27FC236}">
                <a16:creationId xmlns:a16="http://schemas.microsoft.com/office/drawing/2014/main" id="{62AC5D5F-7EBD-2886-9A9D-F546C23A0E21}"/>
              </a:ext>
            </a:extLst>
          </p:cNvPr>
          <p:cNvSpPr txBox="1"/>
          <p:nvPr/>
        </p:nvSpPr>
        <p:spPr>
          <a:xfrm>
            <a:off x="3050329" y="1200236"/>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cs typeface="Calibri"/>
              </a:rPr>
              <a:t>D.E.I.</a:t>
            </a:r>
          </a:p>
        </p:txBody>
      </p:sp>
      <p:sp>
        <p:nvSpPr>
          <p:cNvPr id="18" name="TextBox 17">
            <a:extLst>
              <a:ext uri="{FF2B5EF4-FFF2-40B4-BE49-F238E27FC236}">
                <a16:creationId xmlns:a16="http://schemas.microsoft.com/office/drawing/2014/main" id="{C4A43E22-6298-DD76-29A5-3F8787EAF429}"/>
              </a:ext>
            </a:extLst>
          </p:cNvPr>
          <p:cNvSpPr txBox="1"/>
          <p:nvPr/>
        </p:nvSpPr>
        <p:spPr>
          <a:xfrm rot="10800000" flipV="1">
            <a:off x="3578805" y="2772499"/>
            <a:ext cx="1023710"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Accessible</a:t>
            </a:r>
          </a:p>
        </p:txBody>
      </p:sp>
      <p:sp>
        <p:nvSpPr>
          <p:cNvPr id="19" name="TextBox 18">
            <a:extLst>
              <a:ext uri="{FF2B5EF4-FFF2-40B4-BE49-F238E27FC236}">
                <a16:creationId xmlns:a16="http://schemas.microsoft.com/office/drawing/2014/main" id="{8817A823-5A25-D822-FC19-D2887D3EEEAE}"/>
              </a:ext>
            </a:extLst>
          </p:cNvPr>
          <p:cNvSpPr txBox="1"/>
          <p:nvPr/>
        </p:nvSpPr>
        <p:spPr>
          <a:xfrm>
            <a:off x="2060726" y="3320998"/>
            <a:ext cx="1157654" cy="392415"/>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Robustness / Resilient</a:t>
            </a:r>
            <a:endParaRPr lang="en-US" sz="1050"/>
          </a:p>
        </p:txBody>
      </p:sp>
      <p:sp>
        <p:nvSpPr>
          <p:cNvPr id="20" name="TextBox 19">
            <a:extLst>
              <a:ext uri="{FF2B5EF4-FFF2-40B4-BE49-F238E27FC236}">
                <a16:creationId xmlns:a16="http://schemas.microsoft.com/office/drawing/2014/main" id="{9F5606C7-61EF-B1CC-25A8-E4F875F3B4F0}"/>
              </a:ext>
            </a:extLst>
          </p:cNvPr>
          <p:cNvSpPr txBox="1"/>
          <p:nvPr/>
        </p:nvSpPr>
        <p:spPr>
          <a:xfrm>
            <a:off x="2001979" y="2474008"/>
            <a:ext cx="1149716" cy="392415"/>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Ensuring privacy when necessary</a:t>
            </a:r>
            <a:endParaRPr lang="en-US" sz="1050"/>
          </a:p>
        </p:txBody>
      </p:sp>
      <p:sp>
        <p:nvSpPr>
          <p:cNvPr id="21" name="TextBox 20">
            <a:extLst>
              <a:ext uri="{FF2B5EF4-FFF2-40B4-BE49-F238E27FC236}">
                <a16:creationId xmlns:a16="http://schemas.microsoft.com/office/drawing/2014/main" id="{03863431-631C-9D8C-14D9-B8E087073896}"/>
              </a:ext>
            </a:extLst>
          </p:cNvPr>
          <p:cNvSpPr txBox="1"/>
          <p:nvPr/>
        </p:nvSpPr>
        <p:spPr>
          <a:xfrm>
            <a:off x="3292720" y="3322254"/>
            <a:ext cx="1150931"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 Quality and Trust</a:t>
            </a:r>
            <a:endParaRPr lang="en-US" sz="1050"/>
          </a:p>
        </p:txBody>
      </p:sp>
      <p:sp>
        <p:nvSpPr>
          <p:cNvPr id="23" name="TextBox 22">
            <a:extLst>
              <a:ext uri="{FF2B5EF4-FFF2-40B4-BE49-F238E27FC236}">
                <a16:creationId xmlns:a16="http://schemas.microsoft.com/office/drawing/2014/main" id="{C5FFB7CA-8346-0B0A-6745-573986BE0D7C}"/>
              </a:ext>
            </a:extLst>
          </p:cNvPr>
          <p:cNvSpPr txBox="1"/>
          <p:nvPr/>
        </p:nvSpPr>
        <p:spPr>
          <a:xfrm>
            <a:off x="5340416" y="4099277"/>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cs typeface="Calibri"/>
              </a:rPr>
              <a:t>Approachable</a:t>
            </a:r>
          </a:p>
        </p:txBody>
      </p:sp>
      <p:sp>
        <p:nvSpPr>
          <p:cNvPr id="24" name="TextBox 23">
            <a:extLst>
              <a:ext uri="{FF2B5EF4-FFF2-40B4-BE49-F238E27FC236}">
                <a16:creationId xmlns:a16="http://schemas.microsoft.com/office/drawing/2014/main" id="{0839B8EE-77B5-EFDA-327F-6252366875D9}"/>
              </a:ext>
            </a:extLst>
          </p:cNvPr>
          <p:cNvSpPr txBox="1"/>
          <p:nvPr/>
        </p:nvSpPr>
        <p:spPr>
          <a:xfrm>
            <a:off x="4586310" y="3368026"/>
            <a:ext cx="1278677"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cs typeface="Calibri"/>
              </a:rPr>
              <a:t>Accountable</a:t>
            </a:r>
            <a:endParaRPr lang="en-US" sz="1050"/>
          </a:p>
        </p:txBody>
      </p:sp>
      <p:sp>
        <p:nvSpPr>
          <p:cNvPr id="25" name="TextBox 24">
            <a:extLst>
              <a:ext uri="{FF2B5EF4-FFF2-40B4-BE49-F238E27FC236}">
                <a16:creationId xmlns:a16="http://schemas.microsoft.com/office/drawing/2014/main" id="{534A3841-A37E-1DD4-0C93-6705A7B66F38}"/>
              </a:ext>
            </a:extLst>
          </p:cNvPr>
          <p:cNvSpPr txBox="1"/>
          <p:nvPr/>
        </p:nvSpPr>
        <p:spPr>
          <a:xfrm>
            <a:off x="4618774" y="2659214"/>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cs typeface="Calibri"/>
              </a:rPr>
              <a:t>Trustworthy</a:t>
            </a:r>
          </a:p>
        </p:txBody>
      </p:sp>
      <p:sp>
        <p:nvSpPr>
          <p:cNvPr id="26" name="Oval 25">
            <a:extLst>
              <a:ext uri="{FF2B5EF4-FFF2-40B4-BE49-F238E27FC236}">
                <a16:creationId xmlns:a16="http://schemas.microsoft.com/office/drawing/2014/main" id="{CA9F691D-FF8A-DF7A-ABCC-3862F21273DB}"/>
              </a:ext>
            </a:extLst>
          </p:cNvPr>
          <p:cNvSpPr/>
          <p:nvPr/>
        </p:nvSpPr>
        <p:spPr>
          <a:xfrm>
            <a:off x="1936637" y="722614"/>
            <a:ext cx="5106865" cy="4286249"/>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TextBox 26">
            <a:extLst>
              <a:ext uri="{FF2B5EF4-FFF2-40B4-BE49-F238E27FC236}">
                <a16:creationId xmlns:a16="http://schemas.microsoft.com/office/drawing/2014/main" id="{8B76CAB9-C402-91EF-6ED5-9FABF0DD18C4}"/>
              </a:ext>
            </a:extLst>
          </p:cNvPr>
          <p:cNvSpPr txBox="1"/>
          <p:nvPr/>
        </p:nvSpPr>
        <p:spPr>
          <a:xfrm>
            <a:off x="3790347" y="948503"/>
            <a:ext cx="1705707"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b="1">
                <a:solidFill>
                  <a:srgbClr val="F05133"/>
                </a:solidFill>
                <a:cs typeface="Calibri"/>
              </a:rPr>
              <a:t>Very important</a:t>
            </a:r>
            <a:endParaRPr lang="en-US" sz="1050" b="1">
              <a:solidFill>
                <a:srgbClr val="F05133"/>
              </a:solidFill>
            </a:endParaRPr>
          </a:p>
        </p:txBody>
      </p:sp>
      <p:sp>
        <p:nvSpPr>
          <p:cNvPr id="29" name="Oval 28">
            <a:extLst>
              <a:ext uri="{FF2B5EF4-FFF2-40B4-BE49-F238E27FC236}">
                <a16:creationId xmlns:a16="http://schemas.microsoft.com/office/drawing/2014/main" id="{0C39948D-6338-CC4D-7AB2-C83EE94181D7}"/>
              </a:ext>
            </a:extLst>
          </p:cNvPr>
          <p:cNvSpPr/>
          <p:nvPr/>
        </p:nvSpPr>
        <p:spPr>
          <a:xfrm>
            <a:off x="2962405" y="1659215"/>
            <a:ext cx="3062654" cy="2754923"/>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TextBox 29">
            <a:extLst>
              <a:ext uri="{FF2B5EF4-FFF2-40B4-BE49-F238E27FC236}">
                <a16:creationId xmlns:a16="http://schemas.microsoft.com/office/drawing/2014/main" id="{8D033B73-9366-BFEA-3BBC-BF893F7FA067}"/>
              </a:ext>
            </a:extLst>
          </p:cNvPr>
          <p:cNvSpPr txBox="1"/>
          <p:nvPr/>
        </p:nvSpPr>
        <p:spPr>
          <a:xfrm>
            <a:off x="3845288" y="1814640"/>
            <a:ext cx="128807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b="1">
                <a:solidFill>
                  <a:srgbClr val="F05133"/>
                </a:solidFill>
                <a:cs typeface="Calibri"/>
              </a:rPr>
              <a:t>Most important</a:t>
            </a:r>
          </a:p>
        </p:txBody>
      </p:sp>
      <p:sp>
        <p:nvSpPr>
          <p:cNvPr id="3" name="TextBox 2">
            <a:extLst>
              <a:ext uri="{FF2B5EF4-FFF2-40B4-BE49-F238E27FC236}">
                <a16:creationId xmlns:a16="http://schemas.microsoft.com/office/drawing/2014/main" id="{67E8C4DC-BFD4-F524-D093-B1FD6E4A6B92}"/>
              </a:ext>
            </a:extLst>
          </p:cNvPr>
          <p:cNvSpPr txBox="1"/>
          <p:nvPr/>
        </p:nvSpPr>
        <p:spPr>
          <a:xfrm>
            <a:off x="5224441" y="3626882"/>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Responsible</a:t>
            </a:r>
            <a:endParaRPr lang="en-US" sz="1050"/>
          </a:p>
        </p:txBody>
      </p:sp>
      <p:sp>
        <p:nvSpPr>
          <p:cNvPr id="4" name="TextBox 3">
            <a:extLst>
              <a:ext uri="{FF2B5EF4-FFF2-40B4-BE49-F238E27FC236}">
                <a16:creationId xmlns:a16="http://schemas.microsoft.com/office/drawing/2014/main" id="{3E9B89F7-6A97-01EB-1D77-8DCB09C5C9CD}"/>
              </a:ext>
            </a:extLst>
          </p:cNvPr>
          <p:cNvSpPr txBox="1"/>
          <p:nvPr/>
        </p:nvSpPr>
        <p:spPr>
          <a:xfrm>
            <a:off x="4108335" y="3791608"/>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Auditable</a:t>
            </a:r>
            <a:endParaRPr lang="en-US" sz="1050"/>
          </a:p>
        </p:txBody>
      </p:sp>
      <p:sp>
        <p:nvSpPr>
          <p:cNvPr id="7" name="TextBox 6">
            <a:extLst>
              <a:ext uri="{FF2B5EF4-FFF2-40B4-BE49-F238E27FC236}">
                <a16:creationId xmlns:a16="http://schemas.microsoft.com/office/drawing/2014/main" id="{C9C92E6C-F3A9-D242-1C82-EC24589C9E07}"/>
              </a:ext>
            </a:extLst>
          </p:cNvPr>
          <p:cNvSpPr txBox="1"/>
          <p:nvPr/>
        </p:nvSpPr>
        <p:spPr>
          <a:xfrm>
            <a:off x="5059714" y="3038573"/>
            <a:ext cx="7004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Secure</a:t>
            </a:r>
            <a:endParaRPr lang="en-US" sz="1050"/>
          </a:p>
        </p:txBody>
      </p:sp>
      <p:sp>
        <p:nvSpPr>
          <p:cNvPr id="12" name="TextBox 11">
            <a:extLst>
              <a:ext uri="{FF2B5EF4-FFF2-40B4-BE49-F238E27FC236}">
                <a16:creationId xmlns:a16="http://schemas.microsoft.com/office/drawing/2014/main" id="{EE980776-0B81-0220-6389-E5DDFE3DE161}"/>
              </a:ext>
            </a:extLst>
          </p:cNvPr>
          <p:cNvSpPr txBox="1"/>
          <p:nvPr/>
        </p:nvSpPr>
        <p:spPr>
          <a:xfrm>
            <a:off x="6121399" y="2612216"/>
            <a:ext cx="1157654" cy="230832"/>
          </a:xfrm>
          <a:prstGeom prst="rect">
            <a:avLst/>
          </a:prstGeom>
          <a:solidFill>
            <a:schemeClr val="accent4">
              <a:lumMod val="40000"/>
              <a:lumOff val="60000"/>
            </a:schemeClr>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50">
                <a:cs typeface="Calibri"/>
              </a:rPr>
              <a:t>Replicable</a:t>
            </a:r>
            <a:endParaRPr lang="en-US" sz="1050"/>
          </a:p>
        </p:txBody>
      </p:sp>
      <p:sp>
        <p:nvSpPr>
          <p:cNvPr id="14" name="TextBox 18">
            <a:extLst>
              <a:ext uri="{FF2B5EF4-FFF2-40B4-BE49-F238E27FC236}">
                <a16:creationId xmlns:a16="http://schemas.microsoft.com/office/drawing/2014/main" id="{52F7411E-AA75-8508-A342-77A1BF3FAF8E}"/>
              </a:ext>
            </a:extLst>
          </p:cNvPr>
          <p:cNvSpPr txBox="1"/>
          <p:nvPr/>
        </p:nvSpPr>
        <p:spPr>
          <a:xfrm>
            <a:off x="5197601" y="1133534"/>
            <a:ext cx="1549135" cy="276999"/>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t>Leverage collections</a:t>
            </a:r>
          </a:p>
        </p:txBody>
      </p:sp>
      <p:sp>
        <p:nvSpPr>
          <p:cNvPr id="15" name="TextBox 20">
            <a:extLst>
              <a:ext uri="{FF2B5EF4-FFF2-40B4-BE49-F238E27FC236}">
                <a16:creationId xmlns:a16="http://schemas.microsoft.com/office/drawing/2014/main" id="{2CC325A2-C376-3C16-6BA8-F0FDF4B379B6}"/>
              </a:ext>
            </a:extLst>
          </p:cNvPr>
          <p:cNvSpPr txBox="1"/>
          <p:nvPr/>
        </p:nvSpPr>
        <p:spPr>
          <a:xfrm>
            <a:off x="6504202" y="3016169"/>
            <a:ext cx="1157654" cy="692497"/>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t>Connects to all levels of expertise</a:t>
            </a:r>
          </a:p>
        </p:txBody>
      </p:sp>
      <p:sp>
        <p:nvSpPr>
          <p:cNvPr id="34" name="TextBox 19">
            <a:extLst>
              <a:ext uri="{FF2B5EF4-FFF2-40B4-BE49-F238E27FC236}">
                <a16:creationId xmlns:a16="http://schemas.microsoft.com/office/drawing/2014/main" id="{05A87EED-1639-3C86-26F1-0FB5A76A4E9A}"/>
              </a:ext>
            </a:extLst>
          </p:cNvPr>
          <p:cNvSpPr txBox="1"/>
          <p:nvPr/>
        </p:nvSpPr>
        <p:spPr>
          <a:xfrm>
            <a:off x="4391613" y="2078309"/>
            <a:ext cx="1157654" cy="276999"/>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t>Useable</a:t>
            </a:r>
          </a:p>
        </p:txBody>
      </p:sp>
      <p:sp>
        <p:nvSpPr>
          <p:cNvPr id="35" name="TextBox 22">
            <a:extLst>
              <a:ext uri="{FF2B5EF4-FFF2-40B4-BE49-F238E27FC236}">
                <a16:creationId xmlns:a16="http://schemas.microsoft.com/office/drawing/2014/main" id="{AE6B37EA-6120-5D09-B2FB-66561178207F}"/>
              </a:ext>
            </a:extLst>
          </p:cNvPr>
          <p:cNvSpPr txBox="1">
            <a:spLocks noGrp="1" noRot="1" noMove="1" noResize="1" noEditPoints="1" noAdjustHandles="1" noChangeArrowheads="1" noChangeShapeType="1"/>
          </p:cNvSpPr>
          <p:nvPr/>
        </p:nvSpPr>
        <p:spPr>
          <a:xfrm>
            <a:off x="3890226" y="2433250"/>
            <a:ext cx="1363549" cy="276999"/>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t>Inform users</a:t>
            </a:r>
          </a:p>
        </p:txBody>
      </p:sp>
      <p:sp>
        <p:nvSpPr>
          <p:cNvPr id="36" name="TextBox 19">
            <a:extLst>
              <a:ext uri="{FF2B5EF4-FFF2-40B4-BE49-F238E27FC236}">
                <a16:creationId xmlns:a16="http://schemas.microsoft.com/office/drawing/2014/main" id="{73E2BF01-1F7F-E922-27C2-144DBA929209}"/>
              </a:ext>
            </a:extLst>
          </p:cNvPr>
          <p:cNvSpPr txBox="1"/>
          <p:nvPr/>
        </p:nvSpPr>
        <p:spPr>
          <a:xfrm>
            <a:off x="4426789" y="4503337"/>
            <a:ext cx="1157654" cy="484748"/>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cs typeface="Calibri"/>
              </a:rPr>
              <a:t>Controllable / governable </a:t>
            </a:r>
          </a:p>
        </p:txBody>
      </p:sp>
      <p:sp>
        <p:nvSpPr>
          <p:cNvPr id="37" name="TextBox 19">
            <a:extLst>
              <a:ext uri="{FF2B5EF4-FFF2-40B4-BE49-F238E27FC236}">
                <a16:creationId xmlns:a16="http://schemas.microsoft.com/office/drawing/2014/main" id="{73E2BF01-1F7F-E922-27C2-144DBA929209}"/>
              </a:ext>
            </a:extLst>
          </p:cNvPr>
          <p:cNvSpPr txBox="1"/>
          <p:nvPr/>
        </p:nvSpPr>
        <p:spPr>
          <a:xfrm>
            <a:off x="1994993" y="2091817"/>
            <a:ext cx="1157654" cy="276999"/>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cs typeface="Calibri"/>
              </a:rPr>
              <a:t>Sustainable</a:t>
            </a:r>
          </a:p>
        </p:txBody>
      </p:sp>
      <p:sp>
        <p:nvSpPr>
          <p:cNvPr id="38" name="TextBox 19">
            <a:extLst>
              <a:ext uri="{FF2B5EF4-FFF2-40B4-BE49-F238E27FC236}">
                <a16:creationId xmlns:a16="http://schemas.microsoft.com/office/drawing/2014/main" id="{7C34081B-4E9B-9530-2C51-5895D3E734B4}"/>
              </a:ext>
            </a:extLst>
          </p:cNvPr>
          <p:cNvSpPr txBox="1"/>
          <p:nvPr/>
        </p:nvSpPr>
        <p:spPr>
          <a:xfrm>
            <a:off x="3600331" y="3013475"/>
            <a:ext cx="1157654" cy="276999"/>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cs typeface="Calibri"/>
              </a:rPr>
              <a:t>Traceable</a:t>
            </a:r>
          </a:p>
        </p:txBody>
      </p:sp>
      <p:sp>
        <p:nvSpPr>
          <p:cNvPr id="39" name="TextBox 23">
            <a:extLst>
              <a:ext uri="{FF2B5EF4-FFF2-40B4-BE49-F238E27FC236}">
                <a16:creationId xmlns:a16="http://schemas.microsoft.com/office/drawing/2014/main" id="{5AD3D4D4-399A-175F-48FF-CB78C1798793}"/>
              </a:ext>
            </a:extLst>
          </p:cNvPr>
          <p:cNvSpPr txBox="1"/>
          <p:nvPr/>
        </p:nvSpPr>
        <p:spPr>
          <a:xfrm>
            <a:off x="2167277" y="3900357"/>
            <a:ext cx="1567408" cy="692497"/>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cs typeface="Calibri"/>
              </a:rPr>
              <a:t>Transparent –  open about who made it?</a:t>
            </a:r>
          </a:p>
        </p:txBody>
      </p:sp>
      <p:sp>
        <p:nvSpPr>
          <p:cNvPr id="40" name="TextBox 15">
            <a:extLst>
              <a:ext uri="{FF2B5EF4-FFF2-40B4-BE49-F238E27FC236}">
                <a16:creationId xmlns:a16="http://schemas.microsoft.com/office/drawing/2014/main" id="{40E43FE4-6173-9052-1A5E-6B8B51C79A71}"/>
              </a:ext>
            </a:extLst>
          </p:cNvPr>
          <p:cNvSpPr txBox="1"/>
          <p:nvPr/>
        </p:nvSpPr>
        <p:spPr>
          <a:xfrm>
            <a:off x="5895725" y="1662229"/>
            <a:ext cx="1157654" cy="692497"/>
          </a:xfrm>
          <a:prstGeom prst="rect">
            <a:avLst/>
          </a:prstGeom>
          <a:solidFill>
            <a:schemeClr val="accent4">
              <a:lumMod val="40000"/>
              <a:lumOff val="60000"/>
            </a:schemeClr>
          </a:solidFill>
          <a:ln>
            <a:solidFill>
              <a:schemeClr val="bg2"/>
            </a:solidFill>
          </a:ln>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cs typeface="Calibri"/>
              </a:rPr>
              <a:t>Appropriate to the problem</a:t>
            </a:r>
          </a:p>
        </p:txBody>
      </p:sp>
    </p:spTree>
    <p:extLst>
      <p:ext uri="{BB962C8B-B14F-4D97-AF65-F5344CB8AC3E}">
        <p14:creationId xmlns:p14="http://schemas.microsoft.com/office/powerpoint/2010/main" val="31131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ED1-CED7-83C3-40FD-9669DD8C229E}"/>
              </a:ext>
            </a:extLst>
          </p:cNvPr>
          <p:cNvSpPr>
            <a:spLocks noGrp="1"/>
          </p:cNvSpPr>
          <p:nvPr>
            <p:ph type="title"/>
          </p:nvPr>
        </p:nvSpPr>
        <p:spPr>
          <a:xfrm>
            <a:off x="2017820" y="323948"/>
            <a:ext cx="4645425" cy="438900"/>
          </a:xfrm>
        </p:spPr>
        <p:txBody>
          <a:bodyPr>
            <a:normAutofit/>
          </a:bodyPr>
          <a:lstStyle/>
          <a:p>
            <a:r>
              <a:rPr lang="en-US"/>
              <a:t>Example domain profile </a:t>
            </a:r>
          </a:p>
        </p:txBody>
      </p:sp>
      <p:sp>
        <p:nvSpPr>
          <p:cNvPr id="6" name="Freeform: Shape 5">
            <a:extLst>
              <a:ext uri="{FF2B5EF4-FFF2-40B4-BE49-F238E27FC236}">
                <a16:creationId xmlns:a16="http://schemas.microsoft.com/office/drawing/2014/main" id="{D2FBA233-3284-632D-C7BF-63865B5CD9C3}"/>
              </a:ext>
            </a:extLst>
          </p:cNvPr>
          <p:cNvSpPr>
            <a:spLocks/>
          </p:cNvSpPr>
          <p:nvPr/>
        </p:nvSpPr>
        <p:spPr>
          <a:xfrm>
            <a:off x="193569" y="206567"/>
            <a:ext cx="1627742" cy="1571969"/>
          </a:xfrm>
          <a:custGeom>
            <a:avLst/>
            <a:gdLst>
              <a:gd name="connsiteX0" fmla="*/ 0 w 2773098"/>
              <a:gd name="connsiteY0" fmla="*/ 277310 h 5163670"/>
              <a:gd name="connsiteX1" fmla="*/ 277310 w 2773098"/>
              <a:gd name="connsiteY1" fmla="*/ 0 h 5163670"/>
              <a:gd name="connsiteX2" fmla="*/ 2495788 w 2773098"/>
              <a:gd name="connsiteY2" fmla="*/ 0 h 5163670"/>
              <a:gd name="connsiteX3" fmla="*/ 2773098 w 2773098"/>
              <a:gd name="connsiteY3" fmla="*/ 277310 h 5163670"/>
              <a:gd name="connsiteX4" fmla="*/ 2773098 w 2773098"/>
              <a:gd name="connsiteY4" fmla="*/ 4886360 h 5163670"/>
              <a:gd name="connsiteX5" fmla="*/ 2495788 w 2773098"/>
              <a:gd name="connsiteY5" fmla="*/ 5163670 h 5163670"/>
              <a:gd name="connsiteX6" fmla="*/ 277310 w 2773098"/>
              <a:gd name="connsiteY6" fmla="*/ 5163670 h 5163670"/>
              <a:gd name="connsiteX7" fmla="*/ 0 w 2773098"/>
              <a:gd name="connsiteY7" fmla="*/ 4886360 h 5163670"/>
              <a:gd name="connsiteX8" fmla="*/ 0 w 2773098"/>
              <a:gd name="connsiteY8" fmla="*/ 277310 h 516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098" h="5163670">
                <a:moveTo>
                  <a:pt x="0" y="277310"/>
                </a:moveTo>
                <a:cubicBezTo>
                  <a:pt x="0" y="124156"/>
                  <a:pt x="124156" y="0"/>
                  <a:pt x="277310" y="0"/>
                </a:cubicBezTo>
                <a:lnTo>
                  <a:pt x="2495788" y="0"/>
                </a:lnTo>
                <a:cubicBezTo>
                  <a:pt x="2648942" y="0"/>
                  <a:pt x="2773098" y="124156"/>
                  <a:pt x="2773098" y="277310"/>
                </a:cubicBezTo>
                <a:lnTo>
                  <a:pt x="2773098" y="4886360"/>
                </a:lnTo>
                <a:cubicBezTo>
                  <a:pt x="2773098" y="5039514"/>
                  <a:pt x="2648942" y="5163670"/>
                  <a:pt x="2495788" y="5163670"/>
                </a:cubicBezTo>
                <a:lnTo>
                  <a:pt x="277310" y="5163670"/>
                </a:lnTo>
                <a:cubicBezTo>
                  <a:pt x="124156" y="5163670"/>
                  <a:pt x="0" y="5039514"/>
                  <a:pt x="0" y="4886360"/>
                </a:cubicBezTo>
                <a:lnTo>
                  <a:pt x="0" y="277310"/>
                </a:lnTo>
                <a:close/>
              </a:path>
            </a:pathLst>
          </a:cu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101346" tIns="1650447" rIns="101346" bIns="875897" numCol="1" spcCol="1270" anchor="t" anchorCtr="1">
            <a:noAutofit/>
          </a:bodyPr>
          <a:lstStyle/>
          <a:p>
            <a:pPr algn="ctr" defTabSz="633413">
              <a:lnSpc>
                <a:spcPct val="90000"/>
              </a:lnSpc>
              <a:spcBef>
                <a:spcPct val="0"/>
              </a:spcBef>
              <a:spcAft>
                <a:spcPct val="35000"/>
              </a:spcAft>
              <a:buClr>
                <a:srgbClr val="24292F"/>
              </a:buClr>
              <a:buSzPts val="1200"/>
            </a:pPr>
            <a:r>
              <a:rPr lang="en-US" sz="1425" b="1">
                <a:latin typeface="Roboto" panose="02000000000000000000" pitchFamily="2" charset="0"/>
                <a:ea typeface="Roboto" panose="02000000000000000000" pitchFamily="2" charset="0"/>
              </a:rPr>
              <a:t>Local &amp; Domain Expertise</a:t>
            </a:r>
          </a:p>
        </p:txBody>
      </p:sp>
      <p:sp>
        <p:nvSpPr>
          <p:cNvPr id="3" name="Oval 2">
            <a:extLst>
              <a:ext uri="{FF2B5EF4-FFF2-40B4-BE49-F238E27FC236}">
                <a16:creationId xmlns:a16="http://schemas.microsoft.com/office/drawing/2014/main" id="{1F22C546-C177-8803-831B-5B80F55B7CA5}"/>
              </a:ext>
            </a:extLst>
          </p:cNvPr>
          <p:cNvSpPr>
            <a:spLocks/>
          </p:cNvSpPr>
          <p:nvPr/>
        </p:nvSpPr>
        <p:spPr>
          <a:xfrm>
            <a:off x="497134" y="302980"/>
            <a:ext cx="1020611" cy="961190"/>
          </a:xfrm>
          <a:prstGeom prst="ellipse">
            <a:avLst/>
          </a:prstGeom>
          <a:blipFill rotWithShape="1">
            <a:blip r:embed="rId3"/>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050"/>
          </a:p>
        </p:txBody>
      </p:sp>
      <p:sp>
        <p:nvSpPr>
          <p:cNvPr id="12" name="TextBox 11">
            <a:extLst>
              <a:ext uri="{FF2B5EF4-FFF2-40B4-BE49-F238E27FC236}">
                <a16:creationId xmlns:a16="http://schemas.microsoft.com/office/drawing/2014/main" id="{54E89752-C05C-1023-00BC-A427DA8BB808}"/>
              </a:ext>
            </a:extLst>
          </p:cNvPr>
          <p:cNvSpPr txBox="1"/>
          <p:nvPr/>
        </p:nvSpPr>
        <p:spPr>
          <a:xfrm>
            <a:off x="2017819" y="856531"/>
            <a:ext cx="5687906" cy="467436"/>
          </a:xfrm>
          <a:prstGeom prst="rect">
            <a:avLst/>
          </a:prstGeom>
          <a:noFill/>
        </p:spPr>
        <p:txBody>
          <a:bodyPr wrap="square" lIns="68580" tIns="34290" rIns="68580" bIns="34290" anchor="t">
            <a:spAutoFit/>
          </a:bodyPr>
          <a:lstStyle/>
          <a:p>
            <a:pPr marL="0" lvl="1" defTabSz="500063">
              <a:lnSpc>
                <a:spcPct val="90000"/>
              </a:lnSpc>
              <a:spcBef>
                <a:spcPct val="0"/>
              </a:spcBef>
              <a:spcAft>
                <a:spcPct val="15000"/>
              </a:spcAft>
            </a:pPr>
            <a:r>
              <a:rPr lang="en-US" sz="1500" b="1" u="sng">
                <a:latin typeface="Times New Roman"/>
                <a:ea typeface="Roboto"/>
                <a:cs typeface="Times New Roman"/>
              </a:rPr>
              <a:t>Example domain profile for libraires, archives, museums</a:t>
            </a:r>
            <a:endParaRPr lang="en-US" sz="1050">
              <a:ea typeface="Roboto"/>
            </a:endParaRPr>
          </a:p>
          <a:p>
            <a:pPr marL="0" lvl="1" defTabSz="500063">
              <a:lnSpc>
                <a:spcPct val="90000"/>
              </a:lnSpc>
              <a:spcBef>
                <a:spcPct val="0"/>
              </a:spcBef>
              <a:spcAft>
                <a:spcPct val="15000"/>
              </a:spcAft>
            </a:pPr>
            <a:endParaRPr lang="en-US" sz="1125">
              <a:latin typeface="Roboto" panose="02000000000000000000" pitchFamily="2" charset="0"/>
              <a:ea typeface="Roboto" panose="02000000000000000000" pitchFamily="2" charset="0"/>
              <a:cs typeface="Century Schoolbook"/>
            </a:endParaRPr>
          </a:p>
        </p:txBody>
      </p:sp>
      <p:graphicFrame>
        <p:nvGraphicFramePr>
          <p:cNvPr id="4" name="Table 4">
            <a:extLst>
              <a:ext uri="{FF2B5EF4-FFF2-40B4-BE49-F238E27FC236}">
                <a16:creationId xmlns:a16="http://schemas.microsoft.com/office/drawing/2014/main" id="{5E283D9D-5844-ED20-7276-A9DBCA19BF10}"/>
              </a:ext>
            </a:extLst>
          </p:cNvPr>
          <p:cNvGraphicFramePr>
            <a:graphicFrameLocks noGrp="1"/>
          </p:cNvGraphicFramePr>
          <p:nvPr>
            <p:extLst>
              <p:ext uri="{D42A27DB-BD31-4B8C-83A1-F6EECF244321}">
                <p14:modId xmlns:p14="http://schemas.microsoft.com/office/powerpoint/2010/main" val="206210456"/>
              </p:ext>
            </p:extLst>
          </p:nvPr>
        </p:nvGraphicFramePr>
        <p:xfrm>
          <a:off x="2135037" y="1326311"/>
          <a:ext cx="5602089" cy="3108784"/>
        </p:xfrm>
        <a:graphic>
          <a:graphicData uri="http://schemas.openxmlformats.org/drawingml/2006/table">
            <a:tbl>
              <a:tblPr firstRow="1" bandRow="1">
                <a:tableStyleId>{5C22544A-7EE6-4342-B048-85BDC9FD1C3A}</a:tableStyleId>
              </a:tblPr>
              <a:tblGrid>
                <a:gridCol w="2786062">
                  <a:extLst>
                    <a:ext uri="{9D8B030D-6E8A-4147-A177-3AD203B41FA5}">
                      <a16:colId xmlns:a16="http://schemas.microsoft.com/office/drawing/2014/main" val="1322526576"/>
                    </a:ext>
                  </a:extLst>
                </a:gridCol>
                <a:gridCol w="2816027">
                  <a:extLst>
                    <a:ext uri="{9D8B030D-6E8A-4147-A177-3AD203B41FA5}">
                      <a16:colId xmlns:a16="http://schemas.microsoft.com/office/drawing/2014/main" val="2397648742"/>
                    </a:ext>
                  </a:extLst>
                </a:gridCol>
              </a:tblGrid>
              <a:tr h="1554392">
                <a:tc>
                  <a:txBody>
                    <a:bodyPr/>
                    <a:lstStyle/>
                    <a:p>
                      <a:r>
                        <a:rPr lang="en-US" sz="1800" dirty="0">
                          <a:solidFill>
                            <a:schemeClr val="tx1"/>
                          </a:solidFill>
                        </a:rPr>
                        <a:t>Discovery at scale</a:t>
                      </a:r>
                    </a:p>
                    <a:p>
                      <a:r>
                        <a:rPr lang="en-US" sz="1000" b="0" dirty="0">
                          <a:solidFill>
                            <a:schemeClr val="tx1"/>
                          </a:solidFill>
                        </a:rPr>
                        <a:t>Generating metadata for items, pages, articles, paragraphs to enhance search and discovery</a:t>
                      </a:r>
                    </a:p>
                    <a:p>
                      <a:pPr marL="285750" indent="-285750">
                        <a:buFont typeface="Arial" panose="020B0604020202020204" pitchFamily="34" charset="0"/>
                        <a:buChar char="•"/>
                      </a:pPr>
                      <a:r>
                        <a:rPr lang="en-US" sz="1000" b="0" dirty="0">
                          <a:solidFill>
                            <a:schemeClr val="tx1"/>
                          </a:solidFill>
                        </a:rPr>
                        <a:t>OCR</a:t>
                      </a:r>
                    </a:p>
                    <a:p>
                      <a:pPr marL="285750" indent="-285750">
                        <a:buFont typeface="Arial" panose="020B0604020202020204" pitchFamily="34" charset="0"/>
                        <a:buChar char="•"/>
                      </a:pPr>
                      <a:r>
                        <a:rPr lang="en-US" sz="1000" b="0" dirty="0">
                          <a:solidFill>
                            <a:schemeClr val="tx1"/>
                          </a:solidFill>
                        </a:rPr>
                        <a:t>Speech to text</a:t>
                      </a:r>
                    </a:p>
                    <a:p>
                      <a:pPr marL="285750" indent="-285750">
                        <a:buFont typeface="Arial" panose="020B0604020202020204" pitchFamily="34" charset="0"/>
                        <a:buChar char="•"/>
                      </a:pPr>
                      <a:r>
                        <a:rPr lang="en-US" sz="1000" b="0" dirty="0">
                          <a:solidFill>
                            <a:schemeClr val="tx1"/>
                          </a:solidFill>
                        </a:rPr>
                        <a:t>Named entity linking </a:t>
                      </a:r>
                    </a:p>
                  </a:txBody>
                  <a:tcPr marL="68580" marR="68580" marT="34290" marB="34290">
                    <a:solidFill>
                      <a:schemeClr val="accent1">
                        <a:lumMod val="20000"/>
                        <a:lumOff val="80000"/>
                      </a:schemeClr>
                    </a:solidFill>
                  </a:tcPr>
                </a:tc>
                <a:tc>
                  <a:txBody>
                    <a:bodyPr/>
                    <a:lstStyle/>
                    <a:p>
                      <a:r>
                        <a:rPr lang="en-US" sz="1800" dirty="0">
                          <a:solidFill>
                            <a:schemeClr val="tx1"/>
                          </a:solidFill>
                        </a:rPr>
                        <a:t>Enabling research use</a:t>
                      </a:r>
                    </a:p>
                    <a:p>
                      <a:r>
                        <a:rPr lang="en-US" sz="1000" b="0" dirty="0">
                          <a:solidFill>
                            <a:schemeClr val="tx1"/>
                          </a:solidFill>
                        </a:rPr>
                        <a:t>Making data and guides available for researchers and other users to analyze or process</a:t>
                      </a:r>
                    </a:p>
                    <a:p>
                      <a:pPr marL="285750" indent="-285750">
                        <a:buFont typeface="Arial" panose="020B0604020202020204" pitchFamily="34" charset="0"/>
                        <a:buChar char="•"/>
                      </a:pPr>
                      <a:r>
                        <a:rPr lang="en-US" sz="1000" b="0" dirty="0">
                          <a:solidFill>
                            <a:schemeClr val="tx1"/>
                          </a:solidFill>
                        </a:rPr>
                        <a:t>Text mining</a:t>
                      </a:r>
                    </a:p>
                    <a:p>
                      <a:pPr marL="285750" indent="-285750">
                        <a:buFont typeface="Arial" panose="020B0604020202020204" pitchFamily="34" charset="0"/>
                        <a:buChar char="•"/>
                      </a:pPr>
                      <a:r>
                        <a:rPr lang="en-US" sz="1000" b="0" dirty="0">
                          <a:solidFill>
                            <a:schemeClr val="tx1"/>
                          </a:solidFill>
                        </a:rPr>
                        <a:t>Sentiment analysis</a:t>
                      </a:r>
                    </a:p>
                    <a:p>
                      <a:pPr marL="285750" indent="-285750">
                        <a:buFont typeface="Arial" panose="020B0604020202020204" pitchFamily="34" charset="0"/>
                        <a:buChar char="•"/>
                      </a:pPr>
                      <a:r>
                        <a:rPr lang="en-US" sz="1000" b="0" dirty="0">
                          <a:solidFill>
                            <a:schemeClr val="tx1"/>
                          </a:solidFill>
                        </a:rPr>
                        <a:t>Genre classification</a:t>
                      </a:r>
                    </a:p>
                    <a:p>
                      <a:pPr marL="285750" indent="-285750">
                        <a:buFont typeface="Arial" panose="020B0604020202020204" pitchFamily="34" charset="0"/>
                        <a:buChar char="•"/>
                      </a:pPr>
                      <a:endParaRPr lang="en-US" sz="1000" b="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2029466323"/>
                  </a:ext>
                </a:extLst>
              </a:tr>
              <a:tr h="1554392">
                <a:tc>
                  <a:txBody>
                    <a:bodyPr/>
                    <a:lstStyle/>
                    <a:p>
                      <a:r>
                        <a:rPr lang="en-US" sz="1800" b="1" dirty="0"/>
                        <a:t>Improving staff workflows</a:t>
                      </a:r>
                      <a:r>
                        <a:rPr lang="en-US" sz="1000" b="1" dirty="0"/>
                        <a:t> </a:t>
                      </a:r>
                      <a:endParaRPr lang="en-US" sz="1000" b="1"/>
                    </a:p>
                    <a:p>
                      <a:r>
                        <a:rPr lang="en-US" sz="1000" b="0" dirty="0"/>
                        <a:t>For local content management and preservation </a:t>
                      </a:r>
                    </a:p>
                    <a:p>
                      <a:pPr marL="285750" indent="-285750">
                        <a:buFont typeface="Arial" panose="020B0604020202020204" pitchFamily="34" charset="0"/>
                        <a:buChar char="•"/>
                      </a:pPr>
                      <a:r>
                        <a:rPr lang="en-US" sz="1000" b="0" dirty="0"/>
                        <a:t>Automatic classification and sorting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Machine generated MARC records</a:t>
                      </a:r>
                    </a:p>
                    <a:p>
                      <a:pPr marL="285750" indent="-285750">
                        <a:buFont typeface="Arial" panose="020B0604020202020204" pitchFamily="34" charset="0"/>
                        <a:buChar char="•"/>
                      </a:pPr>
                      <a:r>
                        <a:rPr lang="en-US" sz="1000" b="0" dirty="0"/>
                        <a:t>Identifying PII or other content</a:t>
                      </a:r>
                    </a:p>
                    <a:p>
                      <a:pPr marL="285750" indent="-285750">
                        <a:buFont typeface="Arial" panose="020B0604020202020204" pitchFamily="34" charset="0"/>
                        <a:buChar char="•"/>
                      </a:pPr>
                      <a:endParaRPr lang="en-US" sz="1000" b="0"/>
                    </a:p>
                  </a:txBody>
                  <a:tcPr marL="68580" marR="68580" marT="34290" marB="34290"/>
                </a:tc>
                <a:tc>
                  <a:txBody>
                    <a:bodyPr/>
                    <a:lstStyle/>
                    <a:p>
                      <a:r>
                        <a:rPr lang="en-US" sz="1800" b="1" dirty="0"/>
                        <a:t>Augmenting user services</a:t>
                      </a:r>
                    </a:p>
                    <a:p>
                      <a:r>
                        <a:rPr lang="en-US" sz="1000" b="0" dirty="0"/>
                        <a:t>Enhancing public-facing services</a:t>
                      </a:r>
                    </a:p>
                    <a:p>
                      <a:pPr marL="285750" indent="-285750">
                        <a:buFont typeface="Arial" panose="020B0604020202020204" pitchFamily="34" charset="0"/>
                        <a:buChar char="•"/>
                      </a:pPr>
                      <a:r>
                        <a:rPr lang="en-US" sz="1000" b="0" dirty="0"/>
                        <a:t>Recommending systems</a:t>
                      </a:r>
                    </a:p>
                    <a:p>
                      <a:pPr marL="285750" indent="-285750">
                        <a:buFont typeface="Arial" panose="020B0604020202020204" pitchFamily="34" charset="0"/>
                        <a:buChar char="•"/>
                      </a:pPr>
                      <a:r>
                        <a:rPr lang="en-US" sz="1000" b="0" dirty="0"/>
                        <a:t>Chat bots</a:t>
                      </a:r>
                    </a:p>
                    <a:p>
                      <a:pPr marL="285750" indent="-285750">
                        <a:buFont typeface="Arial" panose="020B0604020202020204" pitchFamily="34" charset="0"/>
                        <a:buChar char="•"/>
                      </a:pPr>
                      <a:r>
                        <a:rPr lang="en-US" sz="1000" b="0" dirty="0"/>
                        <a:t>Voice search </a:t>
                      </a:r>
                    </a:p>
                  </a:txBody>
                  <a:tcPr marL="68580" marR="68580" marT="34290" marB="34290"/>
                </a:tc>
                <a:extLst>
                  <a:ext uri="{0D108BD9-81ED-4DB2-BD59-A6C34878D82A}">
                    <a16:rowId xmlns:a16="http://schemas.microsoft.com/office/drawing/2014/main" val="4003960319"/>
                  </a:ext>
                </a:extLst>
              </a:tr>
            </a:tbl>
          </a:graphicData>
        </a:graphic>
      </p:graphicFrame>
    </p:spTree>
    <p:extLst>
      <p:ext uri="{BB962C8B-B14F-4D97-AF65-F5344CB8AC3E}">
        <p14:creationId xmlns:p14="http://schemas.microsoft.com/office/powerpoint/2010/main" val="180107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5475-0F8F-138A-6F90-FBB2CC70683D}"/>
              </a:ext>
            </a:extLst>
          </p:cNvPr>
          <p:cNvSpPr>
            <a:spLocks noGrp="1"/>
          </p:cNvSpPr>
          <p:nvPr>
            <p:ph type="title"/>
          </p:nvPr>
        </p:nvSpPr>
        <p:spPr/>
        <p:txBody>
          <a:bodyPr>
            <a:normAutofit fontScale="90000"/>
          </a:bodyPr>
          <a:lstStyle/>
          <a:p>
            <a:r>
              <a:rPr lang="en-US"/>
              <a:t>Use Case: Risk and Benefit Analysis </a:t>
            </a:r>
          </a:p>
        </p:txBody>
      </p:sp>
      <p:sp>
        <p:nvSpPr>
          <p:cNvPr id="3" name="Text Placeholder 2">
            <a:extLst>
              <a:ext uri="{FF2B5EF4-FFF2-40B4-BE49-F238E27FC236}">
                <a16:creationId xmlns:a16="http://schemas.microsoft.com/office/drawing/2014/main" id="{CEEF6EFC-B51C-7398-0E83-247601715D97}"/>
              </a:ext>
            </a:extLst>
          </p:cNvPr>
          <p:cNvSpPr>
            <a:spLocks noGrp="1"/>
          </p:cNvSpPr>
          <p:nvPr>
            <p:ph type="body" sz="quarter" idx="12"/>
          </p:nvPr>
        </p:nvSpPr>
        <p:spPr>
          <a:xfrm>
            <a:off x="223636" y="724102"/>
            <a:ext cx="8614172" cy="3910157"/>
          </a:xfrm>
        </p:spPr>
        <p:txBody>
          <a:bodyPr vert="horz" lIns="68580" tIns="34290" rIns="68580" bIns="34290" rtlCol="0" anchor="t">
            <a:noAutofit/>
          </a:bodyPr>
          <a:lstStyle/>
          <a:p>
            <a:pPr marL="0" indent="0" fontAlgn="base">
              <a:buNone/>
            </a:pPr>
            <a:r>
              <a:rPr lang="en-US" sz="1100" b="1" dirty="0">
                <a:solidFill>
                  <a:srgbClr val="000000"/>
                </a:solidFill>
                <a:latin typeface="Calibri"/>
                <a:ea typeface="ＭＳ Ｐゴシック"/>
                <a:cs typeface="Calibri"/>
              </a:rPr>
              <a:t>https://github.com/LibraryOfCongress/labs-ai-framework/blob/main/Understand/Use_Case_Assessment_Worksheet_2023-11-15-draft.docx</a:t>
            </a:r>
          </a:p>
          <a:p>
            <a:pPr marL="385445" indent="-385445" fontAlgn="base">
              <a:buAutoNum type="alphaUcPeriod"/>
            </a:pPr>
            <a:r>
              <a:rPr lang="en-US" sz="1600" b="1" dirty="0">
                <a:solidFill>
                  <a:srgbClr val="000000"/>
                </a:solidFill>
                <a:latin typeface="+mn-lt"/>
                <a:ea typeface="ＭＳ Ｐゴシック"/>
              </a:rPr>
              <a:t>Very high-risk use case.</a:t>
            </a:r>
            <a:r>
              <a:rPr lang="en-US" sz="1600" dirty="0">
                <a:solidFill>
                  <a:srgbClr val="000000"/>
                </a:solidFill>
                <a:latin typeface="+mn-lt"/>
                <a:ea typeface="ＭＳ Ｐゴシック"/>
              </a:rPr>
              <a:t> Plan for significant research, development and testing before implementation. Performance must meet the current state of the art for AI safety, trustworthiness, and quality. Quality benchmarks and controls need to be developed and thoroughly tested for even and consistent performance. </a:t>
            </a:r>
            <a:r>
              <a:rPr lang="en-US" sz="1600" dirty="0">
                <a:solidFill>
                  <a:srgbClr val="808080"/>
                </a:solidFill>
                <a:latin typeface="+mn-lt"/>
                <a:ea typeface="ＭＳ Ｐゴシック"/>
              </a:rPr>
              <a:t>​</a:t>
            </a:r>
            <a:endParaRPr lang="en-US" sz="1600" dirty="0">
              <a:solidFill>
                <a:srgbClr val="000000"/>
              </a:solidFill>
              <a:latin typeface="+mn-lt"/>
              <a:ea typeface="ＭＳ Ｐゴシック"/>
              <a:cs typeface="Arial"/>
            </a:endParaRPr>
          </a:p>
          <a:p>
            <a:pPr marL="385445" indent="-385445" fontAlgn="base">
              <a:buAutoNum type="alphaUcPeriod"/>
            </a:pPr>
            <a:r>
              <a:rPr lang="en-US" sz="1600" b="1" dirty="0">
                <a:solidFill>
                  <a:srgbClr val="000000"/>
                </a:solidFill>
                <a:latin typeface="+mn-lt"/>
                <a:ea typeface="ＭＳ Ｐゴシック"/>
              </a:rPr>
              <a:t>High risk use case.</a:t>
            </a:r>
            <a:r>
              <a:rPr lang="en-US" sz="1600" dirty="0">
                <a:solidFill>
                  <a:srgbClr val="000000"/>
                </a:solidFill>
                <a:latin typeface="+mn-lt"/>
                <a:ea typeface="ＭＳ Ｐゴシック"/>
              </a:rPr>
              <a:t> Experiment, test and pilot these solutions prior to implementation. Baseline quality metrics need to be established. </a:t>
            </a:r>
            <a:r>
              <a:rPr lang="en-US" sz="1600" dirty="0">
                <a:solidFill>
                  <a:srgbClr val="808080"/>
                </a:solidFill>
                <a:latin typeface="+mn-lt"/>
                <a:ea typeface="ＭＳ Ｐゴシック"/>
              </a:rPr>
              <a:t>​</a:t>
            </a:r>
            <a:endParaRPr lang="en-US" sz="1600" dirty="0">
              <a:solidFill>
                <a:srgbClr val="000000"/>
              </a:solidFill>
              <a:latin typeface="+mn-lt"/>
              <a:ea typeface="ＭＳ Ｐゴシック"/>
              <a:cs typeface="Arial"/>
            </a:endParaRPr>
          </a:p>
          <a:p>
            <a:pPr marL="385445" indent="-385445" fontAlgn="base">
              <a:buAutoNum type="alphaUcPeriod"/>
            </a:pPr>
            <a:r>
              <a:rPr lang="en-US" sz="1600" dirty="0">
                <a:solidFill>
                  <a:srgbClr val="000000"/>
                </a:solidFill>
                <a:latin typeface="+mn-lt"/>
                <a:ea typeface="ＭＳ Ｐゴシック"/>
              </a:rPr>
              <a:t>More information and detail are needed prior to moving forward.</a:t>
            </a:r>
            <a:r>
              <a:rPr lang="en-US" sz="1600" dirty="0">
                <a:solidFill>
                  <a:srgbClr val="808080"/>
                </a:solidFill>
                <a:latin typeface="+mn-lt"/>
                <a:ea typeface="ＭＳ Ｐゴシック"/>
              </a:rPr>
              <a:t>​</a:t>
            </a:r>
            <a:endParaRPr lang="en-US" sz="1600" dirty="0">
              <a:solidFill>
                <a:srgbClr val="000000"/>
              </a:solidFill>
              <a:latin typeface="+mn-lt"/>
              <a:ea typeface="ＭＳ Ｐゴシック"/>
              <a:cs typeface="Arial"/>
            </a:endParaRPr>
          </a:p>
          <a:p>
            <a:pPr marL="385445" indent="-385445" fontAlgn="base">
              <a:buAutoNum type="alphaUcPeriod"/>
            </a:pPr>
            <a:r>
              <a:rPr lang="en-US" sz="1600" b="1" dirty="0">
                <a:solidFill>
                  <a:srgbClr val="000000"/>
                </a:solidFill>
                <a:latin typeface="+mn-lt"/>
                <a:ea typeface="ＭＳ Ｐゴシック"/>
              </a:rPr>
              <a:t>Moderate risk use case.</a:t>
            </a:r>
            <a:r>
              <a:rPr lang="en-US" sz="1600" dirty="0">
                <a:solidFill>
                  <a:srgbClr val="000000"/>
                </a:solidFill>
                <a:latin typeface="+mn-lt"/>
                <a:ea typeface="ＭＳ Ｐゴシック"/>
              </a:rPr>
              <a:t> If you want to buy or acquire AI services for this risk level, verify published performance metrics are achievable with your data and use case. </a:t>
            </a:r>
            <a:r>
              <a:rPr lang="en-US" sz="1600" dirty="0">
                <a:solidFill>
                  <a:srgbClr val="808080"/>
                </a:solidFill>
                <a:latin typeface="+mn-lt"/>
                <a:ea typeface="ＭＳ Ｐゴシック"/>
              </a:rPr>
              <a:t>​</a:t>
            </a:r>
            <a:endParaRPr lang="en-US" sz="1600" dirty="0">
              <a:solidFill>
                <a:srgbClr val="000000"/>
              </a:solidFill>
              <a:latin typeface="+mn-lt"/>
              <a:ea typeface="ＭＳ Ｐゴシック"/>
              <a:cs typeface="Arial"/>
            </a:endParaRPr>
          </a:p>
          <a:p>
            <a:pPr marL="385445" indent="-385445" fontAlgn="base">
              <a:buAutoNum type="alphaUcPeriod"/>
            </a:pPr>
            <a:r>
              <a:rPr lang="en-US" sz="1600" b="1" dirty="0">
                <a:solidFill>
                  <a:srgbClr val="000000"/>
                </a:solidFill>
                <a:latin typeface="+mn-lt"/>
                <a:ea typeface="ＭＳ Ｐゴシック"/>
              </a:rPr>
              <a:t>Low risk use case.</a:t>
            </a:r>
            <a:r>
              <a:rPr lang="en-US" sz="1600" dirty="0">
                <a:solidFill>
                  <a:srgbClr val="000000"/>
                </a:solidFill>
                <a:latin typeface="+mn-lt"/>
                <a:ea typeface="ＭＳ Ｐゴシック"/>
              </a:rPr>
              <a:t>  It is likely appropriate to research and request to purchase tools or services available in the marketplace that meet quality standards.</a:t>
            </a:r>
            <a:r>
              <a:rPr lang="en-US" sz="1600" dirty="0">
                <a:solidFill>
                  <a:srgbClr val="808080"/>
                </a:solidFill>
                <a:latin typeface="+mn-lt"/>
                <a:ea typeface="ＭＳ Ｐゴシック"/>
              </a:rPr>
              <a:t>​</a:t>
            </a:r>
            <a:endParaRPr lang="en-US" sz="1600" dirty="0">
              <a:solidFill>
                <a:srgbClr val="000000"/>
              </a:solidFill>
              <a:latin typeface="+mn-lt"/>
              <a:ea typeface="ＭＳ Ｐゴシック"/>
              <a:cs typeface="Arial"/>
            </a:endParaRPr>
          </a:p>
          <a:p>
            <a:pPr algn="l" rtl="0" fontAlgn="base"/>
            <a:r>
              <a:rPr lang="en-US" sz="1600" b="1" dirty="0">
                <a:solidFill>
                  <a:srgbClr val="000000"/>
                </a:solidFill>
                <a:latin typeface="+mn-lt"/>
                <a:ea typeface="ＭＳ Ｐゴシック"/>
              </a:rPr>
              <a:t>A mix? </a:t>
            </a:r>
            <a:r>
              <a:rPr lang="en-US" sz="1600" dirty="0">
                <a:solidFill>
                  <a:srgbClr val="000000"/>
                </a:solidFill>
                <a:latin typeface="+mn-lt"/>
                <a:ea typeface="ＭＳ Ｐゴシック"/>
              </a:rPr>
              <a:t>Where do you have the most As and Bs? That will tell you where to focus risk mitigation efforts. Your Ds and Es will point to where the conditions for risk are lowering. </a:t>
            </a:r>
            <a:endParaRPr lang="en-US" sz="1600" dirty="0">
              <a:solidFill>
                <a:srgbClr val="000000"/>
              </a:solidFill>
              <a:latin typeface="+mn-lt"/>
              <a:ea typeface="ＭＳ Ｐゴシック"/>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048DF4D8-64DA-4FFD-CED8-8A84535474B3}"/>
              </a:ext>
            </a:extLst>
          </p:cNvPr>
          <p:cNvSpPr>
            <a:spLocks noGrp="1"/>
          </p:cNvSpPr>
          <p:nvPr>
            <p:ph type="sldNum" sz="quarter" idx="4"/>
          </p:nvPr>
        </p:nvSpPr>
        <p:spPr/>
        <p:txBody>
          <a:bodyPr/>
          <a:lstStyle/>
          <a:p>
            <a:fld id="{C3990748-2A11-4ACD-9CAD-D071978DE49C}" type="slidenum">
              <a:rPr lang="en-US" smtClean="0"/>
              <a:pPr/>
              <a:t>9</a:t>
            </a:fld>
            <a:endParaRPr lang="en-US"/>
          </a:p>
        </p:txBody>
      </p:sp>
    </p:spTree>
    <p:extLst>
      <p:ext uri="{BB962C8B-B14F-4D97-AF65-F5344CB8AC3E}">
        <p14:creationId xmlns:p14="http://schemas.microsoft.com/office/powerpoint/2010/main" val="215459127"/>
      </p:ext>
    </p:extLst>
  </p:cSld>
  <p:clrMapOvr>
    <a:masterClrMapping/>
  </p:clrMapOvr>
</p:sld>
</file>

<file path=ppt/theme/theme1.xml><?xml version="1.0" encoding="utf-8"?>
<a:theme xmlns:a="http://schemas.openxmlformats.org/drawingml/2006/main" name="Master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B">
  <a:themeElements>
    <a:clrScheme name="LC">
      <a:dk1>
        <a:srgbClr val="000000"/>
      </a:dk1>
      <a:lt1>
        <a:srgbClr val="FFFFFF"/>
      </a:lt1>
      <a:dk2>
        <a:srgbClr val="898A8D"/>
      </a:dk2>
      <a:lt2>
        <a:srgbClr val="E7E6E6"/>
      </a:lt2>
      <a:accent1>
        <a:srgbClr val="F05128"/>
      </a:accent1>
      <a:accent2>
        <a:srgbClr val="939598"/>
      </a:accent2>
      <a:accent3>
        <a:srgbClr val="A5A5A5"/>
      </a:accent3>
      <a:accent4>
        <a:srgbClr val="C7C8CA"/>
      </a:accent4>
      <a:accent5>
        <a:srgbClr val="DCDDDE"/>
      </a:accent5>
      <a:accent6>
        <a:srgbClr val="000000"/>
      </a:accent6>
      <a:hlink>
        <a:srgbClr val="F05128"/>
      </a:hlink>
      <a:folHlink>
        <a:srgbClr val="898B8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C" id="{19651FD7-66CA-5B45-9636-F90FFA1D8DF1}" vid="{D0A2B0D3-D923-4B4E-9D4E-E18FF2F49F6B}"/>
    </a:ext>
  </a:extLst>
</a:theme>
</file>

<file path=ppt/theme/theme3.xml><?xml version="1.0" encoding="utf-8"?>
<a:theme xmlns:a="http://schemas.openxmlformats.org/drawingml/2006/main" name="Master 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LOC:Applications:Utilities:Microsoft Office X:Templates:Presentations:Designs:Blank Presentation</Template>
  <TotalTime>1503</TotalTime>
  <Words>728</Words>
  <Application>Microsoft Macintosh PowerPoint</Application>
  <PresentationFormat>On-screen Show (16:9)</PresentationFormat>
  <Paragraphs>173</Paragraphs>
  <Slides>25</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Calibri</vt:lpstr>
      <vt:lpstr>Century Gothic</vt:lpstr>
      <vt:lpstr>Palatino</vt:lpstr>
      <vt:lpstr>Roboto</vt:lpstr>
      <vt:lpstr>Times New Roman</vt:lpstr>
      <vt:lpstr>Wingdings</vt:lpstr>
      <vt:lpstr>Master A</vt:lpstr>
      <vt:lpstr>Master B</vt:lpstr>
      <vt:lpstr>Master C</vt:lpstr>
      <vt:lpstr>Master D</vt:lpstr>
      <vt:lpstr>PowerPoint Presentation</vt:lpstr>
      <vt:lpstr>PowerPoint Presentation</vt:lpstr>
      <vt:lpstr>LC Labs AI Planning Framework </vt:lpstr>
      <vt:lpstr>PowerPoint Presentation</vt:lpstr>
      <vt:lpstr>PowerPoint Presentation</vt:lpstr>
      <vt:lpstr>Executive Order 13960 – AI Principles </vt:lpstr>
      <vt:lpstr>Potential AI Principles? </vt:lpstr>
      <vt:lpstr>Example domain profile </vt:lpstr>
      <vt:lpstr>Use Case: Risk and Benefit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ccarlson</dc:creator>
  <cp:lastModifiedBy>Procaccini,Mercy</cp:lastModifiedBy>
  <cp:revision>69</cp:revision>
  <cp:lastPrinted>2014-10-21T13:50:45Z</cp:lastPrinted>
  <dcterms:created xsi:type="dcterms:W3CDTF">2008-12-16T14:45:54Z</dcterms:created>
  <dcterms:modified xsi:type="dcterms:W3CDTF">2024-03-13T23:14:02Z</dcterms:modified>
</cp:coreProperties>
</file>