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95" r:id="rId6"/>
    <p:sldMasterId id="2147483689" r:id="rId7"/>
    <p:sldMasterId id="2147483690" r:id="rId8"/>
  </p:sldMasterIdLst>
  <p:notesMasterIdLst>
    <p:notesMasterId r:id="rId47"/>
  </p:notesMasterIdLst>
  <p:sldIdLst>
    <p:sldId id="303" r:id="rId9"/>
    <p:sldId id="1975" r:id="rId10"/>
    <p:sldId id="2178" r:id="rId11"/>
    <p:sldId id="1984" r:id="rId12"/>
    <p:sldId id="4522" r:id="rId13"/>
    <p:sldId id="2128" r:id="rId14"/>
    <p:sldId id="2207" r:id="rId15"/>
    <p:sldId id="2129" r:id="rId16"/>
    <p:sldId id="2196" r:id="rId17"/>
    <p:sldId id="4555" r:id="rId18"/>
    <p:sldId id="4556" r:id="rId19"/>
    <p:sldId id="2181" r:id="rId20"/>
    <p:sldId id="4568" r:id="rId21"/>
    <p:sldId id="4549" r:id="rId22"/>
    <p:sldId id="4567" r:id="rId23"/>
    <p:sldId id="4566" r:id="rId24"/>
    <p:sldId id="4576" r:id="rId25"/>
    <p:sldId id="4550" r:id="rId26"/>
    <p:sldId id="263" r:id="rId27"/>
    <p:sldId id="264" r:id="rId28"/>
    <p:sldId id="4551" r:id="rId29"/>
    <p:sldId id="4565" r:id="rId30"/>
    <p:sldId id="4564" r:id="rId31"/>
    <p:sldId id="4569" r:id="rId32"/>
    <p:sldId id="4553" r:id="rId33"/>
    <p:sldId id="4577" r:id="rId34"/>
    <p:sldId id="4557" r:id="rId35"/>
    <p:sldId id="4558" r:id="rId36"/>
    <p:sldId id="4578" r:id="rId37"/>
    <p:sldId id="4579" r:id="rId38"/>
    <p:sldId id="4580" r:id="rId39"/>
    <p:sldId id="4563" r:id="rId40"/>
    <p:sldId id="4562" r:id="rId41"/>
    <p:sldId id="4554" r:id="rId42"/>
    <p:sldId id="4581" r:id="rId43"/>
    <p:sldId id="2126" r:id="rId44"/>
    <p:sldId id="4541" r:id="rId45"/>
    <p:sldId id="30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6058E-1A99-6A3A-57BF-473614CE1A3C}" name="Weber,Chela" initials="We" userId="S::weberc@oclc.org::1796caba-cad1-401f-b5a3-903562038315" providerId="AD"/>
  <p188:author id="{7CF9CC98-779F-8772-C9ED-1A1F2C413A06}" name="Proffitt,Merrilee" initials="P" userId="S::proffitm@oclc.org::d3236574-f16a-46ac-a987-82bf64e6de1e" providerId="AD"/>
  <p188:author id="{BD0A8EA2-9588-2670-FFFD-3315FD1FC877}" name="Langa,Lesley" initials="La" userId="S::langal@oclc.org::1c24ca17-9814-440f-824b-8109a215ba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yle,Brooke" initials="D" lastIdx="35" clrIdx="0">
    <p:extLst>
      <p:ext uri="{19B8F6BF-5375-455C-9EA6-DF929625EA0E}">
        <p15:presenceInfo xmlns:p15="http://schemas.microsoft.com/office/powerpoint/2012/main" userId="S::doyleb@oclc.org::49dc6a4f-fd7c-4d98-ab44-1d56b6669a67" providerId="AD"/>
      </p:ext>
    </p:extLst>
  </p:cmAuthor>
  <p:cmAuthor id="2" name="Cyr,Chris" initials="C" lastIdx="2" clrIdx="1">
    <p:extLst>
      <p:ext uri="{19B8F6BF-5375-455C-9EA6-DF929625EA0E}">
        <p15:presenceInfo xmlns:p15="http://schemas.microsoft.com/office/powerpoint/2012/main" userId="S::cyrc@oclc.org::a2a3f647-033b-4748-a247-d3ffb696e2ac" providerId="AD"/>
      </p:ext>
    </p:extLst>
  </p:cmAuthor>
  <p:cmAuthor id="3" name="Lesley Langa" initials="LL" lastIdx="16" clrIdx="2">
    <p:extLst>
      <p:ext uri="{19B8F6BF-5375-455C-9EA6-DF929625EA0E}">
        <p15:presenceInfo xmlns:p15="http://schemas.microsoft.com/office/powerpoint/2012/main" userId="GkBK1wgzTYlAv0giFO2HgE7UtaPRl3jc4U6g5oHlZhc=" providerId="None"/>
      </p:ext>
    </p:extLst>
  </p:cmAuthor>
  <p:cmAuthor id="4" name="Merrilee Proffitt" initials="MP" lastIdx="1" clrIdx="3">
    <p:extLst>
      <p:ext uri="{19B8F6BF-5375-455C-9EA6-DF929625EA0E}">
        <p15:presenceInfo xmlns:p15="http://schemas.microsoft.com/office/powerpoint/2012/main" userId="X2/Mr/KkOeqCzya24H3qhvnk4dt8DIDsGHnD6aPiRQ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622"/>
    <a:srgbClr val="78BE20"/>
    <a:srgbClr val="00AFD7"/>
    <a:srgbClr val="007DBA"/>
    <a:srgbClr val="F6BE00"/>
    <a:srgbClr val="628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860" autoAdjust="0"/>
  </p:normalViewPr>
  <p:slideViewPr>
    <p:cSldViewPr snapToGrid="0">
      <p:cViewPr varScale="1">
        <p:scale>
          <a:sx n="85" d="100"/>
          <a:sy n="85" d="100"/>
        </p:scale>
        <p:origin x="124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5107A-BBD5-42F7-AC18-F1DC229C06B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06758D1-BA36-4016-A245-1BA68E09CC12}">
      <dgm:prSet/>
      <dgm:spPr/>
      <dgm:t>
        <a:bodyPr/>
        <a:lstStyle/>
        <a:p>
          <a:pPr rtl="0">
            <a:lnSpc>
              <a:spcPct val="100000"/>
            </a:lnSpc>
          </a:pPr>
          <a:r>
            <a:rPr lang="en-US">
              <a:latin typeface="Arial"/>
            </a:rPr>
            <a:t>User Survey &amp; Individual Interviews</a:t>
          </a:r>
          <a:endParaRPr lang="en-US"/>
        </a:p>
      </dgm:t>
    </dgm:pt>
    <dgm:pt modelId="{C759A206-8404-4EE6-A623-DF40E7413369}" type="parTrans" cxnId="{11CB6E86-E86E-4FD8-9DEC-D47C29B03D30}">
      <dgm:prSet/>
      <dgm:spPr/>
      <dgm:t>
        <a:bodyPr/>
        <a:lstStyle/>
        <a:p>
          <a:endParaRPr lang="en-US"/>
        </a:p>
      </dgm:t>
    </dgm:pt>
    <dgm:pt modelId="{2C999DA9-D8EC-48D1-8FC4-D727DDDD8816}" type="sibTrans" cxnId="{11CB6E86-E86E-4FD8-9DEC-D47C29B03D30}">
      <dgm:prSet/>
      <dgm:spPr/>
      <dgm:t>
        <a:bodyPr/>
        <a:lstStyle/>
        <a:p>
          <a:endParaRPr lang="en-US"/>
        </a:p>
      </dgm:t>
    </dgm:pt>
    <dgm:pt modelId="{9CA9CDDE-6615-40FB-BBFF-44CF4AEDDF8A}">
      <dgm:prSet/>
      <dgm:spPr/>
      <dgm:t>
        <a:bodyPr/>
        <a:lstStyle/>
        <a:p>
          <a:pPr rtl="0">
            <a:lnSpc>
              <a:spcPct val="100000"/>
            </a:lnSpc>
          </a:pPr>
          <a:r>
            <a:rPr lang="en-US">
              <a:latin typeface="Arial"/>
            </a:rPr>
            <a:t>Archivist Focus Group Interviews</a:t>
          </a:r>
          <a:endParaRPr lang="en-US"/>
        </a:p>
      </dgm:t>
    </dgm:pt>
    <dgm:pt modelId="{B21ED93C-7D96-4860-8A0C-9A79D0F05405}" type="parTrans" cxnId="{BC23D4E3-CC06-415F-903E-F213D907F64C}">
      <dgm:prSet/>
      <dgm:spPr/>
      <dgm:t>
        <a:bodyPr/>
        <a:lstStyle/>
        <a:p>
          <a:endParaRPr lang="en-US"/>
        </a:p>
      </dgm:t>
    </dgm:pt>
    <dgm:pt modelId="{1BBD50B6-E845-4637-BB82-45A473C85DB9}" type="sibTrans" cxnId="{BC23D4E3-CC06-415F-903E-F213D907F64C}">
      <dgm:prSet/>
      <dgm:spPr/>
      <dgm:t>
        <a:bodyPr/>
        <a:lstStyle/>
        <a:p>
          <a:endParaRPr lang="en-US"/>
        </a:p>
      </dgm:t>
    </dgm:pt>
    <dgm:pt modelId="{BFEB5626-CB79-474A-872E-58EB0B5F62AE}">
      <dgm:prSet/>
      <dgm:spPr/>
      <dgm:t>
        <a:bodyPr/>
        <a:lstStyle/>
        <a:p>
          <a:pPr>
            <a:lnSpc>
              <a:spcPct val="100000"/>
            </a:lnSpc>
          </a:pPr>
          <a:r>
            <a:rPr lang="en-US">
              <a:latin typeface="Arial"/>
            </a:rPr>
            <a:t>Aggregated Finding</a:t>
          </a:r>
          <a:r>
            <a:rPr lang="en-US"/>
            <a:t> Aid Data</a:t>
          </a:r>
        </a:p>
      </dgm:t>
    </dgm:pt>
    <dgm:pt modelId="{27BD3ED5-4644-446D-9195-8295A452A393}" type="parTrans" cxnId="{DAB79FDC-5B5B-4647-9247-BB0E8EA877BA}">
      <dgm:prSet/>
      <dgm:spPr/>
      <dgm:t>
        <a:bodyPr/>
        <a:lstStyle/>
        <a:p>
          <a:endParaRPr lang="en-US"/>
        </a:p>
      </dgm:t>
    </dgm:pt>
    <dgm:pt modelId="{6AE23C3D-9A9D-4FF9-880A-DD121C0EAAA0}" type="sibTrans" cxnId="{DAB79FDC-5B5B-4647-9247-BB0E8EA877BA}">
      <dgm:prSet/>
      <dgm:spPr/>
      <dgm:t>
        <a:bodyPr/>
        <a:lstStyle/>
        <a:p>
          <a:endParaRPr lang="en-US"/>
        </a:p>
      </dgm:t>
    </dgm:pt>
    <dgm:pt modelId="{DA5C3CEB-B109-4B0F-AFFA-4A1E9D35CB4D}" type="pres">
      <dgm:prSet presAssocID="{6155107A-BBD5-42F7-AC18-F1DC229C06B0}" presName="root" presStyleCnt="0">
        <dgm:presLayoutVars>
          <dgm:dir/>
          <dgm:resizeHandles val="exact"/>
        </dgm:presLayoutVars>
      </dgm:prSet>
      <dgm:spPr/>
    </dgm:pt>
    <dgm:pt modelId="{7352CE7C-0F00-4FE3-AE3A-65362F0CA5D5}" type="pres">
      <dgm:prSet presAssocID="{A06758D1-BA36-4016-A245-1BA68E09CC12}" presName="compNode" presStyleCnt="0"/>
      <dgm:spPr/>
    </dgm:pt>
    <dgm:pt modelId="{827EED26-9350-45FD-B451-A35B37C07BA7}" type="pres">
      <dgm:prSet presAssocID="{A06758D1-BA36-4016-A245-1BA68E09CC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A4ACF82E-2F48-4C75-8898-A1838F8B0416}" type="pres">
      <dgm:prSet presAssocID="{A06758D1-BA36-4016-A245-1BA68E09CC12}" presName="spaceRect" presStyleCnt="0"/>
      <dgm:spPr/>
    </dgm:pt>
    <dgm:pt modelId="{EB9FDB48-96D2-4E87-8E9A-F2D3EE75E7AA}" type="pres">
      <dgm:prSet presAssocID="{A06758D1-BA36-4016-A245-1BA68E09CC12}" presName="textRect" presStyleLbl="revTx" presStyleIdx="0" presStyleCnt="3">
        <dgm:presLayoutVars>
          <dgm:chMax val="1"/>
          <dgm:chPref val="1"/>
        </dgm:presLayoutVars>
      </dgm:prSet>
      <dgm:spPr/>
    </dgm:pt>
    <dgm:pt modelId="{76516B32-F9F9-42AF-8E3C-3F97A0B355D0}" type="pres">
      <dgm:prSet presAssocID="{2C999DA9-D8EC-48D1-8FC4-D727DDDD8816}" presName="sibTrans" presStyleCnt="0"/>
      <dgm:spPr/>
    </dgm:pt>
    <dgm:pt modelId="{7C611D6D-83B4-49FB-AC61-EAD6EA969C5A}" type="pres">
      <dgm:prSet presAssocID="{9CA9CDDE-6615-40FB-BBFF-44CF4AEDDF8A}" presName="compNode" presStyleCnt="0"/>
      <dgm:spPr/>
    </dgm:pt>
    <dgm:pt modelId="{47D1FE48-9E07-4D3A-A7C0-D028EE63DD2F}" type="pres">
      <dgm:prSet presAssocID="{9CA9CDDE-6615-40FB-BBFF-44CF4AEDDF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1E5D5E09-A9EC-4144-BF4A-DDB2B7F93C9A}" type="pres">
      <dgm:prSet presAssocID="{9CA9CDDE-6615-40FB-BBFF-44CF4AEDDF8A}" presName="spaceRect" presStyleCnt="0"/>
      <dgm:spPr/>
    </dgm:pt>
    <dgm:pt modelId="{B231E996-B686-434B-BAFE-3971E7383F4D}" type="pres">
      <dgm:prSet presAssocID="{9CA9CDDE-6615-40FB-BBFF-44CF4AEDDF8A}" presName="textRect" presStyleLbl="revTx" presStyleIdx="1" presStyleCnt="3">
        <dgm:presLayoutVars>
          <dgm:chMax val="1"/>
          <dgm:chPref val="1"/>
        </dgm:presLayoutVars>
      </dgm:prSet>
      <dgm:spPr/>
    </dgm:pt>
    <dgm:pt modelId="{46B4F16B-4105-4F3D-8AA3-4B71A1D87FA5}" type="pres">
      <dgm:prSet presAssocID="{1BBD50B6-E845-4637-BB82-45A473C85DB9}" presName="sibTrans" presStyleCnt="0"/>
      <dgm:spPr/>
    </dgm:pt>
    <dgm:pt modelId="{A746DC77-2695-43BA-AE45-1C59D7158F16}" type="pres">
      <dgm:prSet presAssocID="{BFEB5626-CB79-474A-872E-58EB0B5F62AE}" presName="compNode" presStyleCnt="0"/>
      <dgm:spPr/>
    </dgm:pt>
    <dgm:pt modelId="{E4F5FC50-ECF2-4A52-A279-AC888690B328}" type="pres">
      <dgm:prSet presAssocID="{BFEB5626-CB79-474A-872E-58EB0B5F62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B884618-DD56-45A2-90DC-E6880B9C7401}" type="pres">
      <dgm:prSet presAssocID="{BFEB5626-CB79-474A-872E-58EB0B5F62AE}" presName="spaceRect" presStyleCnt="0"/>
      <dgm:spPr/>
    </dgm:pt>
    <dgm:pt modelId="{CB94AB9A-579A-4FFD-8E08-E3A44111EB05}" type="pres">
      <dgm:prSet presAssocID="{BFEB5626-CB79-474A-872E-58EB0B5F62AE}" presName="textRect" presStyleLbl="revTx" presStyleIdx="2" presStyleCnt="3">
        <dgm:presLayoutVars>
          <dgm:chMax val="1"/>
          <dgm:chPref val="1"/>
        </dgm:presLayoutVars>
      </dgm:prSet>
      <dgm:spPr/>
    </dgm:pt>
  </dgm:ptLst>
  <dgm:cxnLst>
    <dgm:cxn modelId="{E199F815-0B25-47F9-BF73-8E1B9B98A359}" type="presOf" srcId="{BFEB5626-CB79-474A-872E-58EB0B5F62AE}" destId="{CB94AB9A-579A-4FFD-8E08-E3A44111EB05}" srcOrd="0" destOrd="0" presId="urn:microsoft.com/office/officeart/2018/2/layout/IconLabelList"/>
    <dgm:cxn modelId="{B255332B-208A-4947-9533-D289DDE7F7FA}" type="presOf" srcId="{9CA9CDDE-6615-40FB-BBFF-44CF4AEDDF8A}" destId="{B231E996-B686-434B-BAFE-3971E7383F4D}" srcOrd="0" destOrd="0" presId="urn:microsoft.com/office/officeart/2018/2/layout/IconLabelList"/>
    <dgm:cxn modelId="{E33DAF64-34DE-41BA-8D96-50D793F699D9}" type="presOf" srcId="{A06758D1-BA36-4016-A245-1BA68E09CC12}" destId="{EB9FDB48-96D2-4E87-8E9A-F2D3EE75E7AA}" srcOrd="0" destOrd="0" presId="urn:microsoft.com/office/officeart/2018/2/layout/IconLabelList"/>
    <dgm:cxn modelId="{11CB6E86-E86E-4FD8-9DEC-D47C29B03D30}" srcId="{6155107A-BBD5-42F7-AC18-F1DC229C06B0}" destId="{A06758D1-BA36-4016-A245-1BA68E09CC12}" srcOrd="0" destOrd="0" parTransId="{C759A206-8404-4EE6-A623-DF40E7413369}" sibTransId="{2C999DA9-D8EC-48D1-8FC4-D727DDDD8816}"/>
    <dgm:cxn modelId="{DAB79FDC-5B5B-4647-9247-BB0E8EA877BA}" srcId="{6155107A-BBD5-42F7-AC18-F1DC229C06B0}" destId="{BFEB5626-CB79-474A-872E-58EB0B5F62AE}" srcOrd="2" destOrd="0" parTransId="{27BD3ED5-4644-446D-9195-8295A452A393}" sibTransId="{6AE23C3D-9A9D-4FF9-880A-DD121C0EAAA0}"/>
    <dgm:cxn modelId="{BC23D4E3-CC06-415F-903E-F213D907F64C}" srcId="{6155107A-BBD5-42F7-AC18-F1DC229C06B0}" destId="{9CA9CDDE-6615-40FB-BBFF-44CF4AEDDF8A}" srcOrd="1" destOrd="0" parTransId="{B21ED93C-7D96-4860-8A0C-9A79D0F05405}" sibTransId="{1BBD50B6-E845-4637-BB82-45A473C85DB9}"/>
    <dgm:cxn modelId="{38865FF3-2A6A-44FD-A8C1-2F864FDC70D8}" type="presOf" srcId="{6155107A-BBD5-42F7-AC18-F1DC229C06B0}" destId="{DA5C3CEB-B109-4B0F-AFFA-4A1E9D35CB4D}" srcOrd="0" destOrd="0" presId="urn:microsoft.com/office/officeart/2018/2/layout/IconLabelList"/>
    <dgm:cxn modelId="{68335B96-B5D0-48FF-9A16-2A9D82B02DFD}" type="presParOf" srcId="{DA5C3CEB-B109-4B0F-AFFA-4A1E9D35CB4D}" destId="{7352CE7C-0F00-4FE3-AE3A-65362F0CA5D5}" srcOrd="0" destOrd="0" presId="urn:microsoft.com/office/officeart/2018/2/layout/IconLabelList"/>
    <dgm:cxn modelId="{1C4B9DF3-0F64-4BEF-8C61-0B3B3E752B88}" type="presParOf" srcId="{7352CE7C-0F00-4FE3-AE3A-65362F0CA5D5}" destId="{827EED26-9350-45FD-B451-A35B37C07BA7}" srcOrd="0" destOrd="0" presId="urn:microsoft.com/office/officeart/2018/2/layout/IconLabelList"/>
    <dgm:cxn modelId="{A3B774E4-A1CE-4EB8-AA60-45FCEC510CF0}" type="presParOf" srcId="{7352CE7C-0F00-4FE3-AE3A-65362F0CA5D5}" destId="{A4ACF82E-2F48-4C75-8898-A1838F8B0416}" srcOrd="1" destOrd="0" presId="urn:microsoft.com/office/officeart/2018/2/layout/IconLabelList"/>
    <dgm:cxn modelId="{9B9B280B-83CD-4E67-907C-EF70F12D1C85}" type="presParOf" srcId="{7352CE7C-0F00-4FE3-AE3A-65362F0CA5D5}" destId="{EB9FDB48-96D2-4E87-8E9A-F2D3EE75E7AA}" srcOrd="2" destOrd="0" presId="urn:microsoft.com/office/officeart/2018/2/layout/IconLabelList"/>
    <dgm:cxn modelId="{96D4FADC-25F1-43E1-96FE-032C199C0B6B}" type="presParOf" srcId="{DA5C3CEB-B109-4B0F-AFFA-4A1E9D35CB4D}" destId="{76516B32-F9F9-42AF-8E3C-3F97A0B355D0}" srcOrd="1" destOrd="0" presId="urn:microsoft.com/office/officeart/2018/2/layout/IconLabelList"/>
    <dgm:cxn modelId="{E8361796-8C47-4FFB-8706-021D1A6400C2}" type="presParOf" srcId="{DA5C3CEB-B109-4B0F-AFFA-4A1E9D35CB4D}" destId="{7C611D6D-83B4-49FB-AC61-EAD6EA969C5A}" srcOrd="2" destOrd="0" presId="urn:microsoft.com/office/officeart/2018/2/layout/IconLabelList"/>
    <dgm:cxn modelId="{BA646AC8-AFC3-49E4-8D52-811E748EC365}" type="presParOf" srcId="{7C611D6D-83B4-49FB-AC61-EAD6EA969C5A}" destId="{47D1FE48-9E07-4D3A-A7C0-D028EE63DD2F}" srcOrd="0" destOrd="0" presId="urn:microsoft.com/office/officeart/2018/2/layout/IconLabelList"/>
    <dgm:cxn modelId="{F14ADFAF-329D-4419-B6B2-B0C6EBFFB158}" type="presParOf" srcId="{7C611D6D-83B4-49FB-AC61-EAD6EA969C5A}" destId="{1E5D5E09-A9EC-4144-BF4A-DDB2B7F93C9A}" srcOrd="1" destOrd="0" presId="urn:microsoft.com/office/officeart/2018/2/layout/IconLabelList"/>
    <dgm:cxn modelId="{2C5A122D-B588-475C-BD36-D7417F8D9226}" type="presParOf" srcId="{7C611D6D-83B4-49FB-AC61-EAD6EA969C5A}" destId="{B231E996-B686-434B-BAFE-3971E7383F4D}" srcOrd="2" destOrd="0" presId="urn:microsoft.com/office/officeart/2018/2/layout/IconLabelList"/>
    <dgm:cxn modelId="{FAC64660-854C-4930-BD93-37C944E95E76}" type="presParOf" srcId="{DA5C3CEB-B109-4B0F-AFFA-4A1E9D35CB4D}" destId="{46B4F16B-4105-4F3D-8AA3-4B71A1D87FA5}" srcOrd="3" destOrd="0" presId="urn:microsoft.com/office/officeart/2018/2/layout/IconLabelList"/>
    <dgm:cxn modelId="{445DE938-C88B-4261-9754-0D9A4146F62A}" type="presParOf" srcId="{DA5C3CEB-B109-4B0F-AFFA-4A1E9D35CB4D}" destId="{A746DC77-2695-43BA-AE45-1C59D7158F16}" srcOrd="4" destOrd="0" presId="urn:microsoft.com/office/officeart/2018/2/layout/IconLabelList"/>
    <dgm:cxn modelId="{D45CD98C-1546-4A7A-94D9-2CBA1A529160}" type="presParOf" srcId="{A746DC77-2695-43BA-AE45-1C59D7158F16}" destId="{E4F5FC50-ECF2-4A52-A279-AC888690B328}" srcOrd="0" destOrd="0" presId="urn:microsoft.com/office/officeart/2018/2/layout/IconLabelList"/>
    <dgm:cxn modelId="{D0A8940E-E40E-4220-8AA5-C24119AB8307}" type="presParOf" srcId="{A746DC77-2695-43BA-AE45-1C59D7158F16}" destId="{5B884618-DD56-45A2-90DC-E6880B9C7401}" srcOrd="1" destOrd="0" presId="urn:microsoft.com/office/officeart/2018/2/layout/IconLabelList"/>
    <dgm:cxn modelId="{0F5F0774-705F-499A-8B36-599C84F48C87}" type="presParOf" srcId="{A746DC77-2695-43BA-AE45-1C59D7158F16}" destId="{CB94AB9A-579A-4FFD-8E08-E3A44111EB0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855E4-B611-FE43-932E-1C6403159130}"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FF02B04C-C87A-B54F-9242-C6F0945E572D}">
      <dgm:prSet phldrT="[Text]"/>
      <dgm:spPr>
        <a:solidFill>
          <a:schemeClr val="accent4"/>
        </a:solidFill>
      </dgm:spPr>
      <dgm:t>
        <a:bodyPr/>
        <a:lstStyle/>
        <a:p>
          <a:r>
            <a:rPr lang="en-US"/>
            <a:t>EAD data analysis</a:t>
          </a:r>
        </a:p>
      </dgm:t>
    </dgm:pt>
    <dgm:pt modelId="{15C2D518-0036-E047-B1FF-3053B6423326}" type="parTrans" cxnId="{481AAF19-0FCE-DF4F-96DA-8E7AE49A0591}">
      <dgm:prSet/>
      <dgm:spPr/>
      <dgm:t>
        <a:bodyPr/>
        <a:lstStyle/>
        <a:p>
          <a:endParaRPr lang="en-US"/>
        </a:p>
      </dgm:t>
    </dgm:pt>
    <dgm:pt modelId="{03A2A9D7-AF0B-A04F-8F1B-3B0F0553B1DE}" type="sibTrans" cxnId="{481AAF19-0FCE-DF4F-96DA-8E7AE49A0591}">
      <dgm:prSet/>
      <dgm:spPr/>
      <dgm:t>
        <a:bodyPr/>
        <a:lstStyle/>
        <a:p>
          <a:endParaRPr lang="en-US"/>
        </a:p>
      </dgm:t>
    </dgm:pt>
    <dgm:pt modelId="{5F39E044-0D41-5341-9775-A591D956DF53}">
      <dgm:prSet phldrT="[Text]"/>
      <dgm:spPr>
        <a:solidFill>
          <a:schemeClr val="accent3"/>
        </a:solidFill>
      </dgm:spPr>
      <dgm:t>
        <a:bodyPr/>
        <a:lstStyle/>
        <a:p>
          <a:r>
            <a:rPr lang="en-US"/>
            <a:t>Pop-Up Survey</a:t>
          </a:r>
        </a:p>
      </dgm:t>
    </dgm:pt>
    <dgm:pt modelId="{6FD384AA-59A7-AF42-8E1F-DABFEEC6BC66}" type="parTrans" cxnId="{85CFA944-6342-F84A-986A-32FD80E58991}">
      <dgm:prSet/>
      <dgm:spPr/>
      <dgm:t>
        <a:bodyPr/>
        <a:lstStyle/>
        <a:p>
          <a:endParaRPr lang="en-US"/>
        </a:p>
      </dgm:t>
    </dgm:pt>
    <dgm:pt modelId="{B13DA6BB-AF41-0345-B85F-06B1215B2FE5}" type="sibTrans" cxnId="{85CFA944-6342-F84A-986A-32FD80E58991}">
      <dgm:prSet/>
      <dgm:spPr/>
      <dgm:t>
        <a:bodyPr/>
        <a:lstStyle/>
        <a:p>
          <a:endParaRPr lang="en-US"/>
        </a:p>
      </dgm:t>
    </dgm:pt>
    <dgm:pt modelId="{D56DE01D-7B48-834D-944B-E5C6734BB922}">
      <dgm:prSet phldrT="[Text]"/>
      <dgm:spPr>
        <a:solidFill>
          <a:schemeClr val="accent6"/>
        </a:solidFill>
      </dgm:spPr>
      <dgm:t>
        <a:bodyPr/>
        <a:lstStyle/>
        <a:p>
          <a:pPr rtl="0"/>
          <a:r>
            <a:rPr lang="en-US"/>
            <a:t>User </a:t>
          </a:r>
          <a:r>
            <a:rPr lang="en-US">
              <a:latin typeface="Arial"/>
            </a:rPr>
            <a:t>Individual Interviews</a:t>
          </a:r>
          <a:endParaRPr lang="en-US"/>
        </a:p>
      </dgm:t>
    </dgm:pt>
    <dgm:pt modelId="{DADEEC22-5A1B-F041-B1F3-23386C811747}" type="parTrans" cxnId="{DF7D7B4F-DFEE-AA4D-9935-6A4AC3FA1CFB}">
      <dgm:prSet/>
      <dgm:spPr/>
      <dgm:t>
        <a:bodyPr/>
        <a:lstStyle/>
        <a:p>
          <a:endParaRPr lang="en-US"/>
        </a:p>
      </dgm:t>
    </dgm:pt>
    <dgm:pt modelId="{D653294B-549B-4B4B-A605-77F2C5297ACE}" type="sibTrans" cxnId="{DF7D7B4F-DFEE-AA4D-9935-6A4AC3FA1CFB}">
      <dgm:prSet/>
      <dgm:spPr/>
      <dgm:t>
        <a:bodyPr/>
        <a:lstStyle/>
        <a:p>
          <a:endParaRPr lang="en-US"/>
        </a:p>
      </dgm:t>
    </dgm:pt>
    <dgm:pt modelId="{430945D6-E159-994A-88E9-C90C3BD28644}">
      <dgm:prSet phldrT="[Text]"/>
      <dgm:spPr>
        <a:solidFill>
          <a:schemeClr val="tx2"/>
        </a:solidFill>
      </dgm:spPr>
      <dgm:t>
        <a:bodyPr/>
        <a:lstStyle/>
        <a:p>
          <a:pPr rtl="0"/>
          <a:r>
            <a:rPr lang="en-US"/>
            <a:t>Archivist Focus </a:t>
          </a:r>
          <a:r>
            <a:rPr lang="en-US">
              <a:latin typeface="Arial"/>
            </a:rPr>
            <a:t>Group Interviews</a:t>
          </a:r>
          <a:endParaRPr lang="en-US"/>
        </a:p>
      </dgm:t>
    </dgm:pt>
    <dgm:pt modelId="{93D5FBFE-CDBB-754F-A7F8-18CCD481E057}" type="parTrans" cxnId="{A328082C-DE5B-0849-8B67-02DBAA7B1B3C}">
      <dgm:prSet/>
      <dgm:spPr/>
      <dgm:t>
        <a:bodyPr/>
        <a:lstStyle/>
        <a:p>
          <a:endParaRPr lang="en-US"/>
        </a:p>
      </dgm:t>
    </dgm:pt>
    <dgm:pt modelId="{2BB1BD55-A9B3-284B-8DCC-09B5033C02D5}" type="sibTrans" cxnId="{A328082C-DE5B-0849-8B67-02DBAA7B1B3C}">
      <dgm:prSet/>
      <dgm:spPr/>
      <dgm:t>
        <a:bodyPr/>
        <a:lstStyle/>
        <a:p>
          <a:endParaRPr lang="en-US"/>
        </a:p>
      </dgm:t>
    </dgm:pt>
    <dgm:pt modelId="{57BF687E-0D2B-5048-8F8B-A777DAD70D4A}" type="pres">
      <dgm:prSet presAssocID="{A60855E4-B611-FE43-932E-1C6403159130}" presName="cycle" presStyleCnt="0">
        <dgm:presLayoutVars>
          <dgm:chMax val="1"/>
          <dgm:dir/>
          <dgm:animLvl val="ctr"/>
          <dgm:resizeHandles val="exact"/>
        </dgm:presLayoutVars>
      </dgm:prSet>
      <dgm:spPr/>
    </dgm:pt>
    <dgm:pt modelId="{9C706185-A99C-0549-AF28-223A1631E21E}" type="pres">
      <dgm:prSet presAssocID="{FF02B04C-C87A-B54F-9242-C6F0945E572D}" presName="centerShape" presStyleLbl="node0" presStyleIdx="0" presStyleCnt="1" custScaleX="147734" custScaleY="143042" custLinFactNeighborX="1485" custLinFactNeighborY="-6683"/>
      <dgm:spPr/>
    </dgm:pt>
    <dgm:pt modelId="{43077F2D-C1D7-9546-86A7-2D9713E606A1}" type="pres">
      <dgm:prSet presAssocID="{6FD384AA-59A7-AF42-8E1F-DABFEEC6BC66}" presName="parTrans" presStyleLbl="bgSibTrans2D1" presStyleIdx="0" presStyleCnt="3"/>
      <dgm:spPr/>
    </dgm:pt>
    <dgm:pt modelId="{12191C85-6FB1-F049-B626-55ED5CFC3BC6}" type="pres">
      <dgm:prSet presAssocID="{5F39E044-0D41-5341-9775-A591D956DF53}" presName="node" presStyleLbl="node1" presStyleIdx="0" presStyleCnt="3" custScaleY="63277" custRadScaleRad="120537" custRadScaleInc="-59071">
        <dgm:presLayoutVars>
          <dgm:bulletEnabled val="1"/>
        </dgm:presLayoutVars>
      </dgm:prSet>
      <dgm:spPr/>
    </dgm:pt>
    <dgm:pt modelId="{CC0CD9F6-FDC1-EB49-8FBC-B7811FEA453C}" type="pres">
      <dgm:prSet presAssocID="{DADEEC22-5A1B-F041-B1F3-23386C811747}" presName="parTrans" presStyleLbl="bgSibTrans2D1" presStyleIdx="1" presStyleCnt="3" custLinFactNeighborX="10138" custLinFactNeighborY="-35055"/>
      <dgm:spPr/>
    </dgm:pt>
    <dgm:pt modelId="{87794809-AD68-464A-9EFC-CAEF08FCC20D}" type="pres">
      <dgm:prSet presAssocID="{D56DE01D-7B48-834D-944B-E5C6734BB922}" presName="node" presStyleLbl="node1" presStyleIdx="1" presStyleCnt="3" custScaleY="67734" custRadScaleRad="123980" custRadScaleInc="-104060">
        <dgm:presLayoutVars>
          <dgm:bulletEnabled val="1"/>
        </dgm:presLayoutVars>
      </dgm:prSet>
      <dgm:spPr/>
    </dgm:pt>
    <dgm:pt modelId="{DCE67CD2-7266-2F44-B08C-A020F4F36F05}" type="pres">
      <dgm:prSet presAssocID="{93D5FBFE-CDBB-754F-A7F8-18CCD481E057}" presName="parTrans" presStyleLbl="bgSibTrans2D1" presStyleIdx="2" presStyleCnt="3" custLinFactNeighborX="1056" custLinFactNeighborY="6830"/>
      <dgm:spPr/>
    </dgm:pt>
    <dgm:pt modelId="{A69878EA-7B3F-F142-83EB-B3D11E0C25AC}" type="pres">
      <dgm:prSet presAssocID="{430945D6-E159-994A-88E9-C90C3BD28644}" presName="node" presStyleLbl="node1" presStyleIdx="2" presStyleCnt="3" custScaleY="71486" custRadScaleRad="124845" custRadScaleInc="33155">
        <dgm:presLayoutVars>
          <dgm:bulletEnabled val="1"/>
        </dgm:presLayoutVars>
      </dgm:prSet>
      <dgm:spPr/>
    </dgm:pt>
  </dgm:ptLst>
  <dgm:cxnLst>
    <dgm:cxn modelId="{937E4503-9A86-464F-A067-B91FB96E61D7}" type="presOf" srcId="{430945D6-E159-994A-88E9-C90C3BD28644}" destId="{A69878EA-7B3F-F142-83EB-B3D11E0C25AC}" srcOrd="0" destOrd="0" presId="urn:microsoft.com/office/officeart/2005/8/layout/radial4"/>
    <dgm:cxn modelId="{481AAF19-0FCE-DF4F-96DA-8E7AE49A0591}" srcId="{A60855E4-B611-FE43-932E-1C6403159130}" destId="{FF02B04C-C87A-B54F-9242-C6F0945E572D}" srcOrd="0" destOrd="0" parTransId="{15C2D518-0036-E047-B1FF-3053B6423326}" sibTransId="{03A2A9D7-AF0B-A04F-8F1B-3B0F0553B1DE}"/>
    <dgm:cxn modelId="{FF29601B-AFC7-9C4F-8D5D-27807545E7FD}" type="presOf" srcId="{93D5FBFE-CDBB-754F-A7F8-18CCD481E057}" destId="{DCE67CD2-7266-2F44-B08C-A020F4F36F05}" srcOrd="0" destOrd="0" presId="urn:microsoft.com/office/officeart/2005/8/layout/radial4"/>
    <dgm:cxn modelId="{A328082C-DE5B-0849-8B67-02DBAA7B1B3C}" srcId="{FF02B04C-C87A-B54F-9242-C6F0945E572D}" destId="{430945D6-E159-994A-88E9-C90C3BD28644}" srcOrd="2" destOrd="0" parTransId="{93D5FBFE-CDBB-754F-A7F8-18CCD481E057}" sibTransId="{2BB1BD55-A9B3-284B-8DCC-09B5033C02D5}"/>
    <dgm:cxn modelId="{85CFA944-6342-F84A-986A-32FD80E58991}" srcId="{FF02B04C-C87A-B54F-9242-C6F0945E572D}" destId="{5F39E044-0D41-5341-9775-A591D956DF53}" srcOrd="0" destOrd="0" parTransId="{6FD384AA-59A7-AF42-8E1F-DABFEEC6BC66}" sibTransId="{B13DA6BB-AF41-0345-B85F-06B1215B2FE5}"/>
    <dgm:cxn modelId="{5414EB4C-0823-A648-882C-02240EF28BDF}" type="presOf" srcId="{5F39E044-0D41-5341-9775-A591D956DF53}" destId="{12191C85-6FB1-F049-B626-55ED5CFC3BC6}" srcOrd="0" destOrd="0" presId="urn:microsoft.com/office/officeart/2005/8/layout/radial4"/>
    <dgm:cxn modelId="{DF7D7B4F-DFEE-AA4D-9935-6A4AC3FA1CFB}" srcId="{FF02B04C-C87A-B54F-9242-C6F0945E572D}" destId="{D56DE01D-7B48-834D-944B-E5C6734BB922}" srcOrd="1" destOrd="0" parTransId="{DADEEC22-5A1B-F041-B1F3-23386C811747}" sibTransId="{D653294B-549B-4B4B-A605-77F2C5297ACE}"/>
    <dgm:cxn modelId="{77312C71-8D70-3F4F-8E4E-DD971EF16C88}" type="presOf" srcId="{6FD384AA-59A7-AF42-8E1F-DABFEEC6BC66}" destId="{43077F2D-C1D7-9546-86A7-2D9713E606A1}" srcOrd="0" destOrd="0" presId="urn:microsoft.com/office/officeart/2005/8/layout/radial4"/>
    <dgm:cxn modelId="{F444F793-8916-0641-B2D2-011C9208C3C7}" type="presOf" srcId="{D56DE01D-7B48-834D-944B-E5C6734BB922}" destId="{87794809-AD68-464A-9EFC-CAEF08FCC20D}" srcOrd="0" destOrd="0" presId="urn:microsoft.com/office/officeart/2005/8/layout/radial4"/>
    <dgm:cxn modelId="{C8EB7FAD-06CD-5D49-8005-B19130178509}" type="presOf" srcId="{DADEEC22-5A1B-F041-B1F3-23386C811747}" destId="{CC0CD9F6-FDC1-EB49-8FBC-B7811FEA453C}" srcOrd="0" destOrd="0" presId="urn:microsoft.com/office/officeart/2005/8/layout/radial4"/>
    <dgm:cxn modelId="{FBAC4CBC-DDDC-8A41-BED5-AABC8BDA1E48}" type="presOf" srcId="{FF02B04C-C87A-B54F-9242-C6F0945E572D}" destId="{9C706185-A99C-0549-AF28-223A1631E21E}" srcOrd="0" destOrd="0" presId="urn:microsoft.com/office/officeart/2005/8/layout/radial4"/>
    <dgm:cxn modelId="{5F33EBE3-A8C8-A04C-B761-B3627CA9DB29}" type="presOf" srcId="{A60855E4-B611-FE43-932E-1C6403159130}" destId="{57BF687E-0D2B-5048-8F8B-A777DAD70D4A}" srcOrd="0" destOrd="0" presId="urn:microsoft.com/office/officeart/2005/8/layout/radial4"/>
    <dgm:cxn modelId="{6CE57AC8-800C-4045-ADA5-C2DC00259F5D}" type="presParOf" srcId="{57BF687E-0D2B-5048-8F8B-A777DAD70D4A}" destId="{9C706185-A99C-0549-AF28-223A1631E21E}" srcOrd="0" destOrd="0" presId="urn:microsoft.com/office/officeart/2005/8/layout/radial4"/>
    <dgm:cxn modelId="{21999509-FCEA-994D-A985-F96A65A2802D}" type="presParOf" srcId="{57BF687E-0D2B-5048-8F8B-A777DAD70D4A}" destId="{43077F2D-C1D7-9546-86A7-2D9713E606A1}" srcOrd="1" destOrd="0" presId="urn:microsoft.com/office/officeart/2005/8/layout/radial4"/>
    <dgm:cxn modelId="{2EDA3750-0707-B045-88D3-294513ECD229}" type="presParOf" srcId="{57BF687E-0D2B-5048-8F8B-A777DAD70D4A}" destId="{12191C85-6FB1-F049-B626-55ED5CFC3BC6}" srcOrd="2" destOrd="0" presId="urn:microsoft.com/office/officeart/2005/8/layout/radial4"/>
    <dgm:cxn modelId="{7B1CED26-0D7C-444B-B0AA-05944543297D}" type="presParOf" srcId="{57BF687E-0D2B-5048-8F8B-A777DAD70D4A}" destId="{CC0CD9F6-FDC1-EB49-8FBC-B7811FEA453C}" srcOrd="3" destOrd="0" presId="urn:microsoft.com/office/officeart/2005/8/layout/radial4"/>
    <dgm:cxn modelId="{0F2713D5-F82C-D541-9FAB-AFCCF4984810}" type="presParOf" srcId="{57BF687E-0D2B-5048-8F8B-A777DAD70D4A}" destId="{87794809-AD68-464A-9EFC-CAEF08FCC20D}" srcOrd="4" destOrd="0" presId="urn:microsoft.com/office/officeart/2005/8/layout/radial4"/>
    <dgm:cxn modelId="{825F267E-A28D-4449-845B-80CC1F68BD9C}" type="presParOf" srcId="{57BF687E-0D2B-5048-8F8B-A777DAD70D4A}" destId="{DCE67CD2-7266-2F44-B08C-A020F4F36F05}" srcOrd="5" destOrd="0" presId="urn:microsoft.com/office/officeart/2005/8/layout/radial4"/>
    <dgm:cxn modelId="{70E6B37E-8391-A24E-A0C9-D6F622200A95}" type="presParOf" srcId="{57BF687E-0D2B-5048-8F8B-A777DAD70D4A}" destId="{A69878EA-7B3F-F142-83EB-B3D11E0C25A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EED26-9350-45FD-B451-A35B37C07BA7}">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FDB48-96D2-4E87-8E9A-F2D3EE75E7AA}">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a:latin typeface="Arial"/>
            </a:rPr>
            <a:t>User Survey &amp; Individual Interviews</a:t>
          </a:r>
          <a:endParaRPr lang="en-US" sz="2400" kern="1200"/>
        </a:p>
      </dsp:txBody>
      <dsp:txXfrm>
        <a:off x="417971" y="2644140"/>
        <a:ext cx="2889450" cy="720000"/>
      </dsp:txXfrm>
    </dsp:sp>
    <dsp:sp modelId="{47D1FE48-9E07-4D3A-A7C0-D028EE63DD2F}">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1E996-B686-434B-BAFE-3971E7383F4D}">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a:latin typeface="Arial"/>
            </a:rPr>
            <a:t>Archivist Focus Group Interviews</a:t>
          </a:r>
          <a:endParaRPr lang="en-US" sz="2400" kern="1200"/>
        </a:p>
      </dsp:txBody>
      <dsp:txXfrm>
        <a:off x="3813075" y="2644140"/>
        <a:ext cx="2889450" cy="720000"/>
      </dsp:txXfrm>
    </dsp:sp>
    <dsp:sp modelId="{E4F5FC50-ECF2-4A52-A279-AC888690B328}">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4AB9A-579A-4FFD-8E08-E3A44111EB05}">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Arial"/>
            </a:rPr>
            <a:t>Aggregated Finding</a:t>
          </a:r>
          <a:r>
            <a:rPr lang="en-US" sz="2400" kern="1200"/>
            <a:t> Aid Data</a:t>
          </a: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06185-A99C-0549-AF28-223A1631E21E}">
      <dsp:nvSpPr>
        <dsp:cNvPr id="0" name=""/>
        <dsp:cNvSpPr/>
      </dsp:nvSpPr>
      <dsp:spPr>
        <a:xfrm>
          <a:off x="3589064" y="1547873"/>
          <a:ext cx="3619316" cy="3504368"/>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a:t>EAD data analysis</a:t>
          </a:r>
        </a:p>
      </dsp:txBody>
      <dsp:txXfrm>
        <a:off x="4119101" y="2061076"/>
        <a:ext cx="2559242" cy="2477962"/>
      </dsp:txXfrm>
    </dsp:sp>
    <dsp:sp modelId="{43077F2D-C1D7-9546-86A7-2D9713E606A1}">
      <dsp:nvSpPr>
        <dsp:cNvPr id="0" name=""/>
        <dsp:cNvSpPr/>
      </dsp:nvSpPr>
      <dsp:spPr>
        <a:xfrm rot="10403800">
          <a:off x="1424871" y="3291477"/>
          <a:ext cx="2064479"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91C85-6FB1-F049-B626-55ED5CFC3BC6}">
      <dsp:nvSpPr>
        <dsp:cNvPr id="0" name=""/>
        <dsp:cNvSpPr/>
      </dsp:nvSpPr>
      <dsp:spPr>
        <a:xfrm>
          <a:off x="268023" y="3170207"/>
          <a:ext cx="2327393" cy="117816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Pop-Up Survey</a:t>
          </a:r>
        </a:p>
      </dsp:txBody>
      <dsp:txXfrm>
        <a:off x="302530" y="3204714"/>
        <a:ext cx="2258379" cy="1109149"/>
      </dsp:txXfrm>
    </dsp:sp>
    <dsp:sp modelId="{CC0CD9F6-FDC1-EB49-8FBC-B7811FEA453C}">
      <dsp:nvSpPr>
        <dsp:cNvPr id="0" name=""/>
        <dsp:cNvSpPr/>
      </dsp:nvSpPr>
      <dsp:spPr>
        <a:xfrm rot="12077875">
          <a:off x="1905796" y="1651377"/>
          <a:ext cx="1974780"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94809-AD68-464A-9EFC-CAEF08FCC20D}">
      <dsp:nvSpPr>
        <dsp:cNvPr id="0" name=""/>
        <dsp:cNvSpPr/>
      </dsp:nvSpPr>
      <dsp:spPr>
        <a:xfrm>
          <a:off x="609330" y="1256035"/>
          <a:ext cx="2327393" cy="126114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US" sz="2700" kern="1200"/>
            <a:t>User </a:t>
          </a:r>
          <a:r>
            <a:rPr lang="en-US" sz="2700" kern="1200">
              <a:latin typeface="Arial"/>
            </a:rPr>
            <a:t>Individual Interviews</a:t>
          </a:r>
          <a:endParaRPr lang="en-US" sz="2700" kern="1200"/>
        </a:p>
      </dsp:txBody>
      <dsp:txXfrm>
        <a:off x="646268" y="1292973"/>
        <a:ext cx="2253517" cy="1187273"/>
      </dsp:txXfrm>
    </dsp:sp>
    <dsp:sp modelId="{DCE67CD2-7266-2F44-B08C-A020F4F36F05}">
      <dsp:nvSpPr>
        <dsp:cNvPr id="0" name=""/>
        <dsp:cNvSpPr/>
      </dsp:nvSpPr>
      <dsp:spPr>
        <a:xfrm rot="21044274">
          <a:off x="7300491" y="2536299"/>
          <a:ext cx="1906912" cy="69821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878EA-7B3F-F142-83EB-B3D11E0C25AC}">
      <dsp:nvSpPr>
        <dsp:cNvPr id="0" name=""/>
        <dsp:cNvSpPr/>
      </dsp:nvSpPr>
      <dsp:spPr>
        <a:xfrm>
          <a:off x="8011139" y="2018755"/>
          <a:ext cx="2327393" cy="133100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en-US" sz="2700" kern="1200"/>
            <a:t>Archivist Focus </a:t>
          </a:r>
          <a:r>
            <a:rPr lang="en-US" sz="2700" kern="1200">
              <a:latin typeface="Arial"/>
            </a:rPr>
            <a:t>Group Interviews</a:t>
          </a:r>
          <a:endParaRPr lang="en-US" sz="2700" kern="1200"/>
        </a:p>
      </dsp:txBody>
      <dsp:txXfrm>
        <a:off x="8050123" y="2057739"/>
        <a:ext cx="2249425" cy="12530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36545-C747-7F45-BD3C-2E560A63ECAC}"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E8577-06AA-9B40-8B76-E3410D6B9AA8}" type="slidenum">
              <a:rPr lang="en-US" smtClean="0"/>
              <a:t>‹#›</a:t>
            </a:fld>
            <a:endParaRPr lang="en-US"/>
          </a:p>
        </p:txBody>
      </p:sp>
    </p:spTree>
    <p:extLst>
      <p:ext uri="{BB962C8B-B14F-4D97-AF65-F5344CB8AC3E}">
        <p14:creationId xmlns:p14="http://schemas.microsoft.com/office/powerpoint/2010/main" val="174468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1</a:t>
            </a:fld>
            <a:endParaRPr lang="en-US"/>
          </a:p>
        </p:txBody>
      </p:sp>
    </p:spTree>
    <p:extLst>
      <p:ext uri="{BB962C8B-B14F-4D97-AF65-F5344CB8AC3E}">
        <p14:creationId xmlns:p14="http://schemas.microsoft.com/office/powerpoint/2010/main" val="272513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10</a:t>
            </a:fld>
            <a:endParaRPr lang="en-US"/>
          </a:p>
        </p:txBody>
      </p:sp>
    </p:spTree>
    <p:extLst>
      <p:ext uri="{BB962C8B-B14F-4D97-AF65-F5344CB8AC3E}">
        <p14:creationId xmlns:p14="http://schemas.microsoft.com/office/powerpoint/2010/main" val="1613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44d3667141_1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44d3667141_1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a:lnSpc>
                <a:spcPct val="114999"/>
              </a:lnSpc>
              <a:spcBef>
                <a:spcPts val="0"/>
              </a:spcBef>
              <a:spcAft>
                <a:spcPts val="0"/>
              </a:spcAft>
              <a:buNone/>
            </a:pPr>
            <a:endParaRPr lang="en" dirty="0"/>
          </a:p>
        </p:txBody>
      </p:sp>
      <p:sp>
        <p:nvSpPr>
          <p:cNvPr id="375" name="Google Shape;375;g144d3667141_1_2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7091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234b53639_2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3234b53639_2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Clr>
                <a:schemeClr val="dk1"/>
              </a:buClr>
            </a:pPr>
            <a:endParaRPr lang="en" dirty="0">
              <a:cs typeface="Calibri"/>
            </a:endParaRPr>
          </a:p>
        </p:txBody>
      </p:sp>
      <p:sp>
        <p:nvSpPr>
          <p:cNvPr id="412" name="Google Shape;412;g13234b53639_2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44d3667141_1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144d3667141_1_289:notes"/>
          <p:cNvSpPr txBox="1">
            <a:spLocks noGrp="1"/>
          </p:cNvSpPr>
          <p:nvPr>
            <p:ph type="body" idx="1"/>
          </p:nvPr>
        </p:nvSpPr>
        <p:spPr>
          <a:xfrm>
            <a:off x="685800" y="4400551"/>
            <a:ext cx="5486400" cy="36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427" name="Google Shape;427;g144d3667141_1_289:notes"/>
          <p:cNvSpPr txBox="1">
            <a:spLocks noGrp="1"/>
          </p:cNvSpPr>
          <p:nvPr>
            <p:ph type="sldNum" idx="12"/>
          </p:nvPr>
        </p:nvSpPr>
        <p:spPr>
          <a:xfrm>
            <a:off x="3885010" y="8684684"/>
            <a:ext cx="2971800" cy="459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14</a:t>
            </a:fld>
            <a:endParaRPr lang="en-US"/>
          </a:p>
        </p:txBody>
      </p:sp>
    </p:spTree>
    <p:extLst>
      <p:ext uri="{BB962C8B-B14F-4D97-AF65-F5344CB8AC3E}">
        <p14:creationId xmlns:p14="http://schemas.microsoft.com/office/powerpoint/2010/main" val="1080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44d3667141_1_295: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433" name="Google Shape;433;g144d3667141_1_2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44d3667141_1_302: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400" dirty="0"/>
          </a:p>
        </p:txBody>
      </p:sp>
      <p:sp>
        <p:nvSpPr>
          <p:cNvPr id="441" name="Google Shape;441;g144d3667141_1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17</a:t>
            </a:fld>
            <a:endParaRPr lang="en-US"/>
          </a:p>
        </p:txBody>
      </p:sp>
    </p:spTree>
    <p:extLst>
      <p:ext uri="{BB962C8B-B14F-4D97-AF65-F5344CB8AC3E}">
        <p14:creationId xmlns:p14="http://schemas.microsoft.com/office/powerpoint/2010/main" val="374358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19</a:t>
            </a:fld>
            <a:endParaRPr lang="en-US"/>
          </a:p>
        </p:txBody>
      </p:sp>
    </p:spTree>
    <p:extLst>
      <p:ext uri="{BB962C8B-B14F-4D97-AF65-F5344CB8AC3E}">
        <p14:creationId xmlns:p14="http://schemas.microsoft.com/office/powerpoint/2010/main" val="3484240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20</a:t>
            </a:fld>
            <a:endParaRPr lang="en-US"/>
          </a:p>
        </p:txBody>
      </p:sp>
    </p:spTree>
    <p:extLst>
      <p:ext uri="{BB962C8B-B14F-4D97-AF65-F5344CB8AC3E}">
        <p14:creationId xmlns:p14="http://schemas.microsoft.com/office/powerpoint/2010/main" val="412417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7E911E4-7CD8-4F9C-B647-4242FE4D1061}" type="slidenum">
              <a:rPr lang="de-DE" smtClean="0"/>
              <a:pPr/>
              <a:t>2</a:t>
            </a:fld>
            <a:endParaRPr lang="de-DE"/>
          </a:p>
        </p:txBody>
      </p:sp>
    </p:spTree>
    <p:extLst>
      <p:ext uri="{BB962C8B-B14F-4D97-AF65-F5344CB8AC3E}">
        <p14:creationId xmlns:p14="http://schemas.microsoft.com/office/powerpoint/2010/main" val="97923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21</a:t>
            </a:fld>
            <a:endParaRPr lang="en-US"/>
          </a:p>
        </p:txBody>
      </p:sp>
    </p:spTree>
    <p:extLst>
      <p:ext uri="{BB962C8B-B14F-4D97-AF65-F5344CB8AC3E}">
        <p14:creationId xmlns:p14="http://schemas.microsoft.com/office/powerpoint/2010/main" val="155596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44d3667141_1_3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44d3667141_1_3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50" name="Google Shape;450;g144d3667141_1_3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44d3667141_1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144d3667141_1_3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p:txBody>
      </p:sp>
      <p:sp>
        <p:nvSpPr>
          <p:cNvPr id="459" name="Google Shape;459;g144d3667141_1_3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24</a:t>
            </a:fld>
            <a:endParaRPr lang="en-US"/>
          </a:p>
        </p:txBody>
      </p:sp>
    </p:spTree>
    <p:extLst>
      <p:ext uri="{BB962C8B-B14F-4D97-AF65-F5344CB8AC3E}">
        <p14:creationId xmlns:p14="http://schemas.microsoft.com/office/powerpoint/2010/main" val="204593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25</a:t>
            </a:fld>
            <a:endParaRPr lang="en-US"/>
          </a:p>
        </p:txBody>
      </p:sp>
    </p:spTree>
    <p:extLst>
      <p:ext uri="{BB962C8B-B14F-4D97-AF65-F5344CB8AC3E}">
        <p14:creationId xmlns:p14="http://schemas.microsoft.com/office/powerpoint/2010/main" val="347552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26</a:t>
            </a:fld>
            <a:endParaRPr lang="en-US"/>
          </a:p>
        </p:txBody>
      </p:sp>
    </p:spTree>
    <p:extLst>
      <p:ext uri="{BB962C8B-B14F-4D97-AF65-F5344CB8AC3E}">
        <p14:creationId xmlns:p14="http://schemas.microsoft.com/office/powerpoint/2010/main" val="250396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40030" y="4343400"/>
            <a:ext cx="6236970" cy="4549140"/>
          </a:xfrm>
        </p:spPr>
        <p:txBody>
          <a:bodyPr/>
          <a:lstStyle/>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58212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240030" y="4343400"/>
            <a:ext cx="6236970" cy="4549140"/>
          </a:xfrm>
        </p:spPr>
        <p:txBody>
          <a:bodyPr/>
          <a:lstStyle/>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854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29</a:t>
            </a:fld>
            <a:endParaRPr lang="en-US"/>
          </a:p>
        </p:txBody>
      </p:sp>
    </p:spTree>
    <p:extLst>
      <p:ext uri="{BB962C8B-B14F-4D97-AF65-F5344CB8AC3E}">
        <p14:creationId xmlns:p14="http://schemas.microsoft.com/office/powerpoint/2010/main" val="398002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30</a:t>
            </a:fld>
            <a:endParaRPr lang="en-US"/>
          </a:p>
        </p:txBody>
      </p:sp>
    </p:spTree>
    <p:extLst>
      <p:ext uri="{BB962C8B-B14F-4D97-AF65-F5344CB8AC3E}">
        <p14:creationId xmlns:p14="http://schemas.microsoft.com/office/powerpoint/2010/main" val="260782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562443aa6_0_0:notes"/>
          <p:cNvSpPr>
            <a:spLocks noGrp="1" noRot="1" noChangeAspect="1"/>
          </p:cNvSpPr>
          <p:nvPr>
            <p:ph type="sldImg" idx="2"/>
          </p:nvPr>
        </p:nvSpPr>
        <p:spPr>
          <a:xfrm>
            <a:off x="-1085850" y="1524000"/>
            <a:ext cx="7315200"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3562443aa6_0_0:notes"/>
          <p:cNvSpPr txBox="1">
            <a:spLocks noGrp="1"/>
          </p:cNvSpPr>
          <p:nvPr>
            <p:ph type="body" idx="1"/>
          </p:nvPr>
        </p:nvSpPr>
        <p:spPr>
          <a:xfrm>
            <a:off x="514350" y="5867400"/>
            <a:ext cx="4114800" cy="4800900"/>
          </a:xfrm>
          <a:prstGeom prst="rect">
            <a:avLst/>
          </a:prstGeom>
          <a:noFill/>
          <a:ln>
            <a:noFill/>
          </a:ln>
        </p:spPr>
        <p:txBody>
          <a:bodyPr spcFirstLastPara="1" wrap="square" lIns="91425" tIns="45700" rIns="91425" bIns="45700" anchor="t" anchorCtr="0">
            <a:noAutofit/>
          </a:bodyPr>
          <a:lstStyle/>
          <a:p>
            <a:pPr>
              <a:buSzPts val="1400"/>
            </a:pPr>
            <a:endParaRPr lang="en" sz="1400" dirty="0">
              <a:ea typeface="Calibri"/>
              <a:cs typeface="Calibri"/>
            </a:endParaRPr>
          </a:p>
        </p:txBody>
      </p:sp>
      <p:sp>
        <p:nvSpPr>
          <p:cNvPr id="369" name="Google Shape;369;g13562443aa6_0_0:notes"/>
          <p:cNvSpPr txBox="1">
            <a:spLocks noGrp="1"/>
          </p:cNvSpPr>
          <p:nvPr>
            <p:ph type="sldNum" idx="12"/>
          </p:nvPr>
        </p:nvSpPr>
        <p:spPr>
          <a:xfrm>
            <a:off x="2913460" y="11580284"/>
            <a:ext cx="2229000" cy="611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a:t>
            </a:fld>
            <a:endParaRPr/>
          </a:p>
        </p:txBody>
      </p:sp>
    </p:spTree>
    <p:extLst>
      <p:ext uri="{BB962C8B-B14F-4D97-AF65-F5344CB8AC3E}">
        <p14:creationId xmlns:p14="http://schemas.microsoft.com/office/powerpoint/2010/main" val="2740471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31</a:t>
            </a:fld>
            <a:endParaRPr lang="en-US"/>
          </a:p>
        </p:txBody>
      </p:sp>
    </p:spTree>
    <p:extLst>
      <p:ext uri="{BB962C8B-B14F-4D97-AF65-F5344CB8AC3E}">
        <p14:creationId xmlns:p14="http://schemas.microsoft.com/office/powerpoint/2010/main" val="236240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32</a:t>
            </a:fld>
            <a:endParaRPr lang="en-US"/>
          </a:p>
        </p:txBody>
      </p:sp>
    </p:spTree>
    <p:extLst>
      <p:ext uri="{BB962C8B-B14F-4D97-AF65-F5344CB8AC3E}">
        <p14:creationId xmlns:p14="http://schemas.microsoft.com/office/powerpoint/2010/main" val="2301013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33</a:t>
            </a:fld>
            <a:endParaRPr lang="en-US"/>
          </a:p>
        </p:txBody>
      </p:sp>
    </p:spTree>
    <p:extLst>
      <p:ext uri="{BB962C8B-B14F-4D97-AF65-F5344CB8AC3E}">
        <p14:creationId xmlns:p14="http://schemas.microsoft.com/office/powerpoint/2010/main" val="169312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34</a:t>
            </a:fld>
            <a:endParaRPr lang="en-US"/>
          </a:p>
        </p:txBody>
      </p:sp>
    </p:spTree>
    <p:extLst>
      <p:ext uri="{BB962C8B-B14F-4D97-AF65-F5344CB8AC3E}">
        <p14:creationId xmlns:p14="http://schemas.microsoft.com/office/powerpoint/2010/main" val="590852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35</a:t>
            </a:fld>
            <a:endParaRPr lang="en-US"/>
          </a:p>
        </p:txBody>
      </p:sp>
    </p:spTree>
    <p:extLst>
      <p:ext uri="{BB962C8B-B14F-4D97-AF65-F5344CB8AC3E}">
        <p14:creationId xmlns:p14="http://schemas.microsoft.com/office/powerpoint/2010/main" val="3260600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36</a:t>
            </a:fld>
            <a:endParaRPr lang="en-US"/>
          </a:p>
        </p:txBody>
      </p:sp>
    </p:spTree>
    <p:extLst>
      <p:ext uri="{BB962C8B-B14F-4D97-AF65-F5344CB8AC3E}">
        <p14:creationId xmlns:p14="http://schemas.microsoft.com/office/powerpoint/2010/main" val="3397119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23b47371d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23b47371d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ea typeface="Calibri" panose="020F0502020204030204"/>
              <a:cs typeface="Calibri"/>
            </a:endParaRPr>
          </a:p>
        </p:txBody>
      </p:sp>
    </p:spTree>
    <p:extLst>
      <p:ext uri="{BB962C8B-B14F-4D97-AF65-F5344CB8AC3E}">
        <p14:creationId xmlns:p14="http://schemas.microsoft.com/office/powerpoint/2010/main" val="2577068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38</a:t>
            </a:fld>
            <a:endParaRPr lang="en-US"/>
          </a:p>
        </p:txBody>
      </p:sp>
    </p:spTree>
    <p:extLst>
      <p:ext uri="{BB962C8B-B14F-4D97-AF65-F5344CB8AC3E}">
        <p14:creationId xmlns:p14="http://schemas.microsoft.com/office/powerpoint/2010/main" val="101627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4</a:t>
            </a:fld>
            <a:endParaRPr lang="en-US"/>
          </a:p>
        </p:txBody>
      </p:sp>
    </p:spTree>
    <p:extLst>
      <p:ext uri="{BB962C8B-B14F-4D97-AF65-F5344CB8AC3E}">
        <p14:creationId xmlns:p14="http://schemas.microsoft.com/office/powerpoint/2010/main" val="29330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lvl="1">
              <a:buFont typeface="Arial" panose="020B0604020202020204" pitchFamily="34" charset="0"/>
            </a:pPr>
            <a:endParaRPr lang="en-US" dirty="0"/>
          </a:p>
        </p:txBody>
      </p:sp>
      <p:sp>
        <p:nvSpPr>
          <p:cNvPr id="4" name="Slide Number Placeholder 3"/>
          <p:cNvSpPr>
            <a:spLocks noGrp="1"/>
          </p:cNvSpPr>
          <p:nvPr>
            <p:ph type="sldNum" sz="quarter" idx="5"/>
          </p:nvPr>
        </p:nvSpPr>
        <p:spPr/>
        <p:txBody>
          <a:bodyPr/>
          <a:lstStyle/>
          <a:p>
            <a:fld id="{3E52A38A-18EA-A54A-A41C-2B70BA912126}" type="slidenum">
              <a:rPr lang="en-US" smtClean="0"/>
              <a:t>5</a:t>
            </a:fld>
            <a:endParaRPr lang="en-US"/>
          </a:p>
        </p:txBody>
      </p:sp>
    </p:spTree>
    <p:extLst>
      <p:ext uri="{BB962C8B-B14F-4D97-AF65-F5344CB8AC3E}">
        <p14:creationId xmlns:p14="http://schemas.microsoft.com/office/powerpoint/2010/main" val="24250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6</a:t>
            </a:fld>
            <a:endParaRPr lang="en-US"/>
          </a:p>
        </p:txBody>
      </p:sp>
    </p:spTree>
    <p:extLst>
      <p:ext uri="{BB962C8B-B14F-4D97-AF65-F5344CB8AC3E}">
        <p14:creationId xmlns:p14="http://schemas.microsoft.com/office/powerpoint/2010/main" val="213490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7</a:t>
            </a:fld>
            <a:endParaRPr lang="en-US"/>
          </a:p>
        </p:txBody>
      </p:sp>
    </p:spTree>
    <p:extLst>
      <p:ext uri="{BB962C8B-B14F-4D97-AF65-F5344CB8AC3E}">
        <p14:creationId xmlns:p14="http://schemas.microsoft.com/office/powerpoint/2010/main" val="305104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30c490afa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30c490afa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dirty="0"/>
          </a:p>
        </p:txBody>
      </p:sp>
      <p:sp>
        <p:nvSpPr>
          <p:cNvPr id="582" name="Google Shape;582;g130c490afa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3.gif"/><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gif"/><Relationship Id="rId5" Type="http://schemas.openxmlformats.org/officeDocument/2006/relationships/image" Target="../media/image8.tiff"/><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4" name="Picture 3" descr="A picture containing text, computer&#10;&#10;Description automatically generated">
            <a:extLst>
              <a:ext uri="{FF2B5EF4-FFF2-40B4-BE49-F238E27FC236}">
                <a16:creationId xmlns:a16="http://schemas.microsoft.com/office/drawing/2014/main" id="{C9044598-E809-1496-907A-10291234EE95}"/>
              </a:ext>
            </a:extLst>
          </p:cNvPr>
          <p:cNvPicPr>
            <a:picLocks noChangeAspect="1"/>
          </p:cNvPicPr>
          <p:nvPr userDrawn="1"/>
        </p:nvPicPr>
        <p:blipFill>
          <a:blip r:embed="rId4"/>
          <a:stretch>
            <a:fillRect/>
          </a:stretch>
        </p:blipFill>
        <p:spPr>
          <a:xfrm>
            <a:off x="8912996" y="6202533"/>
            <a:ext cx="1607044" cy="731073"/>
          </a:xfrm>
          <a:prstGeom prst="rect">
            <a:avLst/>
          </a:prstGeom>
        </p:spPr>
      </p:pic>
    </p:spTree>
    <p:extLst>
      <p:ext uri="{BB962C8B-B14F-4D97-AF65-F5344CB8AC3E}">
        <p14:creationId xmlns:p14="http://schemas.microsoft.com/office/powerpoint/2010/main" val="20915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Tree>
    <p:extLst>
      <p:ext uri="{BB962C8B-B14F-4D97-AF65-F5344CB8AC3E}">
        <p14:creationId xmlns:p14="http://schemas.microsoft.com/office/powerpoint/2010/main" val="38695437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12192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189" rtl="0" eaLnBrk="1" latinLnBrk="0" hangingPunct="1"/>
              <a:endParaRPr lang="en-US" sz="1800" kern="120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189" rtl="0" eaLnBrk="1" latinLnBrk="0" hangingPunct="1"/>
              <a:endParaRPr lang="en-US" sz="1800" kern="120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sp>
        <p:nvSpPr>
          <p:cNvPr id="2" name="Title 1"/>
          <p:cNvSpPr>
            <a:spLocks noGrp="1"/>
          </p:cNvSpPr>
          <p:nvPr>
            <p:ph type="title"/>
          </p:nvPr>
        </p:nvSpPr>
        <p:spPr>
          <a:xfrm>
            <a:off x="203200" y="0"/>
            <a:ext cx="11379200" cy="609600"/>
          </a:xfrm>
        </p:spPr>
        <p:txBody>
          <a:bodyPr wrap="none" lIns="0" rIns="0">
            <a:noAutofit/>
          </a:bodyPr>
          <a:lstStyle>
            <a:lvl1pPr algn="l">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40542955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09600" y="274637"/>
            <a:ext cx="109728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609600" y="1600201"/>
            <a:ext cx="10972800" cy="4967575"/>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027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128"/>
        <p:cNvGrpSpPr/>
        <p:nvPr/>
      </p:nvGrpSpPr>
      <p:grpSpPr>
        <a:xfrm>
          <a:off x="0" y="0"/>
          <a:ext cx="0" cy="0"/>
          <a:chOff x="0" y="0"/>
          <a:chExt cx="0" cy="0"/>
        </a:xfrm>
      </p:grpSpPr>
      <p:sp>
        <p:nvSpPr>
          <p:cNvPr id="132" name="Google Shape;132;p24"/>
          <p:cNvSpPr txBox="1">
            <a:spLocks noGrp="1"/>
          </p:cNvSpPr>
          <p:nvPr>
            <p:ph type="body" idx="1"/>
          </p:nvPr>
        </p:nvSpPr>
        <p:spPr>
          <a:xfrm>
            <a:off x="454381" y="457739"/>
            <a:ext cx="11252000" cy="9152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 name="Picture 2" descr="A picture containing text, computer&#10;&#10;Description automatically generated">
            <a:extLst>
              <a:ext uri="{FF2B5EF4-FFF2-40B4-BE49-F238E27FC236}">
                <a16:creationId xmlns:a16="http://schemas.microsoft.com/office/drawing/2014/main" id="{FBB1A154-E5F7-0488-B05F-E51ED9A9DAAE}"/>
              </a:ext>
            </a:extLst>
          </p:cNvPr>
          <p:cNvPicPr>
            <a:picLocks noChangeAspect="1"/>
          </p:cNvPicPr>
          <p:nvPr userDrawn="1"/>
        </p:nvPicPr>
        <p:blipFill>
          <a:blip r:embed="rId2"/>
          <a:stretch>
            <a:fillRect/>
          </a:stretch>
        </p:blipFill>
        <p:spPr>
          <a:xfrm>
            <a:off x="9552781" y="6249686"/>
            <a:ext cx="1402976" cy="638239"/>
          </a:xfrm>
          <a:prstGeom prst="rect">
            <a:avLst/>
          </a:prstGeom>
        </p:spPr>
      </p:pic>
    </p:spTree>
    <p:extLst>
      <p:ext uri="{BB962C8B-B14F-4D97-AF65-F5344CB8AC3E}">
        <p14:creationId xmlns:p14="http://schemas.microsoft.com/office/powerpoint/2010/main" val="404197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7732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err="1">
                <a:solidFill>
                  <a:schemeClr val="bg1">
                    <a:alpha val="50000"/>
                  </a:schemeClr>
                </a:solidFill>
                <a:effectLst/>
                <a:latin typeface="Arial" charset="0"/>
                <a:ea typeface="Arial" charset="0"/>
                <a:cs typeface="Arial" charset="0"/>
              </a:rPr>
              <a:t>Confideial</a:t>
            </a:r>
            <a:r>
              <a:rPr lang="en-US" sz="1200">
                <a:solidFill>
                  <a:schemeClr val="bg1">
                    <a:alpha val="50000"/>
                  </a:schemeClr>
                </a:solidFill>
                <a:effectLst/>
                <a:latin typeface="Arial" charset="0"/>
                <a:ea typeface="Arial" charset="0"/>
                <a:cs typeface="Arial" charset="0"/>
              </a:rPr>
              <a:t>. Not for distribution.</a:t>
            </a:r>
          </a:p>
        </p:txBody>
      </p:sp>
      <p:pic>
        <p:nvPicPr>
          <p:cNvPr id="4" name="Picture 3" descr="A picture containing text, computer&#10;&#10;Description automatically generated">
            <a:extLst>
              <a:ext uri="{FF2B5EF4-FFF2-40B4-BE49-F238E27FC236}">
                <a16:creationId xmlns:a16="http://schemas.microsoft.com/office/drawing/2014/main" id="{01E94DCB-A66A-7996-0950-CC7293389856}"/>
              </a:ext>
            </a:extLst>
          </p:cNvPr>
          <p:cNvPicPr>
            <a:picLocks noChangeAspect="1"/>
          </p:cNvPicPr>
          <p:nvPr userDrawn="1"/>
        </p:nvPicPr>
        <p:blipFill>
          <a:blip r:embed="rId4"/>
          <a:stretch>
            <a:fillRect/>
          </a:stretch>
        </p:blipFill>
        <p:spPr>
          <a:xfrm>
            <a:off x="8735444" y="6222920"/>
            <a:ext cx="1572684" cy="715442"/>
          </a:xfrm>
          <a:prstGeom prst="rect">
            <a:avLst/>
          </a:prstGeom>
        </p:spPr>
      </p:pic>
      <p:sp>
        <p:nvSpPr>
          <p:cNvPr id="19" name="Rectangle 18">
            <a:extLst>
              <a:ext uri="{FF2B5EF4-FFF2-40B4-BE49-F238E27FC236}">
                <a16:creationId xmlns:a16="http://schemas.microsoft.com/office/drawing/2014/main" id="{3CC9D5D7-9BED-AD47-DC67-A2A95B5404C6}"/>
              </a:ext>
            </a:extLst>
          </p:cNvPr>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39263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5496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1800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26220FE3-56FE-4D11-8B46-7C942319C3C8}"/>
              </a:ext>
            </a:extLst>
          </p:cNvPr>
          <p:cNvPicPr>
            <a:picLocks noChangeAspect="1"/>
          </p:cNvPicPr>
          <p:nvPr userDrawn="1"/>
        </p:nvPicPr>
        <p:blipFill>
          <a:blip r:embed="rId3"/>
          <a:stretch>
            <a:fillRect/>
          </a:stretch>
        </p:blipFill>
        <p:spPr>
          <a:xfrm>
            <a:off x="9472289" y="6265985"/>
            <a:ext cx="1349591" cy="613953"/>
          </a:xfrm>
          <a:prstGeom prst="rect">
            <a:avLst/>
          </a:prstGeom>
        </p:spPr>
      </p:pic>
    </p:spTree>
    <p:extLst>
      <p:ext uri="{BB962C8B-B14F-4D97-AF65-F5344CB8AC3E}">
        <p14:creationId xmlns:p14="http://schemas.microsoft.com/office/powerpoint/2010/main" val="8896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CF8707BD-1308-2945-0EB3-1926D9D56B97}"/>
              </a:ext>
            </a:extLst>
          </p:cNvPr>
          <p:cNvPicPr>
            <a:picLocks noChangeAspect="1"/>
          </p:cNvPicPr>
          <p:nvPr userDrawn="1"/>
        </p:nvPicPr>
        <p:blipFill>
          <a:blip r:embed="rId3"/>
          <a:stretch>
            <a:fillRect/>
          </a:stretch>
        </p:blipFill>
        <p:spPr>
          <a:xfrm>
            <a:off x="9550729" y="6250782"/>
            <a:ext cx="1333294" cy="606540"/>
          </a:xfrm>
          <a:prstGeom prst="rect">
            <a:avLst/>
          </a:prstGeom>
        </p:spPr>
      </p:pic>
    </p:spTree>
    <p:extLst>
      <p:ext uri="{BB962C8B-B14F-4D97-AF65-F5344CB8AC3E}">
        <p14:creationId xmlns:p14="http://schemas.microsoft.com/office/powerpoint/2010/main" val="11095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E80DCC9F-59A6-B782-0438-669230AC502D}"/>
              </a:ext>
            </a:extLst>
          </p:cNvPr>
          <p:cNvPicPr>
            <a:picLocks noChangeAspect="1"/>
          </p:cNvPicPr>
          <p:nvPr userDrawn="1"/>
        </p:nvPicPr>
        <p:blipFill>
          <a:blip r:embed="rId3"/>
          <a:stretch>
            <a:fillRect/>
          </a:stretch>
        </p:blipFill>
        <p:spPr>
          <a:xfrm>
            <a:off x="9534617" y="6356750"/>
            <a:ext cx="1154097" cy="525020"/>
          </a:xfrm>
          <a:prstGeom prst="rect">
            <a:avLst/>
          </a:prstGeom>
        </p:spPr>
      </p:pic>
    </p:spTree>
    <p:extLst>
      <p:ext uri="{BB962C8B-B14F-4D97-AF65-F5344CB8AC3E}">
        <p14:creationId xmlns:p14="http://schemas.microsoft.com/office/powerpoint/2010/main" val="34873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0B806750-1816-766A-62EE-79ED3B91CDBD}"/>
              </a:ext>
            </a:extLst>
          </p:cNvPr>
          <p:cNvPicPr>
            <a:picLocks noChangeAspect="1"/>
          </p:cNvPicPr>
          <p:nvPr userDrawn="1"/>
        </p:nvPicPr>
        <p:blipFill>
          <a:blip r:embed="rId3"/>
          <a:stretch>
            <a:fillRect/>
          </a:stretch>
        </p:blipFill>
        <p:spPr>
          <a:xfrm>
            <a:off x="9245600" y="6205837"/>
            <a:ext cx="1527144" cy="694725"/>
          </a:xfrm>
          <a:prstGeom prst="rect">
            <a:avLst/>
          </a:prstGeom>
        </p:spPr>
      </p:pic>
    </p:spTree>
    <p:extLst>
      <p:ext uri="{BB962C8B-B14F-4D97-AF65-F5344CB8AC3E}">
        <p14:creationId xmlns:p14="http://schemas.microsoft.com/office/powerpoint/2010/main" val="12246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6330E240-0E51-A91B-114F-CCEFCE86B22B}"/>
              </a:ext>
            </a:extLst>
          </p:cNvPr>
          <p:cNvPicPr>
            <a:picLocks noChangeAspect="1"/>
          </p:cNvPicPr>
          <p:nvPr userDrawn="1"/>
        </p:nvPicPr>
        <p:blipFill>
          <a:blip r:embed="rId3"/>
          <a:stretch>
            <a:fillRect/>
          </a:stretch>
        </p:blipFill>
        <p:spPr>
          <a:xfrm>
            <a:off x="9470438" y="6231588"/>
            <a:ext cx="1413933" cy="643224"/>
          </a:xfrm>
          <a:prstGeom prst="rect">
            <a:avLst/>
          </a:prstGeom>
        </p:spPr>
      </p:pic>
    </p:spTree>
    <p:extLst>
      <p:ext uri="{BB962C8B-B14F-4D97-AF65-F5344CB8AC3E}">
        <p14:creationId xmlns:p14="http://schemas.microsoft.com/office/powerpoint/2010/main" val="278156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3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703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a:blip r:embed="rId3"/>
          <a:stretch>
            <a:fillRect/>
          </a:stretch>
        </p:blipFill>
        <p:spPr>
          <a:xfrm>
            <a:off x="6111117" y="0"/>
            <a:ext cx="6105280" cy="5850667"/>
          </a:xfrm>
          <a:prstGeom prst="rect">
            <a:avLst/>
          </a:prstGeom>
        </p:spPr>
      </p:pic>
    </p:spTree>
    <p:extLst>
      <p:ext uri="{BB962C8B-B14F-4D97-AF65-F5344CB8AC3E}">
        <p14:creationId xmlns:p14="http://schemas.microsoft.com/office/powerpoint/2010/main" val="5656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4" name="Picture 3"/>
          <p:cNvPicPr>
            <a:picLocks noChangeAspect="1"/>
          </p:cNvPicPr>
          <p:nvPr userDrawn="1"/>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13953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2"/>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4"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09726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111900" y="172002"/>
            <a:ext cx="5255475" cy="592004"/>
          </a:xfrm>
          <a:prstGeom prst="rect">
            <a:avLst/>
          </a:prstGeom>
        </p:spPr>
        <p:txBody>
          <a:bodyPr vert="horz"/>
          <a:lstStyle>
            <a:lvl1pPr marL="0" indent="0">
              <a:buNone/>
              <a:defRPr sz="3733" b="1" baseline="0">
                <a:solidFill>
                  <a:srgbClr val="236192"/>
                </a:solidFill>
              </a:defRPr>
            </a:lvl1pPr>
          </a:lstStyle>
          <a:p>
            <a:pPr lvl="0"/>
            <a:r>
              <a:rPr lang="en-US"/>
              <a:t>Closing Message</a:t>
            </a:r>
          </a:p>
        </p:txBody>
      </p:sp>
      <p:sp>
        <p:nvSpPr>
          <p:cNvPr id="9" name="Rectangle 8"/>
          <p:cNvSpPr/>
          <p:nvPr userDrawn="1"/>
        </p:nvSpPr>
        <p:spPr>
          <a:xfrm rot="10800000">
            <a:off x="-2273" y="6648457"/>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7" y="6186234"/>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6140827" y="7593"/>
            <a:ext cx="6105280" cy="585066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BFB10F3-217E-7E74-06F9-94E69E2EE1CC}"/>
              </a:ext>
            </a:extLst>
          </p:cNvPr>
          <p:cNvPicPr>
            <a:picLocks noChangeAspect="1"/>
          </p:cNvPicPr>
          <p:nvPr userDrawn="1"/>
        </p:nvPicPr>
        <p:blipFill>
          <a:blip r:embed="rId4"/>
          <a:stretch>
            <a:fillRect/>
          </a:stretch>
        </p:blipFill>
        <p:spPr>
          <a:xfrm>
            <a:off x="9315183" y="6021140"/>
            <a:ext cx="1571080" cy="694787"/>
          </a:xfrm>
          <a:prstGeom prst="rect">
            <a:avLst/>
          </a:prstGeom>
        </p:spPr>
      </p:pic>
      <p:sp>
        <p:nvSpPr>
          <p:cNvPr id="76" name="Text Placeholder 20">
            <a:extLst>
              <a:ext uri="{FF2B5EF4-FFF2-40B4-BE49-F238E27FC236}">
                <a16:creationId xmlns:a16="http://schemas.microsoft.com/office/drawing/2014/main" id="{9F128842-9813-931D-3166-CF1484D255B4}"/>
              </a:ext>
            </a:extLst>
          </p:cNvPr>
          <p:cNvSpPr>
            <a:spLocks noGrp="1"/>
          </p:cNvSpPr>
          <p:nvPr>
            <p:ph type="body" sz="quarter" idx="28" hasCustomPrompt="1"/>
          </p:nvPr>
        </p:nvSpPr>
        <p:spPr>
          <a:xfrm>
            <a:off x="112644" y="851021"/>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77" name="Text Placeholder 20">
            <a:extLst>
              <a:ext uri="{FF2B5EF4-FFF2-40B4-BE49-F238E27FC236}">
                <a16:creationId xmlns:a16="http://schemas.microsoft.com/office/drawing/2014/main" id="{FF808300-E8B2-5033-17B7-38A77C9367AA}"/>
              </a:ext>
            </a:extLst>
          </p:cNvPr>
          <p:cNvSpPr>
            <a:spLocks noGrp="1"/>
          </p:cNvSpPr>
          <p:nvPr>
            <p:ph type="body" sz="quarter" idx="29" hasCustomPrompt="1"/>
          </p:nvPr>
        </p:nvSpPr>
        <p:spPr>
          <a:xfrm>
            <a:off x="112892" y="1163111"/>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78" name="Text Placeholder 20">
            <a:extLst>
              <a:ext uri="{FF2B5EF4-FFF2-40B4-BE49-F238E27FC236}">
                <a16:creationId xmlns:a16="http://schemas.microsoft.com/office/drawing/2014/main" id="{CA4CCAB1-32F9-3D96-1E46-77A110047F41}"/>
              </a:ext>
            </a:extLst>
          </p:cNvPr>
          <p:cNvSpPr>
            <a:spLocks noGrp="1"/>
          </p:cNvSpPr>
          <p:nvPr>
            <p:ph type="body" sz="quarter" idx="30" hasCustomPrompt="1"/>
          </p:nvPr>
        </p:nvSpPr>
        <p:spPr>
          <a:xfrm>
            <a:off x="112644" y="1488275"/>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79" name="Text Placeholder 20">
            <a:extLst>
              <a:ext uri="{FF2B5EF4-FFF2-40B4-BE49-F238E27FC236}">
                <a16:creationId xmlns:a16="http://schemas.microsoft.com/office/drawing/2014/main" id="{62D40D41-8536-6C3E-6892-FDFC63E64A94}"/>
              </a:ext>
            </a:extLst>
          </p:cNvPr>
          <p:cNvSpPr>
            <a:spLocks noGrp="1"/>
          </p:cNvSpPr>
          <p:nvPr>
            <p:ph type="body" sz="quarter" idx="31" hasCustomPrompt="1"/>
          </p:nvPr>
        </p:nvSpPr>
        <p:spPr>
          <a:xfrm>
            <a:off x="112644" y="1818915"/>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2" name="Text Placeholder 20">
            <a:extLst>
              <a:ext uri="{FF2B5EF4-FFF2-40B4-BE49-F238E27FC236}">
                <a16:creationId xmlns:a16="http://schemas.microsoft.com/office/drawing/2014/main" id="{4EB7E02C-F1BD-7E9B-7A21-F0FE2BDDE6AA}"/>
              </a:ext>
            </a:extLst>
          </p:cNvPr>
          <p:cNvSpPr>
            <a:spLocks noGrp="1"/>
          </p:cNvSpPr>
          <p:nvPr>
            <p:ph type="body" sz="quarter" idx="32" hasCustomPrompt="1"/>
          </p:nvPr>
        </p:nvSpPr>
        <p:spPr>
          <a:xfrm>
            <a:off x="112396" y="2160002"/>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93" name="Text Placeholder 20">
            <a:extLst>
              <a:ext uri="{FF2B5EF4-FFF2-40B4-BE49-F238E27FC236}">
                <a16:creationId xmlns:a16="http://schemas.microsoft.com/office/drawing/2014/main" id="{50F897F4-7C5A-A1EE-80B3-83EF76AB3144}"/>
              </a:ext>
            </a:extLst>
          </p:cNvPr>
          <p:cNvSpPr>
            <a:spLocks noGrp="1"/>
          </p:cNvSpPr>
          <p:nvPr>
            <p:ph type="body" sz="quarter" idx="33" hasCustomPrompt="1"/>
          </p:nvPr>
        </p:nvSpPr>
        <p:spPr>
          <a:xfrm>
            <a:off x="112644" y="2472092"/>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94" name="Text Placeholder 20">
            <a:extLst>
              <a:ext uri="{FF2B5EF4-FFF2-40B4-BE49-F238E27FC236}">
                <a16:creationId xmlns:a16="http://schemas.microsoft.com/office/drawing/2014/main" id="{28065092-AD7C-08FE-E469-D6A05000C771}"/>
              </a:ext>
            </a:extLst>
          </p:cNvPr>
          <p:cNvSpPr>
            <a:spLocks noGrp="1"/>
          </p:cNvSpPr>
          <p:nvPr>
            <p:ph type="body" sz="quarter" idx="34" hasCustomPrompt="1"/>
          </p:nvPr>
        </p:nvSpPr>
        <p:spPr>
          <a:xfrm>
            <a:off x="112396" y="2797257"/>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5" name="Text Placeholder 20">
            <a:extLst>
              <a:ext uri="{FF2B5EF4-FFF2-40B4-BE49-F238E27FC236}">
                <a16:creationId xmlns:a16="http://schemas.microsoft.com/office/drawing/2014/main" id="{BCCAB792-FA95-8545-DCE8-13A91DC0FAC4}"/>
              </a:ext>
            </a:extLst>
          </p:cNvPr>
          <p:cNvSpPr>
            <a:spLocks noGrp="1"/>
          </p:cNvSpPr>
          <p:nvPr>
            <p:ph type="body" sz="quarter" idx="35" hasCustomPrompt="1"/>
          </p:nvPr>
        </p:nvSpPr>
        <p:spPr>
          <a:xfrm>
            <a:off x="112396" y="3127897"/>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6" name="Text Placeholder 20">
            <a:extLst>
              <a:ext uri="{FF2B5EF4-FFF2-40B4-BE49-F238E27FC236}">
                <a16:creationId xmlns:a16="http://schemas.microsoft.com/office/drawing/2014/main" id="{02BA1A9F-3CF7-2809-5202-C83B2E77CAB1}"/>
              </a:ext>
            </a:extLst>
          </p:cNvPr>
          <p:cNvSpPr>
            <a:spLocks noGrp="1"/>
          </p:cNvSpPr>
          <p:nvPr>
            <p:ph type="body" sz="quarter" idx="36" hasCustomPrompt="1"/>
          </p:nvPr>
        </p:nvSpPr>
        <p:spPr>
          <a:xfrm>
            <a:off x="112148" y="3446506"/>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97" name="Text Placeholder 20">
            <a:extLst>
              <a:ext uri="{FF2B5EF4-FFF2-40B4-BE49-F238E27FC236}">
                <a16:creationId xmlns:a16="http://schemas.microsoft.com/office/drawing/2014/main" id="{E43FDC88-1B84-464C-124A-14F165B3F90C}"/>
              </a:ext>
            </a:extLst>
          </p:cNvPr>
          <p:cNvSpPr>
            <a:spLocks noGrp="1"/>
          </p:cNvSpPr>
          <p:nvPr>
            <p:ph type="body" sz="quarter" idx="37" hasCustomPrompt="1"/>
          </p:nvPr>
        </p:nvSpPr>
        <p:spPr>
          <a:xfrm>
            <a:off x="112396" y="3758596"/>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98" name="Text Placeholder 20">
            <a:extLst>
              <a:ext uri="{FF2B5EF4-FFF2-40B4-BE49-F238E27FC236}">
                <a16:creationId xmlns:a16="http://schemas.microsoft.com/office/drawing/2014/main" id="{A2AEE5C5-108F-BBC1-1B0B-F347B3A734E3}"/>
              </a:ext>
            </a:extLst>
          </p:cNvPr>
          <p:cNvSpPr>
            <a:spLocks noGrp="1"/>
          </p:cNvSpPr>
          <p:nvPr>
            <p:ph type="body" sz="quarter" idx="38" hasCustomPrompt="1"/>
          </p:nvPr>
        </p:nvSpPr>
        <p:spPr>
          <a:xfrm>
            <a:off x="112148" y="4083761"/>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9" name="Text Placeholder 20">
            <a:extLst>
              <a:ext uri="{FF2B5EF4-FFF2-40B4-BE49-F238E27FC236}">
                <a16:creationId xmlns:a16="http://schemas.microsoft.com/office/drawing/2014/main" id="{FE08AFF5-A8F9-3E82-EA94-E88BC33F4C82}"/>
              </a:ext>
            </a:extLst>
          </p:cNvPr>
          <p:cNvSpPr>
            <a:spLocks noGrp="1"/>
          </p:cNvSpPr>
          <p:nvPr>
            <p:ph type="body" sz="quarter" idx="39" hasCustomPrompt="1"/>
          </p:nvPr>
        </p:nvSpPr>
        <p:spPr>
          <a:xfrm>
            <a:off x="112148" y="4414401"/>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100" name="Text Placeholder 20">
            <a:extLst>
              <a:ext uri="{FF2B5EF4-FFF2-40B4-BE49-F238E27FC236}">
                <a16:creationId xmlns:a16="http://schemas.microsoft.com/office/drawing/2014/main" id="{503F2D5F-8647-0BBB-E7CE-F79B15E224B6}"/>
              </a:ext>
            </a:extLst>
          </p:cNvPr>
          <p:cNvSpPr>
            <a:spLocks noGrp="1"/>
          </p:cNvSpPr>
          <p:nvPr>
            <p:ph type="body" sz="quarter" idx="40" hasCustomPrompt="1"/>
          </p:nvPr>
        </p:nvSpPr>
        <p:spPr>
          <a:xfrm>
            <a:off x="111900" y="4718985"/>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101" name="Text Placeholder 20">
            <a:extLst>
              <a:ext uri="{FF2B5EF4-FFF2-40B4-BE49-F238E27FC236}">
                <a16:creationId xmlns:a16="http://schemas.microsoft.com/office/drawing/2014/main" id="{EF88D917-ACDB-FA44-209B-563B44B3C685}"/>
              </a:ext>
            </a:extLst>
          </p:cNvPr>
          <p:cNvSpPr>
            <a:spLocks noGrp="1"/>
          </p:cNvSpPr>
          <p:nvPr>
            <p:ph type="body" sz="quarter" idx="41" hasCustomPrompt="1"/>
          </p:nvPr>
        </p:nvSpPr>
        <p:spPr>
          <a:xfrm>
            <a:off x="112148" y="5031075"/>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102" name="Text Placeholder 20">
            <a:extLst>
              <a:ext uri="{FF2B5EF4-FFF2-40B4-BE49-F238E27FC236}">
                <a16:creationId xmlns:a16="http://schemas.microsoft.com/office/drawing/2014/main" id="{1398FC03-1778-A47A-F8F9-26C7828962A1}"/>
              </a:ext>
            </a:extLst>
          </p:cNvPr>
          <p:cNvSpPr>
            <a:spLocks noGrp="1"/>
          </p:cNvSpPr>
          <p:nvPr>
            <p:ph type="body" sz="quarter" idx="42" hasCustomPrompt="1"/>
          </p:nvPr>
        </p:nvSpPr>
        <p:spPr>
          <a:xfrm>
            <a:off x="111900" y="5356239"/>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103" name="Text Placeholder 20">
            <a:extLst>
              <a:ext uri="{FF2B5EF4-FFF2-40B4-BE49-F238E27FC236}">
                <a16:creationId xmlns:a16="http://schemas.microsoft.com/office/drawing/2014/main" id="{9E3F11DC-9656-E3F7-1148-0A2E3F594672}"/>
              </a:ext>
            </a:extLst>
          </p:cNvPr>
          <p:cNvSpPr>
            <a:spLocks noGrp="1"/>
          </p:cNvSpPr>
          <p:nvPr>
            <p:ph type="body" sz="quarter" idx="43" hasCustomPrompt="1"/>
          </p:nvPr>
        </p:nvSpPr>
        <p:spPr>
          <a:xfrm>
            <a:off x="111900" y="5686879"/>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Tree>
    <p:extLst>
      <p:ext uri="{BB962C8B-B14F-4D97-AF65-F5344CB8AC3E}">
        <p14:creationId xmlns:p14="http://schemas.microsoft.com/office/powerpoint/2010/main" val="24005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15380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Bullet">
  <p:cSld name="3_Content- Bullet">
    <p:spTree>
      <p:nvGrpSpPr>
        <p:cNvPr id="1" name="Shape 90"/>
        <p:cNvGrpSpPr/>
        <p:nvPr/>
      </p:nvGrpSpPr>
      <p:grpSpPr>
        <a:xfrm>
          <a:off x="0" y="0"/>
          <a:ext cx="0" cy="0"/>
          <a:chOff x="0" y="0"/>
          <a:chExt cx="0" cy="0"/>
        </a:xfrm>
      </p:grpSpPr>
      <p:sp>
        <p:nvSpPr>
          <p:cNvPr id="91" name="Google Shape;91;p19"/>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2" name="Google Shape;92;p19"/>
          <p:cNvSpPr/>
          <p:nvPr/>
        </p:nvSpPr>
        <p:spPr>
          <a:xfrm>
            <a:off x="2946400" y="6248400"/>
            <a:ext cx="1414000"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3" name="Google Shape;93;p19"/>
          <p:cNvSpPr/>
          <p:nvPr/>
        </p:nvSpPr>
        <p:spPr>
          <a:xfrm>
            <a:off x="4360333" y="6248400"/>
            <a:ext cx="7832000"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4" name="Google Shape;94;p19"/>
          <p:cNvSpPr txBox="1">
            <a:spLocks noGrp="1"/>
          </p:cNvSpPr>
          <p:nvPr>
            <p:ph type="body" idx="1"/>
          </p:nvPr>
        </p:nvSpPr>
        <p:spPr>
          <a:xfrm>
            <a:off x="454381" y="457739"/>
            <a:ext cx="11252000" cy="9152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5" name="Google Shape;95;p19"/>
          <p:cNvPicPr preferRelativeResize="0"/>
          <p:nvPr/>
        </p:nvPicPr>
        <p:blipFill rotWithShape="1">
          <a:blip r:embed="rId2">
            <a:alphaModFix/>
          </a:blip>
          <a:srcRect/>
          <a:stretch/>
        </p:blipFill>
        <p:spPr>
          <a:xfrm>
            <a:off x="11080072" y="6422994"/>
            <a:ext cx="916224" cy="291625"/>
          </a:xfrm>
          <a:prstGeom prst="rect">
            <a:avLst/>
          </a:prstGeom>
          <a:noFill/>
          <a:ln>
            <a:noFill/>
          </a:ln>
        </p:spPr>
      </p:pic>
      <p:sp>
        <p:nvSpPr>
          <p:cNvPr id="96" name="Google Shape;96;p19"/>
          <p:cNvSpPr txBox="1">
            <a:spLocks noGrp="1"/>
          </p:cNvSpPr>
          <p:nvPr>
            <p:ph type="body" idx="2"/>
          </p:nvPr>
        </p:nvSpPr>
        <p:spPr>
          <a:xfrm>
            <a:off x="454381" y="1372996"/>
            <a:ext cx="11252000" cy="4475200"/>
          </a:xfrm>
          <a:prstGeom prst="rect">
            <a:avLst/>
          </a:prstGeom>
          <a:noFill/>
          <a:ln>
            <a:noFill/>
          </a:ln>
        </p:spPr>
        <p:txBody>
          <a:bodyPr spcFirstLastPara="1" wrap="square" lIns="68575" tIns="34275" rIns="68575" bIns="34275" anchor="t" anchorCtr="0">
            <a:noAutofit/>
          </a:bodyPr>
          <a:lstStyle>
            <a:lvl1pPr marL="609585" marR="0" lvl="0"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1pPr>
            <a:lvl2pPr marL="1219170" marR="0" lvl="1"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06390" algn="l" rtl="0">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6087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D175637F-7EF6-0FC1-102A-44967D71551D}"/>
              </a:ext>
            </a:extLst>
          </p:cNvPr>
          <p:cNvPicPr>
            <a:picLocks noChangeAspect="1"/>
          </p:cNvPicPr>
          <p:nvPr userDrawn="1"/>
        </p:nvPicPr>
        <p:blipFill>
          <a:blip r:embed="rId3"/>
          <a:stretch>
            <a:fillRect/>
          </a:stretch>
        </p:blipFill>
        <p:spPr>
          <a:xfrm>
            <a:off x="9245600" y="6218553"/>
            <a:ext cx="1471241" cy="669294"/>
          </a:xfrm>
          <a:prstGeom prst="rect">
            <a:avLst/>
          </a:prstGeom>
        </p:spPr>
      </p:pic>
    </p:spTree>
    <p:extLst>
      <p:ext uri="{BB962C8B-B14F-4D97-AF65-F5344CB8AC3E}">
        <p14:creationId xmlns:p14="http://schemas.microsoft.com/office/powerpoint/2010/main" val="41336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w Section">
  <p:cSld name="1_New Section">
    <p:spTree>
      <p:nvGrpSpPr>
        <p:cNvPr id="1" name="Shape 122"/>
        <p:cNvGrpSpPr/>
        <p:nvPr/>
      </p:nvGrpSpPr>
      <p:grpSpPr>
        <a:xfrm>
          <a:off x="0" y="0"/>
          <a:ext cx="0" cy="0"/>
          <a:chOff x="0" y="0"/>
          <a:chExt cx="0" cy="0"/>
        </a:xfrm>
      </p:grpSpPr>
      <p:sp>
        <p:nvSpPr>
          <p:cNvPr id="123" name="Google Shape;123;p23"/>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4" name="Google Shape;124;p23"/>
          <p:cNvSpPr txBox="1">
            <a:spLocks noGrp="1"/>
          </p:cNvSpPr>
          <p:nvPr>
            <p:ph type="body" idx="1"/>
          </p:nvPr>
        </p:nvSpPr>
        <p:spPr>
          <a:xfrm>
            <a:off x="420345" y="1108083"/>
            <a:ext cx="10898800" cy="923299"/>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lvl1pPr marL="609585" marR="0" lvl="0" indent="-304792" algn="l" rtl="0">
              <a:lnSpc>
                <a:spcPct val="100000"/>
              </a:lnSpc>
              <a:spcBef>
                <a:spcPts val="933"/>
              </a:spcBef>
              <a:spcAft>
                <a:spcPts val="0"/>
              </a:spcAft>
              <a:buClr>
                <a:schemeClr val="lt1"/>
              </a:buClr>
              <a:buSzPts val="3600"/>
              <a:buFont typeface="Arial"/>
              <a:buNone/>
              <a:defRPr sz="4800" b="1"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2"/>
          </p:nvPr>
        </p:nvSpPr>
        <p:spPr>
          <a:xfrm>
            <a:off x="234951" y="850901"/>
            <a:ext cx="353600" cy="60072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6" name="Google Shape;126;p23"/>
          <p:cNvSpPr txBox="1">
            <a:spLocks noGrp="1"/>
          </p:cNvSpPr>
          <p:nvPr>
            <p:ph type="body" idx="3"/>
          </p:nvPr>
        </p:nvSpPr>
        <p:spPr>
          <a:xfrm>
            <a:off x="11215940" y="850901"/>
            <a:ext cx="353600" cy="54328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7" name="Google Shape;127;p23"/>
          <p:cNvPicPr preferRelativeResize="0"/>
          <p:nvPr/>
        </p:nvPicPr>
        <p:blipFill rotWithShape="1">
          <a:blip r:embed="rId2">
            <a:alphaModFix/>
          </a:blip>
          <a:srcRect/>
          <a:stretch/>
        </p:blipFill>
        <p:spPr>
          <a:xfrm>
            <a:off x="11080072" y="6422994"/>
            <a:ext cx="916224" cy="291625"/>
          </a:xfrm>
          <a:prstGeom prst="rect">
            <a:avLst/>
          </a:prstGeom>
          <a:noFill/>
          <a:ln>
            <a:noFill/>
          </a:ln>
        </p:spPr>
      </p:pic>
    </p:spTree>
    <p:extLst>
      <p:ext uri="{BB962C8B-B14F-4D97-AF65-F5344CB8AC3E}">
        <p14:creationId xmlns:p14="http://schemas.microsoft.com/office/powerpoint/2010/main" val="3924602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111"/>
        <p:cNvGrpSpPr/>
        <p:nvPr/>
      </p:nvGrpSpPr>
      <p:grpSpPr>
        <a:xfrm>
          <a:off x="0" y="0"/>
          <a:ext cx="0" cy="0"/>
          <a:chOff x="0" y="0"/>
          <a:chExt cx="0" cy="0"/>
        </a:xfrm>
      </p:grpSpPr>
      <p:sp>
        <p:nvSpPr>
          <p:cNvPr id="112" name="Google Shape;112;p22"/>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3" name="Google Shape;113;p22"/>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4" name="Google Shape;114;p22"/>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5" name="Google Shape;115;p22"/>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6" name="Google Shape;116;p22"/>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117" name="Google Shape;117;p22" descr="A picture containing text, computer&#10;&#10;Description automatically generated"/>
          <p:cNvPicPr preferRelativeResize="0"/>
          <p:nvPr/>
        </p:nvPicPr>
        <p:blipFill rotWithShape="1">
          <a:blip r:embed="rId3">
            <a:alphaModFix/>
          </a:blip>
          <a:srcRect/>
          <a:stretch/>
        </p:blipFill>
        <p:spPr>
          <a:xfrm>
            <a:off x="9245600" y="6205838"/>
            <a:ext cx="1527144" cy="694725"/>
          </a:xfrm>
          <a:prstGeom prst="rect">
            <a:avLst/>
          </a:prstGeom>
          <a:noFill/>
          <a:ln>
            <a:noFill/>
          </a:ln>
        </p:spPr>
      </p:pic>
    </p:spTree>
    <p:extLst>
      <p:ext uri="{BB962C8B-B14F-4D97-AF65-F5344CB8AC3E}">
        <p14:creationId xmlns:p14="http://schemas.microsoft.com/office/powerpoint/2010/main" val="91361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36DDD-6C14-6B4E-BE52-52CB69960BE3}"/>
              </a:ext>
            </a:extLst>
          </p:cNvPr>
          <p:cNvSpPr/>
          <p:nvPr userDrawn="1"/>
        </p:nvSpPr>
        <p:spPr>
          <a:xfrm>
            <a:off x="0" y="1"/>
            <a:ext cx="2946400" cy="189479"/>
          </a:xfrm>
          <a:prstGeom prst="rect">
            <a:avLst/>
          </a:prstGeom>
          <a:solidFill>
            <a:srgbClr val="67BE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9" name="Rectangle 8">
            <a:extLst>
              <a:ext uri="{FF2B5EF4-FFF2-40B4-BE49-F238E27FC236}">
                <a16:creationId xmlns:a16="http://schemas.microsoft.com/office/drawing/2014/main" id="{E8E2EC07-2E7B-7F4A-B8D3-FD6A700EF0EF}"/>
              </a:ext>
            </a:extLst>
          </p:cNvPr>
          <p:cNvSpPr/>
          <p:nvPr userDrawn="1"/>
        </p:nvSpPr>
        <p:spPr>
          <a:xfrm>
            <a:off x="2946400" y="1"/>
            <a:ext cx="1413933" cy="189479"/>
          </a:xfrm>
          <a:prstGeom prst="rect">
            <a:avLst/>
          </a:prstGeom>
          <a:solidFill>
            <a:srgbClr val="2884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0" name="Rectangle 9">
            <a:extLst>
              <a:ext uri="{FF2B5EF4-FFF2-40B4-BE49-F238E27FC236}">
                <a16:creationId xmlns:a16="http://schemas.microsoft.com/office/drawing/2014/main" id="{DAFA3D61-B7DA-E44B-A755-C65991A1F800}"/>
              </a:ext>
            </a:extLst>
          </p:cNvPr>
          <p:cNvSpPr/>
          <p:nvPr userDrawn="1"/>
        </p:nvSpPr>
        <p:spPr>
          <a:xfrm>
            <a:off x="4360333" y="1"/>
            <a:ext cx="7831667" cy="18947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pic>
        <p:nvPicPr>
          <p:cNvPr id="11" name="Picture 26" descr="OCLC_H_PMS.eps">
            <a:extLst>
              <a:ext uri="{FF2B5EF4-FFF2-40B4-BE49-F238E27FC236}">
                <a16:creationId xmlns:a16="http://schemas.microsoft.com/office/drawing/2014/main" id="{15922F60-95C2-4B4C-A649-C8AE5D14C9E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7" y="6347610"/>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00699516-5301-138C-2F74-221737D62442}"/>
              </a:ext>
            </a:extLst>
          </p:cNvPr>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spTree>
    <p:extLst>
      <p:ext uri="{BB962C8B-B14F-4D97-AF65-F5344CB8AC3E}">
        <p14:creationId xmlns:p14="http://schemas.microsoft.com/office/powerpoint/2010/main" val="1526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597FD-C6C2-2B72-1B17-83F62C45E94E}"/>
              </a:ext>
            </a:extLst>
          </p:cNvPr>
          <p:cNvSpPr>
            <a:spLocks noGrp="1"/>
          </p:cNvSpPr>
          <p:nvPr>
            <p:ph type="dt" sz="half" idx="10"/>
          </p:nvPr>
        </p:nvSpPr>
        <p:spPr/>
        <p:txBody>
          <a:bodyPr/>
          <a:lstStyle/>
          <a:p>
            <a:fld id="{EBCF4914-5217-4D82-B257-D6E35D8DDEF7}" type="datetimeFigureOut">
              <a:rPr lang="en-US" smtClean="0"/>
              <a:t>8/10/2023</a:t>
            </a:fld>
            <a:endParaRPr lang="en-US"/>
          </a:p>
        </p:txBody>
      </p:sp>
      <p:sp>
        <p:nvSpPr>
          <p:cNvPr id="3" name="Footer Placeholder 2">
            <a:extLst>
              <a:ext uri="{FF2B5EF4-FFF2-40B4-BE49-F238E27FC236}">
                <a16:creationId xmlns:a16="http://schemas.microsoft.com/office/drawing/2014/main" id="{594EC642-1E4D-8669-A0A9-772878542E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680110-B0FE-9ACA-18E5-6A133F336E56}"/>
              </a:ext>
            </a:extLst>
          </p:cNvPr>
          <p:cNvSpPr>
            <a:spLocks noGrp="1"/>
          </p:cNvSpPr>
          <p:nvPr>
            <p:ph type="sldNum" sz="quarter" idx="12"/>
          </p:nvPr>
        </p:nvSpPr>
        <p:spPr/>
        <p:txBody>
          <a:bodyPr/>
          <a:lstStyle/>
          <a:p>
            <a:fld id="{D3414CF3-2D09-47DB-88C2-9E97FBF64534}" type="slidenum">
              <a:rPr lang="en-US" smtClean="0"/>
              <a:t>‹#›</a:t>
            </a:fld>
            <a:endParaRPr lang="en-US"/>
          </a:p>
        </p:txBody>
      </p:sp>
    </p:spTree>
    <p:extLst>
      <p:ext uri="{BB962C8B-B14F-4D97-AF65-F5344CB8AC3E}">
        <p14:creationId xmlns:p14="http://schemas.microsoft.com/office/powerpoint/2010/main" val="1278977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l="23295" b="48278"/>
          <a:stretch/>
        </p:blipFill>
        <p:spPr>
          <a:xfrm>
            <a:off x="4218519" y="5"/>
            <a:ext cx="7973480" cy="1413417"/>
          </a:xfrm>
          <a:prstGeom prst="rect">
            <a:avLst/>
          </a:prstGeom>
          <a:noFill/>
          <a:ln>
            <a:noFill/>
          </a:ln>
        </p:spPr>
      </p:pic>
      <p:sp>
        <p:nvSpPr>
          <p:cNvPr id="73" name="Google Shape;73;p17"/>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74" name="Google Shape;74;p17"/>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75" name="Google Shape;75;p17"/>
          <p:cNvSpPr/>
          <p:nvPr/>
        </p:nvSpPr>
        <p:spPr>
          <a:xfrm>
            <a:off x="-1" y="3"/>
            <a:ext cx="4254500" cy="141342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76" name="Google Shape;76;p17"/>
          <p:cNvSpPr txBox="1">
            <a:spLocks noGrp="1"/>
          </p:cNvSpPr>
          <p:nvPr>
            <p:ph type="body" idx="1"/>
          </p:nvPr>
        </p:nvSpPr>
        <p:spPr>
          <a:xfrm>
            <a:off x="3" y="1773170"/>
            <a:ext cx="4601901" cy="570600"/>
          </a:xfrm>
          <a:prstGeom prst="rect">
            <a:avLst/>
          </a:prstGeom>
          <a:solidFill>
            <a:schemeClr val="accent2"/>
          </a:solidFill>
          <a:ln>
            <a:noFill/>
          </a:ln>
        </p:spPr>
        <p:txBody>
          <a:bodyPr spcFirstLastPara="1" wrap="square" lIns="342900" tIns="102875" rIns="205725" bIns="137150" anchor="t" anchorCtr="0">
            <a:spAutoFit/>
          </a:bodyPr>
          <a:lstStyle>
            <a:lvl1pPr marL="609585" marR="0" lvl="0" indent="-304792" algn="l" rtl="0">
              <a:lnSpc>
                <a:spcPct val="100000"/>
              </a:lnSpc>
              <a:spcBef>
                <a:spcPts val="0"/>
              </a:spcBef>
              <a:spcAft>
                <a:spcPts val="0"/>
              </a:spcAft>
              <a:buClr>
                <a:schemeClr val="lt1"/>
              </a:buClr>
              <a:buSzPts val="1600"/>
              <a:buFont typeface="Arial"/>
              <a:buNone/>
              <a:defRPr sz="2133" b="0"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body" idx="2"/>
          </p:nvPr>
        </p:nvSpPr>
        <p:spPr>
          <a:xfrm>
            <a:off x="1039293" y="2469871"/>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normAutofit/>
          </a:bodyPr>
          <a:lstStyle>
            <a:lvl1pPr marL="609585" marR="0" lvl="0" indent="-304792" algn="l" rtl="0">
              <a:spcBef>
                <a:spcPts val="0"/>
              </a:spcBef>
              <a:spcAft>
                <a:spcPts val="0"/>
              </a:spcAft>
              <a:buClr>
                <a:schemeClr val="accent2"/>
              </a:buClr>
              <a:buSzPts val="4400"/>
              <a:buFont typeface="Arial"/>
              <a:buNone/>
              <a:defRPr sz="5867" b="1" i="0" u="none" strike="noStrike" cap="none">
                <a:solidFill>
                  <a:schemeClr val="accent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8" name="Google Shape;78;p17"/>
          <p:cNvPicPr preferRelativeResize="0"/>
          <p:nvPr/>
        </p:nvPicPr>
        <p:blipFill rotWithShape="1">
          <a:blip r:embed="rId3">
            <a:alphaModFix/>
          </a:blip>
          <a:srcRect/>
          <a:stretch/>
        </p:blipFill>
        <p:spPr>
          <a:xfrm>
            <a:off x="11080072" y="6422994"/>
            <a:ext cx="916227" cy="291625"/>
          </a:xfrm>
          <a:prstGeom prst="rect">
            <a:avLst/>
          </a:prstGeom>
          <a:noFill/>
          <a:ln>
            <a:noFill/>
          </a:ln>
        </p:spPr>
      </p:pic>
      <p:sp>
        <p:nvSpPr>
          <p:cNvPr id="79" name="Google Shape;79;p17"/>
          <p:cNvSpPr txBox="1">
            <a:spLocks noGrp="1"/>
          </p:cNvSpPr>
          <p:nvPr>
            <p:ph type="body" idx="3"/>
          </p:nvPr>
        </p:nvSpPr>
        <p:spPr>
          <a:xfrm>
            <a:off x="971593" y="4275963"/>
            <a:ext cx="2451953" cy="543773"/>
          </a:xfrm>
          <a:prstGeom prst="rect">
            <a:avLst/>
          </a:prstGeom>
          <a:noFill/>
          <a:ln>
            <a:noFill/>
          </a:ln>
        </p:spPr>
        <p:txBody>
          <a:bodyPr spcFirstLastPara="1" wrap="square" lIns="0" tIns="34275" rIns="68575" bIns="34275" anchor="t" anchorCtr="0">
            <a:spAutoFit/>
          </a:bodyPr>
          <a:lstStyle>
            <a:lvl1pPr marL="609585" marR="0" lvl="0" indent="-304792" algn="l" rtl="0">
              <a:spcBef>
                <a:spcPts val="533"/>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304792"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0" name="Google Shape;80;p17"/>
          <p:cNvSpPr txBox="1">
            <a:spLocks noGrp="1"/>
          </p:cNvSpPr>
          <p:nvPr>
            <p:ph type="body" idx="4"/>
          </p:nvPr>
        </p:nvSpPr>
        <p:spPr>
          <a:xfrm>
            <a:off x="971595" y="4818453"/>
            <a:ext cx="1819631" cy="434784"/>
          </a:xfrm>
          <a:prstGeom prst="rect">
            <a:avLst/>
          </a:prstGeom>
          <a:noFill/>
          <a:ln>
            <a:noFill/>
          </a:ln>
        </p:spPr>
        <p:txBody>
          <a:bodyPr spcFirstLastPara="1" wrap="square" lIns="0" tIns="0" rIns="68575" bIns="34275" anchor="t" anchorCtr="0">
            <a:spAutoFit/>
          </a:bodyPr>
          <a:lstStyle>
            <a:lvl1pPr marL="609585" marR="0" lvl="0" indent="-304792" algn="l" rtl="0">
              <a:spcBef>
                <a:spcPts val="400"/>
              </a:spcBef>
              <a:spcAft>
                <a:spcPts val="0"/>
              </a:spcAft>
              <a:buClr>
                <a:schemeClr val="dk1"/>
              </a:buClr>
              <a:buSzPts val="1700"/>
              <a:buFont typeface="Arial"/>
              <a:buNone/>
              <a:defRPr sz="2267"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304792"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1" name="Google Shape;81;p17"/>
          <p:cNvSpPr/>
          <p:nvPr/>
        </p:nvSpPr>
        <p:spPr>
          <a:xfrm>
            <a:off x="4182536" y="2"/>
            <a:ext cx="594257" cy="1413420"/>
          </a:xfrm>
          <a:prstGeom prst="rect">
            <a:avLst/>
          </a:prstGeom>
          <a:solidFill>
            <a:srgbClr val="00AFD7">
              <a:alpha val="62745"/>
            </a:srgb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82" name="Google Shape;82;p17"/>
          <p:cNvSpPr txBox="1"/>
          <p:nvPr/>
        </p:nvSpPr>
        <p:spPr>
          <a:xfrm>
            <a:off x="7039" y="6384426"/>
            <a:ext cx="2908648" cy="392433"/>
          </a:xfrm>
          <a:prstGeom prst="rect">
            <a:avLst/>
          </a:prstGeom>
          <a:noFill/>
          <a:ln>
            <a:noFill/>
          </a:ln>
        </p:spPr>
        <p:txBody>
          <a:bodyPr spcFirstLastPara="1" wrap="square" lIns="91433" tIns="45700" rIns="91433" bIns="45700" anchor="t" anchorCtr="0">
            <a:noAutofit/>
          </a:bodyPr>
          <a:lstStyle/>
          <a:p>
            <a:pPr marL="0" marR="0" lvl="0" indent="0" algn="ctr" rtl="0">
              <a:spcBef>
                <a:spcPts val="0"/>
              </a:spcBef>
              <a:spcAft>
                <a:spcPts val="0"/>
              </a:spcAft>
              <a:buNone/>
            </a:pPr>
            <a:r>
              <a:rPr lang="en" sz="1200" b="0" i="0" u="none" strike="noStrike" cap="none">
                <a:solidFill>
                  <a:schemeClr val="lt1"/>
                </a:solidFill>
                <a:latin typeface="Arial"/>
                <a:ea typeface="Arial"/>
                <a:cs typeface="Arial"/>
                <a:sym typeface="Arial"/>
              </a:rPr>
              <a:t>Confideial. Not for distribution.</a:t>
            </a:r>
            <a:endParaRPr sz="1467"/>
          </a:p>
        </p:txBody>
      </p:sp>
      <p:pic>
        <p:nvPicPr>
          <p:cNvPr id="83" name="Google Shape;83;p17" descr="A picture containing text, computer&#10;&#10;Description automatically generated"/>
          <p:cNvPicPr preferRelativeResize="0"/>
          <p:nvPr/>
        </p:nvPicPr>
        <p:blipFill rotWithShape="1">
          <a:blip r:embed="rId4">
            <a:alphaModFix/>
          </a:blip>
          <a:srcRect/>
          <a:stretch/>
        </p:blipFill>
        <p:spPr>
          <a:xfrm>
            <a:off x="8735445" y="6222920"/>
            <a:ext cx="1572684" cy="715443"/>
          </a:xfrm>
          <a:prstGeom prst="rect">
            <a:avLst/>
          </a:prstGeom>
          <a:noFill/>
          <a:ln>
            <a:noFill/>
          </a:ln>
        </p:spPr>
      </p:pic>
      <p:sp>
        <p:nvSpPr>
          <p:cNvPr id="84" name="Google Shape;84;p17"/>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85"/>
        <p:cNvGrpSpPr/>
        <p:nvPr/>
      </p:nvGrpSpPr>
      <p:grpSpPr>
        <a:xfrm>
          <a:off x="0" y="0"/>
          <a:ext cx="0" cy="0"/>
          <a:chOff x="0" y="0"/>
          <a:chExt cx="0" cy="0"/>
        </a:xfrm>
      </p:grpSpPr>
      <p:sp>
        <p:nvSpPr>
          <p:cNvPr id="86" name="Google Shape;86;p18"/>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87" name="Google Shape;87;p18"/>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88" name="Google Shape;88;p18"/>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pic>
        <p:nvPicPr>
          <p:cNvPr id="89" name="Google Shape;89;p18"/>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90" name="Google Shape;90;p18" descr="A picture containing text, computer&#10;&#10;Description automatically generated"/>
          <p:cNvPicPr preferRelativeResize="0"/>
          <p:nvPr/>
        </p:nvPicPr>
        <p:blipFill rotWithShape="1">
          <a:blip r:embed="rId3">
            <a:alphaModFix/>
          </a:blip>
          <a:srcRect/>
          <a:stretch/>
        </p:blipFill>
        <p:spPr>
          <a:xfrm>
            <a:off x="9470439" y="6231588"/>
            <a:ext cx="1413933" cy="6432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91"/>
        <p:cNvGrpSpPr/>
        <p:nvPr/>
      </p:nvGrpSpPr>
      <p:grpSpPr>
        <a:xfrm>
          <a:off x="0" y="0"/>
          <a:ext cx="0" cy="0"/>
          <a:chOff x="0" y="0"/>
          <a:chExt cx="0" cy="0"/>
        </a:xfrm>
      </p:grpSpPr>
      <p:sp>
        <p:nvSpPr>
          <p:cNvPr id="92" name="Google Shape;92;p19"/>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93" name="Google Shape;93;p19"/>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94" name="Google Shape;94;p19"/>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95" name="Google Shape;95;p19"/>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6" name="Google Shape;96;p19"/>
          <p:cNvPicPr preferRelativeResize="0"/>
          <p:nvPr/>
        </p:nvPicPr>
        <p:blipFill rotWithShape="1">
          <a:blip r:embed="rId2">
            <a:alphaModFix/>
          </a:blip>
          <a:srcRect/>
          <a:stretch/>
        </p:blipFill>
        <p:spPr>
          <a:xfrm>
            <a:off x="11080072" y="6422994"/>
            <a:ext cx="916227" cy="291625"/>
          </a:xfrm>
          <a:prstGeom prst="rect">
            <a:avLst/>
          </a:prstGeom>
          <a:noFill/>
          <a:ln>
            <a:noFill/>
          </a:ln>
        </p:spPr>
      </p:pic>
      <p:sp>
        <p:nvSpPr>
          <p:cNvPr id="97" name="Google Shape;97;p19"/>
          <p:cNvSpPr txBox="1">
            <a:spLocks noGrp="1"/>
          </p:cNvSpPr>
          <p:nvPr>
            <p:ph type="body" idx="2"/>
          </p:nvPr>
        </p:nvSpPr>
        <p:spPr>
          <a:xfrm>
            <a:off x="454382" y="1372996"/>
            <a:ext cx="11252197" cy="4475171"/>
          </a:xfrm>
          <a:prstGeom prst="rect">
            <a:avLst/>
          </a:prstGeom>
          <a:noFill/>
          <a:ln>
            <a:noFill/>
          </a:ln>
        </p:spPr>
        <p:txBody>
          <a:bodyPr spcFirstLastPara="1" wrap="square" lIns="68575" tIns="34275" rIns="68575" bIns="34275" anchor="t" anchorCtr="0">
            <a:noAutofit/>
          </a:bodyPr>
          <a:lstStyle>
            <a:lvl1pPr marL="609585" marR="0" lvl="0"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1pPr>
            <a:lvl2pPr marL="1219170" marR="0" lvl="1"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06390" algn="l" rtl="0">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pic>
        <p:nvPicPr>
          <p:cNvPr id="98" name="Google Shape;98;p19" descr="A picture containing text, computer&#10;&#10;Description automatically generated"/>
          <p:cNvPicPr preferRelativeResize="0"/>
          <p:nvPr/>
        </p:nvPicPr>
        <p:blipFill rotWithShape="1">
          <a:blip r:embed="rId3">
            <a:alphaModFix/>
          </a:blip>
          <a:srcRect/>
          <a:stretch/>
        </p:blipFill>
        <p:spPr>
          <a:xfrm>
            <a:off x="9550730" y="6250783"/>
            <a:ext cx="1333295" cy="6065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Clr>
                <a:schemeClr val="dk1"/>
              </a:buClr>
              <a:buSzPts val="4400"/>
              <a:buFont typeface="Arial"/>
              <a:buNone/>
              <a:defRPr sz="5867">
                <a:solidFill>
                  <a:schemeClr val="dk1"/>
                </a:solidFill>
                <a:latin typeface="Arial"/>
                <a:ea typeface="Arial"/>
                <a:cs typeface="Arial"/>
                <a:sym typeface="Arial"/>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
        <p:nvSpPr>
          <p:cNvPr id="101" name="Google Shape;101;p20"/>
          <p:cNvSpPr txBox="1">
            <a:spLocks noGrp="1"/>
          </p:cNvSpPr>
          <p:nvPr>
            <p:ph type="body" idx="1"/>
          </p:nvPr>
        </p:nvSpPr>
        <p:spPr>
          <a:xfrm>
            <a:off x="720000" y="2541603"/>
            <a:ext cx="10728325" cy="3227375"/>
          </a:xfrm>
          <a:prstGeom prst="rect">
            <a:avLst/>
          </a:prstGeom>
          <a:noFill/>
          <a:ln>
            <a:noFill/>
          </a:ln>
        </p:spPr>
        <p:txBody>
          <a:bodyPr spcFirstLastPara="1" wrap="square" lIns="68575" tIns="34275" rIns="68575" bIns="34275" anchor="t" anchorCtr="0">
            <a:noAutofit/>
          </a:bodyPr>
          <a:lstStyle>
            <a:lvl1pPr marL="609585" marR="0" lvl="0" indent="-575719" algn="l" rtl="0">
              <a:spcBef>
                <a:spcPts val="800"/>
              </a:spcBef>
              <a:spcAft>
                <a:spcPts val="0"/>
              </a:spcAft>
              <a:buClr>
                <a:schemeClr val="dk1"/>
              </a:buClr>
              <a:buSzPts val="3200"/>
              <a:buFont typeface="Arial"/>
              <a:buChar char="•"/>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02" name="Google Shape;102;p20"/>
          <p:cNvSpPr txBox="1">
            <a:spLocks noGrp="1"/>
          </p:cNvSpPr>
          <p:nvPr>
            <p:ph type="ftr" idx="11"/>
          </p:nvPr>
        </p:nvSpPr>
        <p:spPr>
          <a:xfrm>
            <a:off x="4548188" y="6138000"/>
            <a:ext cx="5003800" cy="72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103" name="Google Shape;103;p20"/>
          <p:cNvSpPr txBox="1">
            <a:spLocks noGrp="1"/>
          </p:cNvSpPr>
          <p:nvPr>
            <p:ph type="sldNum" idx="12"/>
          </p:nvPr>
        </p:nvSpPr>
        <p:spPr>
          <a:xfrm>
            <a:off x="10272714" y="6138000"/>
            <a:ext cx="1187449" cy="72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a:solidFill>
                  <a:schemeClr val="dk1"/>
                </a:solidFill>
                <a:latin typeface="Arial"/>
                <a:ea typeface="Arial"/>
                <a:cs typeface="Arial"/>
                <a:sym typeface="Arial"/>
              </a:defRPr>
            </a:lvl1pPr>
            <a:lvl2pPr marL="0" marR="0" lvl="1" indent="0" algn="l" rtl="0">
              <a:spcBef>
                <a:spcPts val="0"/>
              </a:spcBef>
              <a:buNone/>
              <a:defRPr sz="1867">
                <a:solidFill>
                  <a:schemeClr val="dk1"/>
                </a:solidFill>
                <a:latin typeface="Arial"/>
                <a:ea typeface="Arial"/>
                <a:cs typeface="Arial"/>
                <a:sym typeface="Arial"/>
              </a:defRPr>
            </a:lvl2pPr>
            <a:lvl3pPr marL="0" marR="0" lvl="2" indent="0" algn="l" rtl="0">
              <a:spcBef>
                <a:spcPts val="0"/>
              </a:spcBef>
              <a:buNone/>
              <a:defRPr sz="1867">
                <a:solidFill>
                  <a:schemeClr val="dk1"/>
                </a:solidFill>
                <a:latin typeface="Arial"/>
                <a:ea typeface="Arial"/>
                <a:cs typeface="Arial"/>
                <a:sym typeface="Arial"/>
              </a:defRPr>
            </a:lvl3pPr>
            <a:lvl4pPr marL="0" marR="0" lvl="3" indent="0" algn="l" rtl="0">
              <a:spcBef>
                <a:spcPts val="0"/>
              </a:spcBef>
              <a:buNone/>
              <a:defRPr sz="1867">
                <a:solidFill>
                  <a:schemeClr val="dk1"/>
                </a:solidFill>
                <a:latin typeface="Arial"/>
                <a:ea typeface="Arial"/>
                <a:cs typeface="Arial"/>
                <a:sym typeface="Arial"/>
              </a:defRPr>
            </a:lvl4pPr>
            <a:lvl5pPr marL="0" marR="0" lvl="4" indent="0" algn="l" rtl="0">
              <a:spcBef>
                <a:spcPts val="0"/>
              </a:spcBef>
              <a:buNone/>
              <a:defRPr sz="1867">
                <a:solidFill>
                  <a:schemeClr val="dk1"/>
                </a:solidFill>
                <a:latin typeface="Arial"/>
                <a:ea typeface="Arial"/>
                <a:cs typeface="Arial"/>
                <a:sym typeface="Arial"/>
              </a:defRPr>
            </a:lvl5pPr>
            <a:lvl6pPr marL="0" marR="0" lvl="5" indent="0" algn="l" rtl="0">
              <a:spcBef>
                <a:spcPts val="0"/>
              </a:spcBef>
              <a:buNone/>
              <a:defRPr sz="1867">
                <a:solidFill>
                  <a:schemeClr val="dk1"/>
                </a:solidFill>
                <a:latin typeface="Arial"/>
                <a:ea typeface="Arial"/>
                <a:cs typeface="Arial"/>
                <a:sym typeface="Arial"/>
              </a:defRPr>
            </a:lvl6pPr>
            <a:lvl7pPr marL="0" marR="0" lvl="6" indent="0" algn="l" rtl="0">
              <a:spcBef>
                <a:spcPts val="0"/>
              </a:spcBef>
              <a:buNone/>
              <a:defRPr sz="1867">
                <a:solidFill>
                  <a:schemeClr val="dk1"/>
                </a:solidFill>
                <a:latin typeface="Arial"/>
                <a:ea typeface="Arial"/>
                <a:cs typeface="Arial"/>
                <a:sym typeface="Arial"/>
              </a:defRPr>
            </a:lvl7pPr>
            <a:lvl8pPr marL="0" marR="0" lvl="7" indent="0" algn="l" rtl="0">
              <a:spcBef>
                <a:spcPts val="0"/>
              </a:spcBef>
              <a:buNone/>
              <a:defRPr sz="1867">
                <a:solidFill>
                  <a:schemeClr val="dk1"/>
                </a:solidFill>
                <a:latin typeface="Arial"/>
                <a:ea typeface="Arial"/>
                <a:cs typeface="Arial"/>
                <a:sym typeface="Arial"/>
              </a:defRPr>
            </a:lvl8pPr>
            <a:lvl9pPr marL="0" marR="0" lvl="8" indent="0" algn="l" rtl="0">
              <a:spcBef>
                <a:spcPts val="0"/>
              </a:spcBef>
              <a:buNone/>
              <a:defRPr sz="1867">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Bullet">
  <p:cSld name="3_Content- Bullet">
    <p:spTree>
      <p:nvGrpSpPr>
        <p:cNvPr id="1" name="Shape 104"/>
        <p:cNvGrpSpPr/>
        <p:nvPr/>
      </p:nvGrpSpPr>
      <p:grpSpPr>
        <a:xfrm>
          <a:off x="0" y="0"/>
          <a:ext cx="0" cy="0"/>
          <a:chOff x="0" y="0"/>
          <a:chExt cx="0" cy="0"/>
        </a:xfrm>
      </p:grpSpPr>
      <p:sp>
        <p:nvSpPr>
          <p:cNvPr id="105" name="Google Shape;105;p21"/>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800"/>
              <a:buFont typeface="Arial"/>
              <a:buNone/>
            </a:pPr>
            <a:endParaRPr sz="2400" b="0" i="0" u="none" strike="noStrike" cap="none">
              <a:solidFill>
                <a:srgbClr val="3D527F"/>
              </a:solidFill>
              <a:latin typeface="Arial"/>
              <a:ea typeface="Arial"/>
              <a:cs typeface="Arial"/>
              <a:sym typeface="Arial"/>
            </a:endParaRPr>
          </a:p>
        </p:txBody>
      </p:sp>
      <p:sp>
        <p:nvSpPr>
          <p:cNvPr id="106" name="Google Shape;106;p21"/>
          <p:cNvSpPr/>
          <p:nvPr/>
        </p:nvSpPr>
        <p:spPr>
          <a:xfrm>
            <a:off x="2946400" y="6248400"/>
            <a:ext cx="1414000"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800"/>
              <a:buFont typeface="Arial"/>
              <a:buNone/>
            </a:pPr>
            <a:endParaRPr sz="2400" b="0" i="0" u="none" strike="noStrike" cap="none">
              <a:solidFill>
                <a:srgbClr val="3D527F"/>
              </a:solidFill>
              <a:latin typeface="Arial"/>
              <a:ea typeface="Arial"/>
              <a:cs typeface="Arial"/>
              <a:sym typeface="Arial"/>
            </a:endParaRPr>
          </a:p>
        </p:txBody>
      </p:sp>
      <p:sp>
        <p:nvSpPr>
          <p:cNvPr id="107" name="Google Shape;107;p21"/>
          <p:cNvSpPr/>
          <p:nvPr/>
        </p:nvSpPr>
        <p:spPr>
          <a:xfrm>
            <a:off x="4360333" y="6248400"/>
            <a:ext cx="7832000"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800"/>
              <a:buFont typeface="Arial"/>
              <a:buNone/>
            </a:pPr>
            <a:endParaRPr sz="2400" b="0" i="0" u="none" strike="noStrike" cap="none">
              <a:solidFill>
                <a:srgbClr val="3D527F"/>
              </a:solidFill>
              <a:latin typeface="Arial"/>
              <a:ea typeface="Arial"/>
              <a:cs typeface="Arial"/>
              <a:sym typeface="Arial"/>
            </a:endParaRPr>
          </a:p>
        </p:txBody>
      </p:sp>
      <p:sp>
        <p:nvSpPr>
          <p:cNvPr id="108" name="Google Shape;108;p21"/>
          <p:cNvSpPr txBox="1">
            <a:spLocks noGrp="1"/>
          </p:cNvSpPr>
          <p:nvPr>
            <p:ph type="body" idx="1"/>
          </p:nvPr>
        </p:nvSpPr>
        <p:spPr>
          <a:xfrm>
            <a:off x="454381" y="457739"/>
            <a:ext cx="11252000" cy="915200"/>
          </a:xfrm>
          <a:prstGeom prst="rect">
            <a:avLst/>
          </a:prstGeom>
          <a:noFill/>
          <a:ln>
            <a:noFill/>
          </a:ln>
        </p:spPr>
        <p:txBody>
          <a:bodyPr spcFirstLastPara="1" wrap="square" lIns="51425" tIns="25700" rIns="51425" bIns="25700" anchor="t" anchorCtr="0">
            <a:noAutofit/>
          </a:bodyPr>
          <a:lstStyle>
            <a:lvl1pPr marL="609585" marR="0" lvl="0" indent="-304792" algn="l" rtl="0">
              <a:spcBef>
                <a:spcPts val="933"/>
              </a:spcBef>
              <a:spcAft>
                <a:spcPts val="0"/>
              </a:spcAft>
              <a:buClr>
                <a:schemeClr val="dk2"/>
              </a:buClr>
              <a:buSzPts val="2700"/>
              <a:buFont typeface="Arial"/>
              <a:buNone/>
              <a:defRPr sz="4800" b="1" i="0" u="none" strike="noStrike" cap="none">
                <a:solidFill>
                  <a:schemeClr val="dk2"/>
                </a:solidFill>
                <a:latin typeface="Arial"/>
                <a:ea typeface="Arial"/>
                <a:cs typeface="Arial"/>
                <a:sym typeface="Arial"/>
              </a:defRPr>
            </a:lvl1pPr>
            <a:lvl2pPr marL="1219170" marR="0" lvl="1" indent="-482588" algn="l" rtl="0">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2pPr>
            <a:lvl3pPr marL="1828754" marR="0" lvl="2" indent="-457189" algn="l" rtl="0">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3pPr>
            <a:lvl4pPr marL="2438339" marR="0" lvl="3"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4pPr>
            <a:lvl5pPr marL="3047924" marR="0" lvl="4"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5pPr>
            <a:lvl6pPr marL="3657509" marR="0" lvl="5"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6pPr>
            <a:lvl7pPr marL="4267093" marR="0" lvl="6"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7pPr>
            <a:lvl8pPr marL="4876678" marR="0" lvl="7"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8pPr>
            <a:lvl9pPr marL="5486263" marR="0" lvl="8"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09" name="Google Shape;109;p21"/>
          <p:cNvPicPr preferRelativeResize="0"/>
          <p:nvPr/>
        </p:nvPicPr>
        <p:blipFill rotWithShape="1">
          <a:blip r:embed="rId2">
            <a:alphaModFix/>
          </a:blip>
          <a:srcRect/>
          <a:stretch/>
        </p:blipFill>
        <p:spPr>
          <a:xfrm>
            <a:off x="11080072" y="6422996"/>
            <a:ext cx="916224" cy="291625"/>
          </a:xfrm>
          <a:prstGeom prst="rect">
            <a:avLst/>
          </a:prstGeom>
          <a:noFill/>
          <a:ln>
            <a:noFill/>
          </a:ln>
        </p:spPr>
      </p:pic>
      <p:sp>
        <p:nvSpPr>
          <p:cNvPr id="110" name="Google Shape;110;p21"/>
          <p:cNvSpPr txBox="1">
            <a:spLocks noGrp="1"/>
          </p:cNvSpPr>
          <p:nvPr>
            <p:ph type="body" idx="2"/>
          </p:nvPr>
        </p:nvSpPr>
        <p:spPr>
          <a:xfrm>
            <a:off x="454381" y="1372996"/>
            <a:ext cx="11252000" cy="4475200"/>
          </a:xfrm>
          <a:prstGeom prst="rect">
            <a:avLst/>
          </a:prstGeom>
          <a:noFill/>
          <a:ln>
            <a:noFill/>
          </a:ln>
        </p:spPr>
        <p:txBody>
          <a:bodyPr spcFirstLastPara="1" wrap="square" lIns="51425" tIns="25700" rIns="51425" bIns="25700" anchor="t" anchorCtr="0">
            <a:noAutofit/>
          </a:bodyPr>
          <a:lstStyle>
            <a:lvl1pPr marL="609585" marR="0" lvl="0" indent="-457189" algn="l" rtl="0">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1219170" marR="0" lvl="1"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2pPr>
            <a:lvl3pPr marL="1828754" marR="0" lvl="2" indent="-423323" algn="l" rtl="0">
              <a:spcBef>
                <a:spcPts val="533"/>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2438339" marR="0" lvl="3" indent="-406390" algn="l" rtl="0">
              <a:spcBef>
                <a:spcPts val="400"/>
              </a:spcBef>
              <a:spcAft>
                <a:spcPts val="0"/>
              </a:spcAft>
              <a:buClr>
                <a:schemeClr val="dk1"/>
              </a:buClr>
              <a:buSzPts val="1200"/>
              <a:buFont typeface="Arial"/>
              <a:buChar char="•"/>
              <a:defRPr sz="2133" b="0" i="0" u="none" strike="noStrike" cap="none">
                <a:solidFill>
                  <a:schemeClr val="dk1"/>
                </a:solidFill>
                <a:latin typeface="Arial"/>
                <a:ea typeface="Arial"/>
                <a:cs typeface="Arial"/>
                <a:sym typeface="Arial"/>
              </a:defRPr>
            </a:lvl4pPr>
            <a:lvl5pPr marL="3047924" marR="0" lvl="4" indent="-397923" algn="l" rtl="0">
              <a:spcBef>
                <a:spcPts val="400"/>
              </a:spcBef>
              <a:spcAft>
                <a:spcPts val="0"/>
              </a:spcAft>
              <a:buClr>
                <a:schemeClr val="dk1"/>
              </a:buClr>
              <a:buSzPts val="1100"/>
              <a:buFont typeface="Arial"/>
              <a:buChar char="•"/>
              <a:defRPr sz="1867" b="0" i="0" u="none" strike="noStrike" cap="none">
                <a:solidFill>
                  <a:schemeClr val="dk1"/>
                </a:solidFill>
                <a:latin typeface="Arial"/>
                <a:ea typeface="Arial"/>
                <a:cs typeface="Arial"/>
                <a:sym typeface="Arial"/>
              </a:defRPr>
            </a:lvl5pPr>
            <a:lvl6pPr marL="3657509" marR="0" lvl="5" indent="-397923" algn="l" rtl="0">
              <a:spcBef>
                <a:spcPts val="400"/>
              </a:spcBef>
              <a:spcAft>
                <a:spcPts val="0"/>
              </a:spcAft>
              <a:buClr>
                <a:schemeClr val="dk1"/>
              </a:buClr>
              <a:buSzPts val="1100"/>
              <a:buFont typeface="Arial"/>
              <a:buChar char="•"/>
              <a:defRPr sz="1867" b="0" i="0" u="none" strike="noStrike" cap="none">
                <a:solidFill>
                  <a:schemeClr val="dk1"/>
                </a:solidFill>
                <a:latin typeface="Arial"/>
                <a:ea typeface="Arial"/>
                <a:cs typeface="Arial"/>
                <a:sym typeface="Arial"/>
              </a:defRPr>
            </a:lvl6pPr>
            <a:lvl7pPr marL="4267093" marR="0" lvl="6" indent="-380990" algn="l" rtl="0">
              <a:spcBef>
                <a:spcPts val="267"/>
              </a:spcBef>
              <a:spcAft>
                <a:spcPts val="0"/>
              </a:spcAft>
              <a:buClr>
                <a:schemeClr val="dk1"/>
              </a:buClr>
              <a:buSzPts val="900"/>
              <a:buFont typeface="Arial"/>
              <a:buChar char="•"/>
              <a:defRPr sz="1600" b="0" i="0" u="none" strike="noStrike" cap="none">
                <a:solidFill>
                  <a:schemeClr val="dk1"/>
                </a:solidFill>
                <a:latin typeface="Arial"/>
                <a:ea typeface="Arial"/>
                <a:cs typeface="Arial"/>
                <a:sym typeface="Arial"/>
              </a:defRPr>
            </a:lvl7pPr>
            <a:lvl8pPr marL="4876678" marR="0" lvl="7" indent="-372524" algn="l" rtl="0">
              <a:spcBef>
                <a:spcPts val="267"/>
              </a:spcBef>
              <a:spcAft>
                <a:spcPts val="0"/>
              </a:spcAft>
              <a:buClr>
                <a:schemeClr val="dk1"/>
              </a:buClr>
              <a:buSzPts val="800"/>
              <a:buFont typeface="Arial"/>
              <a:buChar char="•"/>
              <a:defRPr sz="1467" b="0" i="0" u="none" strike="noStrike" cap="none">
                <a:solidFill>
                  <a:schemeClr val="dk1"/>
                </a:solidFill>
                <a:latin typeface="Arial"/>
                <a:ea typeface="Arial"/>
                <a:cs typeface="Arial"/>
                <a:sym typeface="Arial"/>
              </a:defRPr>
            </a:lvl8pPr>
            <a:lvl9pPr marL="5486263" marR="0" lvl="8" indent="-372524" algn="l" rtl="0">
              <a:spcBef>
                <a:spcPts val="267"/>
              </a:spcBef>
              <a:spcAft>
                <a:spcPts val="0"/>
              </a:spcAft>
              <a:buClr>
                <a:schemeClr val="dk1"/>
              </a:buClr>
              <a:buSzPts val="800"/>
              <a:buFont typeface="Arial"/>
              <a:buChar char="•"/>
              <a:defRPr sz="14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11"/>
        <p:cNvGrpSpPr/>
        <p:nvPr/>
      </p:nvGrpSpPr>
      <p:grpSpPr>
        <a:xfrm>
          <a:off x="0" y="0"/>
          <a:ext cx="0" cy="0"/>
          <a:chOff x="0" y="0"/>
          <a:chExt cx="0" cy="0"/>
        </a:xfrm>
      </p:grpSpPr>
      <p:sp>
        <p:nvSpPr>
          <p:cNvPr id="112" name="Google Shape;112;p22"/>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3" name="Google Shape;113;p22"/>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4" name="Google Shape;114;p22"/>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5" name="Google Shape;115;p22"/>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6" name="Google Shape;116;p22"/>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117" name="Google Shape;117;p22" descr="A picture containing text, computer&#10;&#10;Description automatically generated"/>
          <p:cNvPicPr preferRelativeResize="0"/>
          <p:nvPr/>
        </p:nvPicPr>
        <p:blipFill rotWithShape="1">
          <a:blip r:embed="rId3">
            <a:alphaModFix/>
          </a:blip>
          <a:srcRect/>
          <a:stretch/>
        </p:blipFill>
        <p:spPr>
          <a:xfrm>
            <a:off x="9245600" y="6205838"/>
            <a:ext cx="1527144" cy="694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3315D038-195A-5042-ECAF-AFB929C703CD}"/>
              </a:ext>
            </a:extLst>
          </p:cNvPr>
          <p:cNvPicPr>
            <a:picLocks noChangeAspect="1"/>
          </p:cNvPicPr>
          <p:nvPr userDrawn="1"/>
        </p:nvPicPr>
        <p:blipFill>
          <a:blip r:embed="rId3"/>
          <a:stretch>
            <a:fillRect/>
          </a:stretch>
        </p:blipFill>
        <p:spPr>
          <a:xfrm>
            <a:off x="9245600" y="6219423"/>
            <a:ext cx="1536022" cy="698764"/>
          </a:xfrm>
          <a:prstGeom prst="rect">
            <a:avLst/>
          </a:prstGeom>
        </p:spPr>
      </p:pic>
    </p:spTree>
    <p:extLst>
      <p:ext uri="{BB962C8B-B14F-4D97-AF65-F5344CB8AC3E}">
        <p14:creationId xmlns:p14="http://schemas.microsoft.com/office/powerpoint/2010/main" val="310460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118"/>
        <p:cNvGrpSpPr/>
        <p:nvPr/>
      </p:nvGrpSpPr>
      <p:grpSpPr>
        <a:xfrm>
          <a:off x="0" y="0"/>
          <a:ext cx="0" cy="0"/>
          <a:chOff x="0" y="0"/>
          <a:chExt cx="0" cy="0"/>
        </a:xfrm>
      </p:grpSpPr>
      <p:sp>
        <p:nvSpPr>
          <p:cNvPr id="119" name="Google Shape;119;p23"/>
          <p:cNvSpPr>
            <a:spLocks noGrp="1"/>
          </p:cNvSpPr>
          <p:nvPr>
            <p:ph type="pic" idx="2"/>
          </p:nvPr>
        </p:nvSpPr>
        <p:spPr>
          <a:xfrm>
            <a:off x="1176870" y="1990727"/>
            <a:ext cx="2688167" cy="2571751"/>
          </a:xfrm>
          <a:prstGeom prst="rect">
            <a:avLst/>
          </a:prstGeom>
          <a:noFill/>
          <a:ln>
            <a:noFill/>
          </a:ln>
        </p:spPr>
      </p:sp>
      <p:sp>
        <p:nvSpPr>
          <p:cNvPr id="120" name="Google Shape;120;p23"/>
          <p:cNvSpPr/>
          <p:nvPr/>
        </p:nvSpPr>
        <p:spPr>
          <a:xfrm rot="5400000">
            <a:off x="-699029" y="2686581"/>
            <a:ext cx="2574927" cy="1176867"/>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21" name="Google Shape;121;p23"/>
          <p:cNvSpPr txBox="1">
            <a:spLocks noGrp="1"/>
          </p:cNvSpPr>
          <p:nvPr>
            <p:ph type="body" idx="1"/>
          </p:nvPr>
        </p:nvSpPr>
        <p:spPr>
          <a:xfrm>
            <a:off x="4555078" y="2764534"/>
            <a:ext cx="7636932" cy="852172"/>
          </a:xfrm>
          <a:prstGeom prst="rect">
            <a:avLst/>
          </a:prstGeom>
          <a:noFill/>
          <a:ln>
            <a:noFill/>
          </a:ln>
        </p:spPr>
        <p:txBody>
          <a:bodyPr spcFirstLastPara="1" wrap="square" lIns="68575" tIns="34275" rIns="68575" bIns="34275" anchor="t" anchorCtr="0">
            <a:normAutofit/>
          </a:bodyPr>
          <a:lstStyle>
            <a:lvl1pPr marL="609585" marR="0" lvl="0" indent="-304792"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122" name="Google Shape;122;p23"/>
          <p:cNvCxnSpPr/>
          <p:nvPr/>
        </p:nvCxnSpPr>
        <p:spPr>
          <a:xfrm>
            <a:off x="4555067" y="3616704"/>
            <a:ext cx="7636933" cy="0"/>
          </a:xfrm>
          <a:prstGeom prst="straightConnector1">
            <a:avLst/>
          </a:prstGeom>
          <a:noFill/>
          <a:ln w="19050" cap="flat" cmpd="sng">
            <a:solidFill>
              <a:srgbClr val="3F3F3F"/>
            </a:solidFill>
            <a:prstDash val="solid"/>
            <a:round/>
            <a:headEnd type="none" w="sm" len="sm"/>
            <a:tailEnd type="none" w="sm" len="sm"/>
          </a:ln>
        </p:spPr>
      </p:cxnSp>
      <p:sp>
        <p:nvSpPr>
          <p:cNvPr id="123" name="Google Shape;123;p23"/>
          <p:cNvSpPr txBox="1">
            <a:spLocks noGrp="1"/>
          </p:cNvSpPr>
          <p:nvPr>
            <p:ph type="body" idx="3"/>
          </p:nvPr>
        </p:nvSpPr>
        <p:spPr>
          <a:xfrm>
            <a:off x="4555067" y="1987552"/>
            <a:ext cx="7636933" cy="650875"/>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rgbClr val="236192"/>
              </a:buClr>
              <a:buSzPts val="3600"/>
              <a:buFont typeface="Arial"/>
              <a:buNone/>
              <a:defRPr sz="4800"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4" name="Google Shape;124;p23"/>
          <p:cNvSpPr txBox="1">
            <a:spLocks noGrp="1"/>
          </p:cNvSpPr>
          <p:nvPr>
            <p:ph type="body" idx="4"/>
          </p:nvPr>
        </p:nvSpPr>
        <p:spPr>
          <a:xfrm>
            <a:off x="1176870" y="1990724"/>
            <a:ext cx="215900" cy="2571752"/>
          </a:xfrm>
          <a:prstGeom prst="rect">
            <a:avLst/>
          </a:prstGeom>
          <a:solidFill>
            <a:srgbClr val="236192">
              <a:alpha val="71764"/>
            </a:srgbClr>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125"/>
        <p:cNvGrpSpPr/>
        <p:nvPr/>
      </p:nvGrpSpPr>
      <p:grpSpPr>
        <a:xfrm>
          <a:off x="0" y="0"/>
          <a:ext cx="0" cy="0"/>
          <a:chOff x="0" y="0"/>
          <a:chExt cx="0" cy="0"/>
        </a:xfrm>
      </p:grpSpPr>
      <p:sp>
        <p:nvSpPr>
          <p:cNvPr id="126" name="Google Shape;126;p24"/>
          <p:cNvSpPr>
            <a:spLocks noGrp="1"/>
          </p:cNvSpPr>
          <p:nvPr>
            <p:ph type="pic" idx="2"/>
          </p:nvPr>
        </p:nvSpPr>
        <p:spPr>
          <a:xfrm>
            <a:off x="1176870" y="550911"/>
            <a:ext cx="2688167" cy="2571751"/>
          </a:xfrm>
          <a:prstGeom prst="rect">
            <a:avLst/>
          </a:prstGeom>
          <a:noFill/>
          <a:ln>
            <a:noFill/>
          </a:ln>
        </p:spPr>
      </p:sp>
      <p:sp>
        <p:nvSpPr>
          <p:cNvPr id="127" name="Google Shape;127;p24"/>
          <p:cNvSpPr/>
          <p:nvPr/>
        </p:nvSpPr>
        <p:spPr>
          <a:xfrm rot="5400000">
            <a:off x="-699029" y="1246767"/>
            <a:ext cx="2574927" cy="1176867"/>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28" name="Google Shape;128;p24"/>
          <p:cNvSpPr txBox="1">
            <a:spLocks noGrp="1"/>
          </p:cNvSpPr>
          <p:nvPr>
            <p:ph type="body" idx="1"/>
          </p:nvPr>
        </p:nvSpPr>
        <p:spPr>
          <a:xfrm>
            <a:off x="4555078" y="1324718"/>
            <a:ext cx="7636932" cy="852172"/>
          </a:xfrm>
          <a:prstGeom prst="rect">
            <a:avLst/>
          </a:prstGeom>
          <a:noFill/>
          <a:ln>
            <a:noFill/>
          </a:ln>
        </p:spPr>
        <p:txBody>
          <a:bodyPr spcFirstLastPara="1" wrap="square" lIns="68575" tIns="34275" rIns="68575" bIns="34275" anchor="t" anchorCtr="0">
            <a:normAutofit/>
          </a:bodyPr>
          <a:lstStyle>
            <a:lvl1pPr marL="609585" marR="0" lvl="0" indent="-304792"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129" name="Google Shape;129;p24"/>
          <p:cNvCxnSpPr/>
          <p:nvPr/>
        </p:nvCxnSpPr>
        <p:spPr>
          <a:xfrm>
            <a:off x="4555067" y="2176889"/>
            <a:ext cx="7636933" cy="0"/>
          </a:xfrm>
          <a:prstGeom prst="straightConnector1">
            <a:avLst/>
          </a:prstGeom>
          <a:noFill/>
          <a:ln w="19050" cap="flat" cmpd="sng">
            <a:solidFill>
              <a:srgbClr val="3F3F3F"/>
            </a:solidFill>
            <a:prstDash val="solid"/>
            <a:round/>
            <a:headEnd type="none" w="sm" len="sm"/>
            <a:tailEnd type="none" w="sm" len="sm"/>
          </a:ln>
        </p:spPr>
      </p:cxnSp>
      <p:sp>
        <p:nvSpPr>
          <p:cNvPr id="130" name="Google Shape;130;p24"/>
          <p:cNvSpPr txBox="1">
            <a:spLocks noGrp="1"/>
          </p:cNvSpPr>
          <p:nvPr>
            <p:ph type="body" idx="3"/>
          </p:nvPr>
        </p:nvSpPr>
        <p:spPr>
          <a:xfrm>
            <a:off x="4555067" y="547737"/>
            <a:ext cx="7636933" cy="650875"/>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rgbClr val="236192"/>
              </a:buClr>
              <a:buSzPts val="3600"/>
              <a:buFont typeface="Arial"/>
              <a:buNone/>
              <a:defRPr sz="4800"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1" name="Google Shape;131;p24"/>
          <p:cNvSpPr txBox="1">
            <a:spLocks noGrp="1"/>
          </p:cNvSpPr>
          <p:nvPr>
            <p:ph type="body" idx="4"/>
          </p:nvPr>
        </p:nvSpPr>
        <p:spPr>
          <a:xfrm>
            <a:off x="1176870" y="550909"/>
            <a:ext cx="215900" cy="2571752"/>
          </a:xfrm>
          <a:prstGeom prst="rect">
            <a:avLst/>
          </a:prstGeom>
          <a:solidFill>
            <a:srgbClr val="236192">
              <a:alpha val="71764"/>
            </a:srgbClr>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2" name="Google Shape;132;p24"/>
          <p:cNvSpPr>
            <a:spLocks noGrp="1"/>
          </p:cNvSpPr>
          <p:nvPr>
            <p:ph type="pic" idx="5"/>
          </p:nvPr>
        </p:nvSpPr>
        <p:spPr>
          <a:xfrm>
            <a:off x="1176870" y="3595111"/>
            <a:ext cx="2688167" cy="2571751"/>
          </a:xfrm>
          <a:prstGeom prst="rect">
            <a:avLst/>
          </a:prstGeom>
          <a:noFill/>
          <a:ln>
            <a:noFill/>
          </a:ln>
        </p:spPr>
      </p:sp>
      <p:sp>
        <p:nvSpPr>
          <p:cNvPr id="133" name="Google Shape;133;p24"/>
          <p:cNvSpPr/>
          <p:nvPr/>
        </p:nvSpPr>
        <p:spPr>
          <a:xfrm rot="5400000">
            <a:off x="-699029" y="4290965"/>
            <a:ext cx="2574927" cy="1176867"/>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34" name="Google Shape;134;p24"/>
          <p:cNvSpPr txBox="1">
            <a:spLocks noGrp="1"/>
          </p:cNvSpPr>
          <p:nvPr>
            <p:ph type="body" idx="6"/>
          </p:nvPr>
        </p:nvSpPr>
        <p:spPr>
          <a:xfrm>
            <a:off x="4555078" y="4368918"/>
            <a:ext cx="7636932" cy="852172"/>
          </a:xfrm>
          <a:prstGeom prst="rect">
            <a:avLst/>
          </a:prstGeom>
          <a:noFill/>
          <a:ln>
            <a:noFill/>
          </a:ln>
        </p:spPr>
        <p:txBody>
          <a:bodyPr spcFirstLastPara="1" wrap="square" lIns="68575" tIns="34275" rIns="68575" bIns="34275" anchor="t" anchorCtr="0">
            <a:normAutofit/>
          </a:bodyPr>
          <a:lstStyle>
            <a:lvl1pPr marL="609585" marR="0" lvl="0" indent="-304792" algn="l" rtl="0">
              <a:lnSpc>
                <a:spcPct val="100000"/>
              </a:lnSpc>
              <a:spcBef>
                <a:spcPts val="0"/>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cxnSp>
        <p:nvCxnSpPr>
          <p:cNvPr id="135" name="Google Shape;135;p24"/>
          <p:cNvCxnSpPr/>
          <p:nvPr/>
        </p:nvCxnSpPr>
        <p:spPr>
          <a:xfrm>
            <a:off x="4555067" y="5221088"/>
            <a:ext cx="7636933" cy="0"/>
          </a:xfrm>
          <a:prstGeom prst="straightConnector1">
            <a:avLst/>
          </a:prstGeom>
          <a:noFill/>
          <a:ln w="19050" cap="flat" cmpd="sng">
            <a:solidFill>
              <a:srgbClr val="3F3F3F"/>
            </a:solidFill>
            <a:prstDash val="solid"/>
            <a:round/>
            <a:headEnd type="none" w="sm" len="sm"/>
            <a:tailEnd type="none" w="sm" len="sm"/>
          </a:ln>
        </p:spPr>
      </p:cxnSp>
      <p:sp>
        <p:nvSpPr>
          <p:cNvPr id="136" name="Google Shape;136;p24"/>
          <p:cNvSpPr txBox="1">
            <a:spLocks noGrp="1"/>
          </p:cNvSpPr>
          <p:nvPr>
            <p:ph type="body" idx="7"/>
          </p:nvPr>
        </p:nvSpPr>
        <p:spPr>
          <a:xfrm>
            <a:off x="4555067" y="3591936"/>
            <a:ext cx="7636933" cy="650875"/>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rgbClr val="236192"/>
              </a:buClr>
              <a:buSzPts val="3600"/>
              <a:buFont typeface="Arial"/>
              <a:buNone/>
              <a:defRPr sz="4800"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7" name="Google Shape;137;p24"/>
          <p:cNvSpPr txBox="1">
            <a:spLocks noGrp="1"/>
          </p:cNvSpPr>
          <p:nvPr>
            <p:ph type="body" idx="8"/>
          </p:nvPr>
        </p:nvSpPr>
        <p:spPr>
          <a:xfrm>
            <a:off x="1176870" y="3595108"/>
            <a:ext cx="215900" cy="2571752"/>
          </a:xfrm>
          <a:prstGeom prst="rect">
            <a:avLst/>
          </a:prstGeom>
          <a:solidFill>
            <a:srgbClr val="236192">
              <a:alpha val="71764"/>
            </a:srgbClr>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38"/>
        <p:cNvGrpSpPr/>
        <p:nvPr/>
      </p:nvGrpSpPr>
      <p:grpSpPr>
        <a:xfrm>
          <a:off x="0" y="0"/>
          <a:ext cx="0" cy="0"/>
          <a:chOff x="0" y="0"/>
          <a:chExt cx="0" cy="0"/>
        </a:xfrm>
      </p:grpSpPr>
      <p:sp>
        <p:nvSpPr>
          <p:cNvPr id="139" name="Google Shape;139;p25"/>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40" name="Google Shape;140;p25"/>
          <p:cNvSpPr txBox="1">
            <a:spLocks noGrp="1"/>
          </p:cNvSpPr>
          <p:nvPr>
            <p:ph type="body" idx="1"/>
          </p:nvPr>
        </p:nvSpPr>
        <p:spPr>
          <a:xfrm>
            <a:off x="420347" y="1108083"/>
            <a:ext cx="10898717" cy="923299"/>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lvl1pPr marL="609585" marR="0" lvl="0" indent="-304792" algn="l" rtl="0">
              <a:lnSpc>
                <a:spcPct val="100000"/>
              </a:lnSpc>
              <a:spcBef>
                <a:spcPts val="933"/>
              </a:spcBef>
              <a:spcAft>
                <a:spcPts val="0"/>
              </a:spcAft>
              <a:buClr>
                <a:schemeClr val="lt1"/>
              </a:buClr>
              <a:buSzPts val="3600"/>
              <a:buFont typeface="Arial"/>
              <a:buNone/>
              <a:defRPr sz="4800" b="1"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1" name="Google Shape;141;p25"/>
          <p:cNvSpPr txBox="1">
            <a:spLocks noGrp="1"/>
          </p:cNvSpPr>
          <p:nvPr>
            <p:ph type="body" idx="2"/>
          </p:nvPr>
        </p:nvSpPr>
        <p:spPr>
          <a:xfrm>
            <a:off x="234951" y="850901"/>
            <a:ext cx="353483" cy="543284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42" name="Google Shape;142;p25"/>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43" name="Google Shape;143;p25"/>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144" name="Google Shape;144;p25" descr="A picture containing text, computer&#10;&#10;Description automatically generated"/>
          <p:cNvPicPr preferRelativeResize="0"/>
          <p:nvPr/>
        </p:nvPicPr>
        <p:blipFill rotWithShape="1">
          <a:blip r:embed="rId3">
            <a:alphaModFix/>
          </a:blip>
          <a:srcRect/>
          <a:stretch/>
        </p:blipFill>
        <p:spPr>
          <a:xfrm>
            <a:off x="9472290" y="6265986"/>
            <a:ext cx="1349591" cy="6139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45"/>
        <p:cNvGrpSpPr/>
        <p:nvPr/>
      </p:nvGrpSpPr>
      <p:grpSpPr>
        <a:xfrm>
          <a:off x="0" y="0"/>
          <a:ext cx="0" cy="0"/>
          <a:chOff x="0" y="0"/>
          <a:chExt cx="0" cy="0"/>
        </a:xfrm>
      </p:grpSpPr>
      <p:pic>
        <p:nvPicPr>
          <p:cNvPr id="146" name="Google Shape;146;p26" descr="OCLC_H_PMS.eps"/>
          <p:cNvPicPr preferRelativeResize="0"/>
          <p:nvPr/>
        </p:nvPicPr>
        <p:blipFill rotWithShape="1">
          <a:blip r:embed="rId2">
            <a:alphaModFix/>
          </a:blip>
          <a:srcRect/>
          <a:stretch/>
        </p:blipFill>
        <p:spPr>
          <a:xfrm>
            <a:off x="10982567" y="6347610"/>
            <a:ext cx="964583" cy="3209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147"/>
        <p:cNvGrpSpPr/>
        <p:nvPr/>
      </p:nvGrpSpPr>
      <p:grpSpPr>
        <a:xfrm>
          <a:off x="0" y="0"/>
          <a:ext cx="0" cy="0"/>
          <a:chOff x="0" y="0"/>
          <a:chExt cx="0" cy="0"/>
        </a:xfrm>
      </p:grpSpPr>
      <p:sp>
        <p:nvSpPr>
          <p:cNvPr id="148" name="Google Shape;148;p27"/>
          <p:cNvSpPr>
            <a:spLocks noGrp="1"/>
          </p:cNvSpPr>
          <p:nvPr>
            <p:ph type="pic" idx="2"/>
          </p:nvPr>
        </p:nvSpPr>
        <p:spPr>
          <a:xfrm>
            <a:off x="0" y="-1"/>
            <a:ext cx="12192000" cy="6858000"/>
          </a:xfrm>
          <a:prstGeom prst="rect">
            <a:avLst/>
          </a:prstGeom>
          <a:noFill/>
          <a:ln>
            <a:noFill/>
          </a:ln>
        </p:spPr>
      </p:sp>
      <p:sp>
        <p:nvSpPr>
          <p:cNvPr id="149" name="Google Shape;149;p27"/>
          <p:cNvSpPr txBox="1">
            <a:spLocks noGrp="1"/>
          </p:cNvSpPr>
          <p:nvPr>
            <p:ph type="body" idx="1"/>
          </p:nvPr>
        </p:nvSpPr>
        <p:spPr>
          <a:xfrm>
            <a:off x="10111324" y="-20637"/>
            <a:ext cx="577849" cy="6899276"/>
          </a:xfrm>
          <a:prstGeom prst="rect">
            <a:avLst/>
          </a:prstGeom>
          <a:solidFill>
            <a:schemeClr val="accent1">
              <a:alpha val="77647"/>
            </a:schemeClr>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0" name="Google Shape;150;p27"/>
          <p:cNvSpPr txBox="1">
            <a:spLocks noGrp="1"/>
          </p:cNvSpPr>
          <p:nvPr>
            <p:ph type="body" idx="3"/>
          </p:nvPr>
        </p:nvSpPr>
        <p:spPr>
          <a:xfrm>
            <a:off x="10689173" y="-20637"/>
            <a:ext cx="1502833" cy="6899276"/>
          </a:xfrm>
          <a:prstGeom prst="rect">
            <a:avLst/>
          </a:prstGeom>
          <a:solidFill>
            <a:schemeClr val="accent1"/>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1" name="Google Shape;151;p27"/>
          <p:cNvSpPr txBox="1">
            <a:spLocks noGrp="1"/>
          </p:cNvSpPr>
          <p:nvPr>
            <p:ph type="body" idx="4"/>
          </p:nvPr>
        </p:nvSpPr>
        <p:spPr>
          <a:xfrm>
            <a:off x="-18815" y="4997709"/>
            <a:ext cx="8204200" cy="954107"/>
          </a:xfrm>
          <a:prstGeom prst="rect">
            <a:avLst/>
          </a:prstGeom>
          <a:solidFill>
            <a:schemeClr val="lt1"/>
          </a:solidFill>
          <a:ln>
            <a:noFill/>
          </a:ln>
        </p:spPr>
        <p:txBody>
          <a:bodyPr spcFirstLastPara="1" wrap="square" lIns="480050" tIns="34275" rIns="68575" bIns="34275" anchor="t" anchorCtr="0">
            <a:noAutofit/>
          </a:bodyPr>
          <a:lstStyle>
            <a:lvl1pPr marL="609585" marR="0" lvl="0" indent="-304792" algn="l" rtl="0">
              <a:spcBef>
                <a:spcPts val="667"/>
              </a:spcBef>
              <a:spcAft>
                <a:spcPts val="0"/>
              </a:spcAft>
              <a:buClr>
                <a:srgbClr val="236192"/>
              </a:buClr>
              <a:buSzPts val="2400"/>
              <a:buFont typeface="Arial"/>
              <a:buNone/>
              <a:defRPr sz="3200"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2" name="Google Shape;152;p27"/>
          <p:cNvSpPr txBox="1">
            <a:spLocks noGrp="1"/>
          </p:cNvSpPr>
          <p:nvPr>
            <p:ph type="body" idx="5"/>
          </p:nvPr>
        </p:nvSpPr>
        <p:spPr>
          <a:xfrm>
            <a:off x="713223" y="5447288"/>
            <a:ext cx="7480300" cy="352425"/>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53" name="Google Shape;153;p27"/>
          <p:cNvPicPr preferRelativeResize="0"/>
          <p:nvPr/>
        </p:nvPicPr>
        <p:blipFill rotWithShape="1">
          <a:blip r:embed="rId2">
            <a:alphaModFix/>
          </a:blip>
          <a:srcRect/>
          <a:stretch/>
        </p:blipFill>
        <p:spPr>
          <a:xfrm>
            <a:off x="11080072"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154"/>
        <p:cNvGrpSpPr/>
        <p:nvPr/>
      </p:nvGrpSpPr>
      <p:grpSpPr>
        <a:xfrm>
          <a:off x="0" y="0"/>
          <a:ext cx="0" cy="0"/>
          <a:chOff x="0" y="0"/>
          <a:chExt cx="0" cy="0"/>
        </a:xfrm>
      </p:grpSpPr>
      <p:sp>
        <p:nvSpPr>
          <p:cNvPr id="155" name="Google Shape;155;p28"/>
          <p:cNvSpPr txBox="1">
            <a:spLocks noGrp="1"/>
          </p:cNvSpPr>
          <p:nvPr>
            <p:ph type="body" idx="1"/>
          </p:nvPr>
        </p:nvSpPr>
        <p:spPr>
          <a:xfrm>
            <a:off x="320571" y="259643"/>
            <a:ext cx="5307955" cy="10414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rgbClr val="236192"/>
              </a:buClr>
              <a:buSzPts val="3200"/>
              <a:buFont typeface="Arial"/>
              <a:buNone/>
              <a:defRPr sz="4267"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6" name="Google Shape;156;p28"/>
          <p:cNvSpPr/>
          <p:nvPr/>
        </p:nvSpPr>
        <p:spPr>
          <a:xfrm rot="10800000">
            <a:off x="15117" y="5850669"/>
            <a:ext cx="12192000" cy="239713"/>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3D527F"/>
              </a:solidFill>
              <a:latin typeface="Calibri"/>
              <a:ea typeface="Calibri"/>
              <a:cs typeface="Calibri"/>
              <a:sym typeface="Calibri"/>
            </a:endParaRPr>
          </a:p>
        </p:txBody>
      </p:sp>
      <p:sp>
        <p:nvSpPr>
          <p:cNvPr id="157" name="Google Shape;157;p28"/>
          <p:cNvSpPr txBox="1">
            <a:spLocks noGrp="1"/>
          </p:cNvSpPr>
          <p:nvPr>
            <p:ph type="body" idx="2"/>
          </p:nvPr>
        </p:nvSpPr>
        <p:spPr>
          <a:xfrm>
            <a:off x="320820" y="1321006"/>
            <a:ext cx="5183717" cy="405719"/>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533"/>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8" name="Google Shape;158;p28"/>
          <p:cNvSpPr txBox="1">
            <a:spLocks noGrp="1"/>
          </p:cNvSpPr>
          <p:nvPr>
            <p:ph type="body" idx="3"/>
          </p:nvPr>
        </p:nvSpPr>
        <p:spPr>
          <a:xfrm>
            <a:off x="320571" y="1690435"/>
            <a:ext cx="5183717" cy="359027"/>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59" name="Google Shape;159;p28"/>
          <p:cNvSpPr txBox="1">
            <a:spLocks noGrp="1"/>
          </p:cNvSpPr>
          <p:nvPr>
            <p:ph type="body" idx="4"/>
          </p:nvPr>
        </p:nvSpPr>
        <p:spPr>
          <a:xfrm>
            <a:off x="320571" y="2010979"/>
            <a:ext cx="5183717" cy="305495"/>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rgbClr val="236192"/>
              </a:buClr>
              <a:buSzPts val="1400"/>
              <a:buFont typeface="Arial"/>
              <a:buNone/>
              <a:defRPr sz="1867"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60" name="Google Shape;160;p28" descr="OCLC_H_PMS.eps"/>
          <p:cNvPicPr preferRelativeResize="0"/>
          <p:nvPr/>
        </p:nvPicPr>
        <p:blipFill rotWithShape="1">
          <a:blip r:embed="rId2">
            <a:alphaModFix/>
          </a:blip>
          <a:srcRect/>
          <a:stretch/>
        </p:blipFill>
        <p:spPr>
          <a:xfrm>
            <a:off x="10982567" y="6347610"/>
            <a:ext cx="964583" cy="320913"/>
          </a:xfrm>
          <a:prstGeom prst="rect">
            <a:avLst/>
          </a:prstGeom>
          <a:noFill/>
          <a:ln>
            <a:noFill/>
          </a:ln>
        </p:spPr>
      </p:pic>
      <p:pic>
        <p:nvPicPr>
          <p:cNvPr id="161" name="Google Shape;161;p28"/>
          <p:cNvPicPr preferRelativeResize="0"/>
          <p:nvPr/>
        </p:nvPicPr>
        <p:blipFill rotWithShape="1">
          <a:blip r:embed="rId3">
            <a:alphaModFix/>
          </a:blip>
          <a:srcRect/>
          <a:stretch/>
        </p:blipFill>
        <p:spPr>
          <a:xfrm>
            <a:off x="6111117" y="0"/>
            <a:ext cx="6105280" cy="58506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162"/>
        <p:cNvGrpSpPr/>
        <p:nvPr/>
      </p:nvGrpSpPr>
      <p:grpSpPr>
        <a:xfrm>
          <a:off x="0" y="0"/>
          <a:ext cx="0" cy="0"/>
          <a:chOff x="0" y="0"/>
          <a:chExt cx="0" cy="0"/>
        </a:xfrm>
      </p:grpSpPr>
      <p:sp>
        <p:nvSpPr>
          <p:cNvPr id="163" name="Google Shape;163;p29"/>
          <p:cNvSpPr/>
          <p:nvPr/>
        </p:nvSpPr>
        <p:spPr>
          <a:xfrm rot="16200000">
            <a:off x="636254" y="5149331"/>
            <a:ext cx="810295" cy="389467"/>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64" name="Google Shape;164;p29"/>
          <p:cNvSpPr txBox="1"/>
          <p:nvPr/>
        </p:nvSpPr>
        <p:spPr>
          <a:xfrm>
            <a:off x="7899907" y="4935539"/>
            <a:ext cx="563033" cy="215403"/>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800">
                <a:solidFill>
                  <a:schemeClr val="lt1"/>
                </a:solidFill>
                <a:latin typeface="Arial"/>
                <a:ea typeface="Arial"/>
                <a:cs typeface="Arial"/>
                <a:sym typeface="Arial"/>
              </a:rPr>
              <a:t>SM</a:t>
            </a:r>
            <a:endParaRPr sz="1467"/>
          </a:p>
        </p:txBody>
      </p:sp>
      <p:sp>
        <p:nvSpPr>
          <p:cNvPr id="165" name="Google Shape;165;p29"/>
          <p:cNvSpPr/>
          <p:nvPr/>
        </p:nvSpPr>
        <p:spPr>
          <a:xfrm>
            <a:off x="0" y="4938918"/>
            <a:ext cx="846667" cy="810295"/>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66" name="Google Shape;166;p29"/>
          <p:cNvSpPr txBox="1">
            <a:spLocks noGrp="1"/>
          </p:cNvSpPr>
          <p:nvPr>
            <p:ph type="body" idx="1"/>
          </p:nvPr>
        </p:nvSpPr>
        <p:spPr>
          <a:xfrm>
            <a:off x="975787" y="1108608"/>
            <a:ext cx="5229124" cy="1543919"/>
          </a:xfrm>
          <a:prstGeom prst="rect">
            <a:avLst/>
          </a:prstGeom>
          <a:noFill/>
          <a:ln w="101600" cap="flat" cmpd="sng">
            <a:solidFill>
              <a:srgbClr val="236192"/>
            </a:solidFill>
            <a:prstDash val="solid"/>
            <a:miter lim="800000"/>
            <a:headEnd type="none" w="sm" len="sm"/>
            <a:tailEnd type="none" w="sm" len="sm"/>
          </a:ln>
        </p:spPr>
        <p:txBody>
          <a:bodyPr spcFirstLastPara="1" wrap="square" lIns="411475" tIns="205725" rIns="342900" bIns="205725" anchor="t" anchorCtr="0">
            <a:spAutoFit/>
          </a:bodyPr>
          <a:lstStyle>
            <a:lvl1pPr marL="609585" marR="0" lvl="0" indent="-304792" algn="l" rtl="0">
              <a:spcBef>
                <a:spcPts val="0"/>
              </a:spcBef>
              <a:spcAft>
                <a:spcPts val="0"/>
              </a:spcAft>
              <a:buClr>
                <a:srgbClr val="236192"/>
              </a:buClr>
              <a:buSzPts val="5500"/>
              <a:buFont typeface="Arial"/>
              <a:buNone/>
              <a:defRPr sz="7333"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7" name="Google Shape;167;p29"/>
          <p:cNvSpPr txBox="1">
            <a:spLocks noGrp="1"/>
          </p:cNvSpPr>
          <p:nvPr>
            <p:ph type="body" idx="2"/>
          </p:nvPr>
        </p:nvSpPr>
        <p:spPr>
          <a:xfrm>
            <a:off x="931002" y="3196723"/>
            <a:ext cx="5183717" cy="405719"/>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533"/>
              </a:spcBef>
              <a:spcAft>
                <a:spcPts val="0"/>
              </a:spcAft>
              <a:buClr>
                <a:srgbClr val="000000"/>
              </a:buClr>
              <a:buSzPts val="1800"/>
              <a:buFont typeface="Arial"/>
              <a:buNone/>
              <a:defRPr sz="2400" b="1" i="0" u="none" strike="noStrike" cap="none">
                <a:solidFill>
                  <a:srgbClr val="000000"/>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8" name="Google Shape;168;p29"/>
          <p:cNvSpPr txBox="1">
            <a:spLocks noGrp="1"/>
          </p:cNvSpPr>
          <p:nvPr>
            <p:ph type="body" idx="3"/>
          </p:nvPr>
        </p:nvSpPr>
        <p:spPr>
          <a:xfrm>
            <a:off x="930752" y="3584169"/>
            <a:ext cx="5183717" cy="359027"/>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body" idx="4"/>
          </p:nvPr>
        </p:nvSpPr>
        <p:spPr>
          <a:xfrm>
            <a:off x="930752" y="3943199"/>
            <a:ext cx="5183717" cy="305495"/>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chemeClr val="accent2"/>
              </a:buClr>
              <a:buSzPts val="1400"/>
              <a:buFont typeface="Arial"/>
              <a:buNone/>
              <a:defRPr sz="1867" b="1" i="0" u="none" strike="noStrike" cap="none">
                <a:solidFill>
                  <a:schemeClr val="accent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0" name="Google Shape;170;p29"/>
          <p:cNvSpPr txBox="1">
            <a:spLocks noGrp="1"/>
          </p:cNvSpPr>
          <p:nvPr>
            <p:ph type="body" idx="5"/>
          </p:nvPr>
        </p:nvSpPr>
        <p:spPr>
          <a:xfrm>
            <a:off x="2" y="416590"/>
            <a:ext cx="4906433" cy="668967"/>
          </a:xfrm>
          <a:prstGeom prst="rect">
            <a:avLst/>
          </a:prstGeom>
          <a:solidFill>
            <a:srgbClr val="236192"/>
          </a:solidFill>
          <a:ln>
            <a:noFill/>
          </a:ln>
        </p:spPr>
        <p:txBody>
          <a:bodyPr spcFirstLastPara="1" wrap="square" lIns="480050" tIns="68575" rIns="68575" bIns="123425" anchor="t" anchorCtr="0">
            <a:spAutoFit/>
          </a:bodyPr>
          <a:lstStyle>
            <a:lvl1pPr marL="609585" marR="0" lvl="0" indent="-304792" algn="l" rtl="0">
              <a:spcBef>
                <a:spcPts val="533"/>
              </a:spcBef>
              <a:spcAft>
                <a:spcPts val="0"/>
              </a:spcAft>
              <a:buClr>
                <a:schemeClr val="lt1"/>
              </a:buClr>
              <a:buSzPts val="2000"/>
              <a:buFont typeface="Arial"/>
              <a:buNone/>
              <a:defRPr sz="2667" b="0"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71" name="Google Shape;171;p29" descr="ppt-because-tag.psd"/>
          <p:cNvPicPr preferRelativeResize="0"/>
          <p:nvPr/>
        </p:nvPicPr>
        <p:blipFill rotWithShape="1">
          <a:blip r:embed="rId2">
            <a:alphaModFix/>
          </a:blip>
          <a:srcRect/>
          <a:stretch/>
        </p:blipFill>
        <p:spPr>
          <a:xfrm>
            <a:off x="1236133" y="4938918"/>
            <a:ext cx="10955859" cy="810295"/>
          </a:xfrm>
          <a:prstGeom prst="rect">
            <a:avLst/>
          </a:prstGeom>
          <a:noFill/>
          <a:ln>
            <a:noFill/>
          </a:ln>
        </p:spPr>
      </p:pic>
      <p:pic>
        <p:nvPicPr>
          <p:cNvPr id="172" name="Google Shape;172;p29" descr="OCLC_H_PMS.eps"/>
          <p:cNvPicPr preferRelativeResize="0"/>
          <p:nvPr/>
        </p:nvPicPr>
        <p:blipFill rotWithShape="1">
          <a:blip r:embed="rId3">
            <a:alphaModFix/>
          </a:blip>
          <a:srcRect/>
          <a:stretch/>
        </p:blipFill>
        <p:spPr>
          <a:xfrm>
            <a:off x="10982567" y="6347610"/>
            <a:ext cx="964583" cy="320913"/>
          </a:xfrm>
          <a:prstGeom prst="rect">
            <a:avLst/>
          </a:prstGeom>
          <a:noFill/>
          <a:ln>
            <a:noFill/>
          </a:ln>
        </p:spPr>
      </p:pic>
      <p:pic>
        <p:nvPicPr>
          <p:cNvPr id="173" name="Google Shape;173;p29"/>
          <p:cNvPicPr preferRelativeResize="0"/>
          <p:nvPr/>
        </p:nvPicPr>
        <p:blipFill rotWithShape="1">
          <a:blip r:embed="rId4">
            <a:alphaModFix/>
          </a:blip>
          <a:srcRect l="67120"/>
          <a:stretch/>
        </p:blipFill>
        <p:spPr>
          <a:xfrm rot="16200000">
            <a:off x="7769479" y="5051335"/>
            <a:ext cx="116923" cy="423333"/>
          </a:xfrm>
          <a:prstGeom prst="rect">
            <a:avLst/>
          </a:prstGeom>
          <a:noFill/>
          <a:ln>
            <a:noFill/>
          </a:ln>
        </p:spPr>
      </p:pic>
      <p:pic>
        <p:nvPicPr>
          <p:cNvPr id="174" name="Google Shape;174;p29"/>
          <p:cNvPicPr preferRelativeResize="0"/>
          <p:nvPr/>
        </p:nvPicPr>
        <p:blipFill rotWithShape="1">
          <a:blip r:embed="rId5">
            <a:alphaModFix/>
          </a:blip>
          <a:srcRect/>
          <a:stretch/>
        </p:blipFill>
        <p:spPr>
          <a:xfrm>
            <a:off x="7713135" y="5206655"/>
            <a:ext cx="114807" cy="1148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415600" y="2867800"/>
            <a:ext cx="11360800" cy="1122400"/>
          </a:xfrm>
          <a:prstGeom prst="rect">
            <a:avLst/>
          </a:prstGeom>
          <a:noFill/>
          <a:ln>
            <a:noFill/>
          </a:ln>
        </p:spPr>
        <p:txBody>
          <a:bodyPr spcFirstLastPara="1" wrap="square" lIns="68575" tIns="68575" rIns="68575" bIns="68575" anchor="ctr" anchorCtr="0">
            <a:normAutofit/>
          </a:bodyPr>
          <a:lstStyle>
            <a:lvl1pPr marR="0" lvl="0" algn="ctr" rtl="0">
              <a:spcBef>
                <a:spcPts val="0"/>
              </a:spcBef>
              <a:spcAft>
                <a:spcPts val="0"/>
              </a:spcAft>
              <a:buClr>
                <a:schemeClr val="dk1"/>
              </a:buClr>
              <a:buSzPts val="2700"/>
              <a:buFont typeface="Arial"/>
              <a:buNone/>
              <a:defRPr sz="4800">
                <a:solidFill>
                  <a:schemeClr val="dk1"/>
                </a:solidFill>
                <a:latin typeface="Arial"/>
                <a:ea typeface="Arial"/>
                <a:cs typeface="Arial"/>
                <a:sym typeface="Arial"/>
              </a:defRPr>
            </a:lvl1pPr>
            <a:lvl2pPr lvl="1" algn="ctr">
              <a:spcBef>
                <a:spcPts val="0"/>
              </a:spcBef>
              <a:spcAft>
                <a:spcPts val="0"/>
              </a:spcAft>
              <a:buSzPts val="2700"/>
              <a:buFont typeface="Arial"/>
              <a:buNone/>
              <a:defRPr sz="4800"/>
            </a:lvl2pPr>
            <a:lvl3pPr lvl="2" algn="ctr">
              <a:spcBef>
                <a:spcPts val="0"/>
              </a:spcBef>
              <a:spcAft>
                <a:spcPts val="0"/>
              </a:spcAft>
              <a:buSzPts val="2700"/>
              <a:buFont typeface="Arial"/>
              <a:buNone/>
              <a:defRPr sz="4800"/>
            </a:lvl3pPr>
            <a:lvl4pPr lvl="3" algn="ctr">
              <a:spcBef>
                <a:spcPts val="0"/>
              </a:spcBef>
              <a:spcAft>
                <a:spcPts val="0"/>
              </a:spcAft>
              <a:buSzPts val="2700"/>
              <a:buFont typeface="Arial"/>
              <a:buNone/>
              <a:defRPr sz="4800"/>
            </a:lvl4pPr>
            <a:lvl5pPr lvl="4" algn="ctr">
              <a:spcBef>
                <a:spcPts val="0"/>
              </a:spcBef>
              <a:spcAft>
                <a:spcPts val="0"/>
              </a:spcAft>
              <a:buSzPts val="2700"/>
              <a:buFont typeface="Arial"/>
              <a:buNone/>
              <a:defRPr sz="4800"/>
            </a:lvl5pPr>
            <a:lvl6pPr lvl="5" algn="ctr">
              <a:spcBef>
                <a:spcPts val="0"/>
              </a:spcBef>
              <a:spcAft>
                <a:spcPts val="0"/>
              </a:spcAft>
              <a:buSzPts val="2700"/>
              <a:buFont typeface="Arial"/>
              <a:buNone/>
              <a:defRPr sz="4800"/>
            </a:lvl6pPr>
            <a:lvl7pPr lvl="6" algn="ctr">
              <a:spcBef>
                <a:spcPts val="0"/>
              </a:spcBef>
              <a:spcAft>
                <a:spcPts val="0"/>
              </a:spcAft>
              <a:buSzPts val="2700"/>
              <a:buFont typeface="Arial"/>
              <a:buNone/>
              <a:defRPr sz="4800"/>
            </a:lvl7pPr>
            <a:lvl8pPr lvl="7" algn="ctr">
              <a:spcBef>
                <a:spcPts val="0"/>
              </a:spcBef>
              <a:spcAft>
                <a:spcPts val="0"/>
              </a:spcAft>
              <a:buSzPts val="2700"/>
              <a:buFont typeface="Arial"/>
              <a:buNone/>
              <a:defRPr sz="4800"/>
            </a:lvl8pPr>
            <a:lvl9pPr lvl="8" algn="ctr">
              <a:spcBef>
                <a:spcPts val="0"/>
              </a:spcBef>
              <a:spcAft>
                <a:spcPts val="0"/>
              </a:spcAft>
              <a:buSzPts val="2700"/>
              <a:buFont typeface="Arial"/>
              <a:buNone/>
              <a:defRPr sz="4800"/>
            </a:lvl9pPr>
          </a:lstStyle>
          <a:p>
            <a:endParaRPr/>
          </a:p>
        </p:txBody>
      </p:sp>
      <p:sp>
        <p:nvSpPr>
          <p:cNvPr id="177" name="Google Shape;177;p30"/>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rtl="0">
              <a:buClr>
                <a:schemeClr val="dk1"/>
              </a:buClr>
              <a:buSzPts val="1400"/>
              <a:buFont typeface="Arial"/>
              <a:buNone/>
              <a:defRPr sz="1867">
                <a:solidFill>
                  <a:schemeClr val="dk1"/>
                </a:solidFill>
                <a:latin typeface="Arial"/>
                <a:ea typeface="Arial"/>
                <a:cs typeface="Arial"/>
                <a:sym typeface="Arial"/>
              </a:defRPr>
            </a:lvl1pPr>
            <a:lvl2pPr marL="0" marR="0" lvl="1" indent="0" algn="r" rtl="0">
              <a:buClr>
                <a:schemeClr val="dk1"/>
              </a:buClr>
              <a:buSzPts val="1400"/>
              <a:buFont typeface="Arial"/>
              <a:buNone/>
              <a:defRPr sz="1867">
                <a:solidFill>
                  <a:schemeClr val="dk1"/>
                </a:solidFill>
                <a:latin typeface="Arial"/>
                <a:ea typeface="Arial"/>
                <a:cs typeface="Arial"/>
                <a:sym typeface="Arial"/>
              </a:defRPr>
            </a:lvl2pPr>
            <a:lvl3pPr marL="0" marR="0" lvl="2" indent="0" algn="r" rtl="0">
              <a:buClr>
                <a:schemeClr val="dk1"/>
              </a:buClr>
              <a:buSzPts val="1400"/>
              <a:buFont typeface="Arial"/>
              <a:buNone/>
              <a:defRPr sz="1867">
                <a:solidFill>
                  <a:schemeClr val="dk1"/>
                </a:solidFill>
                <a:latin typeface="Arial"/>
                <a:ea typeface="Arial"/>
                <a:cs typeface="Arial"/>
                <a:sym typeface="Arial"/>
              </a:defRPr>
            </a:lvl3pPr>
            <a:lvl4pPr marL="0" marR="0" lvl="3" indent="0" algn="r" rtl="0">
              <a:buClr>
                <a:schemeClr val="dk1"/>
              </a:buClr>
              <a:buSzPts val="1400"/>
              <a:buFont typeface="Arial"/>
              <a:buNone/>
              <a:defRPr sz="1867">
                <a:solidFill>
                  <a:schemeClr val="dk1"/>
                </a:solidFill>
                <a:latin typeface="Arial"/>
                <a:ea typeface="Arial"/>
                <a:cs typeface="Arial"/>
                <a:sym typeface="Arial"/>
              </a:defRPr>
            </a:lvl4pPr>
            <a:lvl5pPr marL="0" marR="0" lvl="4" indent="0" algn="r" rtl="0">
              <a:buClr>
                <a:schemeClr val="dk1"/>
              </a:buClr>
              <a:buSzPts val="1400"/>
              <a:buFont typeface="Arial"/>
              <a:buNone/>
              <a:defRPr sz="1867">
                <a:solidFill>
                  <a:schemeClr val="dk1"/>
                </a:solidFill>
                <a:latin typeface="Arial"/>
                <a:ea typeface="Arial"/>
                <a:cs typeface="Arial"/>
                <a:sym typeface="Arial"/>
              </a:defRPr>
            </a:lvl5pPr>
            <a:lvl6pPr marL="0" marR="0" lvl="5" indent="0" algn="r" rtl="0">
              <a:buClr>
                <a:schemeClr val="dk1"/>
              </a:buClr>
              <a:buSzPts val="1400"/>
              <a:buFont typeface="Arial"/>
              <a:buNone/>
              <a:defRPr sz="1867">
                <a:solidFill>
                  <a:schemeClr val="dk1"/>
                </a:solidFill>
                <a:latin typeface="Arial"/>
                <a:ea typeface="Arial"/>
                <a:cs typeface="Arial"/>
                <a:sym typeface="Arial"/>
              </a:defRPr>
            </a:lvl6pPr>
            <a:lvl7pPr marL="0" marR="0" lvl="6" indent="0" algn="r" rtl="0">
              <a:buClr>
                <a:schemeClr val="dk1"/>
              </a:buClr>
              <a:buSzPts val="1400"/>
              <a:buFont typeface="Arial"/>
              <a:buNone/>
              <a:defRPr sz="1867">
                <a:solidFill>
                  <a:schemeClr val="dk1"/>
                </a:solidFill>
                <a:latin typeface="Arial"/>
                <a:ea typeface="Arial"/>
                <a:cs typeface="Arial"/>
                <a:sym typeface="Arial"/>
              </a:defRPr>
            </a:lvl7pPr>
            <a:lvl8pPr marL="0" marR="0" lvl="7" indent="0" algn="r" rtl="0">
              <a:buClr>
                <a:schemeClr val="dk1"/>
              </a:buClr>
              <a:buSzPts val="1400"/>
              <a:buFont typeface="Arial"/>
              <a:buNone/>
              <a:defRPr sz="1867">
                <a:solidFill>
                  <a:schemeClr val="dk1"/>
                </a:solidFill>
                <a:latin typeface="Arial"/>
                <a:ea typeface="Arial"/>
                <a:cs typeface="Arial"/>
                <a:sym typeface="Arial"/>
              </a:defRPr>
            </a:lvl8pPr>
            <a:lvl9pPr marL="0" marR="0" lvl="8" indent="0" algn="r" rtl="0">
              <a:buClr>
                <a:schemeClr val="dk1"/>
              </a:buClr>
              <a:buSzPts val="1400"/>
              <a:buFont typeface="Arial"/>
              <a:buNone/>
              <a:defRPr sz="1867">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ew Section">
  <p:cSld name="1_New Section">
    <p:spTree>
      <p:nvGrpSpPr>
        <p:cNvPr id="1" name="Shape 178"/>
        <p:cNvGrpSpPr/>
        <p:nvPr/>
      </p:nvGrpSpPr>
      <p:grpSpPr>
        <a:xfrm>
          <a:off x="0" y="0"/>
          <a:ext cx="0" cy="0"/>
          <a:chOff x="0" y="0"/>
          <a:chExt cx="0" cy="0"/>
        </a:xfrm>
      </p:grpSpPr>
      <p:sp>
        <p:nvSpPr>
          <p:cNvPr id="179" name="Google Shape;179;p31"/>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800"/>
              <a:buFont typeface="Arial"/>
              <a:buNone/>
            </a:pPr>
            <a:endParaRPr sz="2400">
              <a:solidFill>
                <a:schemeClr val="lt1"/>
              </a:solidFill>
              <a:latin typeface="Arial"/>
              <a:ea typeface="Arial"/>
              <a:cs typeface="Arial"/>
              <a:sym typeface="Arial"/>
            </a:endParaRPr>
          </a:p>
        </p:txBody>
      </p:sp>
      <p:sp>
        <p:nvSpPr>
          <p:cNvPr id="180" name="Google Shape;180;p31"/>
          <p:cNvSpPr txBox="1">
            <a:spLocks noGrp="1"/>
          </p:cNvSpPr>
          <p:nvPr>
            <p:ph type="body" idx="1"/>
          </p:nvPr>
        </p:nvSpPr>
        <p:spPr>
          <a:xfrm>
            <a:off x="420345" y="1108083"/>
            <a:ext cx="10898800" cy="923299"/>
          </a:xfrm>
          <a:prstGeom prst="rect">
            <a:avLst/>
          </a:prstGeom>
          <a:noFill/>
          <a:ln w="28575" cap="flat" cmpd="sng">
            <a:solidFill>
              <a:srgbClr val="FFFFFF"/>
            </a:solidFill>
            <a:prstDash val="solid"/>
            <a:round/>
            <a:headEnd type="none" w="sm" len="sm"/>
            <a:tailEnd type="none" w="sm" len="sm"/>
          </a:ln>
        </p:spPr>
        <p:txBody>
          <a:bodyPr spcFirstLastPara="1" wrap="square" lIns="154300" tIns="25700" rIns="154300" bIns="25700" anchor="t" anchorCtr="0">
            <a:spAutoFit/>
          </a:bodyPr>
          <a:lstStyle>
            <a:lvl1pPr marL="609585" marR="0" lvl="0" indent="-304792" algn="l" rtl="0">
              <a:lnSpc>
                <a:spcPct val="100000"/>
              </a:lnSpc>
              <a:spcBef>
                <a:spcPts val="933"/>
              </a:spcBef>
              <a:spcAft>
                <a:spcPts val="0"/>
              </a:spcAft>
              <a:buClr>
                <a:schemeClr val="lt1"/>
              </a:buClr>
              <a:buSzPts val="2700"/>
              <a:buFont typeface="Arial"/>
              <a:buNone/>
              <a:defRPr sz="4800" b="1" i="0" u="none" strike="noStrike" cap="none">
                <a:solidFill>
                  <a:schemeClr val="lt1"/>
                </a:solidFill>
                <a:latin typeface="Arial"/>
                <a:ea typeface="Arial"/>
                <a:cs typeface="Arial"/>
                <a:sym typeface="Arial"/>
              </a:defRPr>
            </a:lvl1pPr>
            <a:lvl2pPr marL="1219170" marR="0" lvl="1" indent="-482588" algn="l" rtl="0">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2pPr>
            <a:lvl3pPr marL="1828754" marR="0" lvl="2" indent="-457189" algn="l" rtl="0">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3pPr>
            <a:lvl4pPr marL="2438339" marR="0" lvl="3"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4pPr>
            <a:lvl5pPr marL="3047924" marR="0" lvl="4"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5pPr>
            <a:lvl6pPr marL="3657509" marR="0" lvl="5"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6pPr>
            <a:lvl7pPr marL="4267093" marR="0" lvl="6"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7pPr>
            <a:lvl8pPr marL="4876678" marR="0" lvl="7"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8pPr>
            <a:lvl9pPr marL="5486263" marR="0" lvl="8"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1" name="Google Shape;181;p31"/>
          <p:cNvSpPr txBox="1">
            <a:spLocks noGrp="1"/>
          </p:cNvSpPr>
          <p:nvPr>
            <p:ph type="body" idx="2"/>
          </p:nvPr>
        </p:nvSpPr>
        <p:spPr>
          <a:xfrm>
            <a:off x="234951" y="850901"/>
            <a:ext cx="353600" cy="6007200"/>
          </a:xfrm>
          <a:prstGeom prst="rect">
            <a:avLst/>
          </a:prstGeom>
          <a:solidFill>
            <a:srgbClr val="00AFD7"/>
          </a:solidFill>
          <a:ln>
            <a:noFill/>
          </a:ln>
        </p:spPr>
        <p:txBody>
          <a:bodyPr spcFirstLastPara="1" wrap="square" lIns="51425" tIns="25700" rIns="51425" bIns="25700" anchor="t" anchorCtr="0">
            <a:noAutofit/>
          </a:bodyPr>
          <a:lstStyle>
            <a:lvl1pPr marL="609585" marR="0" lvl="0" indent="-304792" algn="l" rtl="0">
              <a:spcBef>
                <a:spcPts val="800"/>
              </a:spcBef>
              <a:spcAft>
                <a:spcPts val="0"/>
              </a:spcAft>
              <a:buClr>
                <a:schemeClr val="dk1"/>
              </a:buClr>
              <a:buSzPts val="2400"/>
              <a:buFont typeface="Arial"/>
              <a:buNone/>
              <a:defRPr sz="4267" b="0" i="0" u="none" strike="noStrike" cap="none">
                <a:solidFill>
                  <a:schemeClr val="dk1"/>
                </a:solidFill>
                <a:latin typeface="Arial"/>
                <a:ea typeface="Arial"/>
                <a:cs typeface="Arial"/>
                <a:sym typeface="Arial"/>
              </a:defRPr>
            </a:lvl1pPr>
            <a:lvl2pPr marL="1219170" marR="0" lvl="1" indent="-482588" algn="l" rtl="0">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2pPr>
            <a:lvl3pPr marL="1828754" marR="0" lvl="2" indent="-457189" algn="l" rtl="0">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3pPr>
            <a:lvl4pPr marL="2438339" marR="0" lvl="3"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4pPr>
            <a:lvl5pPr marL="3047924" marR="0" lvl="4"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5pPr>
            <a:lvl6pPr marL="3657509" marR="0" lvl="5"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6pPr>
            <a:lvl7pPr marL="4267093" marR="0" lvl="6"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7pPr>
            <a:lvl8pPr marL="4876678" marR="0" lvl="7"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8pPr>
            <a:lvl9pPr marL="5486263" marR="0" lvl="8"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2" name="Google Shape;182;p31"/>
          <p:cNvSpPr txBox="1">
            <a:spLocks noGrp="1"/>
          </p:cNvSpPr>
          <p:nvPr>
            <p:ph type="body" idx="3"/>
          </p:nvPr>
        </p:nvSpPr>
        <p:spPr>
          <a:xfrm>
            <a:off x="11215940" y="850901"/>
            <a:ext cx="353600" cy="5432800"/>
          </a:xfrm>
          <a:prstGeom prst="rect">
            <a:avLst/>
          </a:prstGeom>
          <a:solidFill>
            <a:srgbClr val="00AFD7"/>
          </a:solidFill>
          <a:ln>
            <a:noFill/>
          </a:ln>
        </p:spPr>
        <p:txBody>
          <a:bodyPr spcFirstLastPara="1" wrap="square" lIns="51425" tIns="25700" rIns="51425" bIns="25700" anchor="t" anchorCtr="0">
            <a:noAutofit/>
          </a:bodyPr>
          <a:lstStyle>
            <a:lvl1pPr marL="609585" marR="0" lvl="0" indent="-304792" algn="l" rtl="0">
              <a:spcBef>
                <a:spcPts val="800"/>
              </a:spcBef>
              <a:spcAft>
                <a:spcPts val="0"/>
              </a:spcAft>
              <a:buClr>
                <a:schemeClr val="dk1"/>
              </a:buClr>
              <a:buSzPts val="2400"/>
              <a:buFont typeface="Arial"/>
              <a:buNone/>
              <a:defRPr sz="4267" b="0" i="0" u="none" strike="noStrike" cap="none">
                <a:solidFill>
                  <a:schemeClr val="dk1"/>
                </a:solidFill>
                <a:latin typeface="Arial"/>
                <a:ea typeface="Arial"/>
                <a:cs typeface="Arial"/>
                <a:sym typeface="Arial"/>
              </a:defRPr>
            </a:lvl1pPr>
            <a:lvl2pPr marL="1219170" marR="0" lvl="1" indent="-482588" algn="l" rtl="0">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2pPr>
            <a:lvl3pPr marL="1828754" marR="0" lvl="2" indent="-457189" algn="l" rtl="0">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3pPr>
            <a:lvl4pPr marL="2438339" marR="0" lvl="3"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4pPr>
            <a:lvl5pPr marL="3047924" marR="0" lvl="4"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5pPr>
            <a:lvl6pPr marL="3657509" marR="0" lvl="5"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6pPr>
            <a:lvl7pPr marL="4267093" marR="0" lvl="6"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7pPr>
            <a:lvl8pPr marL="4876678" marR="0" lvl="7"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8pPr>
            <a:lvl9pPr marL="5486263" marR="0" lvl="8"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83" name="Google Shape;183;p31"/>
          <p:cNvPicPr preferRelativeResize="0"/>
          <p:nvPr/>
        </p:nvPicPr>
        <p:blipFill rotWithShape="1">
          <a:blip r:embed="rId2">
            <a:alphaModFix/>
          </a:blip>
          <a:srcRect/>
          <a:stretch/>
        </p:blipFill>
        <p:spPr>
          <a:xfrm>
            <a:off x="11080072" y="6422996"/>
            <a:ext cx="916224" cy="29162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85"/>
        <p:cNvGrpSpPr/>
        <p:nvPr/>
      </p:nvGrpSpPr>
      <p:grpSpPr>
        <a:xfrm>
          <a:off x="0" y="0"/>
          <a:ext cx="0" cy="0"/>
          <a:chOff x="0" y="0"/>
          <a:chExt cx="0" cy="0"/>
        </a:xfrm>
      </p:grpSpPr>
      <p:sp>
        <p:nvSpPr>
          <p:cNvPr id="186" name="Google Shape;186;p33"/>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87" name="Google Shape;187;p33"/>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188" name="Google Shape;188;p33"/>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pic>
        <p:nvPicPr>
          <p:cNvPr id="189" name="Google Shape;189;p33"/>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190" name="Google Shape;190;p33" descr="A picture containing text, computer&#10;&#10;Description automatically generated"/>
          <p:cNvPicPr preferRelativeResize="0"/>
          <p:nvPr/>
        </p:nvPicPr>
        <p:blipFill rotWithShape="1">
          <a:blip r:embed="rId3">
            <a:alphaModFix/>
          </a:blip>
          <a:srcRect/>
          <a:stretch/>
        </p:blipFill>
        <p:spPr>
          <a:xfrm>
            <a:off x="8609143" y="6184491"/>
            <a:ext cx="1653444" cy="7521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E21973AF-7C95-3FA4-EBCE-F794EA596E8C}"/>
              </a:ext>
            </a:extLst>
          </p:cNvPr>
          <p:cNvPicPr>
            <a:picLocks noChangeAspect="1"/>
          </p:cNvPicPr>
          <p:nvPr userDrawn="1"/>
        </p:nvPicPr>
        <p:blipFill>
          <a:blip r:embed="rId3"/>
          <a:stretch>
            <a:fillRect/>
          </a:stretch>
        </p:blipFill>
        <p:spPr>
          <a:xfrm>
            <a:off x="8609143" y="6184491"/>
            <a:ext cx="1653444" cy="752182"/>
          </a:xfrm>
          <a:prstGeom prst="rect">
            <a:avLst/>
          </a:prstGeom>
        </p:spPr>
      </p:pic>
    </p:spTree>
    <p:extLst>
      <p:ext uri="{BB962C8B-B14F-4D97-AF65-F5344CB8AC3E}">
        <p14:creationId xmlns:p14="http://schemas.microsoft.com/office/powerpoint/2010/main" val="18107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91"/>
        <p:cNvGrpSpPr/>
        <p:nvPr/>
      </p:nvGrpSpPr>
      <p:grpSpPr>
        <a:xfrm>
          <a:off x="0" y="0"/>
          <a:ext cx="0" cy="0"/>
          <a:chOff x="0" y="0"/>
          <a:chExt cx="0" cy="0"/>
        </a:xfrm>
      </p:grpSpPr>
      <p:sp>
        <p:nvSpPr>
          <p:cNvPr id="192" name="Google Shape;192;p34"/>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93" name="Google Shape;193;p34"/>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94" name="Google Shape;194;p34"/>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95" name="Google Shape;195;p34"/>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96" name="Google Shape;196;p34"/>
          <p:cNvPicPr preferRelativeResize="0"/>
          <p:nvPr/>
        </p:nvPicPr>
        <p:blipFill rotWithShape="1">
          <a:blip r:embed="rId2">
            <a:alphaModFix/>
          </a:blip>
          <a:srcRect/>
          <a:stretch/>
        </p:blipFill>
        <p:spPr>
          <a:xfrm>
            <a:off x="11080072" y="6422994"/>
            <a:ext cx="916227" cy="291625"/>
          </a:xfrm>
          <a:prstGeom prst="rect">
            <a:avLst/>
          </a:prstGeom>
          <a:noFill/>
          <a:ln>
            <a:noFill/>
          </a:ln>
        </p:spPr>
      </p:pic>
      <p:sp>
        <p:nvSpPr>
          <p:cNvPr id="197" name="Google Shape;197;p34"/>
          <p:cNvSpPr txBox="1">
            <a:spLocks noGrp="1"/>
          </p:cNvSpPr>
          <p:nvPr>
            <p:ph type="body" idx="2"/>
          </p:nvPr>
        </p:nvSpPr>
        <p:spPr>
          <a:xfrm>
            <a:off x="454382" y="1372996"/>
            <a:ext cx="11252197" cy="4475171"/>
          </a:xfrm>
          <a:prstGeom prst="rect">
            <a:avLst/>
          </a:prstGeom>
          <a:noFill/>
          <a:ln>
            <a:noFill/>
          </a:ln>
        </p:spPr>
        <p:txBody>
          <a:bodyPr spcFirstLastPara="1" wrap="square" lIns="68575" tIns="34275" rIns="68575" bIns="34275" anchor="t" anchorCtr="0">
            <a:noAutofit/>
          </a:bodyPr>
          <a:lstStyle>
            <a:lvl1pPr marL="609585" marR="0" lvl="0"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1pPr>
            <a:lvl2pPr marL="1219170" marR="0" lvl="1"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06390" algn="l" rtl="0">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pic>
        <p:nvPicPr>
          <p:cNvPr id="198" name="Google Shape;198;p34" descr="A picture containing text, computer&#10;&#10;Description automatically generated"/>
          <p:cNvPicPr preferRelativeResize="0"/>
          <p:nvPr/>
        </p:nvPicPr>
        <p:blipFill rotWithShape="1">
          <a:blip r:embed="rId3">
            <a:alphaModFix/>
          </a:blip>
          <a:srcRect/>
          <a:stretch/>
        </p:blipFill>
        <p:spPr>
          <a:xfrm>
            <a:off x="9245601" y="6218554"/>
            <a:ext cx="1471241" cy="6692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9"/>
        <p:cNvGrpSpPr/>
        <p:nvPr/>
      </p:nvGrpSpPr>
      <p:grpSpPr>
        <a:xfrm>
          <a:off x="0" y="0"/>
          <a:ext cx="0" cy="0"/>
          <a:chOff x="0" y="0"/>
          <a:chExt cx="0" cy="0"/>
        </a:xfrm>
      </p:grpSpPr>
      <p:pic>
        <p:nvPicPr>
          <p:cNvPr id="200" name="Google Shape;200;p35"/>
          <p:cNvPicPr preferRelativeResize="0"/>
          <p:nvPr/>
        </p:nvPicPr>
        <p:blipFill rotWithShape="1">
          <a:blip r:embed="rId2">
            <a:alphaModFix/>
          </a:blip>
          <a:srcRect l="23295" b="48278"/>
          <a:stretch/>
        </p:blipFill>
        <p:spPr>
          <a:xfrm>
            <a:off x="4218519" y="5"/>
            <a:ext cx="7973480" cy="1413417"/>
          </a:xfrm>
          <a:prstGeom prst="rect">
            <a:avLst/>
          </a:prstGeom>
          <a:noFill/>
          <a:ln>
            <a:noFill/>
          </a:ln>
        </p:spPr>
      </p:pic>
      <p:sp>
        <p:nvSpPr>
          <p:cNvPr id="201" name="Google Shape;201;p35"/>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02" name="Google Shape;202;p35"/>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03" name="Google Shape;203;p35"/>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04" name="Google Shape;204;p35"/>
          <p:cNvSpPr/>
          <p:nvPr/>
        </p:nvSpPr>
        <p:spPr>
          <a:xfrm>
            <a:off x="-1" y="3"/>
            <a:ext cx="4254500" cy="141342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05" name="Google Shape;205;p35"/>
          <p:cNvSpPr txBox="1">
            <a:spLocks noGrp="1"/>
          </p:cNvSpPr>
          <p:nvPr>
            <p:ph type="body" idx="1"/>
          </p:nvPr>
        </p:nvSpPr>
        <p:spPr>
          <a:xfrm>
            <a:off x="3" y="1773170"/>
            <a:ext cx="4601901" cy="570600"/>
          </a:xfrm>
          <a:prstGeom prst="rect">
            <a:avLst/>
          </a:prstGeom>
          <a:solidFill>
            <a:schemeClr val="accent2"/>
          </a:solidFill>
          <a:ln>
            <a:noFill/>
          </a:ln>
        </p:spPr>
        <p:txBody>
          <a:bodyPr spcFirstLastPara="1" wrap="square" lIns="342900" tIns="102875" rIns="205725" bIns="137150" anchor="t" anchorCtr="0">
            <a:spAutoFit/>
          </a:bodyPr>
          <a:lstStyle>
            <a:lvl1pPr marL="609585" marR="0" lvl="0" indent="-304792" algn="l" rtl="0">
              <a:lnSpc>
                <a:spcPct val="100000"/>
              </a:lnSpc>
              <a:spcBef>
                <a:spcPts val="0"/>
              </a:spcBef>
              <a:spcAft>
                <a:spcPts val="0"/>
              </a:spcAft>
              <a:buClr>
                <a:schemeClr val="lt1"/>
              </a:buClr>
              <a:buSzPts val="1600"/>
              <a:buFont typeface="Arial"/>
              <a:buNone/>
              <a:defRPr sz="2133" b="0"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6" name="Google Shape;206;p35"/>
          <p:cNvSpPr txBox="1">
            <a:spLocks noGrp="1"/>
          </p:cNvSpPr>
          <p:nvPr>
            <p:ph type="body" idx="2"/>
          </p:nvPr>
        </p:nvSpPr>
        <p:spPr>
          <a:xfrm>
            <a:off x="1039293" y="2469871"/>
            <a:ext cx="10339693" cy="1646364"/>
          </a:xfrm>
          <a:prstGeom prst="rect">
            <a:avLst/>
          </a:prstGeom>
          <a:noFill/>
          <a:ln w="101600" cap="flat" cmpd="sng">
            <a:solidFill>
              <a:schemeClr val="accent2"/>
            </a:solidFill>
            <a:prstDash val="solid"/>
            <a:miter lim="800000"/>
            <a:headEnd type="none" w="sm" len="sm"/>
            <a:tailEnd type="none" w="sm" len="sm"/>
          </a:ln>
        </p:spPr>
        <p:txBody>
          <a:bodyPr spcFirstLastPara="1" wrap="square" lIns="342900" tIns="205725" rIns="342900" bIns="205725" anchor="t" anchorCtr="0">
            <a:normAutofit/>
          </a:bodyPr>
          <a:lstStyle>
            <a:lvl1pPr marL="609585" marR="0" lvl="0" indent="-304792" algn="l" rtl="0">
              <a:spcBef>
                <a:spcPts val="0"/>
              </a:spcBef>
              <a:spcAft>
                <a:spcPts val="0"/>
              </a:spcAft>
              <a:buClr>
                <a:schemeClr val="accent2"/>
              </a:buClr>
              <a:buSzPts val="4400"/>
              <a:buFont typeface="Arial"/>
              <a:buNone/>
              <a:defRPr sz="5867" b="1" i="0" u="none" strike="noStrike" cap="none">
                <a:solidFill>
                  <a:schemeClr val="accent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07" name="Google Shape;207;p35"/>
          <p:cNvPicPr preferRelativeResize="0"/>
          <p:nvPr/>
        </p:nvPicPr>
        <p:blipFill rotWithShape="1">
          <a:blip r:embed="rId3">
            <a:alphaModFix/>
          </a:blip>
          <a:srcRect/>
          <a:stretch/>
        </p:blipFill>
        <p:spPr>
          <a:xfrm>
            <a:off x="11080072" y="6422994"/>
            <a:ext cx="916227" cy="291625"/>
          </a:xfrm>
          <a:prstGeom prst="rect">
            <a:avLst/>
          </a:prstGeom>
          <a:noFill/>
          <a:ln>
            <a:noFill/>
          </a:ln>
        </p:spPr>
      </p:pic>
      <p:sp>
        <p:nvSpPr>
          <p:cNvPr id="208" name="Google Shape;208;p35"/>
          <p:cNvSpPr txBox="1">
            <a:spLocks noGrp="1"/>
          </p:cNvSpPr>
          <p:nvPr>
            <p:ph type="body" idx="3"/>
          </p:nvPr>
        </p:nvSpPr>
        <p:spPr>
          <a:xfrm>
            <a:off x="971593" y="4275963"/>
            <a:ext cx="2451953" cy="543773"/>
          </a:xfrm>
          <a:prstGeom prst="rect">
            <a:avLst/>
          </a:prstGeom>
          <a:noFill/>
          <a:ln>
            <a:noFill/>
          </a:ln>
        </p:spPr>
        <p:txBody>
          <a:bodyPr spcFirstLastPara="1" wrap="square" lIns="0" tIns="34275" rIns="68575" bIns="34275" anchor="t" anchorCtr="0">
            <a:spAutoFit/>
          </a:bodyPr>
          <a:lstStyle>
            <a:lvl1pPr marL="609585" marR="0" lvl="0" indent="-304792" algn="l" rtl="0">
              <a:spcBef>
                <a:spcPts val="533"/>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304792"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9" name="Google Shape;209;p35"/>
          <p:cNvSpPr txBox="1">
            <a:spLocks noGrp="1"/>
          </p:cNvSpPr>
          <p:nvPr>
            <p:ph type="body" idx="4"/>
          </p:nvPr>
        </p:nvSpPr>
        <p:spPr>
          <a:xfrm>
            <a:off x="971595" y="4818453"/>
            <a:ext cx="1819631" cy="434784"/>
          </a:xfrm>
          <a:prstGeom prst="rect">
            <a:avLst/>
          </a:prstGeom>
          <a:noFill/>
          <a:ln>
            <a:noFill/>
          </a:ln>
        </p:spPr>
        <p:txBody>
          <a:bodyPr spcFirstLastPara="1" wrap="square" lIns="0" tIns="0" rIns="68575" bIns="34275" anchor="t" anchorCtr="0">
            <a:spAutoFit/>
          </a:bodyPr>
          <a:lstStyle>
            <a:lvl1pPr marL="609585" marR="0" lvl="0" indent="-304792" algn="l" rtl="0">
              <a:spcBef>
                <a:spcPts val="400"/>
              </a:spcBef>
              <a:spcAft>
                <a:spcPts val="0"/>
              </a:spcAft>
              <a:buClr>
                <a:schemeClr val="dk1"/>
              </a:buClr>
              <a:buSzPts val="1700"/>
              <a:buFont typeface="Arial"/>
              <a:buNone/>
              <a:defRPr sz="2267"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304792" algn="l" rtl="0">
              <a:spcBef>
                <a:spcPts val="533"/>
              </a:spcBef>
              <a:spcAft>
                <a:spcPts val="0"/>
              </a:spcAft>
              <a:buClr>
                <a:schemeClr val="dk1"/>
              </a:buClr>
              <a:buSzPts val="2000"/>
              <a:buFont typeface="Arial"/>
              <a:buNone/>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0" name="Google Shape;210;p35"/>
          <p:cNvSpPr/>
          <p:nvPr/>
        </p:nvSpPr>
        <p:spPr>
          <a:xfrm>
            <a:off x="4182536" y="2"/>
            <a:ext cx="594257" cy="1413420"/>
          </a:xfrm>
          <a:prstGeom prst="rect">
            <a:avLst/>
          </a:prstGeom>
          <a:solidFill>
            <a:srgbClr val="00AFD7">
              <a:alpha val="62745"/>
            </a:srgbClr>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pic>
        <p:nvPicPr>
          <p:cNvPr id="211" name="Google Shape;211;p35" descr="A picture containing text, computer&#10;&#10;Description automatically generated"/>
          <p:cNvPicPr preferRelativeResize="0"/>
          <p:nvPr/>
        </p:nvPicPr>
        <p:blipFill rotWithShape="1">
          <a:blip r:embed="rId4">
            <a:alphaModFix/>
          </a:blip>
          <a:srcRect/>
          <a:stretch/>
        </p:blipFill>
        <p:spPr>
          <a:xfrm>
            <a:off x="8912997" y="6202534"/>
            <a:ext cx="1607044" cy="7310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212"/>
        <p:cNvGrpSpPr/>
        <p:nvPr/>
      </p:nvGrpSpPr>
      <p:grpSpPr>
        <a:xfrm>
          <a:off x="0" y="0"/>
          <a:ext cx="0" cy="0"/>
          <a:chOff x="0" y="0"/>
          <a:chExt cx="0" cy="0"/>
        </a:xfrm>
      </p:grpSpPr>
      <p:sp>
        <p:nvSpPr>
          <p:cNvPr id="213" name="Google Shape;213;p36"/>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6"/>
          <p:cNvSpPr txBox="1">
            <a:spLocks noGrp="1"/>
          </p:cNvSpPr>
          <p:nvPr>
            <p:ph type="body" idx="1"/>
          </p:nvPr>
        </p:nvSpPr>
        <p:spPr>
          <a:xfrm>
            <a:off x="420347" y="1108083"/>
            <a:ext cx="10898717" cy="923299"/>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lvl1pPr marL="609585" marR="0" lvl="0" indent="-304792" algn="l" rtl="0">
              <a:lnSpc>
                <a:spcPct val="100000"/>
              </a:lnSpc>
              <a:spcBef>
                <a:spcPts val="933"/>
              </a:spcBef>
              <a:spcAft>
                <a:spcPts val="0"/>
              </a:spcAft>
              <a:buClr>
                <a:schemeClr val="lt1"/>
              </a:buClr>
              <a:buSzPts val="3600"/>
              <a:buFont typeface="Arial"/>
              <a:buNone/>
              <a:defRPr sz="4800" b="1"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5" name="Google Shape;215;p36"/>
          <p:cNvSpPr txBox="1">
            <a:spLocks noGrp="1"/>
          </p:cNvSpPr>
          <p:nvPr>
            <p:ph type="body" idx="2"/>
          </p:nvPr>
        </p:nvSpPr>
        <p:spPr>
          <a:xfrm>
            <a:off x="234951" y="850902"/>
            <a:ext cx="353483" cy="60071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6" name="Google Shape;216;p36"/>
          <p:cNvSpPr txBox="1">
            <a:spLocks noGrp="1"/>
          </p:cNvSpPr>
          <p:nvPr>
            <p:ph type="body" idx="3"/>
          </p:nvPr>
        </p:nvSpPr>
        <p:spPr>
          <a:xfrm>
            <a:off x="11215941" y="850902"/>
            <a:ext cx="353483" cy="5432839"/>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17" name="Google Shape;217;p36"/>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218" name="Google Shape;218;p36" descr="A picture containing text, computer&#10;&#10;Description automatically generated"/>
          <p:cNvPicPr preferRelativeResize="0"/>
          <p:nvPr/>
        </p:nvPicPr>
        <p:blipFill rotWithShape="1">
          <a:blip r:embed="rId3">
            <a:alphaModFix/>
          </a:blip>
          <a:srcRect/>
          <a:stretch/>
        </p:blipFill>
        <p:spPr>
          <a:xfrm>
            <a:off x="9534618" y="6356751"/>
            <a:ext cx="1154097" cy="5250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219"/>
        <p:cNvGrpSpPr/>
        <p:nvPr/>
      </p:nvGrpSpPr>
      <p:grpSpPr>
        <a:xfrm>
          <a:off x="0" y="0"/>
          <a:ext cx="0" cy="0"/>
          <a:chOff x="0" y="0"/>
          <a:chExt cx="0" cy="0"/>
        </a:xfrm>
      </p:grpSpPr>
      <p:sp>
        <p:nvSpPr>
          <p:cNvPr id="220" name="Google Shape;220;p37"/>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21" name="Google Shape;221;p37"/>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22" name="Google Shape;222;p37"/>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23" name="Google Shape;223;p37"/>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24" name="Google Shape;224;p37"/>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225" name="Google Shape;225;p37" descr="A picture containing text, computer&#10;&#10;Description automatically generated"/>
          <p:cNvPicPr preferRelativeResize="0"/>
          <p:nvPr/>
        </p:nvPicPr>
        <p:blipFill rotWithShape="1">
          <a:blip r:embed="rId3">
            <a:alphaModFix/>
          </a:blip>
          <a:srcRect/>
          <a:stretch/>
        </p:blipFill>
        <p:spPr>
          <a:xfrm>
            <a:off x="9245601" y="6219423"/>
            <a:ext cx="1536023" cy="6987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226"/>
        <p:cNvGrpSpPr/>
        <p:nvPr/>
      </p:nvGrpSpPr>
      <p:grpSpPr>
        <a:xfrm>
          <a:off x="0" y="0"/>
          <a:ext cx="0" cy="0"/>
          <a:chOff x="0" y="0"/>
          <a:chExt cx="0" cy="0"/>
        </a:xfrm>
      </p:grpSpPr>
      <p:pic>
        <p:nvPicPr>
          <p:cNvPr id="227" name="Google Shape;227;p38" descr="OCLC_H_PMS.eps"/>
          <p:cNvPicPr preferRelativeResize="0"/>
          <p:nvPr/>
        </p:nvPicPr>
        <p:blipFill rotWithShape="1">
          <a:blip r:embed="rId2">
            <a:alphaModFix/>
          </a:blip>
          <a:srcRect/>
          <a:stretch/>
        </p:blipFill>
        <p:spPr>
          <a:xfrm>
            <a:off x="10982567" y="6347610"/>
            <a:ext cx="964583" cy="320913"/>
          </a:xfrm>
          <a:prstGeom prst="rect">
            <a:avLst/>
          </a:prstGeom>
          <a:noFill/>
          <a:ln>
            <a:noFill/>
          </a:ln>
        </p:spPr>
      </p:pic>
      <p:pic>
        <p:nvPicPr>
          <p:cNvPr id="228" name="Google Shape;228;p38" descr="A picture containing text, computer&#10;&#10;Description automatically generated"/>
          <p:cNvPicPr preferRelativeResize="0"/>
          <p:nvPr/>
        </p:nvPicPr>
        <p:blipFill rotWithShape="1">
          <a:blip r:embed="rId3">
            <a:alphaModFix/>
          </a:blip>
          <a:srcRect/>
          <a:stretch/>
        </p:blipFill>
        <p:spPr>
          <a:xfrm>
            <a:off x="8744320" y="6002275"/>
            <a:ext cx="1881053" cy="855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229"/>
        <p:cNvGrpSpPr/>
        <p:nvPr/>
      </p:nvGrpSpPr>
      <p:grpSpPr>
        <a:xfrm>
          <a:off x="0" y="0"/>
          <a:ext cx="0" cy="0"/>
          <a:chOff x="0" y="0"/>
          <a:chExt cx="0" cy="0"/>
        </a:xfrm>
      </p:grpSpPr>
      <p:sp>
        <p:nvSpPr>
          <p:cNvPr id="230" name="Google Shape;230;p39"/>
          <p:cNvSpPr>
            <a:spLocks noGrp="1"/>
          </p:cNvSpPr>
          <p:nvPr>
            <p:ph type="pic" idx="2"/>
          </p:nvPr>
        </p:nvSpPr>
        <p:spPr>
          <a:xfrm>
            <a:off x="0" y="-1"/>
            <a:ext cx="12192000" cy="6858000"/>
          </a:xfrm>
          <a:prstGeom prst="rect">
            <a:avLst/>
          </a:prstGeom>
          <a:noFill/>
          <a:ln>
            <a:noFill/>
          </a:ln>
        </p:spPr>
      </p:sp>
      <p:sp>
        <p:nvSpPr>
          <p:cNvPr id="231" name="Google Shape;231;p39"/>
          <p:cNvSpPr txBox="1">
            <a:spLocks noGrp="1"/>
          </p:cNvSpPr>
          <p:nvPr>
            <p:ph type="body" idx="1"/>
          </p:nvPr>
        </p:nvSpPr>
        <p:spPr>
          <a:xfrm>
            <a:off x="10111324" y="-20637"/>
            <a:ext cx="577849" cy="6899276"/>
          </a:xfrm>
          <a:prstGeom prst="rect">
            <a:avLst/>
          </a:prstGeom>
          <a:solidFill>
            <a:schemeClr val="accent1">
              <a:alpha val="77647"/>
            </a:schemeClr>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2" name="Google Shape;232;p39"/>
          <p:cNvSpPr txBox="1">
            <a:spLocks noGrp="1"/>
          </p:cNvSpPr>
          <p:nvPr>
            <p:ph type="body" idx="3"/>
          </p:nvPr>
        </p:nvSpPr>
        <p:spPr>
          <a:xfrm>
            <a:off x="10689173" y="-20637"/>
            <a:ext cx="1502833" cy="6899276"/>
          </a:xfrm>
          <a:prstGeom prst="rect">
            <a:avLst/>
          </a:prstGeom>
          <a:solidFill>
            <a:schemeClr val="accent1"/>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3" name="Google Shape;233;p39"/>
          <p:cNvSpPr txBox="1">
            <a:spLocks noGrp="1"/>
          </p:cNvSpPr>
          <p:nvPr>
            <p:ph type="body" idx="4"/>
          </p:nvPr>
        </p:nvSpPr>
        <p:spPr>
          <a:xfrm>
            <a:off x="-18815" y="4997709"/>
            <a:ext cx="8204200" cy="954107"/>
          </a:xfrm>
          <a:prstGeom prst="rect">
            <a:avLst/>
          </a:prstGeom>
          <a:solidFill>
            <a:schemeClr val="lt1"/>
          </a:solidFill>
          <a:ln>
            <a:noFill/>
          </a:ln>
        </p:spPr>
        <p:txBody>
          <a:bodyPr spcFirstLastPara="1" wrap="square" lIns="480050" tIns="34275" rIns="68575" bIns="34275" anchor="t" anchorCtr="0">
            <a:noAutofit/>
          </a:bodyPr>
          <a:lstStyle>
            <a:lvl1pPr marL="609585" marR="0" lvl="0" indent="-304792" algn="l" rtl="0">
              <a:spcBef>
                <a:spcPts val="667"/>
              </a:spcBef>
              <a:spcAft>
                <a:spcPts val="0"/>
              </a:spcAft>
              <a:buClr>
                <a:srgbClr val="236192"/>
              </a:buClr>
              <a:buSzPts val="2400"/>
              <a:buFont typeface="Arial"/>
              <a:buNone/>
              <a:defRPr sz="3200"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4" name="Google Shape;234;p39"/>
          <p:cNvSpPr txBox="1">
            <a:spLocks noGrp="1"/>
          </p:cNvSpPr>
          <p:nvPr>
            <p:ph type="body" idx="5"/>
          </p:nvPr>
        </p:nvSpPr>
        <p:spPr>
          <a:xfrm>
            <a:off x="713223" y="5447288"/>
            <a:ext cx="7480300" cy="352425"/>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35" name="Google Shape;235;p39"/>
          <p:cNvPicPr preferRelativeResize="0"/>
          <p:nvPr/>
        </p:nvPicPr>
        <p:blipFill rotWithShape="1">
          <a:blip r:embed="rId2">
            <a:alphaModFix/>
          </a:blip>
          <a:srcRect/>
          <a:stretch/>
        </p:blipFill>
        <p:spPr>
          <a:xfrm>
            <a:off x="11080072" y="6422994"/>
            <a:ext cx="916227" cy="291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losing Slide - 1">
  <p:cSld name="Closing Slide - 1">
    <p:spTree>
      <p:nvGrpSpPr>
        <p:cNvPr id="1" name="Shape 236"/>
        <p:cNvGrpSpPr/>
        <p:nvPr/>
      </p:nvGrpSpPr>
      <p:grpSpPr>
        <a:xfrm>
          <a:off x="0" y="0"/>
          <a:ext cx="0" cy="0"/>
          <a:chOff x="0" y="0"/>
          <a:chExt cx="0" cy="0"/>
        </a:xfrm>
      </p:grpSpPr>
      <p:sp>
        <p:nvSpPr>
          <p:cNvPr id="237" name="Google Shape;237;p40"/>
          <p:cNvSpPr txBox="1">
            <a:spLocks noGrp="1"/>
          </p:cNvSpPr>
          <p:nvPr>
            <p:ph type="body" idx="1"/>
          </p:nvPr>
        </p:nvSpPr>
        <p:spPr>
          <a:xfrm>
            <a:off x="320571" y="259643"/>
            <a:ext cx="5307955" cy="10414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rgbClr val="236192"/>
              </a:buClr>
              <a:buSzPts val="3200"/>
              <a:buFont typeface="Arial"/>
              <a:buNone/>
              <a:defRPr sz="4267"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8" name="Google Shape;238;p40"/>
          <p:cNvSpPr/>
          <p:nvPr/>
        </p:nvSpPr>
        <p:spPr>
          <a:xfrm rot="10800000">
            <a:off x="15117" y="5850669"/>
            <a:ext cx="12192000" cy="239713"/>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rgbClr val="3D527F"/>
              </a:solidFill>
              <a:latin typeface="Calibri"/>
              <a:ea typeface="Calibri"/>
              <a:cs typeface="Calibri"/>
              <a:sym typeface="Calibri"/>
            </a:endParaRPr>
          </a:p>
        </p:txBody>
      </p:sp>
      <p:sp>
        <p:nvSpPr>
          <p:cNvPr id="239" name="Google Shape;239;p40"/>
          <p:cNvSpPr txBox="1">
            <a:spLocks noGrp="1"/>
          </p:cNvSpPr>
          <p:nvPr>
            <p:ph type="body" idx="2"/>
          </p:nvPr>
        </p:nvSpPr>
        <p:spPr>
          <a:xfrm>
            <a:off x="320820" y="1321006"/>
            <a:ext cx="5183717" cy="405719"/>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533"/>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0" name="Google Shape;240;p40"/>
          <p:cNvSpPr txBox="1">
            <a:spLocks noGrp="1"/>
          </p:cNvSpPr>
          <p:nvPr>
            <p:ph type="body" idx="3"/>
          </p:nvPr>
        </p:nvSpPr>
        <p:spPr>
          <a:xfrm>
            <a:off x="320571" y="1690435"/>
            <a:ext cx="5183717" cy="359027"/>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1" name="Google Shape;241;p40"/>
          <p:cNvSpPr txBox="1">
            <a:spLocks noGrp="1"/>
          </p:cNvSpPr>
          <p:nvPr>
            <p:ph type="body" idx="4"/>
          </p:nvPr>
        </p:nvSpPr>
        <p:spPr>
          <a:xfrm>
            <a:off x="320571" y="2010979"/>
            <a:ext cx="5183717" cy="305495"/>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rgbClr val="236192"/>
              </a:buClr>
              <a:buSzPts val="1400"/>
              <a:buFont typeface="Arial"/>
              <a:buNone/>
              <a:defRPr sz="1867"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2" name="Google Shape;242;p40" descr="OCLC_H_PMS.eps"/>
          <p:cNvPicPr preferRelativeResize="0"/>
          <p:nvPr/>
        </p:nvPicPr>
        <p:blipFill rotWithShape="1">
          <a:blip r:embed="rId2">
            <a:alphaModFix/>
          </a:blip>
          <a:srcRect/>
          <a:stretch/>
        </p:blipFill>
        <p:spPr>
          <a:xfrm>
            <a:off x="10982567" y="6347610"/>
            <a:ext cx="964583" cy="320913"/>
          </a:xfrm>
          <a:prstGeom prst="rect">
            <a:avLst/>
          </a:prstGeom>
          <a:noFill/>
          <a:ln>
            <a:noFill/>
          </a:ln>
        </p:spPr>
      </p:pic>
      <p:pic>
        <p:nvPicPr>
          <p:cNvPr id="243" name="Google Shape;243;p40"/>
          <p:cNvPicPr preferRelativeResize="0"/>
          <p:nvPr/>
        </p:nvPicPr>
        <p:blipFill rotWithShape="1">
          <a:blip r:embed="rId3">
            <a:alphaModFix/>
          </a:blip>
          <a:srcRect/>
          <a:stretch/>
        </p:blipFill>
        <p:spPr>
          <a:xfrm>
            <a:off x="6093727" y="0"/>
            <a:ext cx="6105280" cy="5850667"/>
          </a:xfrm>
          <a:prstGeom prst="rect">
            <a:avLst/>
          </a:prstGeom>
          <a:noFill/>
          <a:ln>
            <a:noFill/>
          </a:ln>
        </p:spPr>
      </p:pic>
      <p:pic>
        <p:nvPicPr>
          <p:cNvPr id="244" name="Google Shape;244;p40" descr="A picture containing text, computer&#10;&#10;Description automatically generated"/>
          <p:cNvPicPr preferRelativeResize="0"/>
          <p:nvPr/>
        </p:nvPicPr>
        <p:blipFill rotWithShape="1">
          <a:blip r:embed="rId4">
            <a:alphaModFix/>
          </a:blip>
          <a:srcRect/>
          <a:stretch/>
        </p:blipFill>
        <p:spPr>
          <a:xfrm>
            <a:off x="9063916" y="6132432"/>
            <a:ext cx="1651432" cy="7512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245"/>
        <p:cNvGrpSpPr/>
        <p:nvPr/>
      </p:nvGrpSpPr>
      <p:grpSpPr>
        <a:xfrm>
          <a:off x="0" y="0"/>
          <a:ext cx="0" cy="0"/>
          <a:chOff x="0" y="0"/>
          <a:chExt cx="0" cy="0"/>
        </a:xfrm>
      </p:grpSpPr>
      <p:pic>
        <p:nvPicPr>
          <p:cNvPr id="246" name="Google Shape;246;p41" descr="ppt-because-tag.psd"/>
          <p:cNvPicPr preferRelativeResize="0"/>
          <p:nvPr/>
        </p:nvPicPr>
        <p:blipFill rotWithShape="1">
          <a:blip r:embed="rId2">
            <a:alphaModFix/>
          </a:blip>
          <a:srcRect/>
          <a:stretch/>
        </p:blipFill>
        <p:spPr>
          <a:xfrm>
            <a:off x="1236133" y="4938918"/>
            <a:ext cx="10955859" cy="810295"/>
          </a:xfrm>
          <a:prstGeom prst="rect">
            <a:avLst/>
          </a:prstGeom>
          <a:noFill/>
          <a:ln>
            <a:noFill/>
          </a:ln>
        </p:spPr>
      </p:pic>
      <p:sp>
        <p:nvSpPr>
          <p:cNvPr id="247" name="Google Shape;247;p41"/>
          <p:cNvSpPr/>
          <p:nvPr/>
        </p:nvSpPr>
        <p:spPr>
          <a:xfrm rot="16200000">
            <a:off x="636254" y="5149331"/>
            <a:ext cx="810295" cy="389467"/>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48" name="Google Shape;248;p41"/>
          <p:cNvSpPr/>
          <p:nvPr/>
        </p:nvSpPr>
        <p:spPr>
          <a:xfrm>
            <a:off x="0" y="4938918"/>
            <a:ext cx="846667" cy="810295"/>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49" name="Google Shape;249;p41"/>
          <p:cNvSpPr txBox="1">
            <a:spLocks noGrp="1"/>
          </p:cNvSpPr>
          <p:nvPr>
            <p:ph type="body" idx="1"/>
          </p:nvPr>
        </p:nvSpPr>
        <p:spPr>
          <a:xfrm>
            <a:off x="975787" y="1108608"/>
            <a:ext cx="5229124" cy="1543919"/>
          </a:xfrm>
          <a:prstGeom prst="rect">
            <a:avLst/>
          </a:prstGeom>
          <a:noFill/>
          <a:ln w="101600" cap="flat" cmpd="sng">
            <a:solidFill>
              <a:srgbClr val="236192"/>
            </a:solidFill>
            <a:prstDash val="solid"/>
            <a:miter lim="800000"/>
            <a:headEnd type="none" w="sm" len="sm"/>
            <a:tailEnd type="none" w="sm" len="sm"/>
          </a:ln>
        </p:spPr>
        <p:txBody>
          <a:bodyPr spcFirstLastPara="1" wrap="square" lIns="411475" tIns="205725" rIns="342900" bIns="205725" anchor="t" anchorCtr="0">
            <a:spAutoFit/>
          </a:bodyPr>
          <a:lstStyle>
            <a:lvl1pPr marL="609585" marR="0" lvl="0" indent="-304792" algn="l" rtl="0">
              <a:spcBef>
                <a:spcPts val="0"/>
              </a:spcBef>
              <a:spcAft>
                <a:spcPts val="0"/>
              </a:spcAft>
              <a:buClr>
                <a:srgbClr val="236192"/>
              </a:buClr>
              <a:buSzPts val="5500"/>
              <a:buFont typeface="Arial"/>
              <a:buNone/>
              <a:defRPr sz="7333"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body" idx="2"/>
          </p:nvPr>
        </p:nvSpPr>
        <p:spPr>
          <a:xfrm>
            <a:off x="931002" y="3196723"/>
            <a:ext cx="5183717" cy="405719"/>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533"/>
              </a:spcBef>
              <a:spcAft>
                <a:spcPts val="0"/>
              </a:spcAft>
              <a:buClr>
                <a:srgbClr val="000000"/>
              </a:buClr>
              <a:buSzPts val="1800"/>
              <a:buFont typeface="Arial"/>
              <a:buNone/>
              <a:defRPr sz="2400" b="1" i="0" u="none" strike="noStrike" cap="none">
                <a:solidFill>
                  <a:srgbClr val="000000"/>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1" name="Google Shape;251;p41"/>
          <p:cNvSpPr txBox="1">
            <a:spLocks noGrp="1"/>
          </p:cNvSpPr>
          <p:nvPr>
            <p:ph type="body" idx="3"/>
          </p:nvPr>
        </p:nvSpPr>
        <p:spPr>
          <a:xfrm>
            <a:off x="930752" y="3584169"/>
            <a:ext cx="5183717" cy="359027"/>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2" name="Google Shape;252;p41"/>
          <p:cNvSpPr txBox="1">
            <a:spLocks noGrp="1"/>
          </p:cNvSpPr>
          <p:nvPr>
            <p:ph type="body" idx="4"/>
          </p:nvPr>
        </p:nvSpPr>
        <p:spPr>
          <a:xfrm>
            <a:off x="930752" y="3943199"/>
            <a:ext cx="5183717" cy="305495"/>
          </a:xfrm>
          <a:prstGeom prst="rect">
            <a:avLst/>
          </a:prstGeom>
          <a:noFill/>
          <a:ln>
            <a:noFill/>
          </a:ln>
        </p:spPr>
        <p:txBody>
          <a:bodyPr spcFirstLastPara="1" wrap="square" lIns="68575" tIns="34275" rIns="68575" bIns="34275" anchor="t" anchorCtr="0">
            <a:normAutofit/>
          </a:bodyPr>
          <a:lstStyle>
            <a:lvl1pPr marL="609585" marR="0" lvl="0" indent="-304792" algn="l" rtl="0">
              <a:spcBef>
                <a:spcPts val="400"/>
              </a:spcBef>
              <a:spcAft>
                <a:spcPts val="0"/>
              </a:spcAft>
              <a:buClr>
                <a:schemeClr val="accent2"/>
              </a:buClr>
              <a:buSzPts val="1400"/>
              <a:buFont typeface="Arial"/>
              <a:buNone/>
              <a:defRPr sz="1867" b="1" i="0" u="none" strike="noStrike" cap="none">
                <a:solidFill>
                  <a:schemeClr val="accent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3" name="Google Shape;253;p41"/>
          <p:cNvSpPr txBox="1">
            <a:spLocks noGrp="1"/>
          </p:cNvSpPr>
          <p:nvPr>
            <p:ph type="body" idx="5"/>
          </p:nvPr>
        </p:nvSpPr>
        <p:spPr>
          <a:xfrm>
            <a:off x="2" y="416590"/>
            <a:ext cx="4906433" cy="668967"/>
          </a:xfrm>
          <a:prstGeom prst="rect">
            <a:avLst/>
          </a:prstGeom>
          <a:solidFill>
            <a:srgbClr val="236192"/>
          </a:solidFill>
          <a:ln>
            <a:noFill/>
          </a:ln>
        </p:spPr>
        <p:txBody>
          <a:bodyPr spcFirstLastPara="1" wrap="square" lIns="480050" tIns="68575" rIns="68575" bIns="123425" anchor="t" anchorCtr="0">
            <a:spAutoFit/>
          </a:bodyPr>
          <a:lstStyle>
            <a:lvl1pPr marL="609585" marR="0" lvl="0" indent="-304792" algn="l" rtl="0">
              <a:spcBef>
                <a:spcPts val="533"/>
              </a:spcBef>
              <a:spcAft>
                <a:spcPts val="0"/>
              </a:spcAft>
              <a:buClr>
                <a:schemeClr val="lt1"/>
              </a:buClr>
              <a:buSzPts val="2000"/>
              <a:buFont typeface="Arial"/>
              <a:buNone/>
              <a:defRPr sz="2667" b="0"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54" name="Google Shape;254;p41" descr="OCLC_H_PMS.eps"/>
          <p:cNvPicPr preferRelativeResize="0"/>
          <p:nvPr/>
        </p:nvPicPr>
        <p:blipFill rotWithShape="1">
          <a:blip r:embed="rId3">
            <a:alphaModFix/>
          </a:blip>
          <a:srcRect/>
          <a:stretch/>
        </p:blipFill>
        <p:spPr>
          <a:xfrm>
            <a:off x="10982567" y="6347610"/>
            <a:ext cx="964583" cy="320913"/>
          </a:xfrm>
          <a:prstGeom prst="rect">
            <a:avLst/>
          </a:prstGeom>
          <a:noFill/>
          <a:ln>
            <a:noFill/>
          </a:ln>
        </p:spPr>
      </p:pic>
      <p:pic>
        <p:nvPicPr>
          <p:cNvPr id="255" name="Google Shape;255;p41"/>
          <p:cNvPicPr preferRelativeResize="0"/>
          <p:nvPr/>
        </p:nvPicPr>
        <p:blipFill rotWithShape="1">
          <a:blip r:embed="rId4">
            <a:alphaModFix/>
          </a:blip>
          <a:srcRect l="67120"/>
          <a:stretch/>
        </p:blipFill>
        <p:spPr>
          <a:xfrm rot="16200000">
            <a:off x="7769479" y="5051335"/>
            <a:ext cx="116923" cy="423333"/>
          </a:xfrm>
          <a:prstGeom prst="rect">
            <a:avLst/>
          </a:prstGeom>
          <a:noFill/>
          <a:ln>
            <a:noFill/>
          </a:ln>
        </p:spPr>
      </p:pic>
      <p:pic>
        <p:nvPicPr>
          <p:cNvPr id="256" name="Google Shape;256;p41"/>
          <p:cNvPicPr preferRelativeResize="0"/>
          <p:nvPr/>
        </p:nvPicPr>
        <p:blipFill rotWithShape="1">
          <a:blip r:embed="rId5">
            <a:alphaModFix/>
          </a:blip>
          <a:srcRect/>
          <a:stretch/>
        </p:blipFill>
        <p:spPr>
          <a:xfrm>
            <a:off x="7713135" y="5206655"/>
            <a:ext cx="114807" cy="114807"/>
          </a:xfrm>
          <a:prstGeom prst="rect">
            <a:avLst/>
          </a:prstGeom>
          <a:noFill/>
          <a:ln>
            <a:noFill/>
          </a:ln>
        </p:spPr>
      </p:pic>
      <p:pic>
        <p:nvPicPr>
          <p:cNvPr id="257" name="Google Shape;257;p41" descr="A picture containing text, computer&#10;&#10;Description automatically generated"/>
          <p:cNvPicPr preferRelativeResize="0"/>
          <p:nvPr/>
        </p:nvPicPr>
        <p:blipFill rotWithShape="1">
          <a:blip r:embed="rId6">
            <a:alphaModFix/>
          </a:blip>
          <a:srcRect/>
          <a:stretch/>
        </p:blipFill>
        <p:spPr>
          <a:xfrm>
            <a:off x="9019528" y="6142947"/>
            <a:ext cx="1731331" cy="7876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258"/>
        <p:cNvGrpSpPr/>
        <p:nvPr/>
      </p:nvGrpSpPr>
      <p:grpSpPr>
        <a:xfrm>
          <a:off x="0" y="0"/>
          <a:ext cx="0" cy="0"/>
          <a:chOff x="0" y="0"/>
          <a:chExt cx="0" cy="0"/>
        </a:xfrm>
      </p:grpSpPr>
      <p:sp>
        <p:nvSpPr>
          <p:cNvPr id="259" name="Google Shape;259;p42"/>
          <p:cNvSpPr txBox="1">
            <a:spLocks noGrp="1"/>
          </p:cNvSpPr>
          <p:nvPr>
            <p:ph type="body" idx="1"/>
          </p:nvPr>
        </p:nvSpPr>
        <p:spPr>
          <a:xfrm>
            <a:off x="454381" y="457739"/>
            <a:ext cx="11252000" cy="915200"/>
          </a:xfrm>
          <a:prstGeom prst="rect">
            <a:avLst/>
          </a:prstGeom>
          <a:noFill/>
          <a:ln>
            <a:noFill/>
          </a:ln>
        </p:spPr>
        <p:txBody>
          <a:bodyPr spcFirstLastPara="1" wrap="square" lIns="51425" tIns="25700" rIns="51425" bIns="25700" anchor="t" anchorCtr="0">
            <a:noAutofit/>
          </a:bodyPr>
          <a:lstStyle>
            <a:lvl1pPr marL="609585" marR="0" lvl="0" indent="-304792" algn="l" rtl="0">
              <a:spcBef>
                <a:spcPts val="933"/>
              </a:spcBef>
              <a:spcAft>
                <a:spcPts val="0"/>
              </a:spcAft>
              <a:buClr>
                <a:schemeClr val="dk2"/>
              </a:buClr>
              <a:buSzPts val="2700"/>
              <a:buFont typeface="Arial"/>
              <a:buNone/>
              <a:defRPr sz="4800" b="1" i="0" u="none" strike="noStrike" cap="none">
                <a:solidFill>
                  <a:schemeClr val="dk2"/>
                </a:solidFill>
                <a:latin typeface="Arial"/>
                <a:ea typeface="Arial"/>
                <a:cs typeface="Arial"/>
                <a:sym typeface="Arial"/>
              </a:defRPr>
            </a:lvl1pPr>
            <a:lvl2pPr marL="1219170" marR="0" lvl="1" indent="-482588" algn="l" rtl="0">
              <a:spcBef>
                <a:spcPts val="800"/>
              </a:spcBef>
              <a:spcAft>
                <a:spcPts val="0"/>
              </a:spcAft>
              <a:buClr>
                <a:schemeClr val="dk1"/>
              </a:buClr>
              <a:buSzPts val="2100"/>
              <a:buFont typeface="Arial"/>
              <a:buChar char="–"/>
              <a:defRPr sz="3733" b="0" i="0" u="none" strike="noStrike" cap="none">
                <a:solidFill>
                  <a:schemeClr val="dk1"/>
                </a:solidFill>
                <a:latin typeface="Arial"/>
                <a:ea typeface="Arial"/>
                <a:cs typeface="Arial"/>
                <a:sym typeface="Arial"/>
              </a:defRPr>
            </a:lvl2pPr>
            <a:lvl3pPr marL="1828754" marR="0" lvl="2" indent="-457189" algn="l" rtl="0">
              <a:spcBef>
                <a:spcPts val="667"/>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3pPr>
            <a:lvl4pPr marL="2438339" marR="0" lvl="3"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4pPr>
            <a:lvl5pPr marL="3047924" marR="0" lvl="4"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5pPr>
            <a:lvl6pPr marL="3657509" marR="0" lvl="5"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6pPr>
            <a:lvl7pPr marL="4267093" marR="0" lvl="6"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7pPr>
            <a:lvl8pPr marL="4876678" marR="0" lvl="7"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8pPr>
            <a:lvl9pPr marL="5486263" marR="0" lvl="8" indent="-431789" algn="l" rtl="0">
              <a:spcBef>
                <a:spcPts val="533"/>
              </a:spcBef>
              <a:spcAft>
                <a:spcPts val="0"/>
              </a:spcAft>
              <a:buClr>
                <a:schemeClr val="dk1"/>
              </a:buClr>
              <a:buSzPts val="15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0" name="Google Shape;260;p42" descr="A picture containing text, computer&#10;&#10;Description automatically generated"/>
          <p:cNvPicPr preferRelativeResize="0"/>
          <p:nvPr/>
        </p:nvPicPr>
        <p:blipFill rotWithShape="1">
          <a:blip r:embed="rId2">
            <a:alphaModFix/>
          </a:blip>
          <a:srcRect/>
          <a:stretch/>
        </p:blipFill>
        <p:spPr>
          <a:xfrm>
            <a:off x="9552781" y="6249687"/>
            <a:ext cx="1402976" cy="63823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Content- Bullet">
  <p:cSld name="1_Content- Bullet">
    <p:spTree>
      <p:nvGrpSpPr>
        <p:cNvPr id="1" name="Shape 261"/>
        <p:cNvGrpSpPr/>
        <p:nvPr/>
      </p:nvGrpSpPr>
      <p:grpSpPr>
        <a:xfrm>
          <a:off x="0" y="0"/>
          <a:ext cx="0" cy="0"/>
          <a:chOff x="0" y="0"/>
          <a:chExt cx="0" cy="0"/>
        </a:xfrm>
      </p:grpSpPr>
      <p:sp>
        <p:nvSpPr>
          <p:cNvPr id="262" name="Google Shape;262;p43"/>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63" name="Google Shape;263;p43"/>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64" name="Google Shape;264;p43"/>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265" name="Google Shape;265;p43"/>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6" name="Google Shape;266;p43"/>
          <p:cNvPicPr preferRelativeResize="0"/>
          <p:nvPr/>
        </p:nvPicPr>
        <p:blipFill rotWithShape="1">
          <a:blip r:embed="rId2">
            <a:alphaModFix/>
          </a:blip>
          <a:srcRect/>
          <a:stretch/>
        </p:blipFill>
        <p:spPr>
          <a:xfrm>
            <a:off x="11080072" y="6422994"/>
            <a:ext cx="916227" cy="291625"/>
          </a:xfrm>
          <a:prstGeom prst="rect">
            <a:avLst/>
          </a:prstGeom>
          <a:noFill/>
          <a:ln>
            <a:noFill/>
          </a:ln>
        </p:spPr>
      </p:pic>
      <p:sp>
        <p:nvSpPr>
          <p:cNvPr id="267" name="Google Shape;267;p43"/>
          <p:cNvSpPr txBox="1">
            <a:spLocks noGrp="1"/>
          </p:cNvSpPr>
          <p:nvPr>
            <p:ph type="body" idx="2"/>
          </p:nvPr>
        </p:nvSpPr>
        <p:spPr>
          <a:xfrm>
            <a:off x="454382" y="1372996"/>
            <a:ext cx="11252197" cy="4475171"/>
          </a:xfrm>
          <a:prstGeom prst="rect">
            <a:avLst/>
          </a:prstGeom>
          <a:noFill/>
          <a:ln>
            <a:noFill/>
          </a:ln>
        </p:spPr>
        <p:txBody>
          <a:bodyPr spcFirstLastPara="1" wrap="square" lIns="68575" tIns="34275" rIns="68575" bIns="34275" anchor="t" anchorCtr="0">
            <a:noAutofit/>
          </a:bodyPr>
          <a:lstStyle>
            <a:lvl1pPr marL="609585" marR="0" lvl="0"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1pPr>
            <a:lvl2pPr marL="1219170" marR="0" lvl="1"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06390" algn="l" rtl="0">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A picture containing text, computer&#10;&#10;Description automatically generated">
            <a:extLst>
              <a:ext uri="{FF2B5EF4-FFF2-40B4-BE49-F238E27FC236}">
                <a16:creationId xmlns:a16="http://schemas.microsoft.com/office/drawing/2014/main" id="{C7330726-CAF1-081E-5F71-A14B96984533}"/>
              </a:ext>
            </a:extLst>
          </p:cNvPr>
          <p:cNvPicPr>
            <a:picLocks noChangeAspect="1"/>
          </p:cNvPicPr>
          <p:nvPr userDrawn="1"/>
        </p:nvPicPr>
        <p:blipFill>
          <a:blip r:embed="rId3"/>
          <a:stretch>
            <a:fillRect/>
          </a:stretch>
        </p:blipFill>
        <p:spPr>
          <a:xfrm>
            <a:off x="8744320" y="6002275"/>
            <a:ext cx="1881053" cy="855725"/>
          </a:xfrm>
          <a:prstGeom prst="rect">
            <a:avLst/>
          </a:prstGeom>
        </p:spPr>
      </p:pic>
    </p:spTree>
    <p:extLst>
      <p:ext uri="{BB962C8B-B14F-4D97-AF65-F5344CB8AC3E}">
        <p14:creationId xmlns:p14="http://schemas.microsoft.com/office/powerpoint/2010/main" val="2480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35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6093727" y="0"/>
            <a:ext cx="6105280" cy="585066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8806B6A-84A8-AD58-E23C-C3CA759FD8DD}"/>
              </a:ext>
            </a:extLst>
          </p:cNvPr>
          <p:cNvPicPr>
            <a:picLocks noChangeAspect="1"/>
          </p:cNvPicPr>
          <p:nvPr userDrawn="1"/>
        </p:nvPicPr>
        <p:blipFill>
          <a:blip r:embed="rId4"/>
          <a:stretch>
            <a:fillRect/>
          </a:stretch>
        </p:blipFill>
        <p:spPr>
          <a:xfrm>
            <a:off x="9063916" y="6132432"/>
            <a:ext cx="1651432" cy="751266"/>
          </a:xfrm>
          <a:prstGeom prst="rect">
            <a:avLst/>
          </a:prstGeom>
        </p:spPr>
      </p:pic>
    </p:spTree>
    <p:extLst>
      <p:ext uri="{BB962C8B-B14F-4D97-AF65-F5344CB8AC3E}">
        <p14:creationId xmlns:p14="http://schemas.microsoft.com/office/powerpoint/2010/main" val="36995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23" name="Picture 22"/>
          <p:cNvPicPr>
            <a:picLocks noChangeAspect="1"/>
          </p:cNvPicPr>
          <p:nvPr userDrawn="1"/>
        </p:nvPicPr>
        <p:blipFill>
          <a:blip r:embed="rId5"/>
          <a:stretch>
            <a:fillRect/>
          </a:stretch>
        </p:blipFill>
        <p:spPr>
          <a:xfrm>
            <a:off x="7713134" y="5206655"/>
            <a:ext cx="114807" cy="11480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435711E8-992D-586E-0240-AEFC6F811AB1}"/>
              </a:ext>
            </a:extLst>
          </p:cNvPr>
          <p:cNvPicPr>
            <a:picLocks noChangeAspect="1"/>
          </p:cNvPicPr>
          <p:nvPr userDrawn="1"/>
        </p:nvPicPr>
        <p:blipFill>
          <a:blip r:embed="rId6"/>
          <a:stretch>
            <a:fillRect/>
          </a:stretch>
        </p:blipFill>
        <p:spPr>
          <a:xfrm>
            <a:off x="9019528" y="6142946"/>
            <a:ext cx="1731331" cy="787614"/>
          </a:xfrm>
          <a:prstGeom prst="rect">
            <a:avLst/>
          </a:prstGeom>
        </p:spPr>
      </p:pic>
    </p:spTree>
    <p:extLst>
      <p:ext uri="{BB962C8B-B14F-4D97-AF65-F5344CB8AC3E}">
        <p14:creationId xmlns:p14="http://schemas.microsoft.com/office/powerpoint/2010/main" val="15707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44553"/>
      </p:ext>
    </p:extLst>
  </p:cSld>
  <p:clrMap bg1="lt1" tx1="dk1" bg2="lt2" tx2="dk2" accent1="accent1" accent2="accent2" accent3="accent3" accent4="accent4" accent5="accent5" accent6="accent6" hlink="hlink" folHlink="folHlink"/>
  <p:sldLayoutIdLst>
    <p:sldLayoutId id="2147483661"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64" r:id="rId12"/>
    <p:sldLayoutId id="2147483782" r:id="rId13"/>
    <p:sldLayoutId id="214748377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5744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70" r:id="rId13"/>
    <p:sldLayoutId id="2147483774" r:id="rId14"/>
    <p:sldLayoutId id="2147483775" r:id="rId15"/>
    <p:sldLayoutId id="2147483776" r:id="rId16"/>
    <p:sldLayoutId id="2147483783" r:id="rId17"/>
    <p:sldLayoutId id="2147483784" r:id="rId18"/>
    <p:sldLayoutId id="2147483796"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mailto:Lynn_connaway@oclc.org" TargetMode="External"/><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hyperlink" Target="mailto:Lesley_langa@ocl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76CAA-4ECB-DD49-AB49-E9621B03262B}"/>
              </a:ext>
            </a:extLst>
          </p:cNvPr>
          <p:cNvSpPr>
            <a:spLocks noGrp="1"/>
          </p:cNvSpPr>
          <p:nvPr>
            <p:ph type="body" sz="quarter" idx="12"/>
          </p:nvPr>
        </p:nvSpPr>
        <p:spPr>
          <a:xfrm>
            <a:off x="0" y="1270376"/>
            <a:ext cx="5264724" cy="759119"/>
          </a:xfrm>
        </p:spPr>
        <p:txBody>
          <a:bodyPr vert="horz" wrap="square" lIns="609600" tIns="182880" rIns="365760" bIns="243840" anchor="t">
            <a:spAutoFit/>
          </a:bodyPr>
          <a:lstStyle/>
          <a:p>
            <a:r>
              <a:rPr lang="en-US" sz="2100"/>
              <a:t>Works In Progress  1 August 2023</a:t>
            </a:r>
          </a:p>
        </p:txBody>
      </p:sp>
      <p:sp>
        <p:nvSpPr>
          <p:cNvPr id="3" name="Text Placeholder 2">
            <a:extLst>
              <a:ext uri="{FF2B5EF4-FFF2-40B4-BE49-F238E27FC236}">
                <a16:creationId xmlns:a16="http://schemas.microsoft.com/office/drawing/2014/main" id="{11EDA392-64FB-FF45-961F-B98AFBC949DC}"/>
              </a:ext>
            </a:extLst>
          </p:cNvPr>
          <p:cNvSpPr>
            <a:spLocks noGrp="1"/>
          </p:cNvSpPr>
          <p:nvPr>
            <p:ph type="body" sz="quarter" idx="16"/>
          </p:nvPr>
        </p:nvSpPr>
        <p:spPr>
          <a:xfrm>
            <a:off x="228601" y="2029495"/>
            <a:ext cx="11963399" cy="1646364"/>
          </a:xfrm>
        </p:spPr>
        <p:txBody>
          <a:bodyPr vert="horz" wrap="square" lIns="609600" tIns="365760" rIns="609600" bIns="365760" anchor="t">
            <a:noAutofit/>
          </a:bodyPr>
          <a:lstStyle/>
          <a:p>
            <a:pPr algn="ctr"/>
            <a:r>
              <a:rPr lang="en-US" sz="3467">
                <a:cs typeface="Arial"/>
              </a:rPr>
              <a:t>Building a National Finding Aid Network:</a:t>
            </a:r>
          </a:p>
          <a:p>
            <a:pPr algn="ctr"/>
            <a:r>
              <a:rPr lang="en-US" sz="3450">
                <a:cs typeface="Arial"/>
              </a:rPr>
              <a:t>Archivist focus group interviews and EAD analysis</a:t>
            </a:r>
          </a:p>
        </p:txBody>
      </p:sp>
      <p:sp>
        <p:nvSpPr>
          <p:cNvPr id="4" name="Text Placeholder 3">
            <a:extLst>
              <a:ext uri="{FF2B5EF4-FFF2-40B4-BE49-F238E27FC236}">
                <a16:creationId xmlns:a16="http://schemas.microsoft.com/office/drawing/2014/main" id="{6EAB4EF2-BF8B-824B-AD39-60F90642CFCF}"/>
              </a:ext>
            </a:extLst>
          </p:cNvPr>
          <p:cNvSpPr>
            <a:spLocks noGrp="1"/>
          </p:cNvSpPr>
          <p:nvPr>
            <p:ph type="body" sz="quarter" idx="17"/>
          </p:nvPr>
        </p:nvSpPr>
        <p:spPr>
          <a:xfrm>
            <a:off x="600580" y="3788081"/>
            <a:ext cx="8043358" cy="2415726"/>
          </a:xfrm>
        </p:spPr>
        <p:txBody>
          <a:bodyPr vert="horz" wrap="square" lIns="0" tIns="60960" rIns="121920" bIns="60960" anchor="t">
            <a:spAutoFit/>
          </a:bodyPr>
          <a:lstStyle/>
          <a:p>
            <a:r>
              <a:rPr lang="en-US" sz="2100"/>
              <a:t>Lesley A. Langa, Ph.D. </a:t>
            </a:r>
            <a:r>
              <a:rPr lang="en-US" sz="2100" b="0"/>
              <a:t>(she/her/hers) </a:t>
            </a:r>
            <a:endParaRPr lang="en-US" sz="2133" b="0"/>
          </a:p>
          <a:p>
            <a:r>
              <a:rPr lang="en-US" sz="2133" b="0">
                <a:cs typeface="Arial"/>
              </a:rPr>
              <a:t>Associate Research Scientist, OCLC Research</a:t>
            </a:r>
          </a:p>
          <a:p>
            <a:r>
              <a:rPr lang="en-US" sz="2133">
                <a:cs typeface="Arial"/>
              </a:rPr>
              <a:t>Merrilee Proffitt </a:t>
            </a:r>
            <a:r>
              <a:rPr lang="en-US" sz="2133" b="0">
                <a:cs typeface="Arial"/>
              </a:rPr>
              <a:t>(she/her/hers)</a:t>
            </a:r>
          </a:p>
          <a:p>
            <a:r>
              <a:rPr lang="en-US" sz="2133" b="0">
                <a:cs typeface="Arial"/>
              </a:rPr>
              <a:t>Senior Manager, OCLC Research Library Partnership</a:t>
            </a:r>
          </a:p>
          <a:p>
            <a:r>
              <a:rPr lang="en-US" sz="2133">
                <a:ea typeface="+mn-lt"/>
                <a:cs typeface="+mn-lt"/>
              </a:rPr>
              <a:t>Chela Scott Weber </a:t>
            </a:r>
            <a:r>
              <a:rPr lang="en-US" sz="2133" b="0"/>
              <a:t>(she/her/hers) </a:t>
            </a:r>
          </a:p>
          <a:p>
            <a:r>
              <a:rPr lang="en-US" sz="2133" b="0">
                <a:cs typeface="Arial"/>
              </a:rPr>
              <a:t>Senior Program Officer, OCLC Research Library Partnership</a:t>
            </a:r>
          </a:p>
        </p:txBody>
      </p:sp>
    </p:spTree>
    <p:extLst>
      <p:ext uri="{BB962C8B-B14F-4D97-AF65-F5344CB8AC3E}">
        <p14:creationId xmlns:p14="http://schemas.microsoft.com/office/powerpoint/2010/main" val="11867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671632-4473-EB9E-49A8-ED795900B881}"/>
              </a:ext>
            </a:extLst>
          </p:cNvPr>
          <p:cNvSpPr>
            <a:spLocks noGrp="1"/>
          </p:cNvSpPr>
          <p:nvPr>
            <p:ph type="body" sz="quarter" idx="13"/>
          </p:nvPr>
        </p:nvSpPr>
        <p:spPr>
          <a:xfrm>
            <a:off x="485422" y="312394"/>
            <a:ext cx="11252197" cy="915256"/>
          </a:xfrm>
        </p:spPr>
        <p:txBody>
          <a:bodyPr/>
          <a:lstStyle/>
          <a:p>
            <a:r>
              <a:rPr lang="en-US"/>
              <a:t>Mixed Methods Research Design</a:t>
            </a:r>
          </a:p>
        </p:txBody>
      </p:sp>
      <p:graphicFrame>
        <p:nvGraphicFramePr>
          <p:cNvPr id="4" name="Diagram 3">
            <a:extLst>
              <a:ext uri="{FF2B5EF4-FFF2-40B4-BE49-F238E27FC236}">
                <a16:creationId xmlns:a16="http://schemas.microsoft.com/office/drawing/2014/main" id="{1C329816-FB60-9D35-CFC3-2890091DA36B}"/>
              </a:ext>
            </a:extLst>
          </p:cNvPr>
          <p:cNvGraphicFramePr/>
          <p:nvPr>
            <p:extLst>
              <p:ext uri="{D42A27DB-BD31-4B8C-83A1-F6EECF244321}">
                <p14:modId xmlns:p14="http://schemas.microsoft.com/office/powerpoint/2010/main" val="2394873732"/>
              </p:ext>
            </p:extLst>
          </p:nvPr>
        </p:nvGraphicFramePr>
        <p:xfrm>
          <a:off x="1130969" y="770022"/>
          <a:ext cx="10606650" cy="53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39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a:spLocks noGrp="1"/>
          </p:cNvSpPr>
          <p:nvPr>
            <p:ph type="body" idx="1"/>
          </p:nvPr>
        </p:nvSpPr>
        <p:spPr>
          <a:xfrm>
            <a:off x="512903" y="112295"/>
            <a:ext cx="11737619" cy="915256"/>
          </a:xfrm>
          <a:prstGeom prst="rect">
            <a:avLst/>
          </a:prstGeom>
          <a:noFill/>
          <a:ln>
            <a:noFill/>
          </a:ln>
        </p:spPr>
        <p:txBody>
          <a:bodyPr spcFirstLastPara="1" wrap="square" lIns="91433" tIns="45700" rIns="91433" bIns="45700" anchor="t" anchorCtr="0">
            <a:noAutofit/>
          </a:bodyPr>
          <a:lstStyle/>
          <a:p>
            <a:pPr marL="0" indent="0">
              <a:spcBef>
                <a:spcPts val="0"/>
              </a:spcBef>
              <a:buClr>
                <a:srgbClr val="0070C0"/>
              </a:buClr>
            </a:pPr>
            <a:r>
              <a:rPr lang="en">
                <a:solidFill>
                  <a:srgbClr val="0070C0"/>
                </a:solidFill>
              </a:rPr>
              <a:t>EAD Data Quality Analysis</a:t>
            </a:r>
            <a:endParaRPr/>
          </a:p>
        </p:txBody>
      </p:sp>
      <p:sp>
        <p:nvSpPr>
          <p:cNvPr id="378" name="Google Shape;378;p55"/>
          <p:cNvSpPr txBox="1">
            <a:spLocks noGrp="1"/>
          </p:cNvSpPr>
          <p:nvPr>
            <p:ph type="body" idx="2"/>
          </p:nvPr>
        </p:nvSpPr>
        <p:spPr>
          <a:xfrm>
            <a:off x="1744933" y="1191204"/>
            <a:ext cx="9989008" cy="2937945"/>
          </a:xfrm>
          <a:prstGeom prst="rect">
            <a:avLst/>
          </a:prstGeom>
          <a:noFill/>
          <a:ln>
            <a:noFill/>
          </a:ln>
        </p:spPr>
        <p:txBody>
          <a:bodyPr spcFirstLastPara="1" wrap="square" lIns="91433" tIns="45700" rIns="91433" bIns="45700" anchor="t" anchorCtr="0">
            <a:noAutofit/>
          </a:bodyPr>
          <a:lstStyle/>
          <a:p>
            <a:pPr marL="0" indent="0">
              <a:lnSpc>
                <a:spcPct val="150000"/>
              </a:lnSpc>
              <a:spcBef>
                <a:spcPts val="0"/>
              </a:spcBef>
              <a:buClr>
                <a:srgbClr val="212529"/>
              </a:buClr>
              <a:buSzPts val="2100"/>
              <a:buNone/>
            </a:pPr>
            <a:r>
              <a:rPr lang="en" sz="2800">
                <a:solidFill>
                  <a:srgbClr val="212529"/>
                </a:solidFill>
              </a:rPr>
              <a:t>Tag Analysis: What is the consistency of data element usage?</a:t>
            </a:r>
          </a:p>
          <a:p>
            <a:pPr marL="0" indent="0">
              <a:lnSpc>
                <a:spcPct val="150000"/>
              </a:lnSpc>
              <a:spcBef>
                <a:spcPts val="0"/>
              </a:spcBef>
              <a:buClr>
                <a:srgbClr val="212529"/>
              </a:buClr>
              <a:buSzPts val="2100"/>
              <a:buNone/>
            </a:pPr>
            <a:endParaRPr lang="en" sz="2000">
              <a:solidFill>
                <a:srgbClr val="212529"/>
              </a:solidFill>
            </a:endParaRPr>
          </a:p>
          <a:p>
            <a:pPr marL="0" indent="0">
              <a:lnSpc>
                <a:spcPct val="150000"/>
              </a:lnSpc>
              <a:spcBef>
                <a:spcPts val="533"/>
              </a:spcBef>
              <a:buClr>
                <a:srgbClr val="212529"/>
              </a:buClr>
              <a:buSzPts val="2100"/>
              <a:buNone/>
            </a:pPr>
            <a:r>
              <a:rPr lang="en" sz="2800">
                <a:solidFill>
                  <a:srgbClr val="212529"/>
                </a:solidFill>
              </a:rPr>
              <a:t>Finding aid links to digital content</a:t>
            </a:r>
            <a:endParaRPr/>
          </a:p>
          <a:p>
            <a:pPr marL="0" indent="0">
              <a:lnSpc>
                <a:spcPct val="150000"/>
              </a:lnSpc>
              <a:spcBef>
                <a:spcPts val="533"/>
              </a:spcBef>
              <a:buClr>
                <a:srgbClr val="212529"/>
              </a:buClr>
              <a:buSzPts val="2100"/>
              <a:buNone/>
            </a:pPr>
            <a:r>
              <a:rPr lang="en" sz="2800">
                <a:solidFill>
                  <a:srgbClr val="212529"/>
                </a:solidFill>
              </a:rPr>
              <a:t>Specifying physical characteristics &amp; genre</a:t>
            </a:r>
            <a:endParaRPr/>
          </a:p>
          <a:p>
            <a:pPr marL="0" indent="0">
              <a:lnSpc>
                <a:spcPct val="150000"/>
              </a:lnSpc>
              <a:spcBef>
                <a:spcPts val="533"/>
              </a:spcBef>
              <a:buClr>
                <a:srgbClr val="212529"/>
              </a:buClr>
              <a:buSzPts val="2100"/>
              <a:buNone/>
            </a:pPr>
            <a:r>
              <a:rPr lang="en" sz="2800">
                <a:solidFill>
                  <a:srgbClr val="212529"/>
                </a:solidFill>
              </a:rPr>
              <a:t>Connections to controlled vocabularies</a:t>
            </a:r>
            <a:endParaRPr/>
          </a:p>
          <a:p>
            <a:pPr marL="0" indent="0">
              <a:lnSpc>
                <a:spcPct val="150000"/>
              </a:lnSpc>
              <a:spcBef>
                <a:spcPts val="533"/>
              </a:spcBef>
              <a:buClr>
                <a:srgbClr val="212529"/>
              </a:buClr>
              <a:buSzPts val="2100"/>
              <a:buNone/>
            </a:pPr>
            <a:r>
              <a:rPr lang="en" sz="2800">
                <a:solidFill>
                  <a:srgbClr val="212529"/>
                </a:solidFill>
              </a:rPr>
              <a:t>Consistency of institutional contact information</a:t>
            </a:r>
            <a:endParaRPr/>
          </a:p>
          <a:p>
            <a:pPr marL="0" indent="0">
              <a:lnSpc>
                <a:spcPct val="150000"/>
              </a:lnSpc>
              <a:spcBef>
                <a:spcPts val="533"/>
              </a:spcBef>
              <a:buSzPts val="2100"/>
              <a:buNone/>
            </a:pPr>
            <a:r>
              <a:rPr lang="en" sz="2800">
                <a:solidFill>
                  <a:srgbClr val="212529"/>
                </a:solidFill>
              </a:rPr>
              <a:t>Information about access, use and reuse of materials</a:t>
            </a:r>
          </a:p>
          <a:p>
            <a:pPr marL="0" indent="0">
              <a:lnSpc>
                <a:spcPct val="150000"/>
              </a:lnSpc>
              <a:spcBef>
                <a:spcPts val="533"/>
              </a:spcBef>
              <a:buSzPts val="2100"/>
              <a:buNone/>
            </a:pPr>
            <a:endParaRPr lang="en" sz="2800">
              <a:solidFill>
                <a:srgbClr val="212529"/>
              </a:solidFill>
            </a:endParaRPr>
          </a:p>
          <a:p>
            <a:pPr marL="0" indent="0">
              <a:spcBef>
                <a:spcPts val="533"/>
              </a:spcBef>
              <a:buSzPts val="1800"/>
              <a:buNone/>
            </a:pPr>
            <a:endParaRPr lang="en-US" sz="2400">
              <a:solidFill>
                <a:srgbClr val="212529"/>
              </a:solidFill>
            </a:endParaRPr>
          </a:p>
          <a:p>
            <a:pPr marL="457189" indent="-253994">
              <a:buNone/>
            </a:pPr>
            <a:endParaRPr lang="en-US"/>
          </a:p>
        </p:txBody>
      </p:sp>
      <p:pic>
        <p:nvPicPr>
          <p:cNvPr id="379" name="Google Shape;379;p55" descr="Link with solid fill"/>
          <p:cNvPicPr preferRelativeResize="0"/>
          <p:nvPr/>
        </p:nvPicPr>
        <p:blipFill rotWithShape="1">
          <a:blip r:embed="rId3">
            <a:alphaModFix/>
          </a:blip>
          <a:srcRect/>
          <a:stretch/>
        </p:blipFill>
        <p:spPr>
          <a:xfrm>
            <a:off x="1067764" y="2415385"/>
            <a:ext cx="615156" cy="615156"/>
          </a:xfrm>
          <a:prstGeom prst="rect">
            <a:avLst/>
          </a:prstGeom>
          <a:noFill/>
          <a:ln>
            <a:noFill/>
          </a:ln>
        </p:spPr>
      </p:pic>
      <p:pic>
        <p:nvPicPr>
          <p:cNvPr id="380" name="Google Shape;380;p55" descr="Basic Shapes with solid fill"/>
          <p:cNvPicPr preferRelativeResize="0"/>
          <p:nvPr/>
        </p:nvPicPr>
        <p:blipFill rotWithShape="1">
          <a:blip r:embed="rId4">
            <a:alphaModFix/>
          </a:blip>
          <a:srcRect/>
          <a:stretch/>
        </p:blipFill>
        <p:spPr>
          <a:xfrm>
            <a:off x="1039033" y="3121422"/>
            <a:ext cx="615156" cy="615156"/>
          </a:xfrm>
          <a:prstGeom prst="rect">
            <a:avLst/>
          </a:prstGeom>
          <a:noFill/>
          <a:ln>
            <a:noFill/>
          </a:ln>
        </p:spPr>
      </p:pic>
      <p:pic>
        <p:nvPicPr>
          <p:cNvPr id="381" name="Google Shape;381;p55" descr="Social network with solid fill"/>
          <p:cNvPicPr preferRelativeResize="0"/>
          <p:nvPr/>
        </p:nvPicPr>
        <p:blipFill rotWithShape="1">
          <a:blip r:embed="rId5">
            <a:alphaModFix/>
          </a:blip>
          <a:srcRect/>
          <a:stretch/>
        </p:blipFill>
        <p:spPr>
          <a:xfrm>
            <a:off x="1051637" y="3821571"/>
            <a:ext cx="615156" cy="615156"/>
          </a:xfrm>
          <a:prstGeom prst="rect">
            <a:avLst/>
          </a:prstGeom>
          <a:noFill/>
          <a:ln>
            <a:noFill/>
          </a:ln>
        </p:spPr>
      </p:pic>
      <p:pic>
        <p:nvPicPr>
          <p:cNvPr id="382" name="Google Shape;382;p55" descr="Information with solid fill"/>
          <p:cNvPicPr preferRelativeResize="0"/>
          <p:nvPr/>
        </p:nvPicPr>
        <p:blipFill rotWithShape="1">
          <a:blip r:embed="rId6">
            <a:alphaModFix/>
          </a:blip>
          <a:srcRect/>
          <a:stretch/>
        </p:blipFill>
        <p:spPr>
          <a:xfrm>
            <a:off x="1035510" y="4527608"/>
            <a:ext cx="615157" cy="615157"/>
          </a:xfrm>
          <a:prstGeom prst="rect">
            <a:avLst/>
          </a:prstGeom>
          <a:noFill/>
          <a:ln>
            <a:noFill/>
          </a:ln>
        </p:spPr>
      </p:pic>
      <p:pic>
        <p:nvPicPr>
          <p:cNvPr id="383" name="Google Shape;383;p55" descr="Magnifying glass with solid fill"/>
          <p:cNvPicPr preferRelativeResize="0"/>
          <p:nvPr/>
        </p:nvPicPr>
        <p:blipFill rotWithShape="1">
          <a:blip r:embed="rId7">
            <a:alphaModFix/>
          </a:blip>
          <a:srcRect/>
          <a:stretch/>
        </p:blipFill>
        <p:spPr>
          <a:xfrm>
            <a:off x="1035510" y="1231449"/>
            <a:ext cx="663889" cy="663889"/>
          </a:xfrm>
          <a:prstGeom prst="rect">
            <a:avLst/>
          </a:prstGeom>
          <a:noFill/>
          <a:ln>
            <a:noFill/>
          </a:ln>
        </p:spPr>
      </p:pic>
      <p:pic>
        <p:nvPicPr>
          <p:cNvPr id="2" name="Graphic 2" descr="Warning with solid fill">
            <a:extLst>
              <a:ext uri="{FF2B5EF4-FFF2-40B4-BE49-F238E27FC236}">
                <a16:creationId xmlns:a16="http://schemas.microsoft.com/office/drawing/2014/main" id="{C2DFF312-1FFF-018D-318D-B6DC1F7903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764" y="5246137"/>
            <a:ext cx="582903" cy="582903"/>
          </a:xfrm>
          <a:prstGeom prst="rect">
            <a:avLst/>
          </a:prstGeom>
        </p:spPr>
      </p:pic>
      <p:cxnSp>
        <p:nvCxnSpPr>
          <p:cNvPr id="4" name="Straight Connector 3">
            <a:extLst>
              <a:ext uri="{FF2B5EF4-FFF2-40B4-BE49-F238E27FC236}">
                <a16:creationId xmlns:a16="http://schemas.microsoft.com/office/drawing/2014/main" id="{65C7CEE4-66D7-E688-877E-6CEC2D77469C}"/>
              </a:ext>
            </a:extLst>
          </p:cNvPr>
          <p:cNvCxnSpPr/>
          <p:nvPr/>
        </p:nvCxnSpPr>
        <p:spPr>
          <a:xfrm>
            <a:off x="644577" y="2208318"/>
            <a:ext cx="11089364" cy="0"/>
          </a:xfrm>
          <a:prstGeom prst="line">
            <a:avLst/>
          </a:prstGeom>
          <a:ln>
            <a:solidFill>
              <a:schemeClr val="accent6"/>
            </a:solidFill>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888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sz="quarter" idx="10"/>
          </p:nvPr>
        </p:nvSpPr>
        <p:spPr>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indent="0">
              <a:spcBef>
                <a:spcPts val="0"/>
              </a:spcBef>
            </a:pPr>
            <a:r>
              <a:rPr lang="en"/>
              <a:t>R</a:t>
            </a:r>
            <a:r>
              <a:rPr lang="en-US"/>
              <a:t>e</a:t>
            </a:r>
            <a:r>
              <a:rPr lang="en"/>
              <a:t>search Findings</a:t>
            </a:r>
            <a:endParaRPr/>
          </a:p>
        </p:txBody>
      </p:sp>
      <p:sp>
        <p:nvSpPr>
          <p:cNvPr id="2" name="Text Placeholder 1">
            <a:extLst>
              <a:ext uri="{FF2B5EF4-FFF2-40B4-BE49-F238E27FC236}">
                <a16:creationId xmlns:a16="http://schemas.microsoft.com/office/drawing/2014/main" id="{B18F7408-F6E4-5C14-D4DF-C9A2F832836C}"/>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1A0AF85-3404-CAD6-04DA-93A01B04277B}"/>
              </a:ext>
            </a:extLst>
          </p:cNvPr>
          <p:cNvSpPr>
            <a:spLocks noGrp="1"/>
          </p:cNvSpPr>
          <p:nvPr>
            <p:ph type="body"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9"/>
          <p:cNvSpPr txBox="1">
            <a:spLocks noGrp="1"/>
          </p:cNvSpPr>
          <p:nvPr>
            <p:ph type="body" idx="1"/>
          </p:nvPr>
        </p:nvSpPr>
        <p:spPr>
          <a:xfrm>
            <a:off x="469900" y="176545"/>
            <a:ext cx="11252200" cy="915987"/>
          </a:xfrm>
          <a:prstGeom prst="rect">
            <a:avLst/>
          </a:prstGeom>
          <a:noFill/>
          <a:ln>
            <a:noFill/>
          </a:ln>
        </p:spPr>
        <p:txBody>
          <a:bodyPr spcFirstLastPara="1" wrap="square" lIns="121900" tIns="60933" rIns="121900" bIns="60933" anchor="t" anchorCtr="0">
            <a:normAutofit/>
          </a:bodyPr>
          <a:lstStyle/>
          <a:p>
            <a:pPr>
              <a:spcAft>
                <a:spcPts val="1600"/>
              </a:spcAft>
              <a:buClr>
                <a:schemeClr val="dk2"/>
              </a:buClr>
              <a:buSzPts val="2700"/>
            </a:pPr>
            <a:r>
              <a:rPr lang="en" sz="3600" b="1">
                <a:solidFill>
                  <a:schemeClr val="dk2"/>
                </a:solidFill>
              </a:rPr>
              <a:t>Focus Group Findings Themes</a:t>
            </a:r>
            <a:endParaRPr sz="1467"/>
          </a:p>
        </p:txBody>
      </p:sp>
      <p:sp>
        <p:nvSpPr>
          <p:cNvPr id="430" name="Google Shape;430;p59"/>
          <p:cNvSpPr txBox="1">
            <a:spLocks noGrp="1"/>
          </p:cNvSpPr>
          <p:nvPr>
            <p:ph type="body" idx="2"/>
          </p:nvPr>
        </p:nvSpPr>
        <p:spPr>
          <a:xfrm>
            <a:off x="469900" y="1191417"/>
            <a:ext cx="11252200" cy="4475163"/>
          </a:xfrm>
          <a:prstGeom prst="rect">
            <a:avLst/>
          </a:prstGeom>
          <a:noFill/>
          <a:ln>
            <a:noFill/>
          </a:ln>
        </p:spPr>
        <p:txBody>
          <a:bodyPr spcFirstLastPara="1" wrap="square" lIns="121900" tIns="60933" rIns="121900" bIns="60933" anchor="t" anchorCtr="0">
            <a:normAutofit lnSpcReduction="10000"/>
          </a:bodyPr>
          <a:lstStyle/>
          <a:p>
            <a:pPr marL="507987" indent="-499521">
              <a:buClr>
                <a:schemeClr val="dk1"/>
              </a:buClr>
              <a:buSzPts val="1500"/>
              <a:buFont typeface="Arial"/>
              <a:buAutoNum type="arabicPeriod"/>
            </a:pPr>
            <a:r>
              <a:rPr lang="en" sz="3200" b="1">
                <a:solidFill>
                  <a:schemeClr val="dk1"/>
                </a:solidFill>
              </a:rPr>
              <a:t>Things that constrain creating archival description 		</a:t>
            </a:r>
            <a:endParaRPr sz="1467"/>
          </a:p>
          <a:p>
            <a:pPr marL="507987" indent="-499521">
              <a:buClr>
                <a:schemeClr val="dk1"/>
              </a:buClr>
              <a:buSzPts val="1500"/>
              <a:buFont typeface="Arial"/>
              <a:buAutoNum type="arabicPeriod"/>
            </a:pPr>
            <a:r>
              <a:rPr lang="en" sz="3200" b="1">
                <a:solidFill>
                  <a:schemeClr val="dk1"/>
                </a:solidFill>
              </a:rPr>
              <a:t>Things that enable creating archival description 			</a:t>
            </a:r>
            <a:endParaRPr sz="3200">
              <a:solidFill>
                <a:schemeClr val="dk1"/>
              </a:solidFill>
            </a:endParaRPr>
          </a:p>
          <a:p>
            <a:pPr marL="507987" indent="-499521">
              <a:spcBef>
                <a:spcPts val="533"/>
              </a:spcBef>
              <a:buClr>
                <a:schemeClr val="dk1"/>
              </a:buClr>
              <a:buSzPts val="1500"/>
              <a:buFont typeface="Arial"/>
              <a:buAutoNum type="arabicPeriod"/>
            </a:pPr>
            <a:r>
              <a:rPr lang="en" sz="3200" b="1">
                <a:solidFill>
                  <a:schemeClr val="dk1"/>
                </a:solidFill>
              </a:rPr>
              <a:t>Incentives to participate in aggregation (current or perceived)  															</a:t>
            </a:r>
            <a:endParaRPr sz="3200">
              <a:solidFill>
                <a:schemeClr val="dk1"/>
              </a:solidFill>
            </a:endParaRPr>
          </a:p>
          <a:p>
            <a:pPr marL="507987" indent="-499521">
              <a:spcBef>
                <a:spcPts val="533"/>
              </a:spcBef>
              <a:buClr>
                <a:schemeClr val="dk1"/>
              </a:buClr>
              <a:buSzPts val="1500"/>
              <a:buFont typeface="Arial"/>
              <a:buAutoNum type="arabicPeriod"/>
            </a:pPr>
            <a:r>
              <a:rPr lang="en" sz="3200" b="1">
                <a:solidFill>
                  <a:schemeClr val="dk1"/>
                </a:solidFill>
              </a:rPr>
              <a:t>Disincentives to participating in aggregation (current or perceived)</a:t>
            </a:r>
            <a:r>
              <a:rPr lang="en" sz="3200">
                <a:solidFill>
                  <a:schemeClr val="dk1"/>
                </a:solidFill>
              </a:rPr>
              <a:t> </a:t>
            </a:r>
            <a:endParaRPr sz="3200" b="1" i="1">
              <a:solidFill>
                <a:schemeClr val="dk1"/>
              </a:solidFill>
            </a:endParaRPr>
          </a:p>
          <a:p>
            <a:pPr marL="457189" indent="-253994">
              <a:spcBef>
                <a:spcPts val="667"/>
              </a:spcBef>
              <a:spcAft>
                <a:spcPts val="1600"/>
              </a:spcAft>
              <a:buClr>
                <a:schemeClr val="dk1"/>
              </a:buClr>
              <a:buSzPts val="3200"/>
            </a:pPr>
            <a:endParaRPr sz="4267">
              <a:solidFill>
                <a:schemeClr val="dk1"/>
              </a:solidFill>
            </a:endParaRPr>
          </a:p>
        </p:txBody>
      </p:sp>
    </p:spTree>
    <p:extLst>
      <p:ext uri="{BB962C8B-B14F-4D97-AF65-F5344CB8AC3E}">
        <p14:creationId xmlns:p14="http://schemas.microsoft.com/office/powerpoint/2010/main" val="142286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EBFBC7-7424-1A5E-FA74-B50907BD2E89}"/>
              </a:ext>
            </a:extLst>
          </p:cNvPr>
          <p:cNvSpPr>
            <a:spLocks noGrp="1"/>
          </p:cNvSpPr>
          <p:nvPr>
            <p:ph type="body" sz="quarter" idx="13"/>
          </p:nvPr>
        </p:nvSpPr>
        <p:spPr>
          <a:xfrm>
            <a:off x="454382" y="457739"/>
            <a:ext cx="11252197" cy="3267516"/>
          </a:xfrm>
        </p:spPr>
        <p:txBody>
          <a:bodyPr vert="horz" lIns="91440" tIns="45720" rIns="91440" bIns="45720" anchor="t"/>
          <a:lstStyle/>
          <a:p>
            <a:pPr algn="ctr"/>
            <a:endParaRPr lang="en-US"/>
          </a:p>
          <a:p>
            <a:pPr algn="ctr"/>
            <a:r>
              <a:rPr lang="en-US"/>
              <a:t>Contributor Focus Group Findings</a:t>
            </a:r>
            <a:endParaRPr lang="en-US">
              <a:cs typeface="Arial"/>
            </a:endParaRPr>
          </a:p>
          <a:p>
            <a:pPr algn="ctr"/>
            <a:r>
              <a:rPr lang="en-US"/>
              <a:t>Challenges and Enablers</a:t>
            </a:r>
            <a:endParaRPr lang="en-US">
              <a:cs typeface="Arial"/>
            </a:endParaRPr>
          </a:p>
        </p:txBody>
      </p:sp>
    </p:spTree>
    <p:extLst>
      <p:ext uri="{BB962C8B-B14F-4D97-AF65-F5344CB8AC3E}">
        <p14:creationId xmlns:p14="http://schemas.microsoft.com/office/powerpoint/2010/main" val="35314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0"/>
          <p:cNvSpPr txBox="1">
            <a:spLocks noGrp="1"/>
          </p:cNvSpPr>
          <p:nvPr>
            <p:ph type="body" idx="1"/>
          </p:nvPr>
        </p:nvSpPr>
        <p:spPr>
          <a:xfrm>
            <a:off x="468492" y="76739"/>
            <a:ext cx="11252197" cy="915256"/>
          </a:xfrm>
          <a:prstGeom prst="rect">
            <a:avLst/>
          </a:prstGeom>
          <a:noFill/>
          <a:ln>
            <a:noFill/>
          </a:ln>
        </p:spPr>
        <p:txBody>
          <a:bodyPr spcFirstLastPara="1" wrap="square" lIns="121900" tIns="60933" rIns="121900" bIns="60933" anchor="t" anchorCtr="0">
            <a:noAutofit/>
          </a:bodyPr>
          <a:lstStyle/>
          <a:p>
            <a:pPr marL="0" indent="0">
              <a:spcBef>
                <a:spcPts val="0"/>
              </a:spcBef>
              <a:spcAft>
                <a:spcPts val="1600"/>
              </a:spcAft>
              <a:buSzPts val="2700"/>
            </a:pPr>
            <a:r>
              <a:rPr lang="en">
                <a:solidFill>
                  <a:schemeClr val="dk2"/>
                </a:solidFill>
              </a:rPr>
              <a:t>Description constrainers</a:t>
            </a:r>
            <a:endParaRPr/>
          </a:p>
        </p:txBody>
      </p:sp>
      <p:sp>
        <p:nvSpPr>
          <p:cNvPr id="436" name="Google Shape;436;p60"/>
          <p:cNvSpPr txBox="1">
            <a:spLocks noGrp="1"/>
          </p:cNvSpPr>
          <p:nvPr>
            <p:ph type="body" idx="4294967295"/>
          </p:nvPr>
        </p:nvSpPr>
        <p:spPr>
          <a:xfrm>
            <a:off x="578556" y="987777"/>
            <a:ext cx="11252200" cy="2057400"/>
          </a:xfrm>
          <a:prstGeom prst="rect">
            <a:avLst/>
          </a:prstGeom>
          <a:noFill/>
          <a:ln>
            <a:noFill/>
          </a:ln>
        </p:spPr>
        <p:txBody>
          <a:bodyPr spcFirstLastPara="1" wrap="square" lIns="121900" tIns="60933" rIns="121900" bIns="60933" anchor="t" anchorCtr="0">
            <a:normAutofit/>
          </a:bodyPr>
          <a:lstStyle/>
          <a:p>
            <a:pPr marL="457189" indent="-457189">
              <a:buSzPts val="1800"/>
              <a:buChar char="•"/>
            </a:pPr>
            <a:r>
              <a:rPr lang="en" sz="3200"/>
              <a:t>Complex workflows / workarounds (n=29)</a:t>
            </a:r>
            <a:endParaRPr lang="en-US" sz="3200"/>
          </a:p>
          <a:p>
            <a:pPr marL="457189" indent="-457189">
              <a:spcBef>
                <a:spcPts val="667"/>
              </a:spcBef>
              <a:buSzPts val="1800"/>
              <a:buChar char="•"/>
            </a:pPr>
            <a:r>
              <a:rPr lang="en" sz="3200"/>
              <a:t>Dealing with legacy description (n=19)</a:t>
            </a:r>
            <a:endParaRPr sz="3200"/>
          </a:p>
          <a:p>
            <a:pPr marL="457189" indent="-457189">
              <a:spcBef>
                <a:spcPts val="667"/>
              </a:spcBef>
              <a:spcAft>
                <a:spcPts val="1600"/>
              </a:spcAft>
              <a:buSzPts val="1800"/>
              <a:buChar char="•"/>
            </a:pPr>
            <a:r>
              <a:rPr lang="en" sz="3200"/>
              <a:t>Lack of financial resources / staffing (n=18)</a:t>
            </a:r>
            <a:endParaRPr sz="3200"/>
          </a:p>
        </p:txBody>
      </p:sp>
      <p:sp>
        <p:nvSpPr>
          <p:cNvPr id="437" name="Google Shape;437;p60"/>
          <p:cNvSpPr txBox="1"/>
          <p:nvPr/>
        </p:nvSpPr>
        <p:spPr>
          <a:xfrm>
            <a:off x="7663911" y="5707424"/>
            <a:ext cx="55664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highlight>
                  <a:srgbClr val="EDEBE9"/>
                </a:highlight>
              </a:rPr>
              <a:t>n=number of focus group interview participants ​</a:t>
            </a:r>
            <a:endParaRPr sz="1600">
              <a:solidFill>
                <a:schemeClr val="dk1"/>
              </a:solidFill>
            </a:endParaRPr>
          </a:p>
        </p:txBody>
      </p:sp>
      <p:sp>
        <p:nvSpPr>
          <p:cNvPr id="438" name="Google Shape;438;p60"/>
          <p:cNvSpPr/>
          <p:nvPr/>
        </p:nvSpPr>
        <p:spPr>
          <a:xfrm>
            <a:off x="671420" y="2940476"/>
            <a:ext cx="10889521" cy="2427835"/>
          </a:xfrm>
          <a:prstGeom prst="wedgeRoundRectCallout">
            <a:avLst>
              <a:gd name="adj1" fmla="val -36040"/>
              <a:gd name="adj2" fmla="val 90776"/>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200" b="1"/>
              <a:t>“we’re doing a lot of manual encoding, which means that for us, EAD encoding does not happen as a priority...I'll be honest.” 	</a:t>
            </a:r>
            <a:r>
              <a:rPr lang="en" sz="2400"/>
              <a:t>-</a:t>
            </a:r>
            <a:r>
              <a:rPr lang="en" sz="2400" i="1"/>
              <a:t>Curator, Public library archive, Northeast</a:t>
            </a:r>
            <a:endParaRPr sz="2400"/>
          </a:p>
        </p:txBody>
      </p:sp>
    </p:spTree>
    <p:extLst>
      <p:ext uri="{BB962C8B-B14F-4D97-AF65-F5344CB8AC3E}">
        <p14:creationId xmlns:p14="http://schemas.microsoft.com/office/powerpoint/2010/main" val="26354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1"/>
          <p:cNvSpPr txBox="1"/>
          <p:nvPr/>
        </p:nvSpPr>
        <p:spPr>
          <a:xfrm>
            <a:off x="470000" y="162188"/>
            <a:ext cx="11252000" cy="915200"/>
          </a:xfrm>
          <a:prstGeom prst="rect">
            <a:avLst/>
          </a:prstGeom>
          <a:noFill/>
          <a:ln>
            <a:noFill/>
          </a:ln>
        </p:spPr>
        <p:txBody>
          <a:bodyPr spcFirstLastPara="1" wrap="square" lIns="121900" tIns="60933" rIns="121900" bIns="60933" anchor="t" anchorCtr="0">
            <a:noAutofit/>
          </a:bodyPr>
          <a:lstStyle/>
          <a:p>
            <a:r>
              <a:rPr lang="en" sz="4800" b="1">
                <a:solidFill>
                  <a:schemeClr val="dk2"/>
                </a:solidFill>
              </a:rPr>
              <a:t>Description enablers</a:t>
            </a:r>
            <a:endParaRPr sz="2400">
              <a:solidFill>
                <a:schemeClr val="dk2"/>
              </a:solidFill>
            </a:endParaRPr>
          </a:p>
        </p:txBody>
      </p:sp>
      <p:sp>
        <p:nvSpPr>
          <p:cNvPr id="444" name="Google Shape;444;p61"/>
          <p:cNvSpPr txBox="1"/>
          <p:nvPr/>
        </p:nvSpPr>
        <p:spPr>
          <a:xfrm>
            <a:off x="470000" y="902661"/>
            <a:ext cx="11252000" cy="1823200"/>
          </a:xfrm>
          <a:prstGeom prst="rect">
            <a:avLst/>
          </a:prstGeom>
          <a:noFill/>
          <a:ln>
            <a:noFill/>
          </a:ln>
        </p:spPr>
        <p:txBody>
          <a:bodyPr spcFirstLastPara="1" wrap="square" lIns="121900" tIns="60933" rIns="121900" bIns="60933" anchor="t" anchorCtr="0">
            <a:noAutofit/>
          </a:bodyPr>
          <a:lstStyle/>
          <a:p>
            <a:pPr marL="457189" indent="-457189">
              <a:buClr>
                <a:schemeClr val="dk1"/>
              </a:buClr>
              <a:buSzPts val="1800"/>
              <a:buFont typeface="Arial"/>
              <a:buChar char="•"/>
            </a:pPr>
            <a:r>
              <a:rPr lang="en" sz="3200">
                <a:solidFill>
                  <a:schemeClr val="dk1"/>
                </a:solidFill>
              </a:rPr>
              <a:t>Collection Management Systems (n=21)</a:t>
            </a:r>
            <a:endParaRPr sz="2400">
              <a:solidFill>
                <a:schemeClr val="dk1"/>
              </a:solidFill>
            </a:endParaRPr>
          </a:p>
          <a:p>
            <a:pPr marL="457189" indent="-457189">
              <a:spcBef>
                <a:spcPts val="667"/>
              </a:spcBef>
              <a:buClr>
                <a:schemeClr val="dk1"/>
              </a:buClr>
              <a:buSzPts val="1800"/>
              <a:buFont typeface="Arial"/>
              <a:buChar char="•"/>
            </a:pPr>
            <a:r>
              <a:rPr lang="en" sz="3200">
                <a:solidFill>
                  <a:schemeClr val="dk1"/>
                </a:solidFill>
              </a:rPr>
              <a:t>Worksheets / templates (n=14)</a:t>
            </a:r>
            <a:endParaRPr sz="2400">
              <a:solidFill>
                <a:schemeClr val="dk1"/>
              </a:solidFill>
            </a:endParaRPr>
          </a:p>
          <a:p>
            <a:pPr marL="457189" indent="-457189">
              <a:spcBef>
                <a:spcPts val="667"/>
              </a:spcBef>
              <a:buClr>
                <a:schemeClr val="dk1"/>
              </a:buClr>
              <a:buSzPts val="1800"/>
              <a:buFont typeface="Arial"/>
              <a:buChar char="•"/>
            </a:pPr>
            <a:r>
              <a:rPr lang="en" sz="3200">
                <a:solidFill>
                  <a:schemeClr val="dk1"/>
                </a:solidFill>
              </a:rPr>
              <a:t>Documentation / manuals (n=8)</a:t>
            </a:r>
            <a:endParaRPr sz="2400">
              <a:solidFill>
                <a:schemeClr val="dk1"/>
              </a:solidFill>
            </a:endParaRPr>
          </a:p>
        </p:txBody>
      </p:sp>
      <p:sp>
        <p:nvSpPr>
          <p:cNvPr id="445" name="Google Shape;445;p61"/>
          <p:cNvSpPr txBox="1"/>
          <p:nvPr/>
        </p:nvSpPr>
        <p:spPr>
          <a:xfrm>
            <a:off x="7107459" y="5679529"/>
            <a:ext cx="4911200" cy="512857"/>
          </a:xfrm>
          <a:prstGeom prst="rect">
            <a:avLst/>
          </a:prstGeom>
          <a:noFill/>
          <a:ln>
            <a:noFill/>
          </a:ln>
        </p:spPr>
        <p:txBody>
          <a:bodyPr spcFirstLastPara="1" wrap="square" lIns="121900" tIns="121900" rIns="121900" bIns="121900" anchor="t" anchorCtr="0">
            <a:spAutoFit/>
          </a:bodyPr>
          <a:lstStyle/>
          <a:p>
            <a:r>
              <a:rPr lang="en" sz="1733">
                <a:solidFill>
                  <a:schemeClr val="dk1"/>
                </a:solidFill>
                <a:highlight>
                  <a:srgbClr val="EDEBE9"/>
                </a:highlight>
              </a:rPr>
              <a:t>n=number of focus group interview participants ​</a:t>
            </a:r>
            <a:endParaRPr sz="1733">
              <a:solidFill>
                <a:schemeClr val="dk1"/>
              </a:solidFill>
            </a:endParaRPr>
          </a:p>
        </p:txBody>
      </p:sp>
      <p:sp>
        <p:nvSpPr>
          <p:cNvPr id="446" name="Google Shape;446;p61"/>
          <p:cNvSpPr/>
          <p:nvPr/>
        </p:nvSpPr>
        <p:spPr>
          <a:xfrm>
            <a:off x="732400" y="2725867"/>
            <a:ext cx="10727200" cy="1823200"/>
          </a:xfrm>
          <a:prstGeom prst="wedgeRoundRectCallout">
            <a:avLst>
              <a:gd name="adj1" fmla="val 43925"/>
              <a:gd name="adj2" fmla="val 81134"/>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200" b="1"/>
              <a:t>“</a:t>
            </a:r>
            <a:r>
              <a:rPr lang="en" sz="3200" b="1" err="1"/>
              <a:t>ArchivesSpace</a:t>
            </a:r>
            <a:r>
              <a:rPr lang="en" sz="3200" b="1"/>
              <a:t> makes it easy for us...It's been a sea change for us in terms of time savings.”</a:t>
            </a:r>
            <a:endParaRPr sz="1467"/>
          </a:p>
          <a:p>
            <a:r>
              <a:rPr lang="en" sz="1867" i="1"/>
              <a:t>				</a:t>
            </a:r>
            <a:r>
              <a:rPr lang="en" sz="2000" i="1"/>
              <a:t>-Supervisory Archivist, Academic archive, West </a:t>
            </a:r>
            <a:endParaRPr sz="2000"/>
          </a:p>
        </p:txBody>
      </p:sp>
    </p:spTree>
    <p:extLst>
      <p:ext uri="{BB962C8B-B14F-4D97-AF65-F5344CB8AC3E}">
        <p14:creationId xmlns:p14="http://schemas.microsoft.com/office/powerpoint/2010/main" val="20594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EBFBC7-7424-1A5E-FA74-B50907BD2E89}"/>
              </a:ext>
            </a:extLst>
          </p:cNvPr>
          <p:cNvSpPr>
            <a:spLocks noGrp="1"/>
          </p:cNvSpPr>
          <p:nvPr>
            <p:ph type="body" sz="quarter" idx="13"/>
          </p:nvPr>
        </p:nvSpPr>
        <p:spPr>
          <a:xfrm>
            <a:off x="454382" y="457739"/>
            <a:ext cx="11252197" cy="3267516"/>
          </a:xfrm>
        </p:spPr>
        <p:txBody>
          <a:bodyPr vert="horz" lIns="91440" tIns="45720" rIns="91440" bIns="45720" anchor="t"/>
          <a:lstStyle/>
          <a:p>
            <a:pPr algn="ctr"/>
            <a:endParaRPr lang="en-US"/>
          </a:p>
          <a:p>
            <a:pPr algn="ctr"/>
            <a:r>
              <a:rPr lang="en-US">
                <a:cs typeface="Arial"/>
              </a:rPr>
              <a:t>EAD Findings</a:t>
            </a:r>
          </a:p>
          <a:p>
            <a:pPr algn="ctr"/>
            <a:r>
              <a:rPr lang="en-US">
                <a:cs typeface="Arial"/>
              </a:rPr>
              <a:t>Data quality</a:t>
            </a:r>
          </a:p>
        </p:txBody>
      </p:sp>
    </p:spTree>
    <p:extLst>
      <p:ext uri="{BB962C8B-B14F-4D97-AF65-F5344CB8AC3E}">
        <p14:creationId xmlns:p14="http://schemas.microsoft.com/office/powerpoint/2010/main" val="179281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1F9A8-E24A-CA38-60F3-F344115362C7}"/>
              </a:ext>
            </a:extLst>
          </p:cNvPr>
          <p:cNvSpPr>
            <a:spLocks noGrp="1"/>
          </p:cNvSpPr>
          <p:nvPr>
            <p:ph type="body" sz="quarter" idx="13"/>
          </p:nvPr>
        </p:nvSpPr>
        <p:spPr/>
        <p:txBody>
          <a:bodyPr vert="horz" lIns="91440" tIns="45720" rIns="91440" bIns="45720" anchor="t"/>
          <a:lstStyle/>
          <a:p>
            <a:r>
              <a:rPr lang="en-US"/>
              <a:t>Focus of this work</a:t>
            </a:r>
          </a:p>
        </p:txBody>
      </p:sp>
      <p:sp>
        <p:nvSpPr>
          <p:cNvPr id="3" name="Text Placeholder 2">
            <a:extLst>
              <a:ext uri="{FF2B5EF4-FFF2-40B4-BE49-F238E27FC236}">
                <a16:creationId xmlns:a16="http://schemas.microsoft.com/office/drawing/2014/main" id="{A0D57B16-3E29-7942-E41B-4E7DB1EACA8A}"/>
              </a:ext>
            </a:extLst>
          </p:cNvPr>
          <p:cNvSpPr>
            <a:spLocks noGrp="1"/>
          </p:cNvSpPr>
          <p:nvPr>
            <p:ph type="body" sz="quarter" idx="12"/>
          </p:nvPr>
        </p:nvSpPr>
        <p:spPr/>
        <p:txBody>
          <a:bodyPr/>
          <a:lstStyle/>
          <a:p>
            <a:pPr marL="533386" lvl="1" indent="0">
              <a:buNone/>
            </a:pPr>
            <a:r>
              <a:rPr lang="en-US" sz="2800">
                <a:latin typeface="Arial" panose="020B0604020202020204" pitchFamily="34" charset="0"/>
              </a:rPr>
              <a:t>H</a:t>
            </a:r>
            <a:r>
              <a:rPr lang="en-US" sz="2800">
                <a:effectLst/>
                <a:latin typeface="Arial" panose="020B0604020202020204" pitchFamily="34" charset="0"/>
              </a:rPr>
              <a:t>ow much consistency exists across the body of EAD encoded records found in current aggregations of archival description?</a:t>
            </a:r>
          </a:p>
          <a:p>
            <a:pPr marL="0" indent="0">
              <a:buNone/>
            </a:pPr>
            <a:r>
              <a:rPr lang="en-US">
                <a:latin typeface="Arial" panose="020B0604020202020204" pitchFamily="34" charset="0"/>
              </a:rPr>
              <a:t>AND</a:t>
            </a:r>
          </a:p>
          <a:p>
            <a:pPr marL="533386" lvl="1" indent="0">
              <a:buNone/>
            </a:pPr>
            <a:r>
              <a:rPr lang="en-US" sz="2800">
                <a:effectLst/>
                <a:latin typeface="Arial" panose="020B0604020202020204" pitchFamily="34" charset="0"/>
              </a:rPr>
              <a:t>How current data would support user discovery and access needs?</a:t>
            </a:r>
            <a:endParaRPr lang="en-US" sz="2800"/>
          </a:p>
        </p:txBody>
      </p:sp>
    </p:spTree>
    <p:extLst>
      <p:ext uri="{BB962C8B-B14F-4D97-AF65-F5344CB8AC3E}">
        <p14:creationId xmlns:p14="http://schemas.microsoft.com/office/powerpoint/2010/main" val="188057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BC42F-2474-9E69-914B-7411B06E9BF0}"/>
              </a:ext>
            </a:extLst>
          </p:cNvPr>
          <p:cNvPicPr>
            <a:picLocks noChangeAspect="1"/>
          </p:cNvPicPr>
          <p:nvPr/>
        </p:nvPicPr>
        <p:blipFill>
          <a:blip r:embed="rId3"/>
          <a:stretch>
            <a:fillRect/>
          </a:stretch>
        </p:blipFill>
        <p:spPr>
          <a:xfrm>
            <a:off x="1783668" y="915367"/>
            <a:ext cx="8131732" cy="5295584"/>
          </a:xfrm>
          <a:prstGeom prst="rect">
            <a:avLst/>
          </a:prstGeom>
        </p:spPr>
      </p:pic>
      <p:sp>
        <p:nvSpPr>
          <p:cNvPr id="4" name="Text Placeholder 3">
            <a:extLst>
              <a:ext uri="{FF2B5EF4-FFF2-40B4-BE49-F238E27FC236}">
                <a16:creationId xmlns:a16="http://schemas.microsoft.com/office/drawing/2014/main" id="{3FFFA66B-DA24-F7A5-550F-FAB7278F93B1}"/>
              </a:ext>
            </a:extLst>
          </p:cNvPr>
          <p:cNvSpPr>
            <a:spLocks noGrp="1"/>
          </p:cNvSpPr>
          <p:nvPr>
            <p:ph type="body" idx="1"/>
          </p:nvPr>
        </p:nvSpPr>
        <p:spPr>
          <a:xfrm>
            <a:off x="469901" y="189421"/>
            <a:ext cx="11252197" cy="915256"/>
          </a:xfrm>
        </p:spPr>
        <p:txBody>
          <a:bodyPr/>
          <a:lstStyle/>
          <a:p>
            <a:r>
              <a:rPr lang="en-US"/>
              <a:t>DACS compliance</a:t>
            </a:r>
          </a:p>
        </p:txBody>
      </p:sp>
    </p:spTree>
    <p:extLst>
      <p:ext uri="{BB962C8B-B14F-4D97-AF65-F5344CB8AC3E}">
        <p14:creationId xmlns:p14="http://schemas.microsoft.com/office/powerpoint/2010/main" val="258732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471006" y="105418"/>
            <a:ext cx="11486607" cy="1563625"/>
          </a:xfrm>
        </p:spPr>
        <p:txBody>
          <a:bodyPr/>
          <a:lstStyle/>
          <a:p>
            <a:pPr algn="ctr"/>
            <a:r>
              <a:rPr lang="en-US" sz="3733"/>
              <a:t>NAFAN</a:t>
            </a:r>
          </a:p>
          <a:p>
            <a:pPr algn="ctr"/>
            <a:r>
              <a:rPr lang="en-US" sz="2800"/>
              <a:t>“</a:t>
            </a:r>
            <a:r>
              <a:rPr lang="en-US" sz="2800" i="1"/>
              <a:t>A national finding aid network that is community-driven,                -sustained, and -governed.”</a:t>
            </a:r>
          </a:p>
        </p:txBody>
      </p:sp>
      <p:pic>
        <p:nvPicPr>
          <p:cNvPr id="1034" name="Picture 10">
            <a:extLst>
              <a:ext uri="{FF2B5EF4-FFF2-40B4-BE49-F238E27FC236}">
                <a16:creationId xmlns:a16="http://schemas.microsoft.com/office/drawing/2014/main" id="{57E16C35-AB98-3E46-A51F-6E1FAF89F6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392" y="1669043"/>
            <a:ext cx="11486608" cy="336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D3FF7E-E19D-8E4B-976E-F5529F8346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0044" y="1794245"/>
            <a:ext cx="5283049" cy="277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3700399" y="4710340"/>
            <a:ext cx="3264733" cy="1077218"/>
          </a:xfrm>
          <a:prstGeom prst="rect">
            <a:avLst/>
          </a:prstGeom>
        </p:spPr>
        <p:txBody>
          <a:bodyPr wrap="square">
            <a:spAutoFit/>
          </a:bodyPr>
          <a:lstStyle/>
          <a:p>
            <a:r>
              <a:rPr lang="en-US" sz="1600">
                <a:solidFill>
                  <a:srgbClr val="CCFF99"/>
                </a:solidFill>
                <a:latin typeface="Arial" panose="020B0604020202020204" pitchFamily="34" charset="0"/>
              </a:rPr>
              <a:t>▇ </a:t>
            </a:r>
            <a:r>
              <a:rPr lang="en-US" sz="1600">
                <a:solidFill>
                  <a:srgbClr val="595959"/>
                </a:solidFill>
                <a:latin typeface="Calibri" panose="020F0502020204030204" pitchFamily="34" charset="0"/>
              </a:rPr>
              <a:t>= Statewide/regional coverage</a:t>
            </a:r>
            <a:endParaRPr lang="en-US" sz="1600"/>
          </a:p>
          <a:p>
            <a:r>
              <a:rPr lang="en-US" sz="1600">
                <a:solidFill>
                  <a:srgbClr val="FFFF99"/>
                </a:solidFill>
                <a:latin typeface="Arial" panose="020B0604020202020204" pitchFamily="34" charset="0"/>
              </a:rPr>
              <a:t>▇</a:t>
            </a:r>
            <a:r>
              <a:rPr lang="en-US" sz="1600">
                <a:solidFill>
                  <a:srgbClr val="92D050"/>
                </a:solidFill>
                <a:latin typeface="Arial" panose="020B0604020202020204" pitchFamily="34" charset="0"/>
              </a:rPr>
              <a:t> </a:t>
            </a:r>
            <a:r>
              <a:rPr lang="en-US" sz="1600">
                <a:solidFill>
                  <a:srgbClr val="595959"/>
                </a:solidFill>
                <a:latin typeface="Calibri" panose="020F0502020204030204" pitchFamily="34" charset="0"/>
              </a:rPr>
              <a:t>= Partial coverage</a:t>
            </a:r>
            <a:endParaRPr lang="en-US" sz="1600"/>
          </a:p>
          <a:p>
            <a:r>
              <a:rPr lang="en-US" sz="1600">
                <a:solidFill>
                  <a:srgbClr val="CCECFF"/>
                </a:solidFill>
                <a:latin typeface="Arial" panose="020B0604020202020204" pitchFamily="34" charset="0"/>
              </a:rPr>
              <a:t>▇</a:t>
            </a:r>
            <a:r>
              <a:rPr lang="en-US" sz="1600">
                <a:solidFill>
                  <a:srgbClr val="595959"/>
                </a:solidFill>
                <a:latin typeface="Calibri" panose="020F0502020204030204" pitchFamily="34" charset="0"/>
              </a:rPr>
              <a:t> = Defunct aggregation</a:t>
            </a:r>
            <a:endParaRPr lang="en-US" sz="1600"/>
          </a:p>
          <a:p>
            <a:r>
              <a:rPr lang="en-US" sz="1600">
                <a:solidFill>
                  <a:srgbClr val="FF9966"/>
                </a:solidFill>
                <a:latin typeface="Arial" panose="020B0604020202020204" pitchFamily="34" charset="0"/>
              </a:rPr>
              <a:t>▇</a:t>
            </a:r>
            <a:r>
              <a:rPr lang="en-US" sz="1600">
                <a:solidFill>
                  <a:srgbClr val="CCECFF"/>
                </a:solidFill>
                <a:latin typeface="Arial" panose="020B0604020202020204" pitchFamily="34" charset="0"/>
              </a:rPr>
              <a:t> </a:t>
            </a:r>
            <a:r>
              <a:rPr lang="en-US" sz="1600">
                <a:solidFill>
                  <a:srgbClr val="595959"/>
                </a:solidFill>
                <a:latin typeface="Calibri" panose="020F0502020204030204" pitchFamily="34" charset="0"/>
              </a:rPr>
              <a:t>= No coverage</a:t>
            </a:r>
            <a:endParaRPr lang="en-US" sz="1600"/>
          </a:p>
        </p:txBody>
      </p:sp>
      <p:pic>
        <p:nvPicPr>
          <p:cNvPr id="1030" name="Picture 6">
            <a:extLst>
              <a:ext uri="{FF2B5EF4-FFF2-40B4-BE49-F238E27FC236}">
                <a16:creationId xmlns:a16="http://schemas.microsoft.com/office/drawing/2014/main" id="{4ED95703-C57C-BB40-9B32-32594A92BF8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71526" y="4511963"/>
            <a:ext cx="1428873" cy="9259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211" y="4103123"/>
            <a:ext cx="1980315" cy="1334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2351450" y="5959984"/>
            <a:ext cx="1125629" cy="297454"/>
          </a:xfrm>
          <a:prstGeom prst="rect">
            <a:avLst/>
          </a:prstGeom>
          <a:noFill/>
        </p:spPr>
        <p:txBody>
          <a:bodyPr wrap="none" rtlCol="0">
            <a:spAutoFit/>
          </a:bodyPr>
          <a:lstStyle/>
          <a:p>
            <a:r>
              <a:rPr lang="en-US" sz="1333"/>
              <a:t>*not to scale</a:t>
            </a:r>
          </a:p>
        </p:txBody>
      </p:sp>
    </p:spTree>
    <p:extLst>
      <p:ext uri="{BB962C8B-B14F-4D97-AF65-F5344CB8AC3E}">
        <p14:creationId xmlns:p14="http://schemas.microsoft.com/office/powerpoint/2010/main" val="386157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293F6-93AD-5E6E-B9CC-FCA044229840}"/>
              </a:ext>
            </a:extLst>
          </p:cNvPr>
          <p:cNvPicPr>
            <a:picLocks noChangeAspect="1"/>
          </p:cNvPicPr>
          <p:nvPr/>
        </p:nvPicPr>
        <p:blipFill>
          <a:blip r:embed="rId3"/>
          <a:stretch>
            <a:fillRect/>
          </a:stretch>
        </p:blipFill>
        <p:spPr>
          <a:xfrm>
            <a:off x="6235701" y="163547"/>
            <a:ext cx="4915326" cy="6530906"/>
          </a:xfrm>
          <a:prstGeom prst="rect">
            <a:avLst/>
          </a:prstGeom>
        </p:spPr>
      </p:pic>
      <p:sp>
        <p:nvSpPr>
          <p:cNvPr id="4" name="Text Placeholder 3">
            <a:extLst>
              <a:ext uri="{FF2B5EF4-FFF2-40B4-BE49-F238E27FC236}">
                <a16:creationId xmlns:a16="http://schemas.microsoft.com/office/drawing/2014/main" id="{543A7CDC-50D3-A3C8-0EFB-A04F989C2CB2}"/>
              </a:ext>
            </a:extLst>
          </p:cNvPr>
          <p:cNvSpPr>
            <a:spLocks noGrp="1"/>
          </p:cNvSpPr>
          <p:nvPr>
            <p:ph type="body" sz="quarter" idx="13"/>
          </p:nvPr>
        </p:nvSpPr>
        <p:spPr>
          <a:xfrm>
            <a:off x="454383" y="457739"/>
            <a:ext cx="6149618" cy="915256"/>
          </a:xfrm>
        </p:spPr>
        <p:txBody>
          <a:bodyPr/>
          <a:lstStyle/>
          <a:p>
            <a:r>
              <a:rPr lang="en-US" sz="3600"/>
              <a:t>Framework for data quality</a:t>
            </a:r>
          </a:p>
        </p:txBody>
      </p:sp>
      <p:sp>
        <p:nvSpPr>
          <p:cNvPr id="2" name="Text Placeholder 1">
            <a:extLst>
              <a:ext uri="{FF2B5EF4-FFF2-40B4-BE49-F238E27FC236}">
                <a16:creationId xmlns:a16="http://schemas.microsoft.com/office/drawing/2014/main" id="{04468F54-C764-9233-D604-AB6484105B31}"/>
              </a:ext>
            </a:extLst>
          </p:cNvPr>
          <p:cNvSpPr>
            <a:spLocks noGrp="1"/>
          </p:cNvSpPr>
          <p:nvPr>
            <p:ph type="body" sz="quarter" idx="12"/>
          </p:nvPr>
        </p:nvSpPr>
        <p:spPr>
          <a:xfrm>
            <a:off x="454383" y="1372996"/>
            <a:ext cx="5501918" cy="4475171"/>
          </a:xfrm>
        </p:spPr>
        <p:txBody>
          <a:bodyPr/>
          <a:lstStyle/>
          <a:p>
            <a:pPr marL="0" indent="0">
              <a:buNone/>
            </a:pPr>
            <a:r>
              <a:rPr lang="en-US"/>
              <a:t>High-level features in archival discovery systems</a:t>
            </a:r>
          </a:p>
          <a:p>
            <a:pPr>
              <a:buFont typeface="Wingdings" panose="05000000000000000000" pitchFamily="2" charset="2"/>
              <a:buChar char="§"/>
            </a:pPr>
            <a:r>
              <a:rPr lang="en-US"/>
              <a:t>Search</a:t>
            </a:r>
          </a:p>
          <a:p>
            <a:pPr>
              <a:buFont typeface="Wingdings" panose="05000000000000000000" pitchFamily="2" charset="2"/>
              <a:buChar char="§"/>
            </a:pPr>
            <a:r>
              <a:rPr lang="en-US"/>
              <a:t>Browse</a:t>
            </a:r>
          </a:p>
          <a:p>
            <a:pPr>
              <a:buFont typeface="Wingdings" panose="05000000000000000000" pitchFamily="2" charset="2"/>
              <a:buChar char="§"/>
            </a:pPr>
            <a:r>
              <a:rPr lang="en-US"/>
              <a:t>Results display</a:t>
            </a:r>
          </a:p>
          <a:p>
            <a:pPr>
              <a:buFont typeface="Wingdings" panose="05000000000000000000" pitchFamily="2" charset="2"/>
              <a:buChar char="§"/>
            </a:pPr>
            <a:r>
              <a:rPr lang="en-US"/>
              <a:t>Sort</a:t>
            </a:r>
          </a:p>
          <a:p>
            <a:pPr>
              <a:buFont typeface="Wingdings" panose="05000000000000000000" pitchFamily="2" charset="2"/>
              <a:buChar char="§"/>
            </a:pPr>
            <a:r>
              <a:rPr lang="en-US"/>
              <a:t>Facet</a:t>
            </a:r>
          </a:p>
        </p:txBody>
      </p:sp>
    </p:spTree>
    <p:extLst>
      <p:ext uri="{BB962C8B-B14F-4D97-AF65-F5344CB8AC3E}">
        <p14:creationId xmlns:p14="http://schemas.microsoft.com/office/powerpoint/2010/main" val="163050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17503-CF9D-C830-1FC7-6E6C125B1DBE}"/>
              </a:ext>
            </a:extLst>
          </p:cNvPr>
          <p:cNvSpPr>
            <a:spLocks noGrp="1"/>
          </p:cNvSpPr>
          <p:nvPr>
            <p:ph type="body" sz="quarter" idx="13"/>
          </p:nvPr>
        </p:nvSpPr>
        <p:spPr>
          <a:xfrm>
            <a:off x="597947" y="1672522"/>
            <a:ext cx="11252197" cy="915256"/>
          </a:xfrm>
        </p:spPr>
        <p:txBody>
          <a:bodyPr vert="horz" lIns="91440" tIns="45720" rIns="91440" bIns="45720" anchor="t"/>
          <a:lstStyle/>
          <a:p>
            <a:pPr algn="ctr"/>
            <a:r>
              <a:rPr lang="en-US"/>
              <a:t>Contributor Focus Group Findings</a:t>
            </a:r>
          </a:p>
          <a:p>
            <a:pPr algn="ctr"/>
            <a:r>
              <a:rPr lang="en-US"/>
              <a:t>Incentives and disincentives to participate in aggregation</a:t>
            </a:r>
            <a:endParaRPr lang="en-US">
              <a:cs typeface="Arial"/>
            </a:endParaRPr>
          </a:p>
        </p:txBody>
      </p:sp>
    </p:spTree>
    <p:extLst>
      <p:ext uri="{BB962C8B-B14F-4D97-AF65-F5344CB8AC3E}">
        <p14:creationId xmlns:p14="http://schemas.microsoft.com/office/powerpoint/2010/main" val="41709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2"/>
          <p:cNvSpPr txBox="1"/>
          <p:nvPr/>
        </p:nvSpPr>
        <p:spPr>
          <a:xfrm>
            <a:off x="613154" y="174215"/>
            <a:ext cx="11252197" cy="915256"/>
          </a:xfrm>
          <a:prstGeom prst="rect">
            <a:avLst/>
          </a:prstGeom>
          <a:noFill/>
          <a:ln>
            <a:noFill/>
          </a:ln>
        </p:spPr>
        <p:txBody>
          <a:bodyPr spcFirstLastPara="1" wrap="square" lIns="91433" tIns="45700" rIns="91433" bIns="45700" anchor="t" anchorCtr="0">
            <a:noAutofit/>
          </a:bodyPr>
          <a:lstStyle/>
          <a:p>
            <a:pPr>
              <a:buClr>
                <a:schemeClr val="dk2"/>
              </a:buClr>
              <a:buSzPts val="3300"/>
            </a:pPr>
            <a:r>
              <a:rPr lang="en" sz="4400" b="1">
                <a:solidFill>
                  <a:schemeClr val="dk2"/>
                </a:solidFill>
              </a:rPr>
              <a:t>Disincentives to participate</a:t>
            </a:r>
            <a:endParaRPr sz="1467"/>
          </a:p>
        </p:txBody>
      </p:sp>
      <p:sp>
        <p:nvSpPr>
          <p:cNvPr id="453" name="Google Shape;453;p62"/>
          <p:cNvSpPr txBox="1"/>
          <p:nvPr/>
        </p:nvSpPr>
        <p:spPr>
          <a:xfrm>
            <a:off x="796467" y="924967"/>
            <a:ext cx="10458800" cy="1865600"/>
          </a:xfrm>
          <a:prstGeom prst="rect">
            <a:avLst/>
          </a:prstGeom>
          <a:noFill/>
          <a:ln>
            <a:noFill/>
          </a:ln>
        </p:spPr>
        <p:txBody>
          <a:bodyPr spcFirstLastPara="1" wrap="square" lIns="121900" tIns="60967" rIns="121900" bIns="60967" anchor="t" anchorCtr="0">
            <a:noAutofit/>
          </a:bodyPr>
          <a:lstStyle/>
          <a:p>
            <a:pPr marL="338658" indent="-338658">
              <a:buClr>
                <a:schemeClr val="dk1"/>
              </a:buClr>
              <a:buSzPts val="2400"/>
              <a:buFont typeface="Arial"/>
              <a:buChar char="•"/>
            </a:pPr>
            <a:r>
              <a:rPr lang="en" sz="3200">
                <a:solidFill>
                  <a:schemeClr val="dk1"/>
                </a:solidFill>
              </a:rPr>
              <a:t>Data requirements (n=19)</a:t>
            </a:r>
            <a:endParaRPr sz="1467"/>
          </a:p>
          <a:p>
            <a:pPr marL="338658" indent="-338658">
              <a:spcBef>
                <a:spcPts val="667"/>
              </a:spcBef>
              <a:buClr>
                <a:schemeClr val="dk1"/>
              </a:buClr>
              <a:buSzPts val="2400"/>
              <a:buFont typeface="Arial"/>
              <a:buChar char="•"/>
            </a:pPr>
            <a:r>
              <a:rPr lang="en" sz="3200">
                <a:solidFill>
                  <a:schemeClr val="dk1"/>
                </a:solidFill>
              </a:rPr>
              <a:t>Difficult to edit / update (n=14) or submit (n=8) records</a:t>
            </a:r>
            <a:endParaRPr sz="3200">
              <a:solidFill>
                <a:schemeClr val="dk1"/>
              </a:solidFill>
            </a:endParaRPr>
          </a:p>
          <a:p>
            <a:pPr marL="338658" indent="-338658">
              <a:spcBef>
                <a:spcPts val="667"/>
              </a:spcBef>
              <a:buClr>
                <a:schemeClr val="dk1"/>
              </a:buClr>
              <a:buSzPts val="2400"/>
              <a:buFont typeface="Arial"/>
              <a:buChar char="•"/>
            </a:pPr>
            <a:r>
              <a:rPr lang="en" sz="3200">
                <a:solidFill>
                  <a:schemeClr val="dk1"/>
                </a:solidFill>
              </a:rPr>
              <a:t>Cost (n=8) </a:t>
            </a:r>
            <a:endParaRPr sz="1467"/>
          </a:p>
        </p:txBody>
      </p:sp>
      <p:sp>
        <p:nvSpPr>
          <p:cNvPr id="454" name="Google Shape;454;p62"/>
          <p:cNvSpPr txBox="1"/>
          <p:nvPr/>
        </p:nvSpPr>
        <p:spPr>
          <a:xfrm>
            <a:off x="6962331" y="5592267"/>
            <a:ext cx="5121600" cy="389801"/>
          </a:xfrm>
          <a:prstGeom prst="rect">
            <a:avLst/>
          </a:prstGeom>
          <a:noFill/>
          <a:ln>
            <a:noFill/>
          </a:ln>
        </p:spPr>
        <p:txBody>
          <a:bodyPr spcFirstLastPara="1" wrap="square" lIns="121900" tIns="60967" rIns="121900" bIns="60967" anchor="t" anchorCtr="0">
            <a:spAutoFit/>
          </a:bodyPr>
          <a:lstStyle/>
          <a:p>
            <a:r>
              <a:rPr lang="en" sz="1733">
                <a:solidFill>
                  <a:schemeClr val="dk1"/>
                </a:solidFill>
              </a:rPr>
              <a:t>n=number of focus group interview participants</a:t>
            </a:r>
            <a:endParaRPr sz="1200"/>
          </a:p>
        </p:txBody>
      </p:sp>
      <p:sp>
        <p:nvSpPr>
          <p:cNvPr id="455" name="Google Shape;455;p62"/>
          <p:cNvSpPr/>
          <p:nvPr/>
        </p:nvSpPr>
        <p:spPr>
          <a:xfrm>
            <a:off x="278743" y="2790464"/>
            <a:ext cx="11805200" cy="2316800"/>
          </a:xfrm>
          <a:prstGeom prst="wedgeRoundRectCallout">
            <a:avLst>
              <a:gd name="adj1" fmla="val -38299"/>
              <a:gd name="adj2" fmla="val 78406"/>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067" b="1">
                <a:solidFill>
                  <a:schemeClr val="dk1"/>
                </a:solidFill>
              </a:rPr>
              <a:t>“We joined the [aggregator], and I have not put anything there yet because I have to reformat and redo the data that I have done already so that their system can read it and it's so time-consuming...” 			</a:t>
            </a:r>
            <a:r>
              <a:rPr lang="en" sz="2000">
                <a:solidFill>
                  <a:schemeClr val="dk1"/>
                </a:solidFill>
              </a:rPr>
              <a:t>-</a:t>
            </a:r>
            <a:r>
              <a:rPr lang="en" sz="2000" i="1">
                <a:solidFill>
                  <a:schemeClr val="dk1"/>
                </a:solidFill>
              </a:rPr>
              <a:t>Archivist, Museum archive, Midwest</a:t>
            </a:r>
            <a:r>
              <a:rPr lang="en" sz="2000">
                <a:solidFill>
                  <a:schemeClr val="dk1"/>
                </a:solidFill>
              </a:rPr>
              <a:t> </a:t>
            </a:r>
            <a:endParaRPr sz="1467"/>
          </a:p>
        </p:txBody>
      </p:sp>
    </p:spTree>
    <p:extLst>
      <p:ext uri="{BB962C8B-B14F-4D97-AF65-F5344CB8AC3E}">
        <p14:creationId xmlns:p14="http://schemas.microsoft.com/office/powerpoint/2010/main" val="162609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3"/>
          <p:cNvSpPr txBox="1">
            <a:spLocks noGrp="1"/>
          </p:cNvSpPr>
          <p:nvPr>
            <p:ph type="body" idx="1"/>
          </p:nvPr>
        </p:nvSpPr>
        <p:spPr>
          <a:xfrm>
            <a:off x="359840" y="112049"/>
            <a:ext cx="11252197" cy="915256"/>
          </a:xfrm>
          <a:prstGeom prst="rect">
            <a:avLst/>
          </a:prstGeom>
          <a:noFill/>
          <a:ln>
            <a:noFill/>
          </a:ln>
        </p:spPr>
        <p:txBody>
          <a:bodyPr spcFirstLastPara="1" wrap="square" lIns="91433" tIns="45700" rIns="91433" bIns="45700" anchor="t" anchorCtr="0">
            <a:noAutofit/>
          </a:bodyPr>
          <a:lstStyle/>
          <a:p>
            <a:pPr marL="0" indent="0">
              <a:spcBef>
                <a:spcPts val="0"/>
              </a:spcBef>
              <a:buSzPts val="3300"/>
            </a:pPr>
            <a:r>
              <a:rPr lang="en" sz="4400"/>
              <a:t>Incentives to participate</a:t>
            </a:r>
            <a:endParaRPr/>
          </a:p>
        </p:txBody>
      </p:sp>
      <p:sp>
        <p:nvSpPr>
          <p:cNvPr id="462" name="Google Shape;462;p63"/>
          <p:cNvSpPr txBox="1">
            <a:spLocks noGrp="1"/>
          </p:cNvSpPr>
          <p:nvPr>
            <p:ph type="body" idx="2"/>
          </p:nvPr>
        </p:nvSpPr>
        <p:spPr>
          <a:xfrm>
            <a:off x="469902" y="839537"/>
            <a:ext cx="11252197" cy="2056004"/>
          </a:xfrm>
          <a:prstGeom prst="rect">
            <a:avLst/>
          </a:prstGeom>
          <a:noFill/>
          <a:ln>
            <a:noFill/>
          </a:ln>
        </p:spPr>
        <p:txBody>
          <a:bodyPr spcFirstLastPara="1" wrap="square" lIns="121900" tIns="60967" rIns="121900" bIns="60967" anchor="t" anchorCtr="0">
            <a:noAutofit/>
          </a:bodyPr>
          <a:lstStyle/>
          <a:p>
            <a:pPr marL="457189" indent="-457189">
              <a:spcBef>
                <a:spcPts val="0"/>
              </a:spcBef>
            </a:pPr>
            <a:r>
              <a:rPr lang="en"/>
              <a:t>Increased visibility / awareness of collections (n=25)</a:t>
            </a:r>
            <a:endParaRPr/>
          </a:p>
          <a:p>
            <a:pPr marL="457189" indent="-457189"/>
            <a:r>
              <a:rPr lang="en"/>
              <a:t>Uncovering connections between collections (n=22)</a:t>
            </a:r>
            <a:endParaRPr/>
          </a:p>
          <a:p>
            <a:pPr marL="457189" indent="-457189"/>
            <a:r>
              <a:rPr lang="en"/>
              <a:t>Ease of contributing existing records</a:t>
            </a:r>
            <a:r>
              <a:rPr lang="en" i="1"/>
              <a:t> </a:t>
            </a:r>
            <a:r>
              <a:rPr lang="en"/>
              <a:t>(n=21)</a:t>
            </a:r>
            <a:endParaRPr/>
          </a:p>
        </p:txBody>
      </p:sp>
      <p:sp>
        <p:nvSpPr>
          <p:cNvPr id="463" name="Google Shape;463;p63"/>
          <p:cNvSpPr txBox="1"/>
          <p:nvPr/>
        </p:nvSpPr>
        <p:spPr>
          <a:xfrm>
            <a:off x="367495" y="2884715"/>
            <a:ext cx="11252197" cy="915256"/>
          </a:xfrm>
          <a:prstGeom prst="rect">
            <a:avLst/>
          </a:prstGeom>
          <a:noFill/>
          <a:ln>
            <a:noFill/>
          </a:ln>
        </p:spPr>
        <p:txBody>
          <a:bodyPr spcFirstLastPara="1" wrap="square" lIns="91433" tIns="45700" rIns="91433" bIns="45700" anchor="t" anchorCtr="0">
            <a:noAutofit/>
          </a:bodyPr>
          <a:lstStyle/>
          <a:p>
            <a:pPr>
              <a:buClr>
                <a:schemeClr val="dk2"/>
              </a:buClr>
              <a:buSzPts val="3300"/>
            </a:pPr>
            <a:endParaRPr sz="4400" b="1">
              <a:solidFill>
                <a:schemeClr val="dk2"/>
              </a:solidFill>
            </a:endParaRPr>
          </a:p>
        </p:txBody>
      </p:sp>
      <p:sp>
        <p:nvSpPr>
          <p:cNvPr id="464" name="Google Shape;464;p63"/>
          <p:cNvSpPr txBox="1"/>
          <p:nvPr/>
        </p:nvSpPr>
        <p:spPr>
          <a:xfrm>
            <a:off x="367493" y="3763684"/>
            <a:ext cx="8440056" cy="1865504"/>
          </a:xfrm>
          <a:prstGeom prst="rect">
            <a:avLst/>
          </a:prstGeom>
          <a:noFill/>
          <a:ln>
            <a:noFill/>
          </a:ln>
        </p:spPr>
        <p:txBody>
          <a:bodyPr spcFirstLastPara="1" wrap="square" lIns="121900" tIns="60967" rIns="121900" bIns="60967" anchor="t" anchorCtr="0">
            <a:noAutofit/>
          </a:bodyPr>
          <a:lstStyle/>
          <a:p>
            <a:pPr marL="338658" indent="-135463">
              <a:buClr>
                <a:schemeClr val="dk1"/>
              </a:buClr>
              <a:buSzPts val="2400"/>
            </a:pPr>
            <a:endParaRPr sz="3200">
              <a:solidFill>
                <a:schemeClr val="dk1"/>
              </a:solidFill>
            </a:endParaRPr>
          </a:p>
        </p:txBody>
      </p:sp>
      <p:sp>
        <p:nvSpPr>
          <p:cNvPr id="465" name="Google Shape;465;p63"/>
          <p:cNvSpPr txBox="1"/>
          <p:nvPr/>
        </p:nvSpPr>
        <p:spPr>
          <a:xfrm>
            <a:off x="5402705" y="5657351"/>
            <a:ext cx="6524400" cy="430901"/>
          </a:xfrm>
          <a:prstGeom prst="rect">
            <a:avLst/>
          </a:prstGeom>
          <a:noFill/>
          <a:ln>
            <a:noFill/>
          </a:ln>
        </p:spPr>
        <p:txBody>
          <a:bodyPr spcFirstLastPara="1" wrap="square" lIns="121900" tIns="60967" rIns="121900" bIns="60967" anchor="t" anchorCtr="0">
            <a:spAutoFit/>
          </a:bodyPr>
          <a:lstStyle/>
          <a:p>
            <a:r>
              <a:rPr lang="en" sz="2000">
                <a:solidFill>
                  <a:schemeClr val="dk1"/>
                </a:solidFill>
              </a:rPr>
              <a:t>n=number of focus group interview participants</a:t>
            </a:r>
            <a:endParaRPr sz="1467"/>
          </a:p>
        </p:txBody>
      </p:sp>
      <p:sp>
        <p:nvSpPr>
          <p:cNvPr id="466" name="Google Shape;466;p63"/>
          <p:cNvSpPr/>
          <p:nvPr/>
        </p:nvSpPr>
        <p:spPr>
          <a:xfrm>
            <a:off x="367393" y="2781749"/>
            <a:ext cx="11457200" cy="2161200"/>
          </a:xfrm>
          <a:prstGeom prst="wedgeRoundRectCallout">
            <a:avLst>
              <a:gd name="adj1" fmla="val -43991"/>
              <a:gd name="adj2" fmla="val 97774"/>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067" b="1"/>
              <a:t>“For the institution, it makes our resources more discoverable, and it also puts them in a conversation with other resources in other institutions that are similar.” </a:t>
            </a:r>
            <a:endParaRPr sz="1467"/>
          </a:p>
          <a:p>
            <a:pPr>
              <a:spcBef>
                <a:spcPts val="400"/>
              </a:spcBef>
            </a:pPr>
            <a:r>
              <a:rPr lang="en" sz="2000" i="1"/>
              <a:t>					- Curator, Academic archive, West</a:t>
            </a:r>
            <a:endParaRPr sz="2000"/>
          </a:p>
        </p:txBody>
      </p:sp>
    </p:spTree>
    <p:extLst>
      <p:ext uri="{BB962C8B-B14F-4D97-AF65-F5344CB8AC3E}">
        <p14:creationId xmlns:p14="http://schemas.microsoft.com/office/powerpoint/2010/main" val="346336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C6F57B-F6BC-AB80-D8B0-47EEEF062E94}"/>
              </a:ext>
            </a:extLst>
          </p:cNvPr>
          <p:cNvSpPr>
            <a:spLocks noGrp="1"/>
          </p:cNvSpPr>
          <p:nvPr>
            <p:ph type="body" idx="1"/>
          </p:nvPr>
        </p:nvSpPr>
        <p:spPr/>
        <p:txBody>
          <a:bodyPr/>
          <a:lstStyle/>
          <a:p>
            <a:r>
              <a:rPr lang="en-US"/>
              <a:t>Discovery Desires </a:t>
            </a:r>
          </a:p>
        </p:txBody>
      </p:sp>
      <p:sp>
        <p:nvSpPr>
          <p:cNvPr id="10" name="TextBox 9">
            <a:extLst>
              <a:ext uri="{FF2B5EF4-FFF2-40B4-BE49-F238E27FC236}">
                <a16:creationId xmlns:a16="http://schemas.microsoft.com/office/drawing/2014/main" id="{E9115706-9CC2-80E3-C38E-013E3E194D1B}"/>
              </a:ext>
            </a:extLst>
          </p:cNvPr>
          <p:cNvSpPr txBox="1"/>
          <p:nvPr/>
        </p:nvSpPr>
        <p:spPr>
          <a:xfrm>
            <a:off x="204146" y="1841166"/>
            <a:ext cx="8436699" cy="255454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1"/>
              <a:t>One place to search for archival material</a:t>
            </a:r>
          </a:p>
          <a:p>
            <a:pPr marL="285750" indent="-285750">
              <a:buFont typeface="Arial" panose="020B0604020202020204" pitchFamily="34" charset="0"/>
              <a:buChar char="•"/>
            </a:pPr>
            <a:r>
              <a:rPr lang="en-US" sz="3200"/>
              <a:t>Include different types and sizes of archives</a:t>
            </a:r>
            <a:endParaRPr lang="en-US" sz="3200">
              <a:cs typeface="Arial"/>
            </a:endParaRPr>
          </a:p>
          <a:p>
            <a:pPr marL="285750" indent="-285750">
              <a:buFont typeface="Arial" panose="020B0604020202020204" pitchFamily="34" charset="0"/>
              <a:buChar char="•"/>
            </a:pPr>
            <a:r>
              <a:rPr lang="en-US" sz="3200" b="1"/>
              <a:t>Connections across collections</a:t>
            </a:r>
            <a:endParaRPr lang="en-US" sz="3200" b="1">
              <a:cs typeface="Arial"/>
            </a:endParaRPr>
          </a:p>
          <a:p>
            <a:pPr marL="285750" indent="-285750">
              <a:buFont typeface="Arial" panose="020B0604020202020204" pitchFamily="34" charset="0"/>
              <a:buChar char="•"/>
            </a:pPr>
            <a:r>
              <a:rPr lang="en-US" sz="3200"/>
              <a:t>Easy to filter/parse large results sets</a:t>
            </a:r>
            <a:endParaRPr lang="en-US" sz="3200">
              <a:cs typeface="Arial"/>
            </a:endParaRPr>
          </a:p>
          <a:p>
            <a:pPr marL="285750" indent="-285750">
              <a:buFont typeface="Arial" panose="020B0604020202020204" pitchFamily="34" charset="0"/>
              <a:buChar char="•"/>
            </a:pPr>
            <a:r>
              <a:rPr lang="en-US" sz="3200" b="1"/>
              <a:t>Easy connection to digital content</a:t>
            </a:r>
            <a:endParaRPr lang="en-US" sz="3200" b="1">
              <a:cs typeface="Arial"/>
            </a:endParaRPr>
          </a:p>
        </p:txBody>
      </p:sp>
      <p:pic>
        <p:nvPicPr>
          <p:cNvPr id="12" name="Graphic 11" descr="Fairy female outline">
            <a:extLst>
              <a:ext uri="{FF2B5EF4-FFF2-40B4-BE49-F238E27FC236}">
                <a16:creationId xmlns:a16="http://schemas.microsoft.com/office/drawing/2014/main" id="{D260F5E2-4A57-AF7D-1D82-0221496636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4267" y="1303265"/>
            <a:ext cx="3493587" cy="3493587"/>
          </a:xfrm>
          <a:prstGeom prst="rect">
            <a:avLst/>
          </a:prstGeom>
        </p:spPr>
      </p:pic>
      <p:sp>
        <p:nvSpPr>
          <p:cNvPr id="13" name="Rounded Rectangular Callout 12">
            <a:extLst>
              <a:ext uri="{FF2B5EF4-FFF2-40B4-BE49-F238E27FC236}">
                <a16:creationId xmlns:a16="http://schemas.microsoft.com/office/drawing/2014/main" id="{E4B48C41-1AEF-B1B0-38DF-2D16924EB90E}"/>
              </a:ext>
            </a:extLst>
          </p:cNvPr>
          <p:cNvSpPr/>
          <p:nvPr/>
        </p:nvSpPr>
        <p:spPr>
          <a:xfrm>
            <a:off x="6596392" y="395722"/>
            <a:ext cx="5391462" cy="704538"/>
          </a:xfrm>
          <a:prstGeom prst="wedgeRoundRectCallout">
            <a:avLst>
              <a:gd name="adj1" fmla="val -42170"/>
              <a:gd name="adj2" fmla="val 1454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“a one-stop shopping place” </a:t>
            </a:r>
          </a:p>
        </p:txBody>
      </p:sp>
      <p:sp>
        <p:nvSpPr>
          <p:cNvPr id="14" name="Rounded Rectangular Callout 13">
            <a:extLst>
              <a:ext uri="{FF2B5EF4-FFF2-40B4-BE49-F238E27FC236}">
                <a16:creationId xmlns:a16="http://schemas.microsoft.com/office/drawing/2014/main" id="{EEC4259A-2F40-8882-970A-C0AF2ADAD6C0}"/>
              </a:ext>
            </a:extLst>
          </p:cNvPr>
          <p:cNvSpPr/>
          <p:nvPr/>
        </p:nvSpPr>
        <p:spPr>
          <a:xfrm>
            <a:off x="6358249" y="5093921"/>
            <a:ext cx="5391462" cy="704538"/>
          </a:xfrm>
          <a:prstGeom prst="wedgeRoundRectCallout">
            <a:avLst>
              <a:gd name="adj1" fmla="val -1577"/>
              <a:gd name="adj2" fmla="val -16516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“a Google of the archival world” </a:t>
            </a:r>
          </a:p>
        </p:txBody>
      </p:sp>
      <p:sp>
        <p:nvSpPr>
          <p:cNvPr id="15" name="Rounded Rectangular Callout 14">
            <a:extLst>
              <a:ext uri="{FF2B5EF4-FFF2-40B4-BE49-F238E27FC236}">
                <a16:creationId xmlns:a16="http://schemas.microsoft.com/office/drawing/2014/main" id="{6FB53420-51C6-D48F-50D8-F6BCB55BAB61}"/>
              </a:ext>
            </a:extLst>
          </p:cNvPr>
          <p:cNvSpPr/>
          <p:nvPr/>
        </p:nvSpPr>
        <p:spPr>
          <a:xfrm>
            <a:off x="207322" y="5446190"/>
            <a:ext cx="5770204" cy="704538"/>
          </a:xfrm>
          <a:prstGeom prst="wedgeRoundRectCallout">
            <a:avLst>
              <a:gd name="adj1" fmla="val 78311"/>
              <a:gd name="adj2" fmla="val -1803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“be WorldCat, but just for archives” </a:t>
            </a:r>
          </a:p>
        </p:txBody>
      </p:sp>
    </p:spTree>
    <p:extLst>
      <p:ext uri="{BB962C8B-B14F-4D97-AF65-F5344CB8AC3E}">
        <p14:creationId xmlns:p14="http://schemas.microsoft.com/office/powerpoint/2010/main" val="328871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C2149-098B-4FD7-2551-88C248079196}"/>
              </a:ext>
            </a:extLst>
          </p:cNvPr>
          <p:cNvSpPr>
            <a:spLocks noGrp="1"/>
          </p:cNvSpPr>
          <p:nvPr>
            <p:ph type="body" sz="quarter" idx="13"/>
          </p:nvPr>
        </p:nvSpPr>
        <p:spPr>
          <a:xfrm>
            <a:off x="719426" y="2036956"/>
            <a:ext cx="11252197" cy="915256"/>
          </a:xfrm>
        </p:spPr>
        <p:txBody>
          <a:bodyPr vert="horz" lIns="91440" tIns="45720" rIns="91440" bIns="45720" anchor="t"/>
          <a:lstStyle/>
          <a:p>
            <a:pPr algn="ctr"/>
            <a:r>
              <a:rPr lang="en-US"/>
              <a:t>EAD Findings</a:t>
            </a:r>
            <a:br>
              <a:rPr lang="en-US"/>
            </a:br>
            <a:r>
              <a:rPr lang="en-US"/>
              <a:t>Linking potential and digital content</a:t>
            </a:r>
          </a:p>
        </p:txBody>
      </p:sp>
    </p:spTree>
    <p:extLst>
      <p:ext uri="{BB962C8B-B14F-4D97-AF65-F5344CB8AC3E}">
        <p14:creationId xmlns:p14="http://schemas.microsoft.com/office/powerpoint/2010/main" val="29954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293F6-93AD-5E6E-B9CC-FCA044229840}"/>
              </a:ext>
            </a:extLst>
          </p:cNvPr>
          <p:cNvPicPr>
            <a:picLocks noChangeAspect="1"/>
          </p:cNvPicPr>
          <p:nvPr/>
        </p:nvPicPr>
        <p:blipFill>
          <a:blip r:embed="rId3"/>
          <a:stretch>
            <a:fillRect/>
          </a:stretch>
        </p:blipFill>
        <p:spPr>
          <a:xfrm>
            <a:off x="6235701" y="163547"/>
            <a:ext cx="4915326" cy="6530906"/>
          </a:xfrm>
          <a:prstGeom prst="rect">
            <a:avLst/>
          </a:prstGeom>
        </p:spPr>
      </p:pic>
      <p:sp>
        <p:nvSpPr>
          <p:cNvPr id="4" name="Text Placeholder 3">
            <a:extLst>
              <a:ext uri="{FF2B5EF4-FFF2-40B4-BE49-F238E27FC236}">
                <a16:creationId xmlns:a16="http://schemas.microsoft.com/office/drawing/2014/main" id="{543A7CDC-50D3-A3C8-0EFB-A04F989C2CB2}"/>
              </a:ext>
            </a:extLst>
          </p:cNvPr>
          <p:cNvSpPr>
            <a:spLocks noGrp="1"/>
          </p:cNvSpPr>
          <p:nvPr>
            <p:ph type="body" sz="quarter" idx="13"/>
          </p:nvPr>
        </p:nvSpPr>
        <p:spPr>
          <a:xfrm>
            <a:off x="454383" y="457739"/>
            <a:ext cx="6149618" cy="915256"/>
          </a:xfrm>
        </p:spPr>
        <p:txBody>
          <a:bodyPr/>
          <a:lstStyle/>
          <a:p>
            <a:r>
              <a:rPr lang="en-US" sz="3600"/>
              <a:t>Framework for data quality</a:t>
            </a:r>
          </a:p>
        </p:txBody>
      </p:sp>
      <p:sp>
        <p:nvSpPr>
          <p:cNvPr id="2" name="Text Placeholder 1">
            <a:extLst>
              <a:ext uri="{FF2B5EF4-FFF2-40B4-BE49-F238E27FC236}">
                <a16:creationId xmlns:a16="http://schemas.microsoft.com/office/drawing/2014/main" id="{04468F54-C764-9233-D604-AB6484105B31}"/>
              </a:ext>
            </a:extLst>
          </p:cNvPr>
          <p:cNvSpPr>
            <a:spLocks noGrp="1"/>
          </p:cNvSpPr>
          <p:nvPr>
            <p:ph type="body" sz="quarter" idx="12"/>
          </p:nvPr>
        </p:nvSpPr>
        <p:spPr>
          <a:xfrm>
            <a:off x="454383" y="1372996"/>
            <a:ext cx="5501918" cy="4475171"/>
          </a:xfrm>
        </p:spPr>
        <p:txBody>
          <a:bodyPr/>
          <a:lstStyle/>
          <a:p>
            <a:pPr marL="0" indent="0">
              <a:buNone/>
            </a:pPr>
            <a:r>
              <a:rPr lang="en-US"/>
              <a:t>High-level features in archival discovery systems</a:t>
            </a:r>
          </a:p>
          <a:p>
            <a:pPr>
              <a:buFont typeface="Wingdings" panose="05000000000000000000" pitchFamily="2" charset="2"/>
              <a:buChar char="§"/>
            </a:pPr>
            <a:r>
              <a:rPr lang="en-US"/>
              <a:t>Search</a:t>
            </a:r>
          </a:p>
          <a:p>
            <a:pPr>
              <a:buFont typeface="Wingdings" panose="05000000000000000000" pitchFamily="2" charset="2"/>
              <a:buChar char="§"/>
            </a:pPr>
            <a:r>
              <a:rPr lang="en-US"/>
              <a:t>Browse</a:t>
            </a:r>
          </a:p>
          <a:p>
            <a:pPr>
              <a:buFont typeface="Wingdings" panose="05000000000000000000" pitchFamily="2" charset="2"/>
              <a:buChar char="§"/>
            </a:pPr>
            <a:r>
              <a:rPr lang="en-US"/>
              <a:t>Results display</a:t>
            </a:r>
          </a:p>
          <a:p>
            <a:pPr>
              <a:buFont typeface="Wingdings" panose="05000000000000000000" pitchFamily="2" charset="2"/>
              <a:buChar char="§"/>
            </a:pPr>
            <a:r>
              <a:rPr lang="en-US"/>
              <a:t>Sort</a:t>
            </a:r>
          </a:p>
          <a:p>
            <a:pPr>
              <a:buFont typeface="Wingdings" panose="05000000000000000000" pitchFamily="2" charset="2"/>
              <a:buChar char="§"/>
            </a:pPr>
            <a:r>
              <a:rPr lang="en-US"/>
              <a:t>Facet</a:t>
            </a:r>
          </a:p>
        </p:txBody>
      </p:sp>
    </p:spTree>
    <p:extLst>
      <p:ext uri="{BB962C8B-B14F-4D97-AF65-F5344CB8AC3E}">
        <p14:creationId xmlns:p14="http://schemas.microsoft.com/office/powerpoint/2010/main" val="38648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59230" y="355655"/>
            <a:ext cx="11624952" cy="532262"/>
          </a:xfrm>
          <a:prstGeom prst="rect">
            <a:avLst/>
          </a:prstGeom>
          <a:noFill/>
        </p:spPr>
        <p:txBody>
          <a:bodyPr wrap="square" lIns="91440" tIns="45720" rIns="91440" bIns="45720" anchor="t">
            <a:spAutoFit/>
          </a:bodyPr>
          <a:lstStyle/>
          <a:p>
            <a:pPr algn="ctr" defTabSz="1219170">
              <a:lnSpc>
                <a:spcPct val="70000"/>
              </a:lnSpc>
              <a:defRPr/>
            </a:pPr>
            <a:r>
              <a:rPr lang="en-US" sz="4000" b="1" kern="0">
                <a:solidFill>
                  <a:srgbClr val="1F497D"/>
                </a:solidFill>
                <a:latin typeface="Arial"/>
                <a:cs typeface="Arial"/>
                <a:sym typeface="Arial"/>
              </a:rPr>
              <a:t>Address Discovery Challenges</a:t>
            </a:r>
            <a:endParaRPr lang="en-US">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728059" y="1170273"/>
            <a:ext cx="10887293" cy="3724096"/>
          </a:xfrm>
          <a:prstGeom prst="rect">
            <a:avLst/>
          </a:prstGeom>
          <a:noFill/>
        </p:spPr>
        <p:txBody>
          <a:bodyPr wrap="square" lIns="121920" tIns="60960" rIns="121920" bIns="60960" rtlCol="0" anchor="t">
            <a:spAutoFit/>
          </a:bodyPr>
          <a:lstStyle/>
          <a:p>
            <a:pPr marL="285750" indent="-285750">
              <a:buFont typeface="Arial"/>
              <a:buChar char="•"/>
            </a:pPr>
            <a:endParaRPr lang="en-US">
              <a:cs typeface="Arial"/>
            </a:endParaRPr>
          </a:p>
          <a:p>
            <a:endParaRPr lang="en-US" sz="3000" b="1">
              <a:cs typeface="Arial"/>
            </a:endParaRPr>
          </a:p>
          <a:p>
            <a:endParaRPr lang="en-US" sz="3000" b="1">
              <a:cs typeface="Arial"/>
            </a:endParaRPr>
          </a:p>
          <a:p>
            <a:endParaRPr lang="en-US" sz="3000" b="1">
              <a:cs typeface="Arial"/>
            </a:endParaRPr>
          </a:p>
          <a:p>
            <a:pPr marL="457200" indent="-457200">
              <a:buFont typeface="Arial"/>
              <a:buChar char="•"/>
            </a:pPr>
            <a:endParaRPr lang="en-US" sz="3000" b="1">
              <a:cs typeface="Arial"/>
            </a:endParaRPr>
          </a:p>
          <a:p>
            <a:endParaRPr lang="en-US">
              <a:cs typeface="Arial"/>
            </a:endParaRPr>
          </a:p>
          <a:p>
            <a:endParaRPr lang="en-US" sz="3000">
              <a:cs typeface="Arial"/>
            </a:endParaRPr>
          </a:p>
          <a:p>
            <a:pPr marL="457200" indent="-457200">
              <a:buFont typeface="Arial" panose="020B0604020202020204" pitchFamily="34" charset="0"/>
              <a:buChar char="•"/>
            </a:pPr>
            <a:endParaRPr lang="en-US" sz="3000">
              <a:cs typeface="Arial"/>
            </a:endParaRPr>
          </a:p>
          <a:p>
            <a:pPr marL="457200" indent="-457200">
              <a:buFont typeface="Arial" panose="020B0604020202020204" pitchFamily="34" charset="0"/>
              <a:buChar char="•"/>
            </a:pPr>
            <a:endParaRPr lang="en-US">
              <a:cs typeface="Arial"/>
            </a:endParaRPr>
          </a:p>
        </p:txBody>
      </p:sp>
      <p:sp>
        <p:nvSpPr>
          <p:cNvPr id="5" name="Google Shape;455;p62">
            <a:extLst>
              <a:ext uri="{FF2B5EF4-FFF2-40B4-BE49-F238E27FC236}">
                <a16:creationId xmlns:a16="http://schemas.microsoft.com/office/drawing/2014/main" id="{BBE2E396-8E64-5672-42AF-3FF12436821F}"/>
              </a:ext>
            </a:extLst>
          </p:cNvPr>
          <p:cNvSpPr/>
          <p:nvPr/>
        </p:nvSpPr>
        <p:spPr>
          <a:xfrm>
            <a:off x="1093820" y="1711681"/>
            <a:ext cx="9667966" cy="2950768"/>
          </a:xfrm>
          <a:prstGeom prst="wedgeRoundRectCallout">
            <a:avLst>
              <a:gd name="adj1" fmla="val 1477"/>
              <a:gd name="adj2" fmla="val 86034"/>
              <a:gd name="adj3" fmla="val 16667"/>
            </a:avLst>
          </a:prstGeom>
          <a:gradFill>
            <a:gsLst>
              <a:gs pos="0">
                <a:srgbClr val="00C3F7"/>
              </a:gs>
              <a:gs pos="100000">
                <a:srgbClr val="7BEFFF"/>
              </a:gs>
            </a:gsLst>
            <a:lin ang="16200000" scaled="0"/>
          </a:gradFill>
          <a:ln w="9525" cap="flat" cmpd="sng">
            <a:solidFill>
              <a:srgbClr val="00ADD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33" tIns="45700" rIns="91433" bIns="45700" anchor="ctr" anchorCtr="0">
            <a:noAutofit/>
          </a:bodyPr>
          <a:lstStyle/>
          <a:p>
            <a:r>
              <a:rPr lang="en" sz="3600">
                <a:solidFill>
                  <a:schemeClr val="dk1"/>
                </a:solidFill>
                <a:latin typeface="Arial"/>
                <a:ea typeface="+mn-lt"/>
                <a:cs typeface="Arial"/>
                <a:sym typeface="Arial"/>
              </a:rPr>
              <a:t>“[Aggregation] makes our resources more discoverable, and it also</a:t>
            </a:r>
            <a:r>
              <a:rPr lang="en" sz="3600">
                <a:ea typeface="+mn-lt"/>
                <a:cs typeface="+mn-lt"/>
                <a:sym typeface="Arial"/>
              </a:rPr>
              <a:t> puts them in a conversation with other resources at other institutions that are similar.</a:t>
            </a:r>
            <a:r>
              <a:rPr lang="en" sz="3600" b="1">
                <a:solidFill>
                  <a:schemeClr val="dk1"/>
                </a:solidFill>
                <a:ea typeface="+mn-lt"/>
                <a:cs typeface="+mn-lt"/>
                <a:sym typeface="Arial"/>
              </a:rPr>
              <a:t>”</a:t>
            </a:r>
            <a:r>
              <a:rPr lang="en" sz="3600" b="1">
                <a:solidFill>
                  <a:schemeClr val="dk1"/>
                </a:solidFill>
                <a:latin typeface="Arial"/>
                <a:ea typeface="+mn-lt"/>
                <a:cs typeface="Arial"/>
                <a:sym typeface="Arial"/>
              </a:rPr>
              <a:t>             </a:t>
            </a:r>
          </a:p>
          <a:p>
            <a:r>
              <a:rPr lang="en" sz="3200">
                <a:solidFill>
                  <a:schemeClr val="dk1"/>
                </a:solidFill>
                <a:latin typeface="Arial"/>
                <a:ea typeface="+mn-lt"/>
                <a:cs typeface="Arial"/>
                <a:sym typeface="Arial"/>
              </a:rPr>
              <a:t>                        --</a:t>
            </a:r>
            <a:r>
              <a:rPr lang="en" sz="3200" i="1">
                <a:solidFill>
                  <a:schemeClr val="dk1"/>
                </a:solidFill>
                <a:latin typeface="Arial"/>
                <a:ea typeface="Arial"/>
                <a:cs typeface="Arial"/>
                <a:sym typeface="Arial"/>
              </a:rPr>
              <a:t>Curator, Academic Archive, West</a:t>
            </a:r>
            <a:r>
              <a:rPr lang="en" sz="3600">
                <a:solidFill>
                  <a:schemeClr val="dk1"/>
                </a:solidFill>
                <a:latin typeface="Arial"/>
                <a:ea typeface="Arial"/>
                <a:cs typeface="Arial"/>
                <a:sym typeface="Arial"/>
              </a:rPr>
              <a:t> </a:t>
            </a:r>
            <a:endParaRPr lang="en-US" sz="3600">
              <a:solidFill>
                <a:schemeClr val="dk1"/>
              </a:solidFill>
              <a:cs typeface="Arial"/>
            </a:endParaRPr>
          </a:p>
        </p:txBody>
      </p:sp>
    </p:spTree>
    <p:extLst>
      <p:ext uri="{BB962C8B-B14F-4D97-AF65-F5344CB8AC3E}">
        <p14:creationId xmlns:p14="http://schemas.microsoft.com/office/powerpoint/2010/main" val="13602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59230" y="355655"/>
            <a:ext cx="11624952" cy="532262"/>
          </a:xfrm>
          <a:prstGeom prst="rect">
            <a:avLst/>
          </a:prstGeom>
          <a:noFill/>
        </p:spPr>
        <p:txBody>
          <a:bodyPr wrap="square" lIns="91440" tIns="45720" rIns="91440" bIns="45720" anchor="t">
            <a:spAutoFit/>
          </a:bodyPr>
          <a:lstStyle/>
          <a:p>
            <a:pPr algn="ctr" defTabSz="1219170">
              <a:lnSpc>
                <a:spcPct val="70000"/>
              </a:lnSpc>
              <a:defRPr/>
            </a:pPr>
            <a:r>
              <a:rPr lang="en-US" sz="4000" b="1" kern="0">
                <a:solidFill>
                  <a:srgbClr val="1F497D"/>
                </a:solidFill>
                <a:latin typeface="Arial"/>
                <a:cs typeface="Arial"/>
                <a:sym typeface="Arial"/>
              </a:rPr>
              <a:t>Address Discovery Challenges</a:t>
            </a:r>
            <a:endParaRPr lang="en-US">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728059" y="1818099"/>
            <a:ext cx="10887293" cy="3477875"/>
          </a:xfrm>
          <a:prstGeom prst="rect">
            <a:avLst/>
          </a:prstGeom>
          <a:noFill/>
        </p:spPr>
        <p:txBody>
          <a:bodyPr wrap="square" lIns="121920" tIns="60960" rIns="121920" bIns="60960" rtlCol="0" anchor="ctr">
            <a:spAutoFit/>
          </a:bodyPr>
          <a:lstStyle/>
          <a:p>
            <a:pPr algn="ctr"/>
            <a:r>
              <a:rPr lang="en-US" sz="4000">
                <a:cs typeface="Arial"/>
              </a:rPr>
              <a:t>"</a:t>
            </a:r>
            <a:r>
              <a:rPr lang="en-US" sz="4000">
                <a:ea typeface="+mn-lt"/>
                <a:cs typeface="+mn-lt"/>
              </a:rPr>
              <a:t>A national aggregation can provide important value by </a:t>
            </a:r>
            <a:r>
              <a:rPr lang="en-US" sz="4000" b="1">
                <a:ea typeface="+mn-lt"/>
                <a:cs typeface="+mn-lt"/>
              </a:rPr>
              <a:t>making archival collections more visible and discoverable</a:t>
            </a:r>
            <a:r>
              <a:rPr lang="en-US" sz="4000">
                <a:ea typeface="+mn-lt"/>
                <a:cs typeface="+mn-lt"/>
              </a:rPr>
              <a:t> on the web and </a:t>
            </a:r>
            <a:r>
              <a:rPr lang="en-US" sz="4000" b="1">
                <a:ea typeface="+mn-lt"/>
                <a:cs typeface="+mn-lt"/>
              </a:rPr>
              <a:t>making connections between collections</a:t>
            </a:r>
            <a:r>
              <a:rPr lang="en-US" sz="4000">
                <a:ea typeface="+mn-lt"/>
                <a:cs typeface="+mn-lt"/>
              </a:rPr>
              <a:t> much more easily visible to users."</a:t>
            </a:r>
            <a:endParaRPr lang="en-US"/>
          </a:p>
          <a:p>
            <a:pPr marL="457200" indent="-457200">
              <a:buFont typeface="Arial" panose="020B0604020202020204" pitchFamily="34" charset="0"/>
              <a:buChar char="•"/>
            </a:pPr>
            <a:endParaRPr lang="en-US">
              <a:cs typeface="Arial"/>
            </a:endParaRPr>
          </a:p>
        </p:txBody>
      </p:sp>
    </p:spTree>
    <p:extLst>
      <p:ext uri="{BB962C8B-B14F-4D97-AF65-F5344CB8AC3E}">
        <p14:creationId xmlns:p14="http://schemas.microsoft.com/office/powerpoint/2010/main" val="426887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F76259-64D5-15C4-78CF-2D02F5176C79}"/>
              </a:ext>
            </a:extLst>
          </p:cNvPr>
          <p:cNvSpPr>
            <a:spLocks noGrp="1"/>
          </p:cNvSpPr>
          <p:nvPr>
            <p:ph type="body" sz="quarter" idx="13"/>
          </p:nvPr>
        </p:nvSpPr>
        <p:spPr>
          <a:xfrm>
            <a:off x="352781" y="94577"/>
            <a:ext cx="5140875" cy="915256"/>
          </a:xfrm>
        </p:spPr>
        <p:txBody>
          <a:bodyPr/>
          <a:lstStyle/>
          <a:p>
            <a:r>
              <a:rPr lang="en-US" sz="3600"/>
              <a:t>Controlled vocabulary</a:t>
            </a:r>
          </a:p>
        </p:txBody>
      </p:sp>
      <p:sp>
        <p:nvSpPr>
          <p:cNvPr id="3" name="Text Placeholder 2">
            <a:extLst>
              <a:ext uri="{FF2B5EF4-FFF2-40B4-BE49-F238E27FC236}">
                <a16:creationId xmlns:a16="http://schemas.microsoft.com/office/drawing/2014/main" id="{AE0F1756-850A-A4C4-C81D-37C8B35A6574}"/>
              </a:ext>
            </a:extLst>
          </p:cNvPr>
          <p:cNvSpPr>
            <a:spLocks noGrp="1"/>
          </p:cNvSpPr>
          <p:nvPr>
            <p:ph type="body" sz="quarter" idx="12"/>
          </p:nvPr>
        </p:nvSpPr>
        <p:spPr>
          <a:xfrm>
            <a:off x="454383" y="1372996"/>
            <a:ext cx="4714518" cy="4475171"/>
          </a:xfrm>
        </p:spPr>
        <p:txBody>
          <a:bodyPr/>
          <a:lstStyle/>
          <a:p>
            <a:r>
              <a:rPr lang="en-US"/>
              <a:t>Overall present in 85% of data (at origination / </a:t>
            </a:r>
            <a:r>
              <a:rPr lang="en-US" err="1"/>
              <a:t>archdesc</a:t>
            </a:r>
            <a:r>
              <a:rPr lang="en-US"/>
              <a:t> level)</a:t>
            </a:r>
          </a:p>
          <a:p>
            <a:r>
              <a:rPr lang="en-US"/>
              <a:t>Individual elements used far less frequently </a:t>
            </a:r>
          </a:p>
        </p:txBody>
      </p:sp>
      <p:pic>
        <p:nvPicPr>
          <p:cNvPr id="5" name="Picture 4">
            <a:extLst>
              <a:ext uri="{FF2B5EF4-FFF2-40B4-BE49-F238E27FC236}">
                <a16:creationId xmlns:a16="http://schemas.microsoft.com/office/drawing/2014/main" id="{56059485-C6D7-C3B2-2712-07F797F2D919}"/>
              </a:ext>
            </a:extLst>
          </p:cNvPr>
          <p:cNvPicPr>
            <a:picLocks noChangeAspect="1"/>
          </p:cNvPicPr>
          <p:nvPr/>
        </p:nvPicPr>
        <p:blipFill>
          <a:blip r:embed="rId3"/>
          <a:stretch>
            <a:fillRect/>
          </a:stretch>
        </p:blipFill>
        <p:spPr>
          <a:xfrm>
            <a:off x="5162978" y="552204"/>
            <a:ext cx="6977675" cy="5611705"/>
          </a:xfrm>
          <a:prstGeom prst="rect">
            <a:avLst/>
          </a:prstGeom>
        </p:spPr>
      </p:pic>
    </p:spTree>
    <p:extLst>
      <p:ext uri="{BB962C8B-B14F-4D97-AF65-F5344CB8AC3E}">
        <p14:creationId xmlns:p14="http://schemas.microsoft.com/office/powerpoint/2010/main" val="38602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4294967295"/>
          </p:nvPr>
        </p:nvSpPr>
        <p:spPr>
          <a:xfrm>
            <a:off x="0" y="155877"/>
            <a:ext cx="11593513" cy="717550"/>
          </a:xfrm>
          <a:prstGeom prst="rect">
            <a:avLst/>
          </a:prstGeom>
          <a:solidFill>
            <a:schemeClr val="lt1"/>
          </a:solidFill>
          <a:ln>
            <a:noFill/>
          </a:ln>
        </p:spPr>
        <p:txBody>
          <a:bodyPr spcFirstLastPara="1" wrap="square" lIns="640067" tIns="45700" rIns="91433" bIns="45700" anchor="t" anchorCtr="0">
            <a:noAutofit/>
          </a:bodyPr>
          <a:lstStyle/>
          <a:p>
            <a:pPr marL="0" indent="0" algn="ctr">
              <a:spcBef>
                <a:spcPts val="0"/>
              </a:spcBef>
              <a:buNone/>
            </a:pPr>
            <a:r>
              <a:rPr lang="en" b="1">
                <a:solidFill>
                  <a:schemeClr val="tx2"/>
                </a:solidFill>
              </a:rPr>
              <a:t>OCLC Research Team </a:t>
            </a:r>
            <a:endParaRPr b="1">
              <a:solidFill>
                <a:schemeClr val="tx2"/>
              </a:solidFill>
            </a:endParaRPr>
          </a:p>
        </p:txBody>
      </p:sp>
      <p:sp>
        <p:nvSpPr>
          <p:cNvPr id="372" name="Google Shape;372;p55"/>
          <p:cNvSpPr txBox="1"/>
          <p:nvPr/>
        </p:nvSpPr>
        <p:spPr>
          <a:xfrm>
            <a:off x="124481" y="1026784"/>
            <a:ext cx="4862400" cy="502800"/>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Chela Scott Weber</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Senior Program Officer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Library Partnership</a:t>
            </a:r>
            <a:endParaRPr sz="1467">
              <a:solidFill>
                <a:schemeClr val="dk1"/>
              </a:solidFill>
              <a:latin typeface="Arial"/>
              <a:ea typeface="Arial"/>
              <a:cs typeface="Arial"/>
              <a:sym typeface="Arial"/>
            </a:endParaRPr>
          </a:p>
        </p:txBody>
      </p:sp>
      <p:sp>
        <p:nvSpPr>
          <p:cNvPr id="373" name="Google Shape;373;p55"/>
          <p:cNvSpPr txBox="1"/>
          <p:nvPr/>
        </p:nvSpPr>
        <p:spPr>
          <a:xfrm>
            <a:off x="5438345" y="1026784"/>
            <a:ext cx="6768400" cy="541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Lynn </a:t>
            </a:r>
            <a:r>
              <a:rPr lang="en" sz="2667" b="1" err="1">
                <a:solidFill>
                  <a:schemeClr val="dk1"/>
                </a:solidFill>
                <a:latin typeface="Arial"/>
                <a:ea typeface="Arial"/>
                <a:cs typeface="Arial"/>
                <a:sym typeface="Arial"/>
              </a:rPr>
              <a:t>Silipigni</a:t>
            </a:r>
            <a:r>
              <a:rPr lang="en" sz="2667" b="1">
                <a:solidFill>
                  <a:schemeClr val="dk1"/>
                </a:solidFill>
                <a:latin typeface="Arial"/>
                <a:ea typeface="Arial"/>
                <a:cs typeface="Arial"/>
                <a:sym typeface="Arial"/>
              </a:rPr>
              <a:t> </a:t>
            </a:r>
            <a:r>
              <a:rPr lang="en" sz="2667" b="1" err="1">
                <a:solidFill>
                  <a:schemeClr val="dk1"/>
                </a:solidFill>
                <a:latin typeface="Arial"/>
                <a:ea typeface="Arial"/>
                <a:cs typeface="Arial"/>
                <a:sym typeface="Arial"/>
              </a:rPr>
              <a:t>Connaway</a:t>
            </a:r>
            <a:r>
              <a:rPr lang="en" sz="2667" b="1">
                <a:solidFill>
                  <a:schemeClr val="dk1"/>
                </a:solidFill>
                <a:latin typeface="Arial"/>
                <a:ea typeface="Arial"/>
                <a:cs typeface="Arial"/>
                <a:sym typeface="Arial"/>
              </a:rPr>
              <a:t>,</a:t>
            </a:r>
            <a:r>
              <a:rPr lang="en" sz="2667">
                <a:solidFill>
                  <a:schemeClr val="dk1"/>
                </a:solidFill>
                <a:latin typeface="Arial"/>
                <a:ea typeface="Arial"/>
                <a:cs typeface="Arial"/>
                <a:sym typeface="Arial"/>
              </a:rPr>
              <a:t> </a:t>
            </a:r>
            <a:r>
              <a:rPr lang="en" sz="2667" b="1">
                <a:solidFill>
                  <a:schemeClr val="dk1"/>
                </a:solidFill>
                <a:latin typeface="Arial"/>
                <a:ea typeface="Arial"/>
                <a:cs typeface="Arial"/>
                <a:sym typeface="Arial"/>
              </a:rPr>
              <a:t>Ph.D</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Director of Library Trends and User Research</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4" name="Google Shape;374;p55"/>
          <p:cNvSpPr txBox="1"/>
          <p:nvPr/>
        </p:nvSpPr>
        <p:spPr>
          <a:xfrm>
            <a:off x="105328" y="2329947"/>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Lesley A. Langa</a:t>
            </a:r>
            <a:r>
              <a:rPr lang="en" sz="2667">
                <a:solidFill>
                  <a:schemeClr val="dk1"/>
                </a:solidFill>
                <a:latin typeface="Arial"/>
                <a:ea typeface="Arial"/>
                <a:cs typeface="Arial"/>
                <a:sym typeface="Arial"/>
              </a:rPr>
              <a:t>, </a:t>
            </a:r>
            <a:r>
              <a:rPr lang="en" sz="2667" b="1">
                <a:solidFill>
                  <a:schemeClr val="dk1"/>
                </a:solidFill>
                <a:latin typeface="Arial"/>
                <a:ea typeface="Arial"/>
                <a:cs typeface="Arial"/>
                <a:sym typeface="Arial"/>
              </a:rPr>
              <a:t>Ph.D.</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Associate Research Scientist</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5" name="Google Shape;375;p55"/>
          <p:cNvSpPr txBox="1"/>
          <p:nvPr/>
        </p:nvSpPr>
        <p:spPr>
          <a:xfrm>
            <a:off x="87055" y="3656728"/>
            <a:ext cx="4184400" cy="1251635"/>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Itza A. Carbajal</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Associate Researcher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6" name="Google Shape;376;p55"/>
          <p:cNvSpPr txBox="1"/>
          <p:nvPr/>
        </p:nvSpPr>
        <p:spPr>
          <a:xfrm>
            <a:off x="5438345" y="2329947"/>
            <a:ext cx="4574400" cy="1477200"/>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Merrilee Proffitt</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Senior Manager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Library Partnership</a:t>
            </a:r>
            <a:endParaRPr sz="1467">
              <a:solidFill>
                <a:schemeClr val="dk1"/>
              </a:solidFill>
              <a:latin typeface="Arial"/>
              <a:ea typeface="Arial"/>
              <a:cs typeface="Arial"/>
              <a:sym typeface="Arial"/>
            </a:endParaRPr>
          </a:p>
        </p:txBody>
      </p:sp>
      <p:sp>
        <p:nvSpPr>
          <p:cNvPr id="377" name="Google Shape;377;p55"/>
          <p:cNvSpPr txBox="1"/>
          <p:nvPr/>
        </p:nvSpPr>
        <p:spPr>
          <a:xfrm>
            <a:off x="5387055" y="3656728"/>
            <a:ext cx="5746000" cy="1251635"/>
          </a:xfrm>
          <a:prstGeom prst="rect">
            <a:avLst/>
          </a:prstGeom>
          <a:noFill/>
          <a:ln>
            <a:noFill/>
          </a:ln>
        </p:spPr>
        <p:txBody>
          <a:bodyPr spcFirstLastPara="1" wrap="square" lIns="121900" tIns="60933" rIns="121900" bIns="60933" anchor="t" anchorCtr="0">
            <a:spAutoFit/>
          </a:bodyPr>
          <a:lstStyle/>
          <a:p>
            <a:pPr>
              <a:buClr>
                <a:schemeClr val="dk1"/>
              </a:buClr>
              <a:buSzPts val="2000"/>
            </a:pPr>
            <a:r>
              <a:rPr lang="en" sz="2667" b="1">
                <a:solidFill>
                  <a:schemeClr val="dk1"/>
                </a:solidFill>
                <a:latin typeface="Arial"/>
                <a:ea typeface="Arial"/>
                <a:cs typeface="Arial"/>
                <a:sym typeface="Arial"/>
              </a:rPr>
              <a:t>Bruce Washburn</a:t>
            </a:r>
            <a:r>
              <a:rPr lang="en" sz="2667">
                <a:solidFill>
                  <a:schemeClr val="dk1"/>
                </a:solidFill>
                <a:latin typeface="Arial"/>
                <a:ea typeface="Arial"/>
                <a:cs typeface="Arial"/>
                <a:sym typeface="Arial"/>
              </a:rPr>
              <a:t> (he/him) - retired</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Software Engineer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a:t>
            </a:r>
            <a:endParaRPr sz="2000">
              <a:solidFill>
                <a:schemeClr val="dk1"/>
              </a:solidFill>
              <a:latin typeface="Arial"/>
              <a:ea typeface="Arial"/>
              <a:cs typeface="Arial"/>
              <a:sym typeface="Arial"/>
            </a:endParaRPr>
          </a:p>
        </p:txBody>
      </p:sp>
      <p:sp>
        <p:nvSpPr>
          <p:cNvPr id="2" name="Google Shape;374;p55">
            <a:extLst>
              <a:ext uri="{FF2B5EF4-FFF2-40B4-BE49-F238E27FC236}">
                <a16:creationId xmlns:a16="http://schemas.microsoft.com/office/drawing/2014/main" id="{B3708587-E86E-720C-DCC8-EC7DE6398DB7}"/>
              </a:ext>
            </a:extLst>
          </p:cNvPr>
          <p:cNvSpPr txBox="1"/>
          <p:nvPr/>
        </p:nvSpPr>
        <p:spPr>
          <a:xfrm>
            <a:off x="87055" y="5006416"/>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Brooke Doyle </a:t>
            </a:r>
            <a:r>
              <a:rPr lang="en" sz="2667">
                <a:solidFill>
                  <a:schemeClr val="dk1"/>
                </a:solidFill>
                <a:latin typeface="Arial"/>
                <a:ea typeface="Arial"/>
                <a:cs typeface="Arial"/>
                <a:sym typeface="Arial"/>
              </a:rPr>
              <a:t>(she/her)</a:t>
            </a:r>
            <a:endParaRPr sz="1467">
              <a:solidFill>
                <a:schemeClr val="dk1"/>
              </a:solidFill>
              <a:latin typeface="Arial"/>
              <a:ea typeface="Arial"/>
              <a:cs typeface="Arial"/>
              <a:sym typeface="Arial"/>
            </a:endParaRPr>
          </a:p>
          <a:p>
            <a:pPr>
              <a:spcBef>
                <a:spcPts val="400"/>
              </a:spcBef>
              <a:buClr>
                <a:schemeClr val="dk1"/>
              </a:buClr>
              <a:buSzPts val="1500"/>
            </a:pPr>
            <a:r>
              <a:rPr lang="en-US" sz="2000">
                <a:solidFill>
                  <a:schemeClr val="dk1"/>
                </a:solidFill>
                <a:latin typeface="Arial"/>
                <a:ea typeface="Arial"/>
                <a:cs typeface="Arial"/>
                <a:sym typeface="Arial"/>
              </a:rPr>
              <a:t>Senior Project Coordinator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 name="Google Shape;374;p55">
            <a:extLst>
              <a:ext uri="{FF2B5EF4-FFF2-40B4-BE49-F238E27FC236}">
                <a16:creationId xmlns:a16="http://schemas.microsoft.com/office/drawing/2014/main" id="{24B94876-091C-5B8D-6EB6-3C6AA3A8740B}"/>
              </a:ext>
            </a:extLst>
          </p:cNvPr>
          <p:cNvSpPr txBox="1"/>
          <p:nvPr/>
        </p:nvSpPr>
        <p:spPr>
          <a:xfrm>
            <a:off x="5438345" y="5006416"/>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Brittany Brannon </a:t>
            </a:r>
            <a:r>
              <a:rPr lang="en" sz="2667">
                <a:solidFill>
                  <a:schemeClr val="dk1"/>
                </a:solidFill>
                <a:latin typeface="Arial"/>
                <a:ea typeface="Arial"/>
                <a:cs typeface="Arial"/>
                <a:sym typeface="Arial"/>
              </a:rPr>
              <a:t>(she/her)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Research </a:t>
            </a:r>
            <a:r>
              <a:rPr lang="en-US" sz="2000">
                <a:solidFill>
                  <a:schemeClr val="dk1"/>
                </a:solidFill>
                <a:latin typeface="Arial"/>
                <a:ea typeface="Arial"/>
                <a:cs typeface="Arial"/>
                <a:sym typeface="Arial"/>
              </a:rPr>
              <a:t>Support Specialist</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Tree>
    <p:extLst>
      <p:ext uri="{BB962C8B-B14F-4D97-AF65-F5344CB8AC3E}">
        <p14:creationId xmlns:p14="http://schemas.microsoft.com/office/powerpoint/2010/main" val="22799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C4988-6809-E857-C46D-6C58F6DF1018}"/>
              </a:ext>
            </a:extLst>
          </p:cNvPr>
          <p:cNvSpPr>
            <a:spLocks noGrp="1"/>
          </p:cNvSpPr>
          <p:nvPr>
            <p:ph type="body" sz="quarter" idx="13"/>
          </p:nvPr>
        </p:nvSpPr>
        <p:spPr/>
        <p:txBody>
          <a:bodyPr/>
          <a:lstStyle/>
          <a:p>
            <a:r>
              <a:rPr lang="en-US"/>
              <a:t>Linking potential: a deeper look</a:t>
            </a:r>
          </a:p>
        </p:txBody>
      </p:sp>
      <p:sp>
        <p:nvSpPr>
          <p:cNvPr id="3" name="Text Placeholder 2">
            <a:extLst>
              <a:ext uri="{FF2B5EF4-FFF2-40B4-BE49-F238E27FC236}">
                <a16:creationId xmlns:a16="http://schemas.microsoft.com/office/drawing/2014/main" id="{538A114A-D207-BFC6-343A-0773FD2FA74F}"/>
              </a:ext>
            </a:extLst>
          </p:cNvPr>
          <p:cNvSpPr>
            <a:spLocks noGrp="1"/>
          </p:cNvSpPr>
          <p:nvPr>
            <p:ph type="body" sz="quarter" idx="12"/>
          </p:nvPr>
        </p:nvSpPr>
        <p:spPr/>
        <p:txBody>
          <a:bodyPr/>
          <a:lstStyle/>
          <a:p>
            <a:r>
              <a:rPr lang="en-US"/>
              <a:t>Within this set, the inclusion of an authority file attribute value or identifier is rare, but inclusion of a source attribute value is more common</a:t>
            </a:r>
          </a:p>
          <a:p>
            <a:pPr lvl="1"/>
            <a:r>
              <a:rPr lang="en-US"/>
              <a:t>For personal names, 8.6% included an identifier</a:t>
            </a:r>
          </a:p>
          <a:p>
            <a:pPr lvl="1"/>
            <a:r>
              <a:rPr lang="en-US"/>
              <a:t>54.6% included a source attribute value</a:t>
            </a:r>
          </a:p>
          <a:p>
            <a:r>
              <a:rPr lang="en-US"/>
              <a:t>Clustering across the aggregation may provide a path for enriching the data set with identifiers through reconciliation efforts</a:t>
            </a:r>
          </a:p>
        </p:txBody>
      </p:sp>
    </p:spTree>
    <p:extLst>
      <p:ext uri="{BB962C8B-B14F-4D97-AF65-F5344CB8AC3E}">
        <p14:creationId xmlns:p14="http://schemas.microsoft.com/office/powerpoint/2010/main" val="806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64E522-E6A8-F5EA-6F52-F7CC76DD20A1}"/>
              </a:ext>
            </a:extLst>
          </p:cNvPr>
          <p:cNvSpPr>
            <a:spLocks noGrp="1"/>
          </p:cNvSpPr>
          <p:nvPr>
            <p:ph type="body" sz="quarter" idx="13"/>
          </p:nvPr>
        </p:nvSpPr>
        <p:spPr/>
        <p:txBody>
          <a:bodyPr/>
          <a:lstStyle/>
          <a:p>
            <a:r>
              <a:rPr lang="en-US"/>
              <a:t>Support for digital content</a:t>
            </a:r>
          </a:p>
        </p:txBody>
      </p:sp>
      <p:pic>
        <p:nvPicPr>
          <p:cNvPr id="4" name="Picture 3">
            <a:extLst>
              <a:ext uri="{FF2B5EF4-FFF2-40B4-BE49-F238E27FC236}">
                <a16:creationId xmlns:a16="http://schemas.microsoft.com/office/drawing/2014/main" id="{4DB71CBB-19CF-B342-BC6A-311495CF464E}"/>
              </a:ext>
            </a:extLst>
          </p:cNvPr>
          <p:cNvPicPr>
            <a:picLocks noChangeAspect="1"/>
          </p:cNvPicPr>
          <p:nvPr/>
        </p:nvPicPr>
        <p:blipFill>
          <a:blip r:embed="rId3"/>
          <a:stretch>
            <a:fillRect/>
          </a:stretch>
        </p:blipFill>
        <p:spPr>
          <a:xfrm>
            <a:off x="776815" y="1438258"/>
            <a:ext cx="6517923" cy="4644642"/>
          </a:xfrm>
          <a:prstGeom prst="rect">
            <a:avLst/>
          </a:prstGeom>
        </p:spPr>
      </p:pic>
      <p:pic>
        <p:nvPicPr>
          <p:cNvPr id="1026" name="Picture 2" descr="matryoshka Icon 4944140">
            <a:extLst>
              <a:ext uri="{FF2B5EF4-FFF2-40B4-BE49-F238E27FC236}">
                <a16:creationId xmlns:a16="http://schemas.microsoft.com/office/drawing/2014/main" id="{654D6E4C-CBED-35E9-0A52-846E5C0E9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300" y="2768600"/>
            <a:ext cx="29591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BAFC5-04CD-BC54-911A-94FF8D388167}"/>
              </a:ext>
            </a:extLst>
          </p:cNvPr>
          <p:cNvSpPr>
            <a:spLocks noGrp="1"/>
          </p:cNvSpPr>
          <p:nvPr>
            <p:ph type="body" sz="quarter" idx="13"/>
          </p:nvPr>
        </p:nvSpPr>
        <p:spPr>
          <a:xfrm>
            <a:off x="63614" y="379585"/>
            <a:ext cx="12053272" cy="915256"/>
          </a:xfrm>
        </p:spPr>
        <p:txBody>
          <a:bodyPr vert="horz" lIns="91440" tIns="45720" rIns="91440" bIns="45720" anchor="t"/>
          <a:lstStyle/>
          <a:p>
            <a:pPr algn="ctr"/>
            <a:r>
              <a:rPr lang="en-US">
                <a:cs typeface="Arial"/>
              </a:rPr>
              <a:t> </a:t>
            </a:r>
            <a:r>
              <a:rPr lang="en-US" sz="4600">
                <a:cs typeface="Arial"/>
              </a:rPr>
              <a:t>Discovery Expectations &amp; Data Realities</a:t>
            </a:r>
            <a:r>
              <a:rPr lang="en-US">
                <a:cs typeface="Arial"/>
              </a:rPr>
              <a:t> </a:t>
            </a:r>
          </a:p>
        </p:txBody>
      </p:sp>
      <p:sp>
        <p:nvSpPr>
          <p:cNvPr id="3" name="Text Placeholder 2">
            <a:extLst>
              <a:ext uri="{FF2B5EF4-FFF2-40B4-BE49-F238E27FC236}">
                <a16:creationId xmlns:a16="http://schemas.microsoft.com/office/drawing/2014/main" id="{7561063D-107B-58FC-D4C8-E055FC6A448D}"/>
              </a:ext>
            </a:extLst>
          </p:cNvPr>
          <p:cNvSpPr>
            <a:spLocks noGrp="1"/>
          </p:cNvSpPr>
          <p:nvPr>
            <p:ph type="body" sz="quarter" idx="12"/>
          </p:nvPr>
        </p:nvSpPr>
        <p:spPr>
          <a:xfrm>
            <a:off x="612533" y="1991222"/>
            <a:ext cx="11252197" cy="3138077"/>
          </a:xfrm>
        </p:spPr>
        <p:txBody>
          <a:bodyPr vert="horz" lIns="91440" tIns="45720" rIns="91440" bIns="45720" anchor="t"/>
          <a:lstStyle/>
          <a:p>
            <a:pPr marL="0" indent="0">
              <a:buNone/>
            </a:pPr>
            <a:r>
              <a:rPr lang="en-US" sz="3600" b="1">
                <a:ea typeface="+mn-lt"/>
                <a:cs typeface="+mn-lt"/>
              </a:rPr>
              <a:t>There is a tension between:</a:t>
            </a:r>
          </a:p>
          <a:p>
            <a:pPr marL="571500" indent="-571500"/>
            <a:r>
              <a:rPr lang="en-US">
                <a:ea typeface="+mn-lt"/>
                <a:cs typeface="+mn-lt"/>
              </a:rPr>
              <a:t>Archivist attitudes around aggregation data requirements </a:t>
            </a:r>
          </a:p>
          <a:p>
            <a:pPr marL="571500" indent="-571500"/>
            <a:r>
              <a:rPr lang="en-US">
                <a:ea typeface="+mn-lt"/>
                <a:cs typeface="+mn-lt"/>
              </a:rPr>
              <a:t>Users’ discovery desires</a:t>
            </a:r>
          </a:p>
          <a:p>
            <a:pPr marL="571500" indent="-571500"/>
            <a:r>
              <a:rPr lang="en-US">
                <a:ea typeface="+mn-lt"/>
                <a:cs typeface="+mn-lt"/>
              </a:rPr>
              <a:t>Archivists’ discovery expectations</a:t>
            </a:r>
            <a:endParaRPr lang="en-US">
              <a:cs typeface="Arial"/>
            </a:endParaRPr>
          </a:p>
        </p:txBody>
      </p:sp>
    </p:spTree>
    <p:extLst>
      <p:ext uri="{BB962C8B-B14F-4D97-AF65-F5344CB8AC3E}">
        <p14:creationId xmlns:p14="http://schemas.microsoft.com/office/powerpoint/2010/main" val="35030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6BAFC5-04CD-BC54-911A-94FF8D388167}"/>
              </a:ext>
            </a:extLst>
          </p:cNvPr>
          <p:cNvSpPr>
            <a:spLocks noGrp="1"/>
          </p:cNvSpPr>
          <p:nvPr>
            <p:ph type="body" sz="quarter" idx="13"/>
          </p:nvPr>
        </p:nvSpPr>
        <p:spPr>
          <a:xfrm>
            <a:off x="63614" y="379585"/>
            <a:ext cx="12053272" cy="915256"/>
          </a:xfrm>
        </p:spPr>
        <p:txBody>
          <a:bodyPr vert="horz" lIns="91440" tIns="45720" rIns="91440" bIns="45720" anchor="t"/>
          <a:lstStyle/>
          <a:p>
            <a:pPr algn="ctr"/>
            <a:r>
              <a:rPr lang="en-US">
                <a:cs typeface="Arial"/>
              </a:rPr>
              <a:t> </a:t>
            </a:r>
            <a:r>
              <a:rPr lang="en-US" sz="4600">
                <a:cs typeface="Arial"/>
              </a:rPr>
              <a:t>Cost Expectations &amp; Resource Realities</a:t>
            </a:r>
            <a:r>
              <a:rPr lang="en-US">
                <a:cs typeface="Arial"/>
              </a:rPr>
              <a:t> </a:t>
            </a:r>
          </a:p>
        </p:txBody>
      </p:sp>
      <p:sp>
        <p:nvSpPr>
          <p:cNvPr id="3" name="Text Placeholder 2">
            <a:extLst>
              <a:ext uri="{FF2B5EF4-FFF2-40B4-BE49-F238E27FC236}">
                <a16:creationId xmlns:a16="http://schemas.microsoft.com/office/drawing/2014/main" id="{7561063D-107B-58FC-D4C8-E055FC6A448D}"/>
              </a:ext>
            </a:extLst>
          </p:cNvPr>
          <p:cNvSpPr>
            <a:spLocks noGrp="1"/>
          </p:cNvSpPr>
          <p:nvPr>
            <p:ph type="body" sz="quarter" idx="12"/>
          </p:nvPr>
        </p:nvSpPr>
        <p:spPr/>
        <p:txBody>
          <a:bodyPr vert="horz" lIns="91440" tIns="45720" rIns="91440" bIns="45720" anchor="t"/>
          <a:lstStyle/>
          <a:p>
            <a:pPr marL="0" indent="0">
              <a:buNone/>
            </a:pPr>
            <a:endParaRPr lang="en-US">
              <a:ea typeface="+mn-lt"/>
              <a:cs typeface="+mn-lt"/>
            </a:endParaRPr>
          </a:p>
          <a:p>
            <a:pPr marL="0" indent="0">
              <a:buNone/>
            </a:pPr>
            <a:r>
              <a:rPr lang="en-US" sz="3600" b="1">
                <a:ea typeface="+mn-lt"/>
                <a:cs typeface="+mn-lt"/>
              </a:rPr>
              <a:t>There is a tension between: </a:t>
            </a:r>
          </a:p>
          <a:p>
            <a:pPr marL="571500" indent="-571500"/>
            <a:r>
              <a:rPr lang="en-US">
                <a:ea typeface="+mn-lt"/>
                <a:cs typeface="+mn-lt"/>
              </a:rPr>
              <a:t>Archivists’ expectations for a low- or no-cost service </a:t>
            </a:r>
          </a:p>
          <a:p>
            <a:pPr marL="571500" indent="-571500"/>
            <a:r>
              <a:rPr lang="en-US">
                <a:ea typeface="+mn-lt"/>
                <a:cs typeface="+mn-lt"/>
              </a:rPr>
              <a:t>Desired contributor support and aggregation features</a:t>
            </a:r>
            <a:endParaRPr lang="en-US"/>
          </a:p>
        </p:txBody>
      </p:sp>
    </p:spTree>
    <p:extLst>
      <p:ext uri="{BB962C8B-B14F-4D97-AF65-F5344CB8AC3E}">
        <p14:creationId xmlns:p14="http://schemas.microsoft.com/office/powerpoint/2010/main" val="386581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50A01-599C-227D-0A20-1B8CACC22E0A}"/>
              </a:ext>
            </a:extLst>
          </p:cNvPr>
          <p:cNvSpPr>
            <a:spLocks noGrp="1"/>
          </p:cNvSpPr>
          <p:nvPr>
            <p:ph type="body" sz="quarter" idx="13"/>
          </p:nvPr>
        </p:nvSpPr>
        <p:spPr>
          <a:xfrm>
            <a:off x="368118" y="98305"/>
            <a:ext cx="11252197" cy="915256"/>
          </a:xfrm>
        </p:spPr>
        <p:txBody>
          <a:bodyPr vert="horz" lIns="91440" tIns="45720" rIns="91440" bIns="45720" anchor="t"/>
          <a:lstStyle/>
          <a:p>
            <a:pPr algn="ctr"/>
            <a:r>
              <a:rPr lang="en-US"/>
              <a:t>NAFAN Project Goals</a:t>
            </a:r>
          </a:p>
        </p:txBody>
      </p:sp>
      <p:sp>
        <p:nvSpPr>
          <p:cNvPr id="4" name="TextBox 3">
            <a:extLst>
              <a:ext uri="{FF2B5EF4-FFF2-40B4-BE49-F238E27FC236}">
                <a16:creationId xmlns:a16="http://schemas.microsoft.com/office/drawing/2014/main" id="{903AFFB2-30F4-FCE8-7642-B9DE4E5AA7C7}"/>
              </a:ext>
            </a:extLst>
          </p:cNvPr>
          <p:cNvSpPr txBox="1"/>
          <p:nvPr/>
        </p:nvSpPr>
        <p:spPr>
          <a:xfrm>
            <a:off x="440221" y="930079"/>
            <a:ext cx="11450880" cy="55092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3200">
                <a:solidFill>
                  <a:srgbClr val="333333"/>
                </a:solidFill>
                <a:latin typeface="Arial"/>
                <a:cs typeface="Arial"/>
              </a:rPr>
              <a:t>Create a national finding aid network that is community-driven, community-sustained, and community-governed.</a:t>
            </a:r>
            <a:endParaRPr lang="en-US"/>
          </a:p>
          <a:p>
            <a:pPr marL="285750" indent="-285750">
              <a:buFont typeface="Arial,Sans-Serif"/>
              <a:buChar char="•"/>
            </a:pPr>
            <a:endParaRPr lang="en-US" sz="3200">
              <a:solidFill>
                <a:srgbClr val="333333"/>
              </a:solidFill>
              <a:latin typeface="Arial"/>
              <a:cs typeface="Arial"/>
            </a:endParaRPr>
          </a:p>
          <a:p>
            <a:pPr marL="285750" indent="-285750">
              <a:buFont typeface="Arial,Sans-Serif"/>
              <a:buChar char="•"/>
            </a:pPr>
            <a:r>
              <a:rPr lang="en-US" sz="3200">
                <a:solidFill>
                  <a:srgbClr val="333333"/>
                </a:solidFill>
                <a:latin typeface="Arial"/>
                <a:cs typeface="Arial"/>
              </a:rPr>
              <a:t>Scale discovery and access to a national level that is as comprehensive as possible.</a:t>
            </a:r>
          </a:p>
          <a:p>
            <a:pPr marL="285750" indent="-285750">
              <a:buFont typeface="Arial,Sans-Serif"/>
              <a:buChar char="•"/>
            </a:pPr>
            <a:endParaRPr lang="en-US" sz="3200">
              <a:solidFill>
                <a:srgbClr val="333333"/>
              </a:solidFill>
              <a:latin typeface="Arial"/>
              <a:cs typeface="Arial"/>
            </a:endParaRPr>
          </a:p>
          <a:p>
            <a:pPr marL="285750" indent="-285750">
              <a:buFont typeface="Arial,Sans-Serif"/>
              <a:buChar char="•"/>
            </a:pPr>
            <a:r>
              <a:rPr lang="en-US" sz="3200">
                <a:solidFill>
                  <a:srgbClr val="333333"/>
                </a:solidFill>
                <a:latin typeface="Arial"/>
                <a:cs typeface="Arial"/>
              </a:rPr>
              <a:t>Increase usable access to unique resources for the broadest possible range of users.</a:t>
            </a:r>
          </a:p>
          <a:p>
            <a:pPr marL="285750" indent="-285750">
              <a:buFont typeface="Arial,Sans-Serif"/>
              <a:buChar char="•"/>
            </a:pPr>
            <a:endParaRPr lang="en-US" sz="3200">
              <a:solidFill>
                <a:srgbClr val="333333"/>
              </a:solidFill>
              <a:latin typeface="Arial"/>
              <a:cs typeface="Arial"/>
            </a:endParaRPr>
          </a:p>
          <a:p>
            <a:pPr marL="285750" indent="-285750">
              <a:buFont typeface="Arial,Sans-Serif"/>
              <a:buChar char="•"/>
            </a:pPr>
            <a:r>
              <a:rPr lang="en-US" sz="3200">
                <a:solidFill>
                  <a:srgbClr val="333333"/>
                </a:solidFill>
                <a:latin typeface="Arial"/>
                <a:cs typeface="Arial"/>
              </a:rPr>
              <a:t>Support the broadest possible range of contributing institutions and minimize barriers to participation.</a:t>
            </a:r>
            <a:endParaRPr lang="en-US" sz="3200">
              <a:latin typeface="Arial"/>
              <a:cs typeface="Arial"/>
            </a:endParaRPr>
          </a:p>
        </p:txBody>
      </p:sp>
    </p:spTree>
    <p:extLst>
      <p:ext uri="{BB962C8B-B14F-4D97-AF65-F5344CB8AC3E}">
        <p14:creationId xmlns:p14="http://schemas.microsoft.com/office/powerpoint/2010/main" val="71213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50A01-599C-227D-0A20-1B8CACC22E0A}"/>
              </a:ext>
            </a:extLst>
          </p:cNvPr>
          <p:cNvSpPr>
            <a:spLocks noGrp="1"/>
          </p:cNvSpPr>
          <p:nvPr>
            <p:ph type="body" sz="quarter" idx="13"/>
          </p:nvPr>
        </p:nvSpPr>
        <p:spPr>
          <a:xfrm>
            <a:off x="526269" y="184569"/>
            <a:ext cx="11252197" cy="915256"/>
          </a:xfrm>
        </p:spPr>
        <p:txBody>
          <a:bodyPr/>
          <a:lstStyle/>
          <a:p>
            <a:r>
              <a:rPr lang="en-US"/>
              <a:t>Recommendations</a:t>
            </a:r>
          </a:p>
        </p:txBody>
      </p:sp>
      <p:sp>
        <p:nvSpPr>
          <p:cNvPr id="3" name="Text Placeholder 2">
            <a:extLst>
              <a:ext uri="{FF2B5EF4-FFF2-40B4-BE49-F238E27FC236}">
                <a16:creationId xmlns:a16="http://schemas.microsoft.com/office/drawing/2014/main" id="{EA8BE5EB-F81D-65EC-9350-947948713C82}"/>
              </a:ext>
            </a:extLst>
          </p:cNvPr>
          <p:cNvSpPr>
            <a:spLocks noGrp="1"/>
          </p:cNvSpPr>
          <p:nvPr>
            <p:ph type="body" sz="quarter" idx="12"/>
          </p:nvPr>
        </p:nvSpPr>
        <p:spPr>
          <a:xfrm>
            <a:off x="382495" y="1085447"/>
            <a:ext cx="11252197" cy="4834605"/>
          </a:xfrm>
        </p:spPr>
        <p:txBody>
          <a:bodyPr vert="horz" lIns="91440" tIns="45720" rIns="91440" bIns="45720" anchor="t"/>
          <a:lstStyle/>
          <a:p>
            <a:pPr marL="456565" indent="-456565">
              <a:lnSpc>
                <a:spcPct val="150000"/>
              </a:lnSpc>
            </a:pPr>
            <a:r>
              <a:rPr lang="en-US" b="1"/>
              <a:t>Develop a “minimal viable record” </a:t>
            </a:r>
            <a:endParaRPr lang="en-US" b="1">
              <a:cs typeface="Arial"/>
            </a:endParaRPr>
          </a:p>
          <a:p>
            <a:pPr marL="456565" indent="-456565">
              <a:lnSpc>
                <a:spcPct val="150000"/>
              </a:lnSpc>
            </a:pPr>
            <a:r>
              <a:rPr lang="en-US" b="1">
                <a:cs typeface="Arial"/>
              </a:rPr>
              <a:t>Provide a light-weight authoring tool</a:t>
            </a:r>
          </a:p>
          <a:p>
            <a:pPr marL="456565" indent="-456565">
              <a:lnSpc>
                <a:spcPct val="150000"/>
              </a:lnSpc>
            </a:pPr>
            <a:r>
              <a:rPr lang="en-US" b="1"/>
              <a:t>Provide support for descriptive formats beyond EAD </a:t>
            </a:r>
            <a:endParaRPr lang="en-US" b="1">
              <a:cs typeface="Arial"/>
            </a:endParaRPr>
          </a:p>
          <a:p>
            <a:pPr marL="456565" indent="-456565">
              <a:lnSpc>
                <a:spcPct val="150000"/>
              </a:lnSpc>
            </a:pPr>
            <a:r>
              <a:rPr lang="en-US" b="1">
                <a:cs typeface="Arial"/>
              </a:rPr>
              <a:t>Provide automated paths for record contribution</a:t>
            </a:r>
          </a:p>
          <a:p>
            <a:pPr marL="456565" indent="-456565">
              <a:lnSpc>
                <a:spcPct val="150000"/>
              </a:lnSpc>
            </a:pPr>
            <a:r>
              <a:rPr lang="en-US" b="1">
                <a:cs typeface="Arial"/>
              </a:rPr>
              <a:t>Support hosting and publishing of archival description</a:t>
            </a:r>
          </a:p>
        </p:txBody>
      </p:sp>
    </p:spTree>
    <p:extLst>
      <p:ext uri="{BB962C8B-B14F-4D97-AF65-F5344CB8AC3E}">
        <p14:creationId xmlns:p14="http://schemas.microsoft.com/office/powerpoint/2010/main" val="372978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E017-D97F-FD4A-893A-3856A1C94089}"/>
              </a:ext>
            </a:extLst>
          </p:cNvPr>
          <p:cNvSpPr>
            <a:spLocks noGrp="1"/>
          </p:cNvSpPr>
          <p:nvPr>
            <p:ph type="body" sz="quarter" idx="10"/>
          </p:nvPr>
        </p:nvSpPr>
        <p:spPr/>
        <p:txBody>
          <a:bodyPr vert="horz" lIns="274320" tIns="45720" rIns="274320" bIns="45720" anchor="t">
            <a:spAutoFit/>
          </a:bodyPr>
          <a:lstStyle/>
          <a:p>
            <a:r>
              <a:rPr lang="en-US"/>
              <a:t>Wrap Up &amp; Questions</a:t>
            </a:r>
          </a:p>
        </p:txBody>
      </p:sp>
      <p:sp>
        <p:nvSpPr>
          <p:cNvPr id="3" name="Text Placeholder 2">
            <a:extLst>
              <a:ext uri="{FF2B5EF4-FFF2-40B4-BE49-F238E27FC236}">
                <a16:creationId xmlns:a16="http://schemas.microsoft.com/office/drawing/2014/main" id="{08142739-98A8-BB44-8E2A-9EFB9535580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3334B71-D7EF-C844-9B45-CEC244E96BA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040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3" name="Text Placeholder 2">
            <a:extLst>
              <a:ext uri="{FF2B5EF4-FFF2-40B4-BE49-F238E27FC236}">
                <a16:creationId xmlns:a16="http://schemas.microsoft.com/office/drawing/2014/main" id="{4E924A44-34F5-D44E-3F7C-E180C22B1A88}"/>
              </a:ext>
            </a:extLst>
          </p:cNvPr>
          <p:cNvSpPr>
            <a:spLocks noGrp="1"/>
          </p:cNvSpPr>
          <p:nvPr>
            <p:ph type="body" sz="quarter" idx="13"/>
          </p:nvPr>
        </p:nvSpPr>
        <p:spPr>
          <a:xfrm>
            <a:off x="376228" y="313596"/>
            <a:ext cx="11252197" cy="915256"/>
          </a:xfrm>
        </p:spPr>
        <p:txBody>
          <a:bodyPr vert="horz" lIns="91440" tIns="45720" rIns="91440" bIns="45720" anchor="t"/>
          <a:lstStyle/>
          <a:p>
            <a:pPr algn="ctr"/>
            <a:r>
              <a:rPr lang="en">
                <a:solidFill>
                  <a:srgbClr val="236192"/>
                </a:solidFill>
              </a:rPr>
              <a:t>Learn More</a:t>
            </a:r>
            <a:endParaRPr lang="en-US"/>
          </a:p>
        </p:txBody>
      </p:sp>
      <p:sp>
        <p:nvSpPr>
          <p:cNvPr id="635" name="Google Shape;635;p87"/>
          <p:cNvSpPr txBox="1"/>
          <p:nvPr/>
        </p:nvSpPr>
        <p:spPr>
          <a:xfrm>
            <a:off x="6096000" y="1987201"/>
            <a:ext cx="5602800" cy="574412"/>
          </a:xfrm>
          <a:prstGeom prst="rect">
            <a:avLst/>
          </a:prstGeom>
          <a:noFill/>
          <a:ln>
            <a:noFill/>
          </a:ln>
        </p:spPr>
        <p:txBody>
          <a:bodyPr spcFirstLastPara="1" wrap="square" lIns="121900" tIns="121900" rIns="121900" bIns="121900" anchor="t" anchorCtr="0">
            <a:spAutoFit/>
          </a:bodyPr>
          <a:lstStyle/>
          <a:p>
            <a:pPr algn="ctr"/>
            <a:endParaRPr lang="en" sz="2100" u="sng">
              <a:solidFill>
                <a:schemeClr val="hlink"/>
              </a:solidFill>
              <a:cs typeface="Arial"/>
            </a:endParaRPr>
          </a:p>
        </p:txBody>
      </p:sp>
      <p:sp>
        <p:nvSpPr>
          <p:cNvPr id="638" name="Google Shape;638;p87"/>
          <p:cNvSpPr txBox="1"/>
          <p:nvPr/>
        </p:nvSpPr>
        <p:spPr>
          <a:xfrm>
            <a:off x="381000" y="919745"/>
            <a:ext cx="11595411" cy="5024000"/>
          </a:xfrm>
          <a:prstGeom prst="rect">
            <a:avLst/>
          </a:prstGeom>
          <a:noFill/>
          <a:ln>
            <a:noFill/>
          </a:ln>
        </p:spPr>
        <p:txBody>
          <a:bodyPr spcFirstLastPara="1" wrap="square" lIns="91433" tIns="45700" rIns="91433" bIns="45700" anchor="ctr" anchorCtr="0">
            <a:noAutofit/>
          </a:bodyPr>
          <a:lstStyle/>
          <a:p>
            <a:pPr marL="456565" indent="-440055">
              <a:lnSpc>
                <a:spcPct val="200000"/>
              </a:lnSpc>
              <a:buClr>
                <a:schemeClr val="dk1"/>
              </a:buClr>
              <a:buSzPts val="2000"/>
              <a:buChar char="•"/>
            </a:pPr>
            <a:r>
              <a:rPr lang="en" sz="3000">
                <a:solidFill>
                  <a:schemeClr val="dk1"/>
                </a:solidFill>
              </a:rPr>
              <a:t>Read the reports!</a:t>
            </a:r>
            <a:endParaRPr lang="en-US" sz="3000">
              <a:solidFill>
                <a:schemeClr val="dk1"/>
              </a:solidFill>
              <a:cs typeface="Arial"/>
            </a:endParaRPr>
          </a:p>
          <a:p>
            <a:pPr marL="456565" indent="-440055">
              <a:lnSpc>
                <a:spcPct val="200000"/>
              </a:lnSpc>
              <a:buClr>
                <a:schemeClr val="dk1"/>
              </a:buClr>
              <a:buSzPts val="2000"/>
              <a:buChar char="•"/>
            </a:pPr>
            <a:r>
              <a:rPr lang="en" sz="3000">
                <a:solidFill>
                  <a:schemeClr val="dk1"/>
                </a:solidFill>
              </a:rPr>
              <a:t>Subscribe to the NAFAN mailing list for updates</a:t>
            </a:r>
            <a:endParaRPr lang="en-US" sz="3000">
              <a:solidFill>
                <a:schemeClr val="dk1"/>
              </a:solidFill>
              <a:cs typeface="Arial"/>
            </a:endParaRPr>
          </a:p>
          <a:p>
            <a:pPr marL="456565" indent="-440055">
              <a:lnSpc>
                <a:spcPct val="200000"/>
              </a:lnSpc>
              <a:buClr>
                <a:schemeClr val="dk1"/>
              </a:buClr>
              <a:buSzPts val="2000"/>
              <a:buChar char="•"/>
            </a:pPr>
            <a:r>
              <a:rPr lang="en" sz="3000">
                <a:solidFill>
                  <a:schemeClr val="dk1"/>
                </a:solidFill>
              </a:rPr>
              <a:t>Sign up for the RLP Primary Sources list</a:t>
            </a:r>
          </a:p>
          <a:p>
            <a:pPr marL="456565" indent="-440055">
              <a:lnSpc>
                <a:spcPct val="200000"/>
              </a:lnSpc>
              <a:buClr>
                <a:schemeClr val="dk1"/>
              </a:buClr>
              <a:buSzPts val="2000"/>
              <a:buChar char="•"/>
            </a:pPr>
            <a:r>
              <a:rPr lang="en" sz="3000">
                <a:solidFill>
                  <a:schemeClr val="dk1"/>
                </a:solidFill>
              </a:rPr>
              <a:t>Watch previous NAFAN webinars</a:t>
            </a:r>
            <a:endParaRPr lang="en" sz="3000">
              <a:solidFill>
                <a:schemeClr val="dk1"/>
              </a:solidFill>
              <a:cs typeface="Arial"/>
            </a:endParaRPr>
          </a:p>
        </p:txBody>
      </p:sp>
    </p:spTree>
    <p:extLst>
      <p:ext uri="{BB962C8B-B14F-4D97-AF65-F5344CB8AC3E}">
        <p14:creationId xmlns:p14="http://schemas.microsoft.com/office/powerpoint/2010/main" val="202343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F935C-2691-A100-3DAF-802082A63172}"/>
              </a:ext>
            </a:extLst>
          </p:cNvPr>
          <p:cNvSpPr>
            <a:spLocks noGrp="1"/>
          </p:cNvSpPr>
          <p:nvPr>
            <p:ph type="body" sz="quarter" idx="10"/>
          </p:nvPr>
        </p:nvSpPr>
        <p:spPr>
          <a:xfrm>
            <a:off x="175400" y="861430"/>
            <a:ext cx="5742457" cy="657085"/>
          </a:xfrm>
        </p:spPr>
        <p:txBody>
          <a:bodyPr/>
          <a:lstStyle/>
          <a:p>
            <a:r>
              <a:rPr lang="en-US"/>
              <a:t>Discussion &amp; Questions</a:t>
            </a:r>
          </a:p>
        </p:txBody>
      </p:sp>
      <p:sp>
        <p:nvSpPr>
          <p:cNvPr id="3" name="Text Placeholder 2">
            <a:extLst>
              <a:ext uri="{FF2B5EF4-FFF2-40B4-BE49-F238E27FC236}">
                <a16:creationId xmlns:a16="http://schemas.microsoft.com/office/drawing/2014/main" id="{83ED43F3-B8A6-3F96-F618-A896FEAB4CC3}"/>
              </a:ext>
            </a:extLst>
          </p:cNvPr>
          <p:cNvSpPr>
            <a:spLocks noGrp="1"/>
          </p:cNvSpPr>
          <p:nvPr>
            <p:ph type="body" sz="quarter" idx="28"/>
          </p:nvPr>
        </p:nvSpPr>
        <p:spPr>
          <a:xfrm>
            <a:off x="294072" y="1564115"/>
            <a:ext cx="5182973" cy="312089"/>
          </a:xfrm>
        </p:spPr>
        <p:txBody>
          <a:bodyPr vert="horz" lIns="121920" tIns="60960" rIns="121920" bIns="60960" anchor="t">
            <a:noAutofit/>
          </a:bodyPr>
          <a:lstStyle/>
          <a:p>
            <a:r>
              <a:rPr lang="en-US" sz="2133"/>
              <a:t>Lesley A. Langa, Ph.D.</a:t>
            </a:r>
          </a:p>
          <a:p>
            <a:endParaRPr lang="en-US"/>
          </a:p>
        </p:txBody>
      </p:sp>
      <p:sp>
        <p:nvSpPr>
          <p:cNvPr id="4" name="Text Placeholder 3">
            <a:extLst>
              <a:ext uri="{FF2B5EF4-FFF2-40B4-BE49-F238E27FC236}">
                <a16:creationId xmlns:a16="http://schemas.microsoft.com/office/drawing/2014/main" id="{D2828E62-7313-CE11-6096-64ED3979C3DD}"/>
              </a:ext>
            </a:extLst>
          </p:cNvPr>
          <p:cNvSpPr>
            <a:spLocks noGrp="1"/>
          </p:cNvSpPr>
          <p:nvPr>
            <p:ph type="body" sz="quarter" idx="29"/>
          </p:nvPr>
        </p:nvSpPr>
        <p:spPr>
          <a:xfrm>
            <a:off x="316159" y="1938665"/>
            <a:ext cx="5182725" cy="309027"/>
          </a:xfrm>
        </p:spPr>
        <p:txBody>
          <a:bodyPr vert="horz" lIns="91440" tIns="45720" rIns="91440" bIns="45720" anchor="t">
            <a:noAutofit/>
          </a:bodyPr>
          <a:lstStyle/>
          <a:p>
            <a:r>
              <a:rPr lang="en-US" sz="1850"/>
              <a:t>Associate Research Scientist, Research</a:t>
            </a:r>
          </a:p>
        </p:txBody>
      </p:sp>
      <p:sp>
        <p:nvSpPr>
          <p:cNvPr id="5" name="Text Placeholder 4">
            <a:extLst>
              <a:ext uri="{FF2B5EF4-FFF2-40B4-BE49-F238E27FC236}">
                <a16:creationId xmlns:a16="http://schemas.microsoft.com/office/drawing/2014/main" id="{D45B8D00-ED5E-60B3-F20F-0037DBE69E72}"/>
              </a:ext>
            </a:extLst>
          </p:cNvPr>
          <p:cNvSpPr>
            <a:spLocks noGrp="1"/>
          </p:cNvSpPr>
          <p:nvPr>
            <p:ph type="body" sz="quarter" idx="30"/>
          </p:nvPr>
        </p:nvSpPr>
        <p:spPr>
          <a:xfrm>
            <a:off x="298951" y="2250295"/>
            <a:ext cx="5182725" cy="302151"/>
          </a:xfrm>
        </p:spPr>
        <p:txBody>
          <a:bodyPr/>
          <a:lstStyle/>
          <a:p>
            <a:r>
              <a:rPr lang="en-US">
                <a:hlinkClick r:id="rId3"/>
              </a:rPr>
              <a:t>langal@oclc.org</a:t>
            </a:r>
            <a:endParaRPr lang="en-US"/>
          </a:p>
          <a:p>
            <a:endParaRPr lang="en-US"/>
          </a:p>
        </p:txBody>
      </p:sp>
      <p:sp>
        <p:nvSpPr>
          <p:cNvPr id="6" name="Text Placeholder 5">
            <a:extLst>
              <a:ext uri="{FF2B5EF4-FFF2-40B4-BE49-F238E27FC236}">
                <a16:creationId xmlns:a16="http://schemas.microsoft.com/office/drawing/2014/main" id="{9087B638-9EF1-9202-5342-CBB543506676}"/>
              </a:ext>
            </a:extLst>
          </p:cNvPr>
          <p:cNvSpPr>
            <a:spLocks noGrp="1"/>
          </p:cNvSpPr>
          <p:nvPr>
            <p:ph type="body" sz="quarter" idx="31"/>
          </p:nvPr>
        </p:nvSpPr>
        <p:spPr>
          <a:xfrm>
            <a:off x="294072" y="2546670"/>
            <a:ext cx="5182725" cy="296676"/>
          </a:xfrm>
        </p:spPr>
        <p:txBody>
          <a:bodyPr/>
          <a:lstStyle/>
          <a:p>
            <a:r>
              <a:rPr lang="en-US"/>
              <a:t>@</a:t>
            </a:r>
            <a:r>
              <a:rPr lang="en-US" err="1"/>
              <a:t>LesleyLanga</a:t>
            </a:r>
            <a:endParaRPr lang="en-US"/>
          </a:p>
          <a:p>
            <a:endParaRPr lang="en-US"/>
          </a:p>
        </p:txBody>
      </p:sp>
      <p:sp>
        <p:nvSpPr>
          <p:cNvPr id="7" name="Text Placeholder 6">
            <a:extLst>
              <a:ext uri="{FF2B5EF4-FFF2-40B4-BE49-F238E27FC236}">
                <a16:creationId xmlns:a16="http://schemas.microsoft.com/office/drawing/2014/main" id="{5DF8121A-1BFE-7CF5-A0DC-EE5238BA42A8}"/>
              </a:ext>
            </a:extLst>
          </p:cNvPr>
          <p:cNvSpPr>
            <a:spLocks noGrp="1"/>
          </p:cNvSpPr>
          <p:nvPr>
            <p:ph type="body" sz="quarter" idx="32"/>
          </p:nvPr>
        </p:nvSpPr>
        <p:spPr>
          <a:xfrm>
            <a:off x="321039" y="4853821"/>
            <a:ext cx="5182973" cy="312089"/>
          </a:xfrm>
        </p:spPr>
        <p:txBody>
          <a:bodyPr vert="horz" lIns="121920" tIns="60960" rIns="121920" bIns="60960" anchor="t">
            <a:noAutofit/>
          </a:bodyPr>
          <a:lstStyle/>
          <a:p>
            <a:r>
              <a:rPr lang="en-US" sz="2133"/>
              <a:t>Chela Scott Weber</a:t>
            </a:r>
            <a:endParaRPr lang="en-US" sz="2133">
              <a:cs typeface="Arial"/>
            </a:endParaRPr>
          </a:p>
          <a:p>
            <a:endParaRPr lang="en-US"/>
          </a:p>
        </p:txBody>
      </p:sp>
      <p:sp>
        <p:nvSpPr>
          <p:cNvPr id="8" name="Text Placeholder 7">
            <a:extLst>
              <a:ext uri="{FF2B5EF4-FFF2-40B4-BE49-F238E27FC236}">
                <a16:creationId xmlns:a16="http://schemas.microsoft.com/office/drawing/2014/main" id="{B20B3B53-971A-2788-A095-815C1E985C8A}"/>
              </a:ext>
            </a:extLst>
          </p:cNvPr>
          <p:cNvSpPr>
            <a:spLocks noGrp="1"/>
          </p:cNvSpPr>
          <p:nvPr>
            <p:ph type="body" sz="quarter" idx="33"/>
          </p:nvPr>
        </p:nvSpPr>
        <p:spPr>
          <a:xfrm>
            <a:off x="321039" y="5207426"/>
            <a:ext cx="5182725" cy="309027"/>
          </a:xfrm>
        </p:spPr>
        <p:txBody>
          <a:bodyPr/>
          <a:lstStyle/>
          <a:p>
            <a:r>
              <a:rPr lang="en-US"/>
              <a:t>Senior Program Officer, </a:t>
            </a:r>
          </a:p>
          <a:p>
            <a:r>
              <a:rPr lang="en-US"/>
              <a:t>OCLC Research Library Partnership</a:t>
            </a:r>
          </a:p>
          <a:p>
            <a:endParaRPr lang="en-US"/>
          </a:p>
        </p:txBody>
      </p:sp>
      <p:sp>
        <p:nvSpPr>
          <p:cNvPr id="9" name="Text Placeholder 8">
            <a:extLst>
              <a:ext uri="{FF2B5EF4-FFF2-40B4-BE49-F238E27FC236}">
                <a16:creationId xmlns:a16="http://schemas.microsoft.com/office/drawing/2014/main" id="{030BFD9B-B6CD-7605-BD66-671641054B52}"/>
              </a:ext>
            </a:extLst>
          </p:cNvPr>
          <p:cNvSpPr>
            <a:spLocks noGrp="1"/>
          </p:cNvSpPr>
          <p:nvPr>
            <p:ph type="body" sz="quarter" idx="34"/>
          </p:nvPr>
        </p:nvSpPr>
        <p:spPr>
          <a:xfrm>
            <a:off x="321039" y="5838514"/>
            <a:ext cx="5182725" cy="302151"/>
          </a:xfrm>
        </p:spPr>
        <p:txBody>
          <a:bodyPr/>
          <a:lstStyle/>
          <a:p>
            <a:r>
              <a:rPr lang="en-US">
                <a:hlinkClick r:id="rId4"/>
              </a:rPr>
              <a:t>weberc@oclc.org</a:t>
            </a:r>
            <a:endParaRPr lang="en-US"/>
          </a:p>
          <a:p>
            <a:endParaRPr lang="en-US"/>
          </a:p>
        </p:txBody>
      </p:sp>
      <p:sp>
        <p:nvSpPr>
          <p:cNvPr id="10" name="Text Placeholder 9">
            <a:extLst>
              <a:ext uri="{FF2B5EF4-FFF2-40B4-BE49-F238E27FC236}">
                <a16:creationId xmlns:a16="http://schemas.microsoft.com/office/drawing/2014/main" id="{626B6232-DCC0-B631-1B74-E07F7B9C676D}"/>
              </a:ext>
            </a:extLst>
          </p:cNvPr>
          <p:cNvSpPr>
            <a:spLocks noGrp="1"/>
          </p:cNvSpPr>
          <p:nvPr>
            <p:ph type="body" sz="quarter" idx="35"/>
          </p:nvPr>
        </p:nvSpPr>
        <p:spPr>
          <a:xfrm>
            <a:off x="332082" y="6173722"/>
            <a:ext cx="5182725" cy="296676"/>
          </a:xfrm>
        </p:spPr>
        <p:txBody>
          <a:bodyPr/>
          <a:lstStyle/>
          <a:p>
            <a:r>
              <a:rPr lang="en-US"/>
              <a:t>@partly_cloudy</a:t>
            </a:r>
          </a:p>
          <a:p>
            <a:endParaRPr lang="en-US"/>
          </a:p>
        </p:txBody>
      </p:sp>
      <p:sp>
        <p:nvSpPr>
          <p:cNvPr id="18" name="Text Placeholder 2">
            <a:extLst>
              <a:ext uri="{FF2B5EF4-FFF2-40B4-BE49-F238E27FC236}">
                <a16:creationId xmlns:a16="http://schemas.microsoft.com/office/drawing/2014/main" id="{3A3090A8-D36E-FEF6-E55D-8AF9D376AE55}"/>
              </a:ext>
            </a:extLst>
          </p:cNvPr>
          <p:cNvSpPr txBox="1">
            <a:spLocks/>
          </p:cNvSpPr>
          <p:nvPr/>
        </p:nvSpPr>
        <p:spPr>
          <a:xfrm>
            <a:off x="324994" y="3030688"/>
            <a:ext cx="5182973" cy="312089"/>
          </a:xfrm>
          <a:prstGeom prst="rect">
            <a:avLst/>
          </a:prstGeom>
        </p:spPr>
        <p:txBody>
          <a:bodyPr vert="horz" lIns="121920" tIns="60960" rIns="121920" bIns="60960" anchor="t">
            <a:noAutofit/>
          </a:bodyPr>
          <a:lstStyle>
            <a:lvl1pPr marL="0" indent="0" algn="l" defTabSz="609585" rtl="0" eaLnBrk="1" latinLnBrk="0" hangingPunct="1">
              <a:spcBef>
                <a:spcPct val="20000"/>
              </a:spcBef>
              <a:buFont typeface="Arial"/>
              <a:buNone/>
              <a:defRPr sz="1867" b="1"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100"/>
              <a:t>Merrilee Proffitt</a:t>
            </a:r>
            <a:endParaRPr lang="en-US"/>
          </a:p>
          <a:p>
            <a:endParaRPr lang="en-US"/>
          </a:p>
        </p:txBody>
      </p:sp>
      <p:sp>
        <p:nvSpPr>
          <p:cNvPr id="20" name="Text Placeholder 3">
            <a:extLst>
              <a:ext uri="{FF2B5EF4-FFF2-40B4-BE49-F238E27FC236}">
                <a16:creationId xmlns:a16="http://schemas.microsoft.com/office/drawing/2014/main" id="{61022BE9-B383-F21E-4D6A-45257B6DD28C}"/>
              </a:ext>
            </a:extLst>
          </p:cNvPr>
          <p:cNvSpPr txBox="1">
            <a:spLocks/>
          </p:cNvSpPr>
          <p:nvPr/>
        </p:nvSpPr>
        <p:spPr>
          <a:xfrm>
            <a:off x="358124" y="3350022"/>
            <a:ext cx="5182725" cy="309027"/>
          </a:xfrm>
          <a:prstGeom prst="rect">
            <a:avLst/>
          </a:prstGeom>
        </p:spPr>
        <p:txBody>
          <a:bodyPr vert="horz" lIns="91440" tIns="45720" rIns="91440" bIns="45720" anchor="t">
            <a:noAutofit/>
          </a:bodyPr>
          <a:lstStyle>
            <a:lvl1pPr marL="0" indent="0" algn="l" defTabSz="609585" rtl="0" eaLnBrk="1" latinLnBrk="0" hangingPunct="1">
              <a:spcBef>
                <a:spcPct val="20000"/>
              </a:spcBef>
              <a:buFont typeface="Arial"/>
              <a:buNone/>
              <a:defRPr sz="1867" b="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850"/>
              <a:t>Senior Manager,</a:t>
            </a:r>
          </a:p>
          <a:p>
            <a:r>
              <a:rPr lang="en-US" sz="1850">
                <a:cs typeface="Arial"/>
              </a:rPr>
              <a:t>OCLC Research Library Partnership</a:t>
            </a:r>
          </a:p>
        </p:txBody>
      </p:sp>
      <p:sp>
        <p:nvSpPr>
          <p:cNvPr id="22" name="Text Placeholder 4">
            <a:extLst>
              <a:ext uri="{FF2B5EF4-FFF2-40B4-BE49-F238E27FC236}">
                <a16:creationId xmlns:a16="http://schemas.microsoft.com/office/drawing/2014/main" id="{B1794F05-4AEE-B5F1-8669-9A2B871AB87E}"/>
              </a:ext>
            </a:extLst>
          </p:cNvPr>
          <p:cNvSpPr txBox="1">
            <a:spLocks/>
          </p:cNvSpPr>
          <p:nvPr/>
        </p:nvSpPr>
        <p:spPr>
          <a:xfrm>
            <a:off x="374047" y="3948782"/>
            <a:ext cx="5182725" cy="302151"/>
          </a:xfrm>
          <a:prstGeom prst="rect">
            <a:avLst/>
          </a:prstGeom>
        </p:spPr>
        <p:txBody>
          <a:bodyPr vert="horz" lIns="91440" tIns="45720" rIns="91440" bIns="45720" anchor="t">
            <a:noAutofit/>
          </a:bodyPr>
          <a:lstStyle>
            <a:lvl1pPr marL="0" indent="0" algn="l" defTabSz="609585" rtl="0" eaLnBrk="1" latinLnBrk="0" hangingPunct="1">
              <a:spcBef>
                <a:spcPct val="20000"/>
              </a:spcBef>
              <a:buFont typeface="Arial"/>
              <a:buNone/>
              <a:defRPr sz="1867" b="1" kern="1200" baseline="0">
                <a:solidFill>
                  <a:srgbClr val="23619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850">
                <a:hlinkClick r:id="rId3"/>
              </a:rPr>
              <a:t>proffitm@oclc.org</a:t>
            </a:r>
            <a:endParaRPr lang="en-US" sz="1850"/>
          </a:p>
          <a:p>
            <a:endParaRPr lang="en-US"/>
          </a:p>
        </p:txBody>
      </p:sp>
      <p:sp>
        <p:nvSpPr>
          <p:cNvPr id="24" name="Text Placeholder 5">
            <a:extLst>
              <a:ext uri="{FF2B5EF4-FFF2-40B4-BE49-F238E27FC236}">
                <a16:creationId xmlns:a16="http://schemas.microsoft.com/office/drawing/2014/main" id="{D92AC72A-9D9A-3C42-4FEA-D118C1B8E090}"/>
              </a:ext>
            </a:extLst>
          </p:cNvPr>
          <p:cNvSpPr txBox="1">
            <a:spLocks/>
          </p:cNvSpPr>
          <p:nvPr/>
        </p:nvSpPr>
        <p:spPr>
          <a:xfrm>
            <a:off x="358124" y="4245157"/>
            <a:ext cx="5182725" cy="296676"/>
          </a:xfrm>
          <a:prstGeom prst="rect">
            <a:avLst/>
          </a:prstGeom>
        </p:spPr>
        <p:txBody>
          <a:bodyPr vert="horz" lIns="91440" tIns="45720" rIns="91440" bIns="45720" anchor="t">
            <a:noAutofit/>
          </a:bodyPr>
          <a:lstStyle>
            <a:lvl1pPr marL="0" indent="0" algn="l" defTabSz="609585" rtl="0" eaLnBrk="1" latinLnBrk="0" hangingPunct="1">
              <a:spcBef>
                <a:spcPct val="20000"/>
              </a:spcBef>
              <a:buFont typeface="Arial"/>
              <a:buNone/>
              <a:defRPr sz="1867" b="1" kern="1200" baseline="0">
                <a:solidFill>
                  <a:srgbClr val="23619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1850"/>
              <a:t>@MerrileeIAm</a:t>
            </a:r>
            <a:endParaRPr lang="en-US"/>
          </a:p>
          <a:p>
            <a:endParaRPr lang="en-US"/>
          </a:p>
        </p:txBody>
      </p:sp>
    </p:spTree>
    <p:extLst>
      <p:ext uri="{BB962C8B-B14F-4D97-AF65-F5344CB8AC3E}">
        <p14:creationId xmlns:p14="http://schemas.microsoft.com/office/powerpoint/2010/main" val="40787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83345-CB39-8F4C-8E57-98BB01D2D0AA}"/>
              </a:ext>
            </a:extLst>
          </p:cNvPr>
          <p:cNvSpPr>
            <a:spLocks noGrp="1"/>
          </p:cNvSpPr>
          <p:nvPr>
            <p:ph type="body" sz="quarter" idx="13"/>
          </p:nvPr>
        </p:nvSpPr>
        <p:spPr>
          <a:xfrm>
            <a:off x="537994" y="282641"/>
            <a:ext cx="11252197" cy="915256"/>
          </a:xfrm>
        </p:spPr>
        <p:txBody>
          <a:bodyPr>
            <a:normAutofit/>
          </a:bodyPr>
          <a:lstStyle/>
          <a:p>
            <a:pPr algn="ctr"/>
            <a:r>
              <a:rPr lang="en-US">
                <a:solidFill>
                  <a:srgbClr val="0070C0"/>
                </a:solidFill>
              </a:rPr>
              <a:t>Research Advisory Group</a:t>
            </a:r>
          </a:p>
        </p:txBody>
      </p:sp>
      <p:sp>
        <p:nvSpPr>
          <p:cNvPr id="3" name="Text Placeholder 2">
            <a:extLst>
              <a:ext uri="{FF2B5EF4-FFF2-40B4-BE49-F238E27FC236}">
                <a16:creationId xmlns:a16="http://schemas.microsoft.com/office/drawing/2014/main" id="{B020EB3C-6B50-0E4C-92DE-F5080B39611B}"/>
              </a:ext>
            </a:extLst>
          </p:cNvPr>
          <p:cNvSpPr>
            <a:spLocks noGrp="1"/>
          </p:cNvSpPr>
          <p:nvPr>
            <p:ph type="body" sz="quarter" idx="12"/>
          </p:nvPr>
        </p:nvSpPr>
        <p:spPr>
          <a:xfrm>
            <a:off x="136187" y="1372996"/>
            <a:ext cx="12055813" cy="4716519"/>
          </a:xfrm>
        </p:spPr>
        <p:txBody>
          <a:bodyPr/>
          <a:lstStyle/>
          <a:p>
            <a:r>
              <a:rPr lang="en-US" sz="2800"/>
              <a:t>Bill </a:t>
            </a:r>
            <a:r>
              <a:rPr lang="en-US" sz="2800" err="1"/>
              <a:t>Stingone</a:t>
            </a:r>
            <a:r>
              <a:rPr lang="en-US" sz="2800"/>
              <a:t>, New York Public Library</a:t>
            </a:r>
          </a:p>
          <a:p>
            <a:r>
              <a:rPr lang="en-US" sz="2800"/>
              <a:t>Derek Mosley, Auburn Avenue Research Library on African American Culture and History, Atlanta-Fulton Public Library</a:t>
            </a:r>
          </a:p>
          <a:p>
            <a:r>
              <a:rPr lang="en-US" sz="2800"/>
              <a:t>Hillel Arnold, Rockefeller Archives Center</a:t>
            </a:r>
          </a:p>
          <a:p>
            <a:r>
              <a:rPr lang="en-US" sz="2800"/>
              <a:t>Holly </a:t>
            </a:r>
            <a:r>
              <a:rPr lang="en-US" sz="2800" err="1"/>
              <a:t>Mengel</a:t>
            </a:r>
            <a:r>
              <a:rPr lang="en-US" sz="2800"/>
              <a:t>, University of Pennsylvania, </a:t>
            </a:r>
            <a:r>
              <a:rPr lang="en-US" sz="2800" err="1"/>
              <a:t>Kislak</a:t>
            </a:r>
            <a:r>
              <a:rPr lang="en-US" sz="2800"/>
              <a:t> Center (PACSCL)</a:t>
            </a:r>
          </a:p>
          <a:p>
            <a:r>
              <a:rPr lang="en-US" sz="2800"/>
              <a:t>Lydia Tang, </a:t>
            </a:r>
            <a:r>
              <a:rPr lang="en-US" sz="2800" err="1"/>
              <a:t>Lyrasis</a:t>
            </a:r>
            <a:r>
              <a:rPr lang="en-US" sz="2800"/>
              <a:t> </a:t>
            </a:r>
          </a:p>
          <a:p>
            <a:r>
              <a:rPr lang="en-US" sz="2800"/>
              <a:t>Molly Bruce Patterson, Rhode Island College (RIAMCO)</a:t>
            </a:r>
          </a:p>
          <a:p>
            <a:r>
              <a:rPr lang="en-US" sz="2800"/>
              <a:t>Rachel Walton, Rollins College</a:t>
            </a:r>
          </a:p>
          <a:p>
            <a:r>
              <a:rPr lang="en-US" sz="2800"/>
              <a:t>Ricky </a:t>
            </a:r>
            <a:r>
              <a:rPr lang="en-US" sz="2800" err="1"/>
              <a:t>Punzalan</a:t>
            </a:r>
            <a:r>
              <a:rPr lang="en-US" sz="2800"/>
              <a:t>, University of Michigan, School of Information</a:t>
            </a:r>
          </a:p>
          <a:p>
            <a:pPr marL="0" indent="0">
              <a:buNone/>
            </a:pPr>
            <a:endParaRPr lang="en-US"/>
          </a:p>
        </p:txBody>
      </p:sp>
    </p:spTree>
    <p:extLst>
      <p:ext uri="{BB962C8B-B14F-4D97-AF65-F5344CB8AC3E}">
        <p14:creationId xmlns:p14="http://schemas.microsoft.com/office/powerpoint/2010/main" val="373273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644CC-984F-30AF-6816-47B99B4A6E16}"/>
              </a:ext>
            </a:extLst>
          </p:cNvPr>
          <p:cNvSpPr txBox="1">
            <a:spLocks noGrp="1"/>
          </p:cNvSpPr>
          <p:nvPr>
            <p:ph type="body" sz="quarter" idx="13"/>
          </p:nvPr>
        </p:nvSpPr>
        <p:spPr>
          <a:xfrm>
            <a:off x="455084" y="457201"/>
            <a:ext cx="11252200" cy="748988"/>
          </a:xfrm>
          <a:prstGeom prst="rect">
            <a:avLst/>
          </a:prstGeom>
          <a:noFill/>
        </p:spPr>
        <p:txBody>
          <a:bodyPr wrap="square" rtlCol="0">
            <a:spAutoFit/>
          </a:bodyPr>
          <a:lstStyle/>
          <a:p>
            <a:r>
              <a:rPr lang="en-US" sz="4267"/>
              <a:t>NAFAN Research Findings – Five Reports</a:t>
            </a:r>
          </a:p>
        </p:txBody>
      </p:sp>
      <p:pic>
        <p:nvPicPr>
          <p:cNvPr id="6" name="Picture 5" descr="A picture containing graphics, screenshot, font, logo&#10;&#10;Description automatically generated">
            <a:extLst>
              <a:ext uri="{FF2B5EF4-FFF2-40B4-BE49-F238E27FC236}">
                <a16:creationId xmlns:a16="http://schemas.microsoft.com/office/drawing/2014/main" id="{EF52DF6E-16BA-9F6A-AA4B-E85CA0E73E91}"/>
              </a:ext>
            </a:extLst>
          </p:cNvPr>
          <p:cNvPicPr>
            <a:picLocks noChangeAspect="1"/>
          </p:cNvPicPr>
          <p:nvPr/>
        </p:nvPicPr>
        <p:blipFill>
          <a:blip r:embed="rId3"/>
          <a:stretch>
            <a:fillRect/>
          </a:stretch>
        </p:blipFill>
        <p:spPr>
          <a:xfrm>
            <a:off x="6526008" y="2380284"/>
            <a:ext cx="5181276" cy="2914468"/>
          </a:xfrm>
          <a:prstGeom prst="rect">
            <a:avLst/>
          </a:prstGeom>
        </p:spPr>
      </p:pic>
      <p:sp>
        <p:nvSpPr>
          <p:cNvPr id="7" name="TextBox 6">
            <a:extLst>
              <a:ext uri="{FF2B5EF4-FFF2-40B4-BE49-F238E27FC236}">
                <a16:creationId xmlns:a16="http://schemas.microsoft.com/office/drawing/2014/main" id="{58344B90-3985-76D2-48C6-CFCB08484E79}"/>
              </a:ext>
            </a:extLst>
          </p:cNvPr>
          <p:cNvSpPr txBox="1"/>
          <p:nvPr/>
        </p:nvSpPr>
        <p:spPr>
          <a:xfrm>
            <a:off x="484716" y="1393011"/>
            <a:ext cx="5330365" cy="5201424"/>
          </a:xfrm>
          <a:prstGeom prst="rect">
            <a:avLst/>
          </a:prstGeom>
          <a:noFill/>
        </p:spPr>
        <p:txBody>
          <a:bodyPr wrap="square" rtlCol="0">
            <a:spAutoFit/>
          </a:bodyPr>
          <a:lstStyle/>
          <a:p>
            <a:pPr marL="685800" marR="0" indent="-457200" algn="l">
              <a:spcBef>
                <a:spcPts val="0"/>
              </a:spcBef>
              <a:spcAft>
                <a:spcPts val="0"/>
              </a:spcAft>
              <a:buFont typeface="Wingdings" panose="05000000000000000000" pitchFamily="2" charset="2"/>
              <a:buChar char="ü"/>
            </a:pPr>
            <a:r>
              <a:rPr lang="en-US" sz="3200" b="1" i="0" u="none" strike="noStrike">
                <a:solidFill>
                  <a:srgbClr val="212121"/>
                </a:solidFill>
                <a:effectLst/>
                <a:latin typeface="Calibri" panose="020F0502020204030204" pitchFamily="34" charset="0"/>
              </a:rPr>
              <a:t> </a:t>
            </a:r>
            <a:r>
              <a:rPr lang="en-US" sz="3600" b="1" i="0" u="none" strike="noStrike">
                <a:solidFill>
                  <a:srgbClr val="212121"/>
                </a:solidFill>
                <a:effectLst/>
                <a:latin typeface="Calibri" panose="020F0502020204030204" pitchFamily="34" charset="0"/>
              </a:rPr>
              <a:t>Summary of Research</a:t>
            </a:r>
          </a:p>
          <a:p>
            <a:pPr marL="571500" marR="0" indent="-342900" algn="l">
              <a:spcBef>
                <a:spcPts val="0"/>
              </a:spcBef>
              <a:spcAft>
                <a:spcPts val="0"/>
              </a:spcAft>
              <a:buFont typeface="Wingdings" panose="05000000000000000000" pitchFamily="2" charset="2"/>
              <a:buChar char="ü"/>
            </a:pPr>
            <a:endParaRPr lang="en-US" sz="2000">
              <a:solidFill>
                <a:srgbClr val="212121"/>
              </a:solidFill>
              <a:latin typeface="Calibri" panose="020F0502020204030204" pitchFamily="34" charset="0"/>
            </a:endParaRPr>
          </a:p>
          <a:p>
            <a:pPr marL="800100" marR="0" indent="-571500" algn="l">
              <a:spcBef>
                <a:spcPts val="0"/>
              </a:spcBef>
              <a:spcAft>
                <a:spcPts val="0"/>
              </a:spcAft>
              <a:buFont typeface="Wingdings" panose="05000000000000000000" pitchFamily="2" charset="2"/>
              <a:buChar char="ü"/>
            </a:pPr>
            <a:r>
              <a:rPr lang="en-US" sz="3600" b="1" i="0" u="none" strike="noStrike">
                <a:solidFill>
                  <a:srgbClr val="212121"/>
                </a:solidFill>
                <a:effectLst/>
                <a:latin typeface="Calibri" panose="020F0502020204030204" pitchFamily="34" charset="0"/>
              </a:rPr>
              <a:t> </a:t>
            </a:r>
            <a:r>
              <a:rPr lang="en-US" sz="3600" b="1" u="none" strike="noStrike">
                <a:solidFill>
                  <a:srgbClr val="212121"/>
                </a:solidFill>
                <a:effectLst/>
                <a:latin typeface="Calibri" panose="020F0502020204030204" pitchFamily="34" charset="0"/>
              </a:rPr>
              <a:t>Pop-up Survey of Users</a:t>
            </a:r>
          </a:p>
          <a:p>
            <a:pPr marL="571500" marR="0" indent="-342900" algn="l">
              <a:spcBef>
                <a:spcPts val="0"/>
              </a:spcBef>
              <a:spcAft>
                <a:spcPts val="0"/>
              </a:spcAft>
              <a:buFont typeface="Wingdings" panose="05000000000000000000" pitchFamily="2" charset="2"/>
              <a:buChar char="ü"/>
            </a:pPr>
            <a:endParaRPr lang="en-US" sz="2000" b="1" i="0" u="none" strike="noStrike">
              <a:solidFill>
                <a:srgbClr val="212121"/>
              </a:solidFill>
              <a:effectLst/>
              <a:latin typeface="Calibri" panose="020F0502020204030204" pitchFamily="34" charset="0"/>
            </a:endParaRPr>
          </a:p>
          <a:p>
            <a:pPr marL="800100" marR="0" indent="-571500" algn="l">
              <a:spcBef>
                <a:spcPts val="0"/>
              </a:spcBef>
              <a:spcAft>
                <a:spcPts val="0"/>
              </a:spcAft>
              <a:buFont typeface="Wingdings" panose="05000000000000000000" pitchFamily="2" charset="2"/>
              <a:buChar char="ü"/>
            </a:pPr>
            <a:r>
              <a:rPr lang="en-US" sz="3600" b="1" i="0" u="none" strike="noStrike">
                <a:solidFill>
                  <a:srgbClr val="212121"/>
                </a:solidFill>
                <a:effectLst/>
                <a:latin typeface="Calibri" panose="020F0502020204030204" pitchFamily="34" charset="0"/>
              </a:rPr>
              <a:t> </a:t>
            </a:r>
            <a:r>
              <a:rPr lang="en-US" sz="3600" b="1" u="none" strike="noStrike">
                <a:solidFill>
                  <a:srgbClr val="212121"/>
                </a:solidFill>
                <a:effectLst/>
                <a:latin typeface="Calibri" panose="020F0502020204030204" pitchFamily="34" charset="0"/>
              </a:rPr>
              <a:t>User Interviews</a:t>
            </a:r>
          </a:p>
          <a:p>
            <a:pPr marL="571500" marR="0" indent="-342900" algn="l">
              <a:spcBef>
                <a:spcPts val="0"/>
              </a:spcBef>
              <a:spcAft>
                <a:spcPts val="0"/>
              </a:spcAft>
              <a:buFont typeface="Wingdings" panose="05000000000000000000" pitchFamily="2" charset="2"/>
              <a:buChar char="ü"/>
            </a:pPr>
            <a:endParaRPr lang="en-US" sz="2000" b="1" i="0" u="none" strike="noStrike">
              <a:solidFill>
                <a:srgbClr val="212121"/>
              </a:solidFill>
              <a:effectLst/>
              <a:latin typeface="Calibri" panose="020F0502020204030204" pitchFamily="34" charset="0"/>
            </a:endParaRPr>
          </a:p>
          <a:p>
            <a:pPr marL="800100" indent="-571500">
              <a:buFont typeface="Wingdings" panose="05000000000000000000" pitchFamily="2" charset="2"/>
              <a:buChar char="ü"/>
            </a:pPr>
            <a:r>
              <a:rPr lang="en-US" sz="3600" b="1" i="0" u="none" strike="noStrike">
                <a:solidFill>
                  <a:srgbClr val="212121"/>
                </a:solidFill>
                <a:effectLst/>
                <a:latin typeface="Calibri" panose="020F0502020204030204" pitchFamily="34" charset="0"/>
              </a:rPr>
              <a:t> Focus Group Interviews</a:t>
            </a:r>
          </a:p>
          <a:p>
            <a:pPr marL="571500" indent="-342900">
              <a:buFont typeface="Wingdings" panose="05000000000000000000" pitchFamily="2" charset="2"/>
              <a:buChar char="ü"/>
            </a:pPr>
            <a:endParaRPr lang="en-US" sz="2000" b="1" i="0" u="none" strike="noStrike">
              <a:solidFill>
                <a:srgbClr val="212121"/>
              </a:solidFill>
              <a:effectLst/>
              <a:latin typeface="Calibri" panose="020F0502020204030204" pitchFamily="34" charset="0"/>
            </a:endParaRPr>
          </a:p>
          <a:p>
            <a:pPr marL="800100" marR="0" indent="-571500" algn="l">
              <a:spcBef>
                <a:spcPts val="0"/>
              </a:spcBef>
              <a:spcAft>
                <a:spcPts val="0"/>
              </a:spcAft>
              <a:buFont typeface="Wingdings" panose="05000000000000000000" pitchFamily="2" charset="2"/>
              <a:buChar char="ü"/>
            </a:pPr>
            <a:r>
              <a:rPr lang="en-US" sz="3600" b="1" i="0" u="none" strike="noStrike">
                <a:solidFill>
                  <a:srgbClr val="212121"/>
                </a:solidFill>
                <a:effectLst/>
                <a:latin typeface="Calibri" panose="020F0502020204030204" pitchFamily="34" charset="0"/>
              </a:rPr>
              <a:t> EAD Analysis</a:t>
            </a:r>
            <a:endParaRPr lang="en-US" sz="3600"/>
          </a:p>
        </p:txBody>
      </p:sp>
      <p:sp>
        <p:nvSpPr>
          <p:cNvPr id="2" name="TextBox 1">
            <a:extLst>
              <a:ext uri="{FF2B5EF4-FFF2-40B4-BE49-F238E27FC236}">
                <a16:creationId xmlns:a16="http://schemas.microsoft.com/office/drawing/2014/main" id="{11A9167A-C6DE-E4BD-0C92-B5CCB1D2F528}"/>
              </a:ext>
            </a:extLst>
          </p:cNvPr>
          <p:cNvSpPr txBox="1"/>
          <p:nvPr/>
        </p:nvSpPr>
        <p:spPr>
          <a:xfrm>
            <a:off x="6236953" y="5474634"/>
            <a:ext cx="5697123" cy="584775"/>
          </a:xfrm>
          <a:prstGeom prst="rect">
            <a:avLst/>
          </a:prstGeom>
          <a:noFill/>
        </p:spPr>
        <p:txBody>
          <a:bodyPr wrap="square">
            <a:sp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lgn="ctr"/>
            <a:r>
              <a:rPr lang="en-US" sz="3200" b="1">
                <a:solidFill>
                  <a:schemeClr val="accent1"/>
                </a:solidFill>
              </a:rPr>
              <a:t> https://</a:t>
            </a:r>
            <a:r>
              <a:rPr lang="en-US" sz="3200" b="1" err="1">
                <a:solidFill>
                  <a:schemeClr val="accent1"/>
                </a:solidFill>
              </a:rPr>
              <a:t>oc.lc</a:t>
            </a:r>
            <a:r>
              <a:rPr lang="en-US" sz="3200" b="1">
                <a:solidFill>
                  <a:schemeClr val="accent1"/>
                </a:solidFill>
              </a:rPr>
              <a:t>/</a:t>
            </a:r>
            <a:r>
              <a:rPr lang="en-US" sz="3200" b="1" err="1">
                <a:solidFill>
                  <a:schemeClr val="accent1"/>
                </a:solidFill>
              </a:rPr>
              <a:t>nafan</a:t>
            </a:r>
            <a:r>
              <a:rPr lang="en-US" sz="3200" b="1">
                <a:solidFill>
                  <a:schemeClr val="accent1"/>
                </a:solidFill>
              </a:rPr>
              <a:t>-research</a:t>
            </a:r>
          </a:p>
        </p:txBody>
      </p:sp>
      <p:sp>
        <p:nvSpPr>
          <p:cNvPr id="8" name="Heart 7">
            <a:extLst>
              <a:ext uri="{FF2B5EF4-FFF2-40B4-BE49-F238E27FC236}">
                <a16:creationId xmlns:a16="http://schemas.microsoft.com/office/drawing/2014/main" id="{FC631822-4622-1D88-3B24-DF9EDA03E40F}"/>
              </a:ext>
            </a:extLst>
          </p:cNvPr>
          <p:cNvSpPr/>
          <p:nvPr/>
        </p:nvSpPr>
        <p:spPr>
          <a:xfrm>
            <a:off x="746188" y="5873670"/>
            <a:ext cx="522944" cy="527129"/>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art 8">
            <a:extLst>
              <a:ext uri="{FF2B5EF4-FFF2-40B4-BE49-F238E27FC236}">
                <a16:creationId xmlns:a16="http://schemas.microsoft.com/office/drawing/2014/main" id="{16CDD2DE-FEE6-DDC0-A449-5F63597E78FF}"/>
              </a:ext>
            </a:extLst>
          </p:cNvPr>
          <p:cNvSpPr/>
          <p:nvPr/>
        </p:nvSpPr>
        <p:spPr>
          <a:xfrm>
            <a:off x="746188" y="4587174"/>
            <a:ext cx="522944" cy="527129"/>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83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5919B-CFD9-8C4B-9D0F-9E417967FF34}"/>
              </a:ext>
            </a:extLst>
          </p:cNvPr>
          <p:cNvSpPr>
            <a:spLocks noGrp="1"/>
          </p:cNvSpPr>
          <p:nvPr>
            <p:ph type="body" sz="quarter" idx="10"/>
          </p:nvPr>
        </p:nvSpPr>
        <p:spPr/>
        <p:txBody>
          <a:bodyPr vert="horz" lIns="274320" tIns="45720" rIns="274320" bIns="45720" anchor="t">
            <a:spAutoFit/>
          </a:bodyPr>
          <a:lstStyle/>
          <a:p>
            <a:r>
              <a:rPr lang="en-US"/>
              <a:t>RESEARCH </a:t>
            </a:r>
            <a:r>
              <a:rPr lang="en-US" err="1"/>
              <a:t>MetHODS</a:t>
            </a:r>
            <a:endParaRPr lang="en-US" err="1">
              <a:cs typeface="Arial"/>
            </a:endParaRPr>
          </a:p>
        </p:txBody>
      </p:sp>
      <p:sp>
        <p:nvSpPr>
          <p:cNvPr id="3" name="Text Placeholder 2">
            <a:extLst>
              <a:ext uri="{FF2B5EF4-FFF2-40B4-BE49-F238E27FC236}">
                <a16:creationId xmlns:a16="http://schemas.microsoft.com/office/drawing/2014/main" id="{E097B9B9-4BF4-0D4E-A82F-8595525F912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0C80F55-FD16-9946-B2BB-E4D6F1FC428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607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B8348-800D-E1CA-DFC2-AF2C968BC9F9}"/>
              </a:ext>
            </a:extLst>
          </p:cNvPr>
          <p:cNvSpPr>
            <a:spLocks noGrp="1"/>
          </p:cNvSpPr>
          <p:nvPr>
            <p:ph type="body" sz="quarter" idx="13"/>
          </p:nvPr>
        </p:nvSpPr>
        <p:spPr>
          <a:xfrm>
            <a:off x="469901" y="289297"/>
            <a:ext cx="11252197" cy="915256"/>
          </a:xfrm>
        </p:spPr>
        <p:txBody>
          <a:bodyPr/>
          <a:lstStyle/>
          <a:p>
            <a:r>
              <a:rPr lang="en-US"/>
              <a:t>Mixed Methods</a:t>
            </a:r>
          </a:p>
        </p:txBody>
      </p:sp>
      <p:sp>
        <p:nvSpPr>
          <p:cNvPr id="3" name="Text Placeholder 2">
            <a:extLst>
              <a:ext uri="{FF2B5EF4-FFF2-40B4-BE49-F238E27FC236}">
                <a16:creationId xmlns:a16="http://schemas.microsoft.com/office/drawing/2014/main" id="{412AA1FD-26DE-7CC3-6B26-C99DAC28B28F}"/>
              </a:ext>
            </a:extLst>
          </p:cNvPr>
          <p:cNvSpPr>
            <a:spLocks noGrp="1"/>
          </p:cNvSpPr>
          <p:nvPr>
            <p:ph type="body" sz="quarter" idx="12"/>
          </p:nvPr>
        </p:nvSpPr>
        <p:spPr>
          <a:xfrm>
            <a:off x="544690" y="949664"/>
            <a:ext cx="10787520" cy="4261994"/>
          </a:xfrm>
        </p:spPr>
        <p:txBody>
          <a:bodyPr vert="horz" lIns="91440" tIns="45720" rIns="91440" bIns="45720" anchor="t"/>
          <a:lstStyle/>
          <a:p>
            <a:pPr marL="0" indent="0">
              <a:buNone/>
            </a:pPr>
            <a:r>
              <a:rPr lang="en-US" sz="4400"/>
              <a:t>“Mixed methods research should be deeply integrated from the genesis of the project, and not to be conducted along parallel tracks that do not intersect…the findings from mixed methods should be iterative and mutually informing”</a:t>
            </a:r>
          </a:p>
          <a:p>
            <a:pPr marL="0" indent="0">
              <a:buNone/>
            </a:pPr>
            <a:r>
              <a:rPr lang="en-US"/>
              <a:t>											- Michelle Kazmer</a:t>
            </a:r>
          </a:p>
        </p:txBody>
      </p:sp>
      <p:sp>
        <p:nvSpPr>
          <p:cNvPr id="4" name="TextBox 3">
            <a:extLst>
              <a:ext uri="{FF2B5EF4-FFF2-40B4-BE49-F238E27FC236}">
                <a16:creationId xmlns:a16="http://schemas.microsoft.com/office/drawing/2014/main" id="{BDC6A675-4D79-C0CB-0153-9A45339FBD01}"/>
              </a:ext>
            </a:extLst>
          </p:cNvPr>
          <p:cNvSpPr txBox="1"/>
          <p:nvPr/>
        </p:nvSpPr>
        <p:spPr>
          <a:xfrm>
            <a:off x="242858" y="5612977"/>
            <a:ext cx="11616248" cy="923330"/>
          </a:xfrm>
          <a:prstGeom prst="rect">
            <a:avLst/>
          </a:prstGeom>
          <a:noFill/>
        </p:spPr>
        <p:txBody>
          <a:bodyPr wrap="square" lIns="91440" tIns="45720" rIns="91440" bIns="45720" rtlCol="0" anchor="t">
            <a:spAutoFit/>
          </a:bodyPr>
          <a:lstStyle/>
          <a:p>
            <a:r>
              <a:rPr lang="en-US"/>
              <a:t>Kazmer, M., “Mixed Methods,” in Connaway, L.S., &amp; Radford, M.L. (2021). </a:t>
            </a:r>
          </a:p>
          <a:p>
            <a:r>
              <a:rPr lang="en-US" i="1"/>
              <a:t>Research methods in library and information science</a:t>
            </a:r>
            <a:r>
              <a:rPr lang="en-US"/>
              <a:t> (7</a:t>
            </a:r>
            <a:r>
              <a:rPr lang="en-US" sz="1200" baseline="30000"/>
              <a:t>th</a:t>
            </a:r>
            <a:r>
              <a:rPr lang="en-US"/>
              <a:t> ed.). Santa Barbara: Libraries Unlimited, p. 62. </a:t>
            </a:r>
          </a:p>
          <a:p>
            <a:endParaRPr lang="en-US">
              <a:cs typeface="Arial"/>
            </a:endParaRPr>
          </a:p>
        </p:txBody>
      </p:sp>
    </p:spTree>
    <p:extLst>
      <p:ext uri="{BB962C8B-B14F-4D97-AF65-F5344CB8AC3E}">
        <p14:creationId xmlns:p14="http://schemas.microsoft.com/office/powerpoint/2010/main" val="296917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474-2907-B346-BC1A-B60A202B8031}"/>
              </a:ext>
            </a:extLst>
          </p:cNvPr>
          <p:cNvSpPr>
            <a:spLocks noGrp="1"/>
          </p:cNvSpPr>
          <p:nvPr>
            <p:ph type="title" idx="4294967295"/>
          </p:nvPr>
        </p:nvSpPr>
        <p:spPr>
          <a:xfrm>
            <a:off x="838200" y="668875"/>
            <a:ext cx="10515600" cy="1325563"/>
          </a:xfrm>
          <a:prstGeom prst="rect">
            <a:avLst/>
          </a:prstGeom>
        </p:spPr>
        <p:txBody>
          <a:bodyPr lIns="91440" tIns="45720" rIns="91440" bIns="45720" anchor="t"/>
          <a:lstStyle/>
          <a:p>
            <a:r>
              <a:rPr lang="en-US" sz="4800" b="1">
                <a:solidFill>
                  <a:schemeClr val="accent2"/>
                </a:solidFill>
              </a:rPr>
              <a:t>Research Data Sources</a:t>
            </a:r>
          </a:p>
        </p:txBody>
      </p:sp>
      <p:graphicFrame>
        <p:nvGraphicFramePr>
          <p:cNvPr id="5" name="Content Placeholder 2">
            <a:extLst>
              <a:ext uri="{FF2B5EF4-FFF2-40B4-BE49-F238E27FC236}">
                <a16:creationId xmlns:a16="http://schemas.microsoft.com/office/drawing/2014/main" id="{BFDA8B8C-E98F-4A6D-82CA-CFC6A9A1CA1A}"/>
              </a:ext>
            </a:extLst>
          </p:cNvPr>
          <p:cNvGraphicFramePr>
            <a:graphicFrameLocks noGrp="1"/>
          </p:cNvGraphicFramePr>
          <p:nvPr>
            <p:ph idx="4294967295"/>
            <p:extLst>
              <p:ext uri="{D42A27DB-BD31-4B8C-83A1-F6EECF244321}">
                <p14:modId xmlns:p14="http://schemas.microsoft.com/office/powerpoint/2010/main" val="1539139466"/>
              </p:ext>
            </p:extLst>
          </p:nvPr>
        </p:nvGraphicFramePr>
        <p:xfrm>
          <a:off x="838200" y="161461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39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1"/>
          <p:cNvSpPr txBox="1"/>
          <p:nvPr/>
        </p:nvSpPr>
        <p:spPr>
          <a:xfrm>
            <a:off x="-80094" y="963800"/>
            <a:ext cx="3457617"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US" sz="4200" b="1">
                <a:solidFill>
                  <a:srgbClr val="4472C4"/>
                </a:solidFill>
              </a:rPr>
              <a:t>Aggregation</a:t>
            </a:r>
            <a:endParaRPr lang="en-US" sz="4200" b="1">
              <a:solidFill>
                <a:srgbClr val="4472C4"/>
              </a:solidFill>
              <a:cs typeface="Arial"/>
            </a:endParaRPr>
          </a:p>
          <a:p>
            <a:pPr algn="r">
              <a:lnSpc>
                <a:spcPct val="90000"/>
              </a:lnSpc>
            </a:pPr>
            <a:r>
              <a:rPr lang="en" sz="4200" b="1">
                <a:solidFill>
                  <a:srgbClr val="4472C4"/>
                </a:solidFill>
                <a:latin typeface="Arial"/>
                <a:ea typeface="Arial"/>
                <a:cs typeface="Arial"/>
                <a:sym typeface="Arial"/>
              </a:rPr>
              <a:t>Research Questions</a:t>
            </a:r>
            <a:endParaRPr sz="4200"/>
          </a:p>
        </p:txBody>
      </p:sp>
      <p:sp>
        <p:nvSpPr>
          <p:cNvPr id="586" name="Google Shape;586;p81"/>
          <p:cNvSpPr txBox="1"/>
          <p:nvPr/>
        </p:nvSpPr>
        <p:spPr>
          <a:xfrm>
            <a:off x="3585411" y="168442"/>
            <a:ext cx="8498802" cy="6099033"/>
          </a:xfrm>
          <a:prstGeom prst="rect">
            <a:avLst/>
          </a:prstGeom>
          <a:noFill/>
          <a:ln>
            <a:noFill/>
          </a:ln>
        </p:spPr>
        <p:txBody>
          <a:bodyPr spcFirstLastPara="1" wrap="square" lIns="91433" tIns="45700" rIns="91433" bIns="45700" anchor="ctr" anchorCtr="0">
            <a:normAutofit fontScale="92500" lnSpcReduction="20000"/>
          </a:bodyPr>
          <a:lstStyle/>
          <a:p>
            <a:r>
              <a:rPr lang="en" sz="2800">
                <a:solidFill>
                  <a:schemeClr val="dk1"/>
                </a:solidFill>
              </a:rPr>
              <a:t>What are the </a:t>
            </a:r>
            <a:r>
              <a:rPr lang="en" sz="2800" b="1" u="sng">
                <a:solidFill>
                  <a:schemeClr val="dk1"/>
                </a:solidFill>
              </a:rPr>
              <a:t>enabling and constraining factors</a:t>
            </a:r>
            <a:r>
              <a:rPr lang="en" sz="2800">
                <a:solidFill>
                  <a:schemeClr val="dk1"/>
                </a:solidFill>
              </a:rPr>
              <a:t> that influence whether organizations describe the archival collections in their care?</a:t>
            </a:r>
            <a:endParaRPr sz="2800">
              <a:solidFill>
                <a:schemeClr val="dk1"/>
              </a:solidFill>
            </a:endParaRPr>
          </a:p>
          <a:p>
            <a:endParaRPr sz="2800">
              <a:solidFill>
                <a:schemeClr val="dk1"/>
              </a:solidFill>
            </a:endParaRPr>
          </a:p>
          <a:p>
            <a:r>
              <a:rPr lang="en" sz="2800">
                <a:solidFill>
                  <a:schemeClr val="dk1"/>
                </a:solidFill>
              </a:rPr>
              <a:t>What are the </a:t>
            </a:r>
            <a:r>
              <a:rPr lang="en" sz="2800" b="1" u="sng">
                <a:solidFill>
                  <a:schemeClr val="dk1"/>
                </a:solidFill>
              </a:rPr>
              <a:t>enabling or constraining factors</a:t>
            </a:r>
            <a:r>
              <a:rPr lang="en" sz="2800">
                <a:solidFill>
                  <a:schemeClr val="dk1"/>
                </a:solidFill>
              </a:rPr>
              <a:t> that influence whether organizations contribute to an aggregation or archival description?</a:t>
            </a:r>
            <a:endParaRPr lang="en" sz="2800">
              <a:solidFill>
                <a:schemeClr val="dk1"/>
              </a:solidFill>
              <a:cs typeface="Arial"/>
            </a:endParaRPr>
          </a:p>
          <a:p>
            <a:endParaRPr sz="2800">
              <a:solidFill>
                <a:schemeClr val="dk1"/>
              </a:solidFill>
              <a:cs typeface="Arial"/>
            </a:endParaRPr>
          </a:p>
          <a:p>
            <a:r>
              <a:rPr lang="en" sz="2800">
                <a:solidFill>
                  <a:schemeClr val="dk1"/>
                </a:solidFill>
              </a:rPr>
              <a:t>What </a:t>
            </a:r>
            <a:r>
              <a:rPr lang="en" sz="2800" b="1" u="sng">
                <a:solidFill>
                  <a:schemeClr val="dk1"/>
                </a:solidFill>
              </a:rPr>
              <a:t>value </a:t>
            </a:r>
            <a:r>
              <a:rPr lang="en" sz="2800">
                <a:solidFill>
                  <a:schemeClr val="dk1"/>
                </a:solidFill>
              </a:rPr>
              <a:t>does participation in an archival aggregation service bring to organizations?</a:t>
            </a:r>
            <a:endParaRPr sz="2800">
              <a:solidFill>
                <a:schemeClr val="dk1"/>
              </a:solidFill>
            </a:endParaRPr>
          </a:p>
          <a:p>
            <a:endParaRPr sz="2800">
              <a:solidFill>
                <a:schemeClr val="dk1"/>
              </a:solidFill>
            </a:endParaRPr>
          </a:p>
          <a:p>
            <a:r>
              <a:rPr lang="en" sz="2800" b="1" u="sng">
                <a:solidFill>
                  <a:schemeClr val="dk1"/>
                </a:solidFill>
                <a:cs typeface="Arial"/>
              </a:rPr>
              <a:t>What is the structure and extent of consistency</a:t>
            </a:r>
            <a:r>
              <a:rPr lang="en" sz="2800">
                <a:solidFill>
                  <a:schemeClr val="dk1"/>
                </a:solidFill>
                <a:cs typeface="Arial"/>
              </a:rPr>
              <a:t> across the body of metadata records in current aggregations of archival description? Can that body of metadata records support user needs identified in findings from the user research phase of the study? If so, how? If not what are the gaps?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08eeb5-9d00-41e0-9796-81e9ccc774c3" xsi:nil="true"/>
    <lcf76f155ced4ddcb4097134ff3c332f xmlns="9b9db491-4385-45f1-9eb7-7d00055b11bb">
      <Terms xmlns="http://schemas.microsoft.com/office/infopath/2007/PartnerControls"/>
    </lcf76f155ced4ddcb4097134ff3c332f>
  </documentManagement>
</p:properti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73" ma:contentTypeDescription="Create a new document." ma:contentTypeScope="" ma:versionID="1366f8155b5fb0a778e3418dc64c15b7">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6eb65899339c7a8899c155524209450"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95e8711-e582-49f8-a14c-50549dc9ded8}" ma:internalName="TaxCatchAll" ma:showField="CatchAllData" ma:web="c908eeb5-9d00-41e0-9796-81e9ccc774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e867eb-0ccf-46b3-a8be-678a344b56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3A34CF-85D4-497E-B96D-7FA210DEE3B0}">
  <ds:schemaRefs>
    <ds:schemaRef ds:uri="http://purl.org/dc/terms/"/>
    <ds:schemaRef ds:uri="c908eeb5-9d00-41e0-9796-81e9ccc774c3"/>
    <ds:schemaRef ds:uri="http://schemas.microsoft.com/office/2006/documentManagement/types"/>
    <ds:schemaRef ds:uri="9b9db491-4385-45f1-9eb7-7d00055b11bb"/>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35139D2-ED9F-4E69-916B-9DCEC1C36CA7}">
  <ds:schemaRefs>
    <ds:schemaRef ds:uri="Microsoft.SharePoint.Taxonomy.ContentTypeSync"/>
  </ds:schemaRefs>
</ds:datastoreItem>
</file>

<file path=customXml/itemProps3.xml><?xml version="1.0" encoding="utf-8"?>
<ds:datastoreItem xmlns:ds="http://schemas.openxmlformats.org/officeDocument/2006/customXml" ds:itemID="{38F64BB5-1785-4CE0-8AD2-E75212F78BB7}">
  <ds:schemaRefs>
    <ds:schemaRef ds:uri="http://schemas.microsoft.com/sharepoint/v3/contenttype/forms"/>
  </ds:schemaRefs>
</ds:datastoreItem>
</file>

<file path=customXml/itemProps4.xml><?xml version="1.0" encoding="utf-8"?>
<ds:datastoreItem xmlns:ds="http://schemas.openxmlformats.org/officeDocument/2006/customXml" ds:itemID="{769DD224-85C0-4B53-B1FD-97C21E4A6CC8}">
  <ds:schemaRefs>
    <ds:schemaRef ds:uri="9b9db491-4385-45f1-9eb7-7d00055b11bb"/>
    <ds:schemaRef ds:uri="c908eeb5-9d00-41e0-9796-81e9ccc77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1603</Words>
  <Application>Microsoft Office PowerPoint</Application>
  <PresentationFormat>Widescreen</PresentationFormat>
  <Paragraphs>261</Paragraphs>
  <Slides>38</Slides>
  <Notes>37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38</vt:i4>
      </vt:variant>
    </vt:vector>
  </HeadingPairs>
  <TitlesOfParts>
    <vt:vector size="46" baseType="lpstr">
      <vt:lpstr>Arial</vt:lpstr>
      <vt:lpstr>Arial,Sans-Serif</vt:lpstr>
      <vt:lpstr>Calibri</vt:lpstr>
      <vt:lpstr>Wingdings</vt:lpstr>
      <vt:lpstr>Nonconfidential</vt:lpstr>
      <vt:lpstr>Confidential</vt:lpstr>
      <vt:lpstr>Confidential</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Data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 in Progress Webinar: Building a National Finding Aid Network (NAFAN) research findings—Archivist focus group interviews and EAD analysis</dc:title>
  <dc:creator>Chela Scott Weber, Lesley Langa, Merrilee Proffitt</dc:creator>
  <dc:description>Mixed Method Research Design diagram. EAD Data Analysis surrounded by user individual interviews, pop-up survey, and archivist focus group interviews.</dc:description>
  <cp:lastModifiedBy>McNicol,Jeanette</cp:lastModifiedBy>
  <cp:revision>7</cp:revision>
  <dcterms:created xsi:type="dcterms:W3CDTF">2020-10-20T16:32:53Z</dcterms:created>
  <dcterms:modified xsi:type="dcterms:W3CDTF">2023-08-11T04:29:37Z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y fmtid="{D5CDD505-2E9C-101B-9397-08002B2CF9AE}" pid="3" name="MediaServiceImageTags">
    <vt:lpwstr/>
  </property>
</Properties>
</file>