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4" roundtripDataSignature="AMtx7mh5IZI0s7B05l19vn7voZqVChM2f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71"/>
    <p:restoredTop sz="86459"/>
  </p:normalViewPr>
  <p:slideViewPr>
    <p:cSldViewPr snapToGrid="0">
      <p:cViewPr varScale="1">
        <p:scale>
          <a:sx n="96" d="100"/>
          <a:sy n="96" d="100"/>
        </p:scale>
        <p:origin x="192" y="13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ocaccini,Mercy" userId="697e3a93-9001-4a7c-b31b-20c7ff55e346" providerId="ADAL" clId="{FF27C104-35AC-1541-859C-D73CDB24C33A}"/>
    <pc:docChg chg="delSld modSld">
      <pc:chgData name="Procaccini,Mercy" userId="697e3a93-9001-4a7c-b31b-20c7ff55e346" providerId="ADAL" clId="{FF27C104-35AC-1541-859C-D73CDB24C33A}" dt="2023-01-31T23:56:58.155" v="1946" actId="20577"/>
      <pc:docMkLst>
        <pc:docMk/>
      </pc:docMkLst>
      <pc:sldChg chg="modSp mod">
        <pc:chgData name="Procaccini,Mercy" userId="697e3a93-9001-4a7c-b31b-20c7ff55e346" providerId="ADAL" clId="{FF27C104-35AC-1541-859C-D73CDB24C33A}" dt="2023-01-31T21:56:30.700" v="1" actId="962"/>
        <pc:sldMkLst>
          <pc:docMk/>
          <pc:sldMk cId="0" sldId="256"/>
        </pc:sldMkLst>
        <pc:spChg chg="mod">
          <ac:chgData name="Procaccini,Mercy" userId="697e3a93-9001-4a7c-b31b-20c7ff55e346" providerId="ADAL" clId="{FF27C104-35AC-1541-859C-D73CDB24C33A}" dt="2023-01-31T21:56:30.700" v="1" actId="962"/>
          <ac:spMkLst>
            <pc:docMk/>
            <pc:sldMk cId="0" sldId="256"/>
            <ac:spMk id="143" creationId="{00000000-0000-0000-0000-000000000000}"/>
          </ac:spMkLst>
        </pc:spChg>
        <pc:cxnChg chg="mod">
          <ac:chgData name="Procaccini,Mercy" userId="697e3a93-9001-4a7c-b31b-20c7ff55e346" providerId="ADAL" clId="{FF27C104-35AC-1541-859C-D73CDB24C33A}" dt="2023-01-31T21:56:20.042" v="0" actId="962"/>
          <ac:cxnSpMkLst>
            <pc:docMk/>
            <pc:sldMk cId="0" sldId="256"/>
            <ac:cxnSpMk id="145" creationId="{00000000-0000-0000-0000-000000000000}"/>
          </ac:cxnSpMkLst>
        </pc:cxnChg>
      </pc:sldChg>
      <pc:sldChg chg="modSp mod">
        <pc:chgData name="Procaccini,Mercy" userId="697e3a93-9001-4a7c-b31b-20c7ff55e346" providerId="ADAL" clId="{FF27C104-35AC-1541-859C-D73CDB24C33A}" dt="2023-01-31T21:56:49.112" v="2" actId="962"/>
        <pc:sldMkLst>
          <pc:docMk/>
          <pc:sldMk cId="0" sldId="257"/>
        </pc:sldMkLst>
        <pc:picChg chg="mod">
          <ac:chgData name="Procaccini,Mercy" userId="697e3a93-9001-4a7c-b31b-20c7ff55e346" providerId="ADAL" clId="{FF27C104-35AC-1541-859C-D73CDB24C33A}" dt="2023-01-31T21:56:49.112" v="2" actId="962"/>
          <ac:picMkLst>
            <pc:docMk/>
            <pc:sldMk cId="0" sldId="257"/>
            <ac:picMk id="151" creationId="{00000000-0000-0000-0000-000000000000}"/>
          </ac:picMkLst>
        </pc:picChg>
      </pc:sldChg>
      <pc:sldChg chg="modSp mod">
        <pc:chgData name="Procaccini,Mercy" userId="697e3a93-9001-4a7c-b31b-20c7ff55e346" providerId="ADAL" clId="{FF27C104-35AC-1541-859C-D73CDB24C33A}" dt="2023-01-31T21:58:27.046" v="51" actId="962"/>
        <pc:sldMkLst>
          <pc:docMk/>
          <pc:sldMk cId="0" sldId="259"/>
        </pc:sldMkLst>
        <pc:picChg chg="mod">
          <ac:chgData name="Procaccini,Mercy" userId="697e3a93-9001-4a7c-b31b-20c7ff55e346" providerId="ADAL" clId="{FF27C104-35AC-1541-859C-D73CDB24C33A}" dt="2023-01-31T21:57:28.714" v="42" actId="962"/>
          <ac:picMkLst>
            <pc:docMk/>
            <pc:sldMk cId="0" sldId="259"/>
            <ac:picMk id="181" creationId="{00000000-0000-0000-0000-000000000000}"/>
          </ac:picMkLst>
        </pc:picChg>
        <pc:picChg chg="mod">
          <ac:chgData name="Procaccini,Mercy" userId="697e3a93-9001-4a7c-b31b-20c7ff55e346" providerId="ADAL" clId="{FF27C104-35AC-1541-859C-D73CDB24C33A}" dt="2023-01-31T21:57:39.334" v="43" actId="962"/>
          <ac:picMkLst>
            <pc:docMk/>
            <pc:sldMk cId="0" sldId="259"/>
            <ac:picMk id="182" creationId="{00000000-0000-0000-0000-000000000000}"/>
          </ac:picMkLst>
        </pc:picChg>
        <pc:picChg chg="mod">
          <ac:chgData name="Procaccini,Mercy" userId="697e3a93-9001-4a7c-b31b-20c7ff55e346" providerId="ADAL" clId="{FF27C104-35AC-1541-859C-D73CDB24C33A}" dt="2023-01-31T21:57:45.187" v="44" actId="962"/>
          <ac:picMkLst>
            <pc:docMk/>
            <pc:sldMk cId="0" sldId="259"/>
            <ac:picMk id="187" creationId="{00000000-0000-0000-0000-000000000000}"/>
          </ac:picMkLst>
        </pc:picChg>
        <pc:picChg chg="mod">
          <ac:chgData name="Procaccini,Mercy" userId="697e3a93-9001-4a7c-b31b-20c7ff55e346" providerId="ADAL" clId="{FF27C104-35AC-1541-859C-D73CDB24C33A}" dt="2023-01-31T21:57:51.154" v="45" actId="962"/>
          <ac:picMkLst>
            <pc:docMk/>
            <pc:sldMk cId="0" sldId="259"/>
            <ac:picMk id="188" creationId="{00000000-0000-0000-0000-000000000000}"/>
          </ac:picMkLst>
        </pc:picChg>
        <pc:picChg chg="mod">
          <ac:chgData name="Procaccini,Mercy" userId="697e3a93-9001-4a7c-b31b-20c7ff55e346" providerId="ADAL" clId="{FF27C104-35AC-1541-859C-D73CDB24C33A}" dt="2023-01-31T21:58:03.143" v="46" actId="962"/>
          <ac:picMkLst>
            <pc:docMk/>
            <pc:sldMk cId="0" sldId="259"/>
            <ac:picMk id="189" creationId="{00000000-0000-0000-0000-000000000000}"/>
          </ac:picMkLst>
        </pc:picChg>
        <pc:picChg chg="mod">
          <ac:chgData name="Procaccini,Mercy" userId="697e3a93-9001-4a7c-b31b-20c7ff55e346" providerId="ADAL" clId="{FF27C104-35AC-1541-859C-D73CDB24C33A}" dt="2023-01-31T21:58:08.397" v="47" actId="962"/>
          <ac:picMkLst>
            <pc:docMk/>
            <pc:sldMk cId="0" sldId="259"/>
            <ac:picMk id="190" creationId="{00000000-0000-0000-0000-000000000000}"/>
          </ac:picMkLst>
        </pc:picChg>
        <pc:picChg chg="mod">
          <ac:chgData name="Procaccini,Mercy" userId="697e3a93-9001-4a7c-b31b-20c7ff55e346" providerId="ADAL" clId="{FF27C104-35AC-1541-859C-D73CDB24C33A}" dt="2023-01-31T21:58:12.974" v="48" actId="962"/>
          <ac:picMkLst>
            <pc:docMk/>
            <pc:sldMk cId="0" sldId="259"/>
            <ac:picMk id="191" creationId="{00000000-0000-0000-0000-000000000000}"/>
          </ac:picMkLst>
        </pc:picChg>
        <pc:picChg chg="mod">
          <ac:chgData name="Procaccini,Mercy" userId="697e3a93-9001-4a7c-b31b-20c7ff55e346" providerId="ADAL" clId="{FF27C104-35AC-1541-859C-D73CDB24C33A}" dt="2023-01-31T21:58:17.990" v="49" actId="962"/>
          <ac:picMkLst>
            <pc:docMk/>
            <pc:sldMk cId="0" sldId="259"/>
            <ac:picMk id="192" creationId="{00000000-0000-0000-0000-000000000000}"/>
          </ac:picMkLst>
        </pc:picChg>
        <pc:picChg chg="mod">
          <ac:chgData name="Procaccini,Mercy" userId="697e3a93-9001-4a7c-b31b-20c7ff55e346" providerId="ADAL" clId="{FF27C104-35AC-1541-859C-D73CDB24C33A}" dt="2023-01-31T21:58:22.455" v="50" actId="962"/>
          <ac:picMkLst>
            <pc:docMk/>
            <pc:sldMk cId="0" sldId="259"/>
            <ac:picMk id="193" creationId="{00000000-0000-0000-0000-000000000000}"/>
          </ac:picMkLst>
        </pc:picChg>
        <pc:picChg chg="mod">
          <ac:chgData name="Procaccini,Mercy" userId="697e3a93-9001-4a7c-b31b-20c7ff55e346" providerId="ADAL" clId="{FF27C104-35AC-1541-859C-D73CDB24C33A}" dt="2023-01-31T21:58:27.046" v="51" actId="962"/>
          <ac:picMkLst>
            <pc:docMk/>
            <pc:sldMk cId="0" sldId="259"/>
            <ac:picMk id="194" creationId="{00000000-0000-0000-0000-000000000000}"/>
          </ac:picMkLst>
        </pc:picChg>
      </pc:sldChg>
      <pc:sldChg chg="modSp mod">
        <pc:chgData name="Procaccini,Mercy" userId="697e3a93-9001-4a7c-b31b-20c7ff55e346" providerId="ADAL" clId="{FF27C104-35AC-1541-859C-D73CDB24C33A}" dt="2023-01-31T23:40:29.624" v="81" actId="962"/>
        <pc:sldMkLst>
          <pc:docMk/>
          <pc:sldMk cId="0" sldId="260"/>
        </pc:sldMkLst>
        <pc:spChg chg="mod">
          <ac:chgData name="Procaccini,Mercy" userId="697e3a93-9001-4a7c-b31b-20c7ff55e346" providerId="ADAL" clId="{FF27C104-35AC-1541-859C-D73CDB24C33A}" dt="2023-01-31T23:40:20.957" v="80" actId="962"/>
          <ac:spMkLst>
            <pc:docMk/>
            <pc:sldMk cId="0" sldId="260"/>
            <ac:spMk id="201" creationId="{00000000-0000-0000-0000-000000000000}"/>
          </ac:spMkLst>
        </pc:spChg>
        <pc:spChg chg="mod">
          <ac:chgData name="Procaccini,Mercy" userId="697e3a93-9001-4a7c-b31b-20c7ff55e346" providerId="ADAL" clId="{FF27C104-35AC-1541-859C-D73CDB24C33A}" dt="2023-01-31T23:40:20.957" v="80" actId="962"/>
          <ac:spMkLst>
            <pc:docMk/>
            <pc:sldMk cId="0" sldId="260"/>
            <ac:spMk id="202" creationId="{00000000-0000-0000-0000-000000000000}"/>
          </ac:spMkLst>
        </pc:spChg>
        <pc:spChg chg="mod">
          <ac:chgData name="Procaccini,Mercy" userId="697e3a93-9001-4a7c-b31b-20c7ff55e346" providerId="ADAL" clId="{FF27C104-35AC-1541-859C-D73CDB24C33A}" dt="2023-01-31T23:40:20.957" v="80" actId="962"/>
          <ac:spMkLst>
            <pc:docMk/>
            <pc:sldMk cId="0" sldId="260"/>
            <ac:spMk id="203" creationId="{00000000-0000-0000-0000-000000000000}"/>
          </ac:spMkLst>
        </pc:spChg>
        <pc:spChg chg="mod">
          <ac:chgData name="Procaccini,Mercy" userId="697e3a93-9001-4a7c-b31b-20c7ff55e346" providerId="ADAL" clId="{FF27C104-35AC-1541-859C-D73CDB24C33A}" dt="2023-01-31T23:40:20.957" v="80" actId="962"/>
          <ac:spMkLst>
            <pc:docMk/>
            <pc:sldMk cId="0" sldId="260"/>
            <ac:spMk id="204" creationId="{00000000-0000-0000-0000-000000000000}"/>
          </ac:spMkLst>
        </pc:spChg>
        <pc:spChg chg="mod">
          <ac:chgData name="Procaccini,Mercy" userId="697e3a93-9001-4a7c-b31b-20c7ff55e346" providerId="ADAL" clId="{FF27C104-35AC-1541-859C-D73CDB24C33A}" dt="2023-01-31T23:40:20.957" v="80" actId="962"/>
          <ac:spMkLst>
            <pc:docMk/>
            <pc:sldMk cId="0" sldId="260"/>
            <ac:spMk id="205" creationId="{00000000-0000-0000-0000-000000000000}"/>
          </ac:spMkLst>
        </pc:spChg>
        <pc:spChg chg="mod">
          <ac:chgData name="Procaccini,Mercy" userId="697e3a93-9001-4a7c-b31b-20c7ff55e346" providerId="ADAL" clId="{FF27C104-35AC-1541-859C-D73CDB24C33A}" dt="2023-01-31T23:40:20.957" v="80" actId="962"/>
          <ac:spMkLst>
            <pc:docMk/>
            <pc:sldMk cId="0" sldId="260"/>
            <ac:spMk id="206" creationId="{00000000-0000-0000-0000-000000000000}"/>
          </ac:spMkLst>
        </pc:spChg>
        <pc:spChg chg="mod">
          <ac:chgData name="Procaccini,Mercy" userId="697e3a93-9001-4a7c-b31b-20c7ff55e346" providerId="ADAL" clId="{FF27C104-35AC-1541-859C-D73CDB24C33A}" dt="2023-01-31T23:40:20.957" v="80" actId="962"/>
          <ac:spMkLst>
            <pc:docMk/>
            <pc:sldMk cId="0" sldId="260"/>
            <ac:spMk id="207" creationId="{00000000-0000-0000-0000-000000000000}"/>
          </ac:spMkLst>
        </pc:spChg>
        <pc:spChg chg="mod">
          <ac:chgData name="Procaccini,Mercy" userId="697e3a93-9001-4a7c-b31b-20c7ff55e346" providerId="ADAL" clId="{FF27C104-35AC-1541-859C-D73CDB24C33A}" dt="2023-01-31T23:40:20.957" v="80" actId="962"/>
          <ac:spMkLst>
            <pc:docMk/>
            <pc:sldMk cId="0" sldId="260"/>
            <ac:spMk id="208" creationId="{00000000-0000-0000-0000-000000000000}"/>
          </ac:spMkLst>
        </pc:spChg>
        <pc:spChg chg="mod">
          <ac:chgData name="Procaccini,Mercy" userId="697e3a93-9001-4a7c-b31b-20c7ff55e346" providerId="ADAL" clId="{FF27C104-35AC-1541-859C-D73CDB24C33A}" dt="2023-01-31T23:40:20.957" v="80" actId="962"/>
          <ac:spMkLst>
            <pc:docMk/>
            <pc:sldMk cId="0" sldId="260"/>
            <ac:spMk id="209" creationId="{00000000-0000-0000-0000-000000000000}"/>
          </ac:spMkLst>
        </pc:spChg>
        <pc:spChg chg="mod">
          <ac:chgData name="Procaccini,Mercy" userId="697e3a93-9001-4a7c-b31b-20c7ff55e346" providerId="ADAL" clId="{FF27C104-35AC-1541-859C-D73CDB24C33A}" dt="2023-01-31T23:40:20.957" v="80" actId="962"/>
          <ac:spMkLst>
            <pc:docMk/>
            <pc:sldMk cId="0" sldId="260"/>
            <ac:spMk id="210" creationId="{00000000-0000-0000-0000-000000000000}"/>
          </ac:spMkLst>
        </pc:spChg>
        <pc:spChg chg="mod">
          <ac:chgData name="Procaccini,Mercy" userId="697e3a93-9001-4a7c-b31b-20c7ff55e346" providerId="ADAL" clId="{FF27C104-35AC-1541-859C-D73CDB24C33A}" dt="2023-01-31T23:40:20.957" v="80" actId="962"/>
          <ac:spMkLst>
            <pc:docMk/>
            <pc:sldMk cId="0" sldId="260"/>
            <ac:spMk id="211" creationId="{00000000-0000-0000-0000-000000000000}"/>
          </ac:spMkLst>
        </pc:spChg>
        <pc:spChg chg="mod">
          <ac:chgData name="Procaccini,Mercy" userId="697e3a93-9001-4a7c-b31b-20c7ff55e346" providerId="ADAL" clId="{FF27C104-35AC-1541-859C-D73CDB24C33A}" dt="2023-01-31T23:40:20.957" v="80" actId="962"/>
          <ac:spMkLst>
            <pc:docMk/>
            <pc:sldMk cId="0" sldId="260"/>
            <ac:spMk id="212" creationId="{00000000-0000-0000-0000-000000000000}"/>
          </ac:spMkLst>
        </pc:spChg>
        <pc:spChg chg="mod">
          <ac:chgData name="Procaccini,Mercy" userId="697e3a93-9001-4a7c-b31b-20c7ff55e346" providerId="ADAL" clId="{FF27C104-35AC-1541-859C-D73CDB24C33A}" dt="2023-01-31T23:40:20.957" v="80" actId="962"/>
          <ac:spMkLst>
            <pc:docMk/>
            <pc:sldMk cId="0" sldId="260"/>
            <ac:spMk id="213" creationId="{00000000-0000-0000-0000-000000000000}"/>
          </ac:spMkLst>
        </pc:spChg>
        <pc:spChg chg="mod">
          <ac:chgData name="Procaccini,Mercy" userId="697e3a93-9001-4a7c-b31b-20c7ff55e346" providerId="ADAL" clId="{FF27C104-35AC-1541-859C-D73CDB24C33A}" dt="2023-01-31T23:40:20.957" v="80" actId="962"/>
          <ac:spMkLst>
            <pc:docMk/>
            <pc:sldMk cId="0" sldId="260"/>
            <ac:spMk id="214" creationId="{00000000-0000-0000-0000-000000000000}"/>
          </ac:spMkLst>
        </pc:spChg>
        <pc:spChg chg="mod">
          <ac:chgData name="Procaccini,Mercy" userId="697e3a93-9001-4a7c-b31b-20c7ff55e346" providerId="ADAL" clId="{FF27C104-35AC-1541-859C-D73CDB24C33A}" dt="2023-01-31T23:40:20.957" v="80" actId="962"/>
          <ac:spMkLst>
            <pc:docMk/>
            <pc:sldMk cId="0" sldId="260"/>
            <ac:spMk id="215" creationId="{00000000-0000-0000-0000-000000000000}"/>
          </ac:spMkLst>
        </pc:spChg>
        <pc:spChg chg="mod">
          <ac:chgData name="Procaccini,Mercy" userId="697e3a93-9001-4a7c-b31b-20c7ff55e346" providerId="ADAL" clId="{FF27C104-35AC-1541-859C-D73CDB24C33A}" dt="2023-01-31T23:40:20.957" v="80" actId="962"/>
          <ac:spMkLst>
            <pc:docMk/>
            <pc:sldMk cId="0" sldId="260"/>
            <ac:spMk id="216" creationId="{00000000-0000-0000-0000-000000000000}"/>
          </ac:spMkLst>
        </pc:spChg>
        <pc:spChg chg="mod">
          <ac:chgData name="Procaccini,Mercy" userId="697e3a93-9001-4a7c-b31b-20c7ff55e346" providerId="ADAL" clId="{FF27C104-35AC-1541-859C-D73CDB24C33A}" dt="2023-01-31T23:40:20.957" v="80" actId="962"/>
          <ac:spMkLst>
            <pc:docMk/>
            <pc:sldMk cId="0" sldId="260"/>
            <ac:spMk id="217" creationId="{00000000-0000-0000-0000-000000000000}"/>
          </ac:spMkLst>
        </pc:spChg>
        <pc:spChg chg="mod">
          <ac:chgData name="Procaccini,Mercy" userId="697e3a93-9001-4a7c-b31b-20c7ff55e346" providerId="ADAL" clId="{FF27C104-35AC-1541-859C-D73CDB24C33A}" dt="2023-01-31T23:40:20.957" v="80" actId="962"/>
          <ac:spMkLst>
            <pc:docMk/>
            <pc:sldMk cId="0" sldId="260"/>
            <ac:spMk id="218" creationId="{00000000-0000-0000-0000-000000000000}"/>
          </ac:spMkLst>
        </pc:spChg>
        <pc:spChg chg="mod">
          <ac:chgData name="Procaccini,Mercy" userId="697e3a93-9001-4a7c-b31b-20c7ff55e346" providerId="ADAL" clId="{FF27C104-35AC-1541-859C-D73CDB24C33A}" dt="2023-01-31T23:40:20.957" v="80" actId="962"/>
          <ac:spMkLst>
            <pc:docMk/>
            <pc:sldMk cId="0" sldId="260"/>
            <ac:spMk id="219" creationId="{00000000-0000-0000-0000-000000000000}"/>
          </ac:spMkLst>
        </pc:spChg>
        <pc:spChg chg="mod">
          <ac:chgData name="Procaccini,Mercy" userId="697e3a93-9001-4a7c-b31b-20c7ff55e346" providerId="ADAL" clId="{FF27C104-35AC-1541-859C-D73CDB24C33A}" dt="2023-01-31T23:40:20.957" v="80" actId="962"/>
          <ac:spMkLst>
            <pc:docMk/>
            <pc:sldMk cId="0" sldId="260"/>
            <ac:spMk id="220" creationId="{00000000-0000-0000-0000-000000000000}"/>
          </ac:spMkLst>
        </pc:spChg>
        <pc:spChg chg="mod">
          <ac:chgData name="Procaccini,Mercy" userId="697e3a93-9001-4a7c-b31b-20c7ff55e346" providerId="ADAL" clId="{FF27C104-35AC-1541-859C-D73CDB24C33A}" dt="2023-01-31T23:40:20.957" v="80" actId="962"/>
          <ac:spMkLst>
            <pc:docMk/>
            <pc:sldMk cId="0" sldId="260"/>
            <ac:spMk id="221" creationId="{00000000-0000-0000-0000-000000000000}"/>
          </ac:spMkLst>
        </pc:spChg>
        <pc:spChg chg="mod">
          <ac:chgData name="Procaccini,Mercy" userId="697e3a93-9001-4a7c-b31b-20c7ff55e346" providerId="ADAL" clId="{FF27C104-35AC-1541-859C-D73CDB24C33A}" dt="2023-01-31T23:40:20.957" v="80" actId="962"/>
          <ac:spMkLst>
            <pc:docMk/>
            <pc:sldMk cId="0" sldId="260"/>
            <ac:spMk id="222" creationId="{00000000-0000-0000-0000-000000000000}"/>
          </ac:spMkLst>
        </pc:spChg>
        <pc:spChg chg="mod">
          <ac:chgData name="Procaccini,Mercy" userId="697e3a93-9001-4a7c-b31b-20c7ff55e346" providerId="ADAL" clId="{FF27C104-35AC-1541-859C-D73CDB24C33A}" dt="2023-01-31T23:40:20.957" v="80" actId="962"/>
          <ac:spMkLst>
            <pc:docMk/>
            <pc:sldMk cId="0" sldId="260"/>
            <ac:spMk id="223" creationId="{00000000-0000-0000-0000-000000000000}"/>
          </ac:spMkLst>
        </pc:spChg>
        <pc:spChg chg="mod">
          <ac:chgData name="Procaccini,Mercy" userId="697e3a93-9001-4a7c-b31b-20c7ff55e346" providerId="ADAL" clId="{FF27C104-35AC-1541-859C-D73CDB24C33A}" dt="2023-01-31T23:40:20.957" v="80" actId="962"/>
          <ac:spMkLst>
            <pc:docMk/>
            <pc:sldMk cId="0" sldId="260"/>
            <ac:spMk id="224" creationId="{00000000-0000-0000-0000-000000000000}"/>
          </ac:spMkLst>
        </pc:spChg>
        <pc:spChg chg="mod">
          <ac:chgData name="Procaccini,Mercy" userId="697e3a93-9001-4a7c-b31b-20c7ff55e346" providerId="ADAL" clId="{FF27C104-35AC-1541-859C-D73CDB24C33A}" dt="2023-01-31T23:40:20.957" v="80" actId="962"/>
          <ac:spMkLst>
            <pc:docMk/>
            <pc:sldMk cId="0" sldId="260"/>
            <ac:spMk id="225" creationId="{00000000-0000-0000-0000-000000000000}"/>
          </ac:spMkLst>
        </pc:spChg>
        <pc:spChg chg="mod">
          <ac:chgData name="Procaccini,Mercy" userId="697e3a93-9001-4a7c-b31b-20c7ff55e346" providerId="ADAL" clId="{FF27C104-35AC-1541-859C-D73CDB24C33A}" dt="2023-01-31T23:40:20.957" v="80" actId="962"/>
          <ac:spMkLst>
            <pc:docMk/>
            <pc:sldMk cId="0" sldId="260"/>
            <ac:spMk id="226" creationId="{00000000-0000-0000-0000-000000000000}"/>
          </ac:spMkLst>
        </pc:spChg>
        <pc:spChg chg="mod">
          <ac:chgData name="Procaccini,Mercy" userId="697e3a93-9001-4a7c-b31b-20c7ff55e346" providerId="ADAL" clId="{FF27C104-35AC-1541-859C-D73CDB24C33A}" dt="2023-01-31T23:40:20.957" v="80" actId="962"/>
          <ac:spMkLst>
            <pc:docMk/>
            <pc:sldMk cId="0" sldId="260"/>
            <ac:spMk id="227" creationId="{00000000-0000-0000-0000-000000000000}"/>
          </ac:spMkLst>
        </pc:spChg>
        <pc:spChg chg="mod">
          <ac:chgData name="Procaccini,Mercy" userId="697e3a93-9001-4a7c-b31b-20c7ff55e346" providerId="ADAL" clId="{FF27C104-35AC-1541-859C-D73CDB24C33A}" dt="2023-01-31T23:40:20.957" v="80" actId="962"/>
          <ac:spMkLst>
            <pc:docMk/>
            <pc:sldMk cId="0" sldId="260"/>
            <ac:spMk id="228" creationId="{00000000-0000-0000-0000-000000000000}"/>
          </ac:spMkLst>
        </pc:spChg>
        <pc:spChg chg="mod">
          <ac:chgData name="Procaccini,Mercy" userId="697e3a93-9001-4a7c-b31b-20c7ff55e346" providerId="ADAL" clId="{FF27C104-35AC-1541-859C-D73CDB24C33A}" dt="2023-01-31T23:40:20.957" v="80" actId="962"/>
          <ac:spMkLst>
            <pc:docMk/>
            <pc:sldMk cId="0" sldId="260"/>
            <ac:spMk id="229" creationId="{00000000-0000-0000-0000-000000000000}"/>
          </ac:spMkLst>
        </pc:spChg>
        <pc:spChg chg="mod">
          <ac:chgData name="Procaccini,Mercy" userId="697e3a93-9001-4a7c-b31b-20c7ff55e346" providerId="ADAL" clId="{FF27C104-35AC-1541-859C-D73CDB24C33A}" dt="2023-01-31T23:40:20.957" v="80" actId="962"/>
          <ac:spMkLst>
            <pc:docMk/>
            <pc:sldMk cId="0" sldId="260"/>
            <ac:spMk id="230" creationId="{00000000-0000-0000-0000-000000000000}"/>
          </ac:spMkLst>
        </pc:spChg>
        <pc:spChg chg="mod">
          <ac:chgData name="Procaccini,Mercy" userId="697e3a93-9001-4a7c-b31b-20c7ff55e346" providerId="ADAL" clId="{FF27C104-35AC-1541-859C-D73CDB24C33A}" dt="2023-01-31T23:40:20.957" v="80" actId="962"/>
          <ac:spMkLst>
            <pc:docMk/>
            <pc:sldMk cId="0" sldId="260"/>
            <ac:spMk id="231" creationId="{00000000-0000-0000-0000-000000000000}"/>
          </ac:spMkLst>
        </pc:spChg>
        <pc:spChg chg="mod">
          <ac:chgData name="Procaccini,Mercy" userId="697e3a93-9001-4a7c-b31b-20c7ff55e346" providerId="ADAL" clId="{FF27C104-35AC-1541-859C-D73CDB24C33A}" dt="2023-01-31T23:40:20.957" v="80" actId="962"/>
          <ac:spMkLst>
            <pc:docMk/>
            <pc:sldMk cId="0" sldId="260"/>
            <ac:spMk id="232" creationId="{00000000-0000-0000-0000-000000000000}"/>
          </ac:spMkLst>
        </pc:spChg>
        <pc:spChg chg="mod">
          <ac:chgData name="Procaccini,Mercy" userId="697e3a93-9001-4a7c-b31b-20c7ff55e346" providerId="ADAL" clId="{FF27C104-35AC-1541-859C-D73CDB24C33A}" dt="2023-01-31T23:40:20.957" v="80" actId="962"/>
          <ac:spMkLst>
            <pc:docMk/>
            <pc:sldMk cId="0" sldId="260"/>
            <ac:spMk id="233" creationId="{00000000-0000-0000-0000-000000000000}"/>
          </ac:spMkLst>
        </pc:spChg>
        <pc:spChg chg="mod">
          <ac:chgData name="Procaccini,Mercy" userId="697e3a93-9001-4a7c-b31b-20c7ff55e346" providerId="ADAL" clId="{FF27C104-35AC-1541-859C-D73CDB24C33A}" dt="2023-01-31T23:40:20.957" v="80" actId="962"/>
          <ac:spMkLst>
            <pc:docMk/>
            <pc:sldMk cId="0" sldId="260"/>
            <ac:spMk id="234" creationId="{00000000-0000-0000-0000-000000000000}"/>
          </ac:spMkLst>
        </pc:spChg>
        <pc:spChg chg="mod">
          <ac:chgData name="Procaccini,Mercy" userId="697e3a93-9001-4a7c-b31b-20c7ff55e346" providerId="ADAL" clId="{FF27C104-35AC-1541-859C-D73CDB24C33A}" dt="2023-01-31T23:40:20.957" v="80" actId="962"/>
          <ac:spMkLst>
            <pc:docMk/>
            <pc:sldMk cId="0" sldId="260"/>
            <ac:spMk id="235" creationId="{00000000-0000-0000-0000-000000000000}"/>
          </ac:spMkLst>
        </pc:spChg>
        <pc:spChg chg="mod">
          <ac:chgData name="Procaccini,Mercy" userId="697e3a93-9001-4a7c-b31b-20c7ff55e346" providerId="ADAL" clId="{FF27C104-35AC-1541-859C-D73CDB24C33A}" dt="2023-01-31T23:40:20.957" v="80" actId="962"/>
          <ac:spMkLst>
            <pc:docMk/>
            <pc:sldMk cId="0" sldId="260"/>
            <ac:spMk id="236" creationId="{00000000-0000-0000-0000-000000000000}"/>
          </ac:spMkLst>
        </pc:spChg>
        <pc:spChg chg="mod">
          <ac:chgData name="Procaccini,Mercy" userId="697e3a93-9001-4a7c-b31b-20c7ff55e346" providerId="ADAL" clId="{FF27C104-35AC-1541-859C-D73CDB24C33A}" dt="2023-01-31T23:40:20.957" v="80" actId="962"/>
          <ac:spMkLst>
            <pc:docMk/>
            <pc:sldMk cId="0" sldId="260"/>
            <ac:spMk id="237" creationId="{00000000-0000-0000-0000-000000000000}"/>
          </ac:spMkLst>
        </pc:spChg>
        <pc:spChg chg="mod">
          <ac:chgData name="Procaccini,Mercy" userId="697e3a93-9001-4a7c-b31b-20c7ff55e346" providerId="ADAL" clId="{FF27C104-35AC-1541-859C-D73CDB24C33A}" dt="2023-01-31T23:40:20.957" v="80" actId="962"/>
          <ac:spMkLst>
            <pc:docMk/>
            <pc:sldMk cId="0" sldId="260"/>
            <ac:spMk id="238" creationId="{00000000-0000-0000-0000-000000000000}"/>
          </ac:spMkLst>
        </pc:spChg>
        <pc:spChg chg="mod">
          <ac:chgData name="Procaccini,Mercy" userId="697e3a93-9001-4a7c-b31b-20c7ff55e346" providerId="ADAL" clId="{FF27C104-35AC-1541-859C-D73CDB24C33A}" dt="2023-01-31T23:40:20.957" v="80" actId="962"/>
          <ac:spMkLst>
            <pc:docMk/>
            <pc:sldMk cId="0" sldId="260"/>
            <ac:spMk id="239" creationId="{00000000-0000-0000-0000-000000000000}"/>
          </ac:spMkLst>
        </pc:spChg>
        <pc:spChg chg="mod">
          <ac:chgData name="Procaccini,Mercy" userId="697e3a93-9001-4a7c-b31b-20c7ff55e346" providerId="ADAL" clId="{FF27C104-35AC-1541-859C-D73CDB24C33A}" dt="2023-01-31T23:40:20.957" v="80" actId="962"/>
          <ac:spMkLst>
            <pc:docMk/>
            <pc:sldMk cId="0" sldId="260"/>
            <ac:spMk id="240" creationId="{00000000-0000-0000-0000-000000000000}"/>
          </ac:spMkLst>
        </pc:spChg>
        <pc:spChg chg="mod">
          <ac:chgData name="Procaccini,Mercy" userId="697e3a93-9001-4a7c-b31b-20c7ff55e346" providerId="ADAL" clId="{FF27C104-35AC-1541-859C-D73CDB24C33A}" dt="2023-01-31T23:40:20.957" v="80" actId="962"/>
          <ac:spMkLst>
            <pc:docMk/>
            <pc:sldMk cId="0" sldId="260"/>
            <ac:spMk id="241" creationId="{00000000-0000-0000-0000-000000000000}"/>
          </ac:spMkLst>
        </pc:spChg>
        <pc:spChg chg="mod">
          <ac:chgData name="Procaccini,Mercy" userId="697e3a93-9001-4a7c-b31b-20c7ff55e346" providerId="ADAL" clId="{FF27C104-35AC-1541-859C-D73CDB24C33A}" dt="2023-01-31T23:40:20.957" v="80" actId="962"/>
          <ac:spMkLst>
            <pc:docMk/>
            <pc:sldMk cId="0" sldId="260"/>
            <ac:spMk id="242" creationId="{00000000-0000-0000-0000-000000000000}"/>
          </ac:spMkLst>
        </pc:spChg>
        <pc:spChg chg="mod">
          <ac:chgData name="Procaccini,Mercy" userId="697e3a93-9001-4a7c-b31b-20c7ff55e346" providerId="ADAL" clId="{FF27C104-35AC-1541-859C-D73CDB24C33A}" dt="2023-01-31T23:40:20.957" v="80" actId="962"/>
          <ac:spMkLst>
            <pc:docMk/>
            <pc:sldMk cId="0" sldId="260"/>
            <ac:spMk id="243" creationId="{00000000-0000-0000-0000-000000000000}"/>
          </ac:spMkLst>
        </pc:spChg>
        <pc:spChg chg="mod">
          <ac:chgData name="Procaccini,Mercy" userId="697e3a93-9001-4a7c-b31b-20c7ff55e346" providerId="ADAL" clId="{FF27C104-35AC-1541-859C-D73CDB24C33A}" dt="2023-01-31T23:40:20.957" v="80" actId="962"/>
          <ac:spMkLst>
            <pc:docMk/>
            <pc:sldMk cId="0" sldId="260"/>
            <ac:spMk id="244" creationId="{00000000-0000-0000-0000-000000000000}"/>
          </ac:spMkLst>
        </pc:spChg>
        <pc:spChg chg="mod">
          <ac:chgData name="Procaccini,Mercy" userId="697e3a93-9001-4a7c-b31b-20c7ff55e346" providerId="ADAL" clId="{FF27C104-35AC-1541-859C-D73CDB24C33A}" dt="2023-01-31T23:40:20.957" v="80" actId="962"/>
          <ac:spMkLst>
            <pc:docMk/>
            <pc:sldMk cId="0" sldId="260"/>
            <ac:spMk id="245" creationId="{00000000-0000-0000-0000-000000000000}"/>
          </ac:spMkLst>
        </pc:spChg>
        <pc:spChg chg="mod">
          <ac:chgData name="Procaccini,Mercy" userId="697e3a93-9001-4a7c-b31b-20c7ff55e346" providerId="ADAL" clId="{FF27C104-35AC-1541-859C-D73CDB24C33A}" dt="2023-01-31T23:40:20.957" v="80" actId="962"/>
          <ac:spMkLst>
            <pc:docMk/>
            <pc:sldMk cId="0" sldId="260"/>
            <ac:spMk id="246" creationId="{00000000-0000-0000-0000-000000000000}"/>
          </ac:spMkLst>
        </pc:spChg>
        <pc:spChg chg="mod">
          <ac:chgData name="Procaccini,Mercy" userId="697e3a93-9001-4a7c-b31b-20c7ff55e346" providerId="ADAL" clId="{FF27C104-35AC-1541-859C-D73CDB24C33A}" dt="2023-01-31T23:40:20.957" v="80" actId="962"/>
          <ac:spMkLst>
            <pc:docMk/>
            <pc:sldMk cId="0" sldId="260"/>
            <ac:spMk id="247" creationId="{00000000-0000-0000-0000-000000000000}"/>
          </ac:spMkLst>
        </pc:spChg>
        <pc:spChg chg="mod">
          <ac:chgData name="Procaccini,Mercy" userId="697e3a93-9001-4a7c-b31b-20c7ff55e346" providerId="ADAL" clId="{FF27C104-35AC-1541-859C-D73CDB24C33A}" dt="2023-01-31T23:40:20.957" v="80" actId="962"/>
          <ac:spMkLst>
            <pc:docMk/>
            <pc:sldMk cId="0" sldId="260"/>
            <ac:spMk id="248" creationId="{00000000-0000-0000-0000-000000000000}"/>
          </ac:spMkLst>
        </pc:spChg>
        <pc:spChg chg="mod">
          <ac:chgData name="Procaccini,Mercy" userId="697e3a93-9001-4a7c-b31b-20c7ff55e346" providerId="ADAL" clId="{FF27C104-35AC-1541-859C-D73CDB24C33A}" dt="2023-01-31T23:40:20.957" v="80" actId="962"/>
          <ac:spMkLst>
            <pc:docMk/>
            <pc:sldMk cId="0" sldId="260"/>
            <ac:spMk id="249" creationId="{00000000-0000-0000-0000-000000000000}"/>
          </ac:spMkLst>
        </pc:spChg>
        <pc:spChg chg="mod">
          <ac:chgData name="Procaccini,Mercy" userId="697e3a93-9001-4a7c-b31b-20c7ff55e346" providerId="ADAL" clId="{FF27C104-35AC-1541-859C-D73CDB24C33A}" dt="2023-01-31T23:40:20.957" v="80" actId="962"/>
          <ac:spMkLst>
            <pc:docMk/>
            <pc:sldMk cId="0" sldId="260"/>
            <ac:spMk id="250" creationId="{00000000-0000-0000-0000-000000000000}"/>
          </ac:spMkLst>
        </pc:spChg>
        <pc:spChg chg="mod">
          <ac:chgData name="Procaccini,Mercy" userId="697e3a93-9001-4a7c-b31b-20c7ff55e346" providerId="ADAL" clId="{FF27C104-35AC-1541-859C-D73CDB24C33A}" dt="2023-01-31T23:40:20.957" v="80" actId="962"/>
          <ac:spMkLst>
            <pc:docMk/>
            <pc:sldMk cId="0" sldId="260"/>
            <ac:spMk id="251" creationId="{00000000-0000-0000-0000-000000000000}"/>
          </ac:spMkLst>
        </pc:spChg>
        <pc:spChg chg="mod">
          <ac:chgData name="Procaccini,Mercy" userId="697e3a93-9001-4a7c-b31b-20c7ff55e346" providerId="ADAL" clId="{FF27C104-35AC-1541-859C-D73CDB24C33A}" dt="2023-01-31T23:40:20.957" v="80" actId="962"/>
          <ac:spMkLst>
            <pc:docMk/>
            <pc:sldMk cId="0" sldId="260"/>
            <ac:spMk id="287" creationId="{00000000-0000-0000-0000-000000000000}"/>
          </ac:spMkLst>
        </pc:spChg>
        <pc:spChg chg="mod">
          <ac:chgData name="Procaccini,Mercy" userId="697e3a93-9001-4a7c-b31b-20c7ff55e346" providerId="ADAL" clId="{FF27C104-35AC-1541-859C-D73CDB24C33A}" dt="2023-01-31T23:40:20.957" v="80" actId="962"/>
          <ac:spMkLst>
            <pc:docMk/>
            <pc:sldMk cId="0" sldId="260"/>
            <ac:spMk id="288" creationId="{00000000-0000-0000-0000-000000000000}"/>
          </ac:spMkLst>
        </pc:spChg>
        <pc:spChg chg="mod">
          <ac:chgData name="Procaccini,Mercy" userId="697e3a93-9001-4a7c-b31b-20c7ff55e346" providerId="ADAL" clId="{FF27C104-35AC-1541-859C-D73CDB24C33A}" dt="2023-01-31T23:40:20.957" v="80" actId="962"/>
          <ac:spMkLst>
            <pc:docMk/>
            <pc:sldMk cId="0" sldId="260"/>
            <ac:spMk id="296" creationId="{00000000-0000-0000-0000-000000000000}"/>
          </ac:spMkLst>
        </pc:spChg>
        <pc:spChg chg="mod">
          <ac:chgData name="Procaccini,Mercy" userId="697e3a93-9001-4a7c-b31b-20c7ff55e346" providerId="ADAL" clId="{FF27C104-35AC-1541-859C-D73CDB24C33A}" dt="2023-01-31T23:40:20.957" v="80" actId="962"/>
          <ac:spMkLst>
            <pc:docMk/>
            <pc:sldMk cId="0" sldId="260"/>
            <ac:spMk id="297" creationId="{00000000-0000-0000-0000-000000000000}"/>
          </ac:spMkLst>
        </pc:spChg>
        <pc:cxnChg chg="mod">
          <ac:chgData name="Procaccini,Mercy" userId="697e3a93-9001-4a7c-b31b-20c7ff55e346" providerId="ADAL" clId="{FF27C104-35AC-1541-859C-D73CDB24C33A}" dt="2023-01-31T23:40:20.957" v="80" actId="962"/>
          <ac:cxnSpMkLst>
            <pc:docMk/>
            <pc:sldMk cId="0" sldId="260"/>
            <ac:cxnSpMk id="252" creationId="{00000000-0000-0000-0000-000000000000}"/>
          </ac:cxnSpMkLst>
        </pc:cxnChg>
        <pc:cxnChg chg="mod">
          <ac:chgData name="Procaccini,Mercy" userId="697e3a93-9001-4a7c-b31b-20c7ff55e346" providerId="ADAL" clId="{FF27C104-35AC-1541-859C-D73CDB24C33A}" dt="2023-01-31T23:40:20.957" v="80" actId="962"/>
          <ac:cxnSpMkLst>
            <pc:docMk/>
            <pc:sldMk cId="0" sldId="260"/>
            <ac:cxnSpMk id="253" creationId="{00000000-0000-0000-0000-000000000000}"/>
          </ac:cxnSpMkLst>
        </pc:cxnChg>
        <pc:cxnChg chg="mod">
          <ac:chgData name="Procaccini,Mercy" userId="697e3a93-9001-4a7c-b31b-20c7ff55e346" providerId="ADAL" clId="{FF27C104-35AC-1541-859C-D73CDB24C33A}" dt="2023-01-31T23:40:20.957" v="80" actId="962"/>
          <ac:cxnSpMkLst>
            <pc:docMk/>
            <pc:sldMk cId="0" sldId="260"/>
            <ac:cxnSpMk id="254" creationId="{00000000-0000-0000-0000-000000000000}"/>
          </ac:cxnSpMkLst>
        </pc:cxnChg>
        <pc:cxnChg chg="mod">
          <ac:chgData name="Procaccini,Mercy" userId="697e3a93-9001-4a7c-b31b-20c7ff55e346" providerId="ADAL" clId="{FF27C104-35AC-1541-859C-D73CDB24C33A}" dt="2023-01-31T23:40:20.957" v="80" actId="962"/>
          <ac:cxnSpMkLst>
            <pc:docMk/>
            <pc:sldMk cId="0" sldId="260"/>
            <ac:cxnSpMk id="255" creationId="{00000000-0000-0000-0000-000000000000}"/>
          </ac:cxnSpMkLst>
        </pc:cxnChg>
        <pc:cxnChg chg="mod">
          <ac:chgData name="Procaccini,Mercy" userId="697e3a93-9001-4a7c-b31b-20c7ff55e346" providerId="ADAL" clId="{FF27C104-35AC-1541-859C-D73CDB24C33A}" dt="2023-01-31T23:40:20.957" v="80" actId="962"/>
          <ac:cxnSpMkLst>
            <pc:docMk/>
            <pc:sldMk cId="0" sldId="260"/>
            <ac:cxnSpMk id="256" creationId="{00000000-0000-0000-0000-000000000000}"/>
          </ac:cxnSpMkLst>
        </pc:cxnChg>
        <pc:cxnChg chg="mod">
          <ac:chgData name="Procaccini,Mercy" userId="697e3a93-9001-4a7c-b31b-20c7ff55e346" providerId="ADAL" clId="{FF27C104-35AC-1541-859C-D73CDB24C33A}" dt="2023-01-31T23:40:20.957" v="80" actId="962"/>
          <ac:cxnSpMkLst>
            <pc:docMk/>
            <pc:sldMk cId="0" sldId="260"/>
            <ac:cxnSpMk id="257" creationId="{00000000-0000-0000-0000-000000000000}"/>
          </ac:cxnSpMkLst>
        </pc:cxnChg>
        <pc:cxnChg chg="mod">
          <ac:chgData name="Procaccini,Mercy" userId="697e3a93-9001-4a7c-b31b-20c7ff55e346" providerId="ADAL" clId="{FF27C104-35AC-1541-859C-D73CDB24C33A}" dt="2023-01-31T23:40:20.957" v="80" actId="962"/>
          <ac:cxnSpMkLst>
            <pc:docMk/>
            <pc:sldMk cId="0" sldId="260"/>
            <ac:cxnSpMk id="258" creationId="{00000000-0000-0000-0000-000000000000}"/>
          </ac:cxnSpMkLst>
        </pc:cxnChg>
        <pc:cxnChg chg="mod">
          <ac:chgData name="Procaccini,Mercy" userId="697e3a93-9001-4a7c-b31b-20c7ff55e346" providerId="ADAL" clId="{FF27C104-35AC-1541-859C-D73CDB24C33A}" dt="2023-01-31T23:40:20.957" v="80" actId="962"/>
          <ac:cxnSpMkLst>
            <pc:docMk/>
            <pc:sldMk cId="0" sldId="260"/>
            <ac:cxnSpMk id="259" creationId="{00000000-0000-0000-0000-000000000000}"/>
          </ac:cxnSpMkLst>
        </pc:cxnChg>
        <pc:cxnChg chg="mod">
          <ac:chgData name="Procaccini,Mercy" userId="697e3a93-9001-4a7c-b31b-20c7ff55e346" providerId="ADAL" clId="{FF27C104-35AC-1541-859C-D73CDB24C33A}" dt="2023-01-31T23:40:20.957" v="80" actId="962"/>
          <ac:cxnSpMkLst>
            <pc:docMk/>
            <pc:sldMk cId="0" sldId="260"/>
            <ac:cxnSpMk id="260" creationId="{00000000-0000-0000-0000-000000000000}"/>
          </ac:cxnSpMkLst>
        </pc:cxnChg>
        <pc:cxnChg chg="mod">
          <ac:chgData name="Procaccini,Mercy" userId="697e3a93-9001-4a7c-b31b-20c7ff55e346" providerId="ADAL" clId="{FF27C104-35AC-1541-859C-D73CDB24C33A}" dt="2023-01-31T23:40:20.957" v="80" actId="962"/>
          <ac:cxnSpMkLst>
            <pc:docMk/>
            <pc:sldMk cId="0" sldId="260"/>
            <ac:cxnSpMk id="261" creationId="{00000000-0000-0000-0000-000000000000}"/>
          </ac:cxnSpMkLst>
        </pc:cxnChg>
        <pc:cxnChg chg="mod">
          <ac:chgData name="Procaccini,Mercy" userId="697e3a93-9001-4a7c-b31b-20c7ff55e346" providerId="ADAL" clId="{FF27C104-35AC-1541-859C-D73CDB24C33A}" dt="2023-01-31T23:40:20.957" v="80" actId="962"/>
          <ac:cxnSpMkLst>
            <pc:docMk/>
            <pc:sldMk cId="0" sldId="260"/>
            <ac:cxnSpMk id="262" creationId="{00000000-0000-0000-0000-000000000000}"/>
          </ac:cxnSpMkLst>
        </pc:cxnChg>
        <pc:cxnChg chg="mod">
          <ac:chgData name="Procaccini,Mercy" userId="697e3a93-9001-4a7c-b31b-20c7ff55e346" providerId="ADAL" clId="{FF27C104-35AC-1541-859C-D73CDB24C33A}" dt="2023-01-31T23:40:20.957" v="80" actId="962"/>
          <ac:cxnSpMkLst>
            <pc:docMk/>
            <pc:sldMk cId="0" sldId="260"/>
            <ac:cxnSpMk id="263" creationId="{00000000-0000-0000-0000-000000000000}"/>
          </ac:cxnSpMkLst>
        </pc:cxnChg>
        <pc:cxnChg chg="mod">
          <ac:chgData name="Procaccini,Mercy" userId="697e3a93-9001-4a7c-b31b-20c7ff55e346" providerId="ADAL" clId="{FF27C104-35AC-1541-859C-D73CDB24C33A}" dt="2023-01-31T23:40:20.957" v="80" actId="962"/>
          <ac:cxnSpMkLst>
            <pc:docMk/>
            <pc:sldMk cId="0" sldId="260"/>
            <ac:cxnSpMk id="264" creationId="{00000000-0000-0000-0000-000000000000}"/>
          </ac:cxnSpMkLst>
        </pc:cxnChg>
        <pc:cxnChg chg="mod">
          <ac:chgData name="Procaccini,Mercy" userId="697e3a93-9001-4a7c-b31b-20c7ff55e346" providerId="ADAL" clId="{FF27C104-35AC-1541-859C-D73CDB24C33A}" dt="2023-01-31T23:40:20.957" v="80" actId="962"/>
          <ac:cxnSpMkLst>
            <pc:docMk/>
            <pc:sldMk cId="0" sldId="260"/>
            <ac:cxnSpMk id="265" creationId="{00000000-0000-0000-0000-000000000000}"/>
          </ac:cxnSpMkLst>
        </pc:cxnChg>
        <pc:cxnChg chg="mod">
          <ac:chgData name="Procaccini,Mercy" userId="697e3a93-9001-4a7c-b31b-20c7ff55e346" providerId="ADAL" clId="{FF27C104-35AC-1541-859C-D73CDB24C33A}" dt="2023-01-31T23:40:20.957" v="80" actId="962"/>
          <ac:cxnSpMkLst>
            <pc:docMk/>
            <pc:sldMk cId="0" sldId="260"/>
            <ac:cxnSpMk id="266" creationId="{00000000-0000-0000-0000-000000000000}"/>
          </ac:cxnSpMkLst>
        </pc:cxnChg>
        <pc:cxnChg chg="mod">
          <ac:chgData name="Procaccini,Mercy" userId="697e3a93-9001-4a7c-b31b-20c7ff55e346" providerId="ADAL" clId="{FF27C104-35AC-1541-859C-D73CDB24C33A}" dt="2023-01-31T23:40:20.957" v="80" actId="962"/>
          <ac:cxnSpMkLst>
            <pc:docMk/>
            <pc:sldMk cId="0" sldId="260"/>
            <ac:cxnSpMk id="267" creationId="{00000000-0000-0000-0000-000000000000}"/>
          </ac:cxnSpMkLst>
        </pc:cxnChg>
        <pc:cxnChg chg="mod">
          <ac:chgData name="Procaccini,Mercy" userId="697e3a93-9001-4a7c-b31b-20c7ff55e346" providerId="ADAL" clId="{FF27C104-35AC-1541-859C-D73CDB24C33A}" dt="2023-01-31T23:40:20.957" v="80" actId="962"/>
          <ac:cxnSpMkLst>
            <pc:docMk/>
            <pc:sldMk cId="0" sldId="260"/>
            <ac:cxnSpMk id="268" creationId="{00000000-0000-0000-0000-000000000000}"/>
          </ac:cxnSpMkLst>
        </pc:cxnChg>
        <pc:cxnChg chg="mod">
          <ac:chgData name="Procaccini,Mercy" userId="697e3a93-9001-4a7c-b31b-20c7ff55e346" providerId="ADAL" clId="{FF27C104-35AC-1541-859C-D73CDB24C33A}" dt="2023-01-31T23:40:20.957" v="80" actId="962"/>
          <ac:cxnSpMkLst>
            <pc:docMk/>
            <pc:sldMk cId="0" sldId="260"/>
            <ac:cxnSpMk id="269" creationId="{00000000-0000-0000-0000-000000000000}"/>
          </ac:cxnSpMkLst>
        </pc:cxnChg>
        <pc:cxnChg chg="mod">
          <ac:chgData name="Procaccini,Mercy" userId="697e3a93-9001-4a7c-b31b-20c7ff55e346" providerId="ADAL" clId="{FF27C104-35AC-1541-859C-D73CDB24C33A}" dt="2023-01-31T23:40:20.957" v="80" actId="962"/>
          <ac:cxnSpMkLst>
            <pc:docMk/>
            <pc:sldMk cId="0" sldId="260"/>
            <ac:cxnSpMk id="270" creationId="{00000000-0000-0000-0000-000000000000}"/>
          </ac:cxnSpMkLst>
        </pc:cxnChg>
        <pc:cxnChg chg="mod">
          <ac:chgData name="Procaccini,Mercy" userId="697e3a93-9001-4a7c-b31b-20c7ff55e346" providerId="ADAL" clId="{FF27C104-35AC-1541-859C-D73CDB24C33A}" dt="2023-01-31T23:40:20.957" v="80" actId="962"/>
          <ac:cxnSpMkLst>
            <pc:docMk/>
            <pc:sldMk cId="0" sldId="260"/>
            <ac:cxnSpMk id="271" creationId="{00000000-0000-0000-0000-000000000000}"/>
          </ac:cxnSpMkLst>
        </pc:cxnChg>
        <pc:cxnChg chg="mod">
          <ac:chgData name="Procaccini,Mercy" userId="697e3a93-9001-4a7c-b31b-20c7ff55e346" providerId="ADAL" clId="{FF27C104-35AC-1541-859C-D73CDB24C33A}" dt="2023-01-31T23:40:20.957" v="80" actId="962"/>
          <ac:cxnSpMkLst>
            <pc:docMk/>
            <pc:sldMk cId="0" sldId="260"/>
            <ac:cxnSpMk id="272" creationId="{00000000-0000-0000-0000-000000000000}"/>
          </ac:cxnSpMkLst>
        </pc:cxnChg>
        <pc:cxnChg chg="mod">
          <ac:chgData name="Procaccini,Mercy" userId="697e3a93-9001-4a7c-b31b-20c7ff55e346" providerId="ADAL" clId="{FF27C104-35AC-1541-859C-D73CDB24C33A}" dt="2023-01-31T23:40:20.957" v="80" actId="962"/>
          <ac:cxnSpMkLst>
            <pc:docMk/>
            <pc:sldMk cId="0" sldId="260"/>
            <ac:cxnSpMk id="273" creationId="{00000000-0000-0000-0000-000000000000}"/>
          </ac:cxnSpMkLst>
        </pc:cxnChg>
        <pc:cxnChg chg="mod">
          <ac:chgData name="Procaccini,Mercy" userId="697e3a93-9001-4a7c-b31b-20c7ff55e346" providerId="ADAL" clId="{FF27C104-35AC-1541-859C-D73CDB24C33A}" dt="2023-01-31T23:40:20.957" v="80" actId="962"/>
          <ac:cxnSpMkLst>
            <pc:docMk/>
            <pc:sldMk cId="0" sldId="260"/>
            <ac:cxnSpMk id="274" creationId="{00000000-0000-0000-0000-000000000000}"/>
          </ac:cxnSpMkLst>
        </pc:cxnChg>
        <pc:cxnChg chg="mod">
          <ac:chgData name="Procaccini,Mercy" userId="697e3a93-9001-4a7c-b31b-20c7ff55e346" providerId="ADAL" clId="{FF27C104-35AC-1541-859C-D73CDB24C33A}" dt="2023-01-31T23:40:20.957" v="80" actId="962"/>
          <ac:cxnSpMkLst>
            <pc:docMk/>
            <pc:sldMk cId="0" sldId="260"/>
            <ac:cxnSpMk id="275" creationId="{00000000-0000-0000-0000-000000000000}"/>
          </ac:cxnSpMkLst>
        </pc:cxnChg>
        <pc:cxnChg chg="mod">
          <ac:chgData name="Procaccini,Mercy" userId="697e3a93-9001-4a7c-b31b-20c7ff55e346" providerId="ADAL" clId="{FF27C104-35AC-1541-859C-D73CDB24C33A}" dt="2023-01-31T23:40:02.575" v="78" actId="962"/>
          <ac:cxnSpMkLst>
            <pc:docMk/>
            <pc:sldMk cId="0" sldId="260"/>
            <ac:cxnSpMk id="276" creationId="{00000000-0000-0000-0000-000000000000}"/>
          </ac:cxnSpMkLst>
        </pc:cxnChg>
        <pc:cxnChg chg="mod">
          <ac:chgData name="Procaccini,Mercy" userId="697e3a93-9001-4a7c-b31b-20c7ff55e346" providerId="ADAL" clId="{FF27C104-35AC-1541-859C-D73CDB24C33A}" dt="2023-01-31T23:40:20.957" v="80" actId="962"/>
          <ac:cxnSpMkLst>
            <pc:docMk/>
            <pc:sldMk cId="0" sldId="260"/>
            <ac:cxnSpMk id="277" creationId="{00000000-0000-0000-0000-000000000000}"/>
          </ac:cxnSpMkLst>
        </pc:cxnChg>
        <pc:cxnChg chg="mod">
          <ac:chgData name="Procaccini,Mercy" userId="697e3a93-9001-4a7c-b31b-20c7ff55e346" providerId="ADAL" clId="{FF27C104-35AC-1541-859C-D73CDB24C33A}" dt="2023-01-31T23:40:29.624" v="81" actId="962"/>
          <ac:cxnSpMkLst>
            <pc:docMk/>
            <pc:sldMk cId="0" sldId="260"/>
            <ac:cxnSpMk id="278" creationId="{00000000-0000-0000-0000-000000000000}"/>
          </ac:cxnSpMkLst>
        </pc:cxnChg>
        <pc:cxnChg chg="mod">
          <ac:chgData name="Procaccini,Mercy" userId="697e3a93-9001-4a7c-b31b-20c7ff55e346" providerId="ADAL" clId="{FF27C104-35AC-1541-859C-D73CDB24C33A}" dt="2023-01-31T23:40:20.957" v="80" actId="962"/>
          <ac:cxnSpMkLst>
            <pc:docMk/>
            <pc:sldMk cId="0" sldId="260"/>
            <ac:cxnSpMk id="279" creationId="{00000000-0000-0000-0000-000000000000}"/>
          </ac:cxnSpMkLst>
        </pc:cxnChg>
        <pc:cxnChg chg="mod">
          <ac:chgData name="Procaccini,Mercy" userId="697e3a93-9001-4a7c-b31b-20c7ff55e346" providerId="ADAL" clId="{FF27C104-35AC-1541-859C-D73CDB24C33A}" dt="2023-01-31T23:40:20.957" v="80" actId="962"/>
          <ac:cxnSpMkLst>
            <pc:docMk/>
            <pc:sldMk cId="0" sldId="260"/>
            <ac:cxnSpMk id="280" creationId="{00000000-0000-0000-0000-000000000000}"/>
          </ac:cxnSpMkLst>
        </pc:cxnChg>
        <pc:cxnChg chg="mod">
          <ac:chgData name="Procaccini,Mercy" userId="697e3a93-9001-4a7c-b31b-20c7ff55e346" providerId="ADAL" clId="{FF27C104-35AC-1541-859C-D73CDB24C33A}" dt="2023-01-31T23:40:20.957" v="80" actId="962"/>
          <ac:cxnSpMkLst>
            <pc:docMk/>
            <pc:sldMk cId="0" sldId="260"/>
            <ac:cxnSpMk id="281" creationId="{00000000-0000-0000-0000-000000000000}"/>
          </ac:cxnSpMkLst>
        </pc:cxnChg>
        <pc:cxnChg chg="mod">
          <ac:chgData name="Procaccini,Mercy" userId="697e3a93-9001-4a7c-b31b-20c7ff55e346" providerId="ADAL" clId="{FF27C104-35AC-1541-859C-D73CDB24C33A}" dt="2023-01-31T23:40:20.957" v="80" actId="962"/>
          <ac:cxnSpMkLst>
            <pc:docMk/>
            <pc:sldMk cId="0" sldId="260"/>
            <ac:cxnSpMk id="282" creationId="{00000000-0000-0000-0000-000000000000}"/>
          </ac:cxnSpMkLst>
        </pc:cxnChg>
        <pc:cxnChg chg="mod">
          <ac:chgData name="Procaccini,Mercy" userId="697e3a93-9001-4a7c-b31b-20c7ff55e346" providerId="ADAL" clId="{FF27C104-35AC-1541-859C-D73CDB24C33A}" dt="2023-01-31T23:40:20.957" v="80" actId="962"/>
          <ac:cxnSpMkLst>
            <pc:docMk/>
            <pc:sldMk cId="0" sldId="260"/>
            <ac:cxnSpMk id="283" creationId="{00000000-0000-0000-0000-000000000000}"/>
          </ac:cxnSpMkLst>
        </pc:cxnChg>
        <pc:cxnChg chg="mod">
          <ac:chgData name="Procaccini,Mercy" userId="697e3a93-9001-4a7c-b31b-20c7ff55e346" providerId="ADAL" clId="{FF27C104-35AC-1541-859C-D73CDB24C33A}" dt="2023-01-31T23:40:20.957" v="80" actId="962"/>
          <ac:cxnSpMkLst>
            <pc:docMk/>
            <pc:sldMk cId="0" sldId="260"/>
            <ac:cxnSpMk id="284" creationId="{00000000-0000-0000-0000-000000000000}"/>
          </ac:cxnSpMkLst>
        </pc:cxnChg>
        <pc:cxnChg chg="mod">
          <ac:chgData name="Procaccini,Mercy" userId="697e3a93-9001-4a7c-b31b-20c7ff55e346" providerId="ADAL" clId="{FF27C104-35AC-1541-859C-D73CDB24C33A}" dt="2023-01-31T23:40:20.957" v="80" actId="962"/>
          <ac:cxnSpMkLst>
            <pc:docMk/>
            <pc:sldMk cId="0" sldId="260"/>
            <ac:cxnSpMk id="285" creationId="{00000000-0000-0000-0000-000000000000}"/>
          </ac:cxnSpMkLst>
        </pc:cxnChg>
        <pc:cxnChg chg="mod">
          <ac:chgData name="Procaccini,Mercy" userId="697e3a93-9001-4a7c-b31b-20c7ff55e346" providerId="ADAL" clId="{FF27C104-35AC-1541-859C-D73CDB24C33A}" dt="2023-01-31T23:40:20.957" v="80" actId="962"/>
          <ac:cxnSpMkLst>
            <pc:docMk/>
            <pc:sldMk cId="0" sldId="260"/>
            <ac:cxnSpMk id="286" creationId="{00000000-0000-0000-0000-000000000000}"/>
          </ac:cxnSpMkLst>
        </pc:cxnChg>
        <pc:cxnChg chg="mod">
          <ac:chgData name="Procaccini,Mercy" userId="697e3a93-9001-4a7c-b31b-20c7ff55e346" providerId="ADAL" clId="{FF27C104-35AC-1541-859C-D73CDB24C33A}" dt="2023-01-31T23:40:20.957" v="80" actId="962"/>
          <ac:cxnSpMkLst>
            <pc:docMk/>
            <pc:sldMk cId="0" sldId="260"/>
            <ac:cxnSpMk id="289" creationId="{00000000-0000-0000-0000-000000000000}"/>
          </ac:cxnSpMkLst>
        </pc:cxnChg>
        <pc:cxnChg chg="mod">
          <ac:chgData name="Procaccini,Mercy" userId="697e3a93-9001-4a7c-b31b-20c7ff55e346" providerId="ADAL" clId="{FF27C104-35AC-1541-859C-D73CDB24C33A}" dt="2023-01-31T23:40:20.957" v="80" actId="962"/>
          <ac:cxnSpMkLst>
            <pc:docMk/>
            <pc:sldMk cId="0" sldId="260"/>
            <ac:cxnSpMk id="290" creationId="{00000000-0000-0000-0000-000000000000}"/>
          </ac:cxnSpMkLst>
        </pc:cxnChg>
        <pc:cxnChg chg="mod">
          <ac:chgData name="Procaccini,Mercy" userId="697e3a93-9001-4a7c-b31b-20c7ff55e346" providerId="ADAL" clId="{FF27C104-35AC-1541-859C-D73CDB24C33A}" dt="2023-01-31T23:40:20.957" v="80" actId="962"/>
          <ac:cxnSpMkLst>
            <pc:docMk/>
            <pc:sldMk cId="0" sldId="260"/>
            <ac:cxnSpMk id="291" creationId="{00000000-0000-0000-0000-000000000000}"/>
          </ac:cxnSpMkLst>
        </pc:cxnChg>
        <pc:cxnChg chg="mod">
          <ac:chgData name="Procaccini,Mercy" userId="697e3a93-9001-4a7c-b31b-20c7ff55e346" providerId="ADAL" clId="{FF27C104-35AC-1541-859C-D73CDB24C33A}" dt="2023-01-31T23:40:20.957" v="80" actId="962"/>
          <ac:cxnSpMkLst>
            <pc:docMk/>
            <pc:sldMk cId="0" sldId="260"/>
            <ac:cxnSpMk id="292" creationId="{00000000-0000-0000-0000-000000000000}"/>
          </ac:cxnSpMkLst>
        </pc:cxnChg>
        <pc:cxnChg chg="mod">
          <ac:chgData name="Procaccini,Mercy" userId="697e3a93-9001-4a7c-b31b-20c7ff55e346" providerId="ADAL" clId="{FF27C104-35AC-1541-859C-D73CDB24C33A}" dt="2023-01-31T23:40:20.957" v="80" actId="962"/>
          <ac:cxnSpMkLst>
            <pc:docMk/>
            <pc:sldMk cId="0" sldId="260"/>
            <ac:cxnSpMk id="293" creationId="{00000000-0000-0000-0000-000000000000}"/>
          </ac:cxnSpMkLst>
        </pc:cxnChg>
        <pc:cxnChg chg="mod">
          <ac:chgData name="Procaccini,Mercy" userId="697e3a93-9001-4a7c-b31b-20c7ff55e346" providerId="ADAL" clId="{FF27C104-35AC-1541-859C-D73CDB24C33A}" dt="2023-01-31T23:40:20.957" v="80" actId="962"/>
          <ac:cxnSpMkLst>
            <pc:docMk/>
            <pc:sldMk cId="0" sldId="260"/>
            <ac:cxnSpMk id="294" creationId="{00000000-0000-0000-0000-000000000000}"/>
          </ac:cxnSpMkLst>
        </pc:cxnChg>
        <pc:cxnChg chg="mod">
          <ac:chgData name="Procaccini,Mercy" userId="697e3a93-9001-4a7c-b31b-20c7ff55e346" providerId="ADAL" clId="{FF27C104-35AC-1541-859C-D73CDB24C33A}" dt="2023-01-31T23:40:20.957" v="80" actId="962"/>
          <ac:cxnSpMkLst>
            <pc:docMk/>
            <pc:sldMk cId="0" sldId="260"/>
            <ac:cxnSpMk id="295" creationId="{00000000-0000-0000-0000-000000000000}"/>
          </ac:cxnSpMkLst>
        </pc:cxnChg>
      </pc:sldChg>
      <pc:sldChg chg="modSp mod">
        <pc:chgData name="Procaccini,Mercy" userId="697e3a93-9001-4a7c-b31b-20c7ff55e346" providerId="ADAL" clId="{FF27C104-35AC-1541-859C-D73CDB24C33A}" dt="2023-01-31T23:41:28.872" v="83" actId="962"/>
        <pc:sldMkLst>
          <pc:docMk/>
          <pc:sldMk cId="0" sldId="262"/>
        </pc:sldMkLst>
        <pc:picChg chg="mod">
          <ac:chgData name="Procaccini,Mercy" userId="697e3a93-9001-4a7c-b31b-20c7ff55e346" providerId="ADAL" clId="{FF27C104-35AC-1541-859C-D73CDB24C33A}" dt="2023-01-31T23:41:28.872" v="83" actId="962"/>
          <ac:picMkLst>
            <pc:docMk/>
            <pc:sldMk cId="0" sldId="262"/>
            <ac:picMk id="316" creationId="{00000000-0000-0000-0000-000000000000}"/>
          </ac:picMkLst>
        </pc:picChg>
        <pc:picChg chg="mod">
          <ac:chgData name="Procaccini,Mercy" userId="697e3a93-9001-4a7c-b31b-20c7ff55e346" providerId="ADAL" clId="{FF27C104-35AC-1541-859C-D73CDB24C33A}" dt="2023-01-31T23:41:28.872" v="83" actId="962"/>
          <ac:picMkLst>
            <pc:docMk/>
            <pc:sldMk cId="0" sldId="262"/>
            <ac:picMk id="317" creationId="{00000000-0000-0000-0000-000000000000}"/>
          </ac:picMkLst>
        </pc:picChg>
        <pc:picChg chg="mod">
          <ac:chgData name="Procaccini,Mercy" userId="697e3a93-9001-4a7c-b31b-20c7ff55e346" providerId="ADAL" clId="{FF27C104-35AC-1541-859C-D73CDB24C33A}" dt="2023-01-31T23:41:28.872" v="83" actId="962"/>
          <ac:picMkLst>
            <pc:docMk/>
            <pc:sldMk cId="0" sldId="262"/>
            <ac:picMk id="318" creationId="{00000000-0000-0000-0000-000000000000}"/>
          </ac:picMkLst>
        </pc:picChg>
        <pc:picChg chg="mod">
          <ac:chgData name="Procaccini,Mercy" userId="697e3a93-9001-4a7c-b31b-20c7ff55e346" providerId="ADAL" clId="{FF27C104-35AC-1541-859C-D73CDB24C33A}" dt="2023-01-31T23:41:28.872" v="83" actId="962"/>
          <ac:picMkLst>
            <pc:docMk/>
            <pc:sldMk cId="0" sldId="262"/>
            <ac:picMk id="319" creationId="{00000000-0000-0000-0000-000000000000}"/>
          </ac:picMkLst>
        </pc:picChg>
        <pc:picChg chg="mod">
          <ac:chgData name="Procaccini,Mercy" userId="697e3a93-9001-4a7c-b31b-20c7ff55e346" providerId="ADAL" clId="{FF27C104-35AC-1541-859C-D73CDB24C33A}" dt="2023-01-31T23:41:28.872" v="83" actId="962"/>
          <ac:picMkLst>
            <pc:docMk/>
            <pc:sldMk cId="0" sldId="262"/>
            <ac:picMk id="320" creationId="{00000000-0000-0000-0000-000000000000}"/>
          </ac:picMkLst>
        </pc:picChg>
        <pc:picChg chg="mod">
          <ac:chgData name="Procaccini,Mercy" userId="697e3a93-9001-4a7c-b31b-20c7ff55e346" providerId="ADAL" clId="{FF27C104-35AC-1541-859C-D73CDB24C33A}" dt="2023-01-31T23:41:28.872" v="83" actId="962"/>
          <ac:picMkLst>
            <pc:docMk/>
            <pc:sldMk cId="0" sldId="262"/>
            <ac:picMk id="321" creationId="{00000000-0000-0000-0000-000000000000}"/>
          </ac:picMkLst>
        </pc:picChg>
        <pc:picChg chg="mod">
          <ac:chgData name="Procaccini,Mercy" userId="697e3a93-9001-4a7c-b31b-20c7ff55e346" providerId="ADAL" clId="{FF27C104-35AC-1541-859C-D73CDB24C33A}" dt="2023-01-31T23:41:21.832" v="82" actId="962"/>
          <ac:picMkLst>
            <pc:docMk/>
            <pc:sldMk cId="0" sldId="262"/>
            <ac:picMk id="322" creationId="{00000000-0000-0000-0000-000000000000}"/>
          </ac:picMkLst>
        </pc:picChg>
      </pc:sldChg>
      <pc:sldChg chg="modSp mod">
        <pc:chgData name="Procaccini,Mercy" userId="697e3a93-9001-4a7c-b31b-20c7ff55e346" providerId="ADAL" clId="{FF27C104-35AC-1541-859C-D73CDB24C33A}" dt="2023-01-31T23:41:48.921" v="85" actId="962"/>
        <pc:sldMkLst>
          <pc:docMk/>
          <pc:sldMk cId="0" sldId="263"/>
        </pc:sldMkLst>
        <pc:picChg chg="mod">
          <ac:chgData name="Procaccini,Mercy" userId="697e3a93-9001-4a7c-b31b-20c7ff55e346" providerId="ADAL" clId="{FF27C104-35AC-1541-859C-D73CDB24C33A}" dt="2023-01-31T23:41:44.849" v="84" actId="962"/>
          <ac:picMkLst>
            <pc:docMk/>
            <pc:sldMk cId="0" sldId="263"/>
            <ac:picMk id="330" creationId="{00000000-0000-0000-0000-000000000000}"/>
          </ac:picMkLst>
        </pc:picChg>
        <pc:picChg chg="mod">
          <ac:chgData name="Procaccini,Mercy" userId="697e3a93-9001-4a7c-b31b-20c7ff55e346" providerId="ADAL" clId="{FF27C104-35AC-1541-859C-D73CDB24C33A}" dt="2023-01-31T23:41:48.921" v="85" actId="962"/>
          <ac:picMkLst>
            <pc:docMk/>
            <pc:sldMk cId="0" sldId="263"/>
            <ac:picMk id="331" creationId="{00000000-0000-0000-0000-000000000000}"/>
          </ac:picMkLst>
        </pc:picChg>
      </pc:sldChg>
      <pc:sldChg chg="modSp mod">
        <pc:chgData name="Procaccini,Mercy" userId="697e3a93-9001-4a7c-b31b-20c7ff55e346" providerId="ADAL" clId="{FF27C104-35AC-1541-859C-D73CDB24C33A}" dt="2023-01-31T23:43:12.125" v="263" actId="962"/>
        <pc:sldMkLst>
          <pc:docMk/>
          <pc:sldMk cId="0" sldId="264"/>
        </pc:sldMkLst>
        <pc:picChg chg="mod">
          <ac:chgData name="Procaccini,Mercy" userId="697e3a93-9001-4a7c-b31b-20c7ff55e346" providerId="ADAL" clId="{FF27C104-35AC-1541-859C-D73CDB24C33A}" dt="2023-01-31T23:42:35.566" v="189" actId="962"/>
          <ac:picMkLst>
            <pc:docMk/>
            <pc:sldMk cId="0" sldId="264"/>
            <ac:picMk id="340" creationId="{00000000-0000-0000-0000-000000000000}"/>
          </ac:picMkLst>
        </pc:picChg>
        <pc:picChg chg="mod">
          <ac:chgData name="Procaccini,Mercy" userId="697e3a93-9001-4a7c-b31b-20c7ff55e346" providerId="ADAL" clId="{FF27C104-35AC-1541-859C-D73CDB24C33A}" dt="2023-01-31T23:43:12.125" v="263" actId="962"/>
          <ac:picMkLst>
            <pc:docMk/>
            <pc:sldMk cId="0" sldId="264"/>
            <ac:picMk id="341" creationId="{00000000-0000-0000-0000-000000000000}"/>
          </ac:picMkLst>
        </pc:picChg>
        <pc:picChg chg="mod">
          <ac:chgData name="Procaccini,Mercy" userId="697e3a93-9001-4a7c-b31b-20c7ff55e346" providerId="ADAL" clId="{FF27C104-35AC-1541-859C-D73CDB24C33A}" dt="2023-01-31T23:42:07.866" v="86" actId="962"/>
          <ac:picMkLst>
            <pc:docMk/>
            <pc:sldMk cId="0" sldId="264"/>
            <ac:picMk id="342" creationId="{00000000-0000-0000-0000-000000000000}"/>
          </ac:picMkLst>
        </pc:picChg>
        <pc:picChg chg="mod">
          <ac:chgData name="Procaccini,Mercy" userId="697e3a93-9001-4a7c-b31b-20c7ff55e346" providerId="ADAL" clId="{FF27C104-35AC-1541-859C-D73CDB24C33A}" dt="2023-01-31T23:42:14.314" v="87" actId="962"/>
          <ac:picMkLst>
            <pc:docMk/>
            <pc:sldMk cId="0" sldId="264"/>
            <ac:picMk id="343" creationId="{00000000-0000-0000-0000-000000000000}"/>
          </ac:picMkLst>
        </pc:picChg>
      </pc:sldChg>
      <pc:sldChg chg="modSp mod">
        <pc:chgData name="Procaccini,Mercy" userId="697e3a93-9001-4a7c-b31b-20c7ff55e346" providerId="ADAL" clId="{FF27C104-35AC-1541-859C-D73CDB24C33A}" dt="2023-01-31T23:43:19.410" v="264" actId="962"/>
        <pc:sldMkLst>
          <pc:docMk/>
          <pc:sldMk cId="0" sldId="266"/>
        </pc:sldMkLst>
        <pc:picChg chg="mod">
          <ac:chgData name="Procaccini,Mercy" userId="697e3a93-9001-4a7c-b31b-20c7ff55e346" providerId="ADAL" clId="{FF27C104-35AC-1541-859C-D73CDB24C33A}" dt="2023-01-31T23:43:19.410" v="264" actId="962"/>
          <ac:picMkLst>
            <pc:docMk/>
            <pc:sldMk cId="0" sldId="266"/>
            <ac:picMk id="362" creationId="{00000000-0000-0000-0000-000000000000}"/>
          </ac:picMkLst>
        </pc:picChg>
      </pc:sldChg>
      <pc:sldChg chg="modSp mod">
        <pc:chgData name="Procaccini,Mercy" userId="697e3a93-9001-4a7c-b31b-20c7ff55e346" providerId="ADAL" clId="{FF27C104-35AC-1541-859C-D73CDB24C33A}" dt="2023-01-31T23:44:53.961" v="270" actId="962"/>
        <pc:sldMkLst>
          <pc:docMk/>
          <pc:sldMk cId="0" sldId="267"/>
        </pc:sldMkLst>
        <pc:picChg chg="mod">
          <ac:chgData name="Procaccini,Mercy" userId="697e3a93-9001-4a7c-b31b-20c7ff55e346" providerId="ADAL" clId="{FF27C104-35AC-1541-859C-D73CDB24C33A}" dt="2023-01-31T23:43:36.500" v="266" actId="962"/>
          <ac:picMkLst>
            <pc:docMk/>
            <pc:sldMk cId="0" sldId="267"/>
            <ac:picMk id="369" creationId="{00000000-0000-0000-0000-000000000000}"/>
          </ac:picMkLst>
        </pc:picChg>
        <pc:picChg chg="mod">
          <ac:chgData name="Procaccini,Mercy" userId="697e3a93-9001-4a7c-b31b-20c7ff55e346" providerId="ADAL" clId="{FF27C104-35AC-1541-859C-D73CDB24C33A}" dt="2023-01-31T23:44:02.971" v="268" actId="962"/>
          <ac:picMkLst>
            <pc:docMk/>
            <pc:sldMk cId="0" sldId="267"/>
            <ac:picMk id="370" creationId="{00000000-0000-0000-0000-000000000000}"/>
          </ac:picMkLst>
        </pc:picChg>
        <pc:picChg chg="mod">
          <ac:chgData name="Procaccini,Mercy" userId="697e3a93-9001-4a7c-b31b-20c7ff55e346" providerId="ADAL" clId="{FF27C104-35AC-1541-859C-D73CDB24C33A}" dt="2023-01-31T23:44:46.058" v="269" actId="962"/>
          <ac:picMkLst>
            <pc:docMk/>
            <pc:sldMk cId="0" sldId="267"/>
            <ac:picMk id="371" creationId="{00000000-0000-0000-0000-000000000000}"/>
          </ac:picMkLst>
        </pc:picChg>
        <pc:picChg chg="mod">
          <ac:chgData name="Procaccini,Mercy" userId="697e3a93-9001-4a7c-b31b-20c7ff55e346" providerId="ADAL" clId="{FF27C104-35AC-1541-859C-D73CDB24C33A}" dt="2023-01-31T23:44:53.961" v="270" actId="962"/>
          <ac:picMkLst>
            <pc:docMk/>
            <pc:sldMk cId="0" sldId="267"/>
            <ac:picMk id="372" creationId="{00000000-0000-0000-0000-000000000000}"/>
          </ac:picMkLst>
        </pc:picChg>
      </pc:sldChg>
      <pc:sldChg chg="modSp mod">
        <pc:chgData name="Procaccini,Mercy" userId="697e3a93-9001-4a7c-b31b-20c7ff55e346" providerId="ADAL" clId="{FF27C104-35AC-1541-859C-D73CDB24C33A}" dt="2023-01-31T23:45:06.666" v="272" actId="962"/>
        <pc:sldMkLst>
          <pc:docMk/>
          <pc:sldMk cId="0" sldId="268"/>
        </pc:sldMkLst>
        <pc:picChg chg="mod">
          <ac:chgData name="Procaccini,Mercy" userId="697e3a93-9001-4a7c-b31b-20c7ff55e346" providerId="ADAL" clId="{FF27C104-35AC-1541-859C-D73CDB24C33A}" dt="2023-01-31T23:44:59.378" v="271" actId="962"/>
          <ac:picMkLst>
            <pc:docMk/>
            <pc:sldMk cId="0" sldId="268"/>
            <ac:picMk id="380" creationId="{00000000-0000-0000-0000-000000000000}"/>
          </ac:picMkLst>
        </pc:picChg>
        <pc:picChg chg="mod">
          <ac:chgData name="Procaccini,Mercy" userId="697e3a93-9001-4a7c-b31b-20c7ff55e346" providerId="ADAL" clId="{FF27C104-35AC-1541-859C-D73CDB24C33A}" dt="2023-01-31T23:45:06.666" v="272" actId="962"/>
          <ac:picMkLst>
            <pc:docMk/>
            <pc:sldMk cId="0" sldId="268"/>
            <ac:picMk id="381" creationId="{00000000-0000-0000-0000-000000000000}"/>
          </ac:picMkLst>
        </pc:picChg>
      </pc:sldChg>
      <pc:sldChg chg="modSp mod">
        <pc:chgData name="Procaccini,Mercy" userId="697e3a93-9001-4a7c-b31b-20c7ff55e346" providerId="ADAL" clId="{FF27C104-35AC-1541-859C-D73CDB24C33A}" dt="2023-01-31T23:45:30.452" v="273" actId="962"/>
        <pc:sldMkLst>
          <pc:docMk/>
          <pc:sldMk cId="0" sldId="270"/>
        </pc:sldMkLst>
        <pc:picChg chg="mod">
          <ac:chgData name="Procaccini,Mercy" userId="697e3a93-9001-4a7c-b31b-20c7ff55e346" providerId="ADAL" clId="{FF27C104-35AC-1541-859C-D73CDB24C33A}" dt="2023-01-31T23:45:30.452" v="273" actId="962"/>
          <ac:picMkLst>
            <pc:docMk/>
            <pc:sldMk cId="0" sldId="270"/>
            <ac:picMk id="2" creationId="{246C7578-8F43-2316-CF36-3BAA35264FB1}"/>
          </ac:picMkLst>
        </pc:picChg>
        <pc:picChg chg="mod">
          <ac:chgData name="Procaccini,Mercy" userId="697e3a93-9001-4a7c-b31b-20c7ff55e346" providerId="ADAL" clId="{FF27C104-35AC-1541-859C-D73CDB24C33A}" dt="2023-01-31T23:45:30.452" v="273" actId="962"/>
          <ac:picMkLst>
            <pc:docMk/>
            <pc:sldMk cId="0" sldId="270"/>
            <ac:picMk id="3" creationId="{207A734F-2BF1-B9BA-770F-DFDDAE6307AF}"/>
          </ac:picMkLst>
        </pc:picChg>
        <pc:picChg chg="mod">
          <ac:chgData name="Procaccini,Mercy" userId="697e3a93-9001-4a7c-b31b-20c7ff55e346" providerId="ADAL" clId="{FF27C104-35AC-1541-859C-D73CDB24C33A}" dt="2023-01-31T23:45:30.452" v="273" actId="962"/>
          <ac:picMkLst>
            <pc:docMk/>
            <pc:sldMk cId="0" sldId="270"/>
            <ac:picMk id="4" creationId="{5482CA3A-937B-5F6B-781D-4A27C9E48053}"/>
          </ac:picMkLst>
        </pc:picChg>
        <pc:picChg chg="mod">
          <ac:chgData name="Procaccini,Mercy" userId="697e3a93-9001-4a7c-b31b-20c7ff55e346" providerId="ADAL" clId="{FF27C104-35AC-1541-859C-D73CDB24C33A}" dt="2023-01-31T23:45:30.452" v="273" actId="962"/>
          <ac:picMkLst>
            <pc:docMk/>
            <pc:sldMk cId="0" sldId="270"/>
            <ac:picMk id="5" creationId="{11DBADDD-A5D3-CFA6-D691-107571F20312}"/>
          </ac:picMkLst>
        </pc:picChg>
      </pc:sldChg>
      <pc:sldChg chg="modSp mod">
        <pc:chgData name="Procaccini,Mercy" userId="697e3a93-9001-4a7c-b31b-20c7ff55e346" providerId="ADAL" clId="{FF27C104-35AC-1541-859C-D73CDB24C33A}" dt="2023-01-31T23:46:39.921" v="467" actId="962"/>
        <pc:sldMkLst>
          <pc:docMk/>
          <pc:sldMk cId="0" sldId="271"/>
        </pc:sldMkLst>
        <pc:spChg chg="mod">
          <ac:chgData name="Procaccini,Mercy" userId="697e3a93-9001-4a7c-b31b-20c7ff55e346" providerId="ADAL" clId="{FF27C104-35AC-1541-859C-D73CDB24C33A}" dt="2023-01-31T23:46:39.921" v="467" actId="962"/>
          <ac:spMkLst>
            <pc:docMk/>
            <pc:sldMk cId="0" sldId="271"/>
            <ac:spMk id="406" creationId="{00000000-0000-0000-0000-000000000000}"/>
          </ac:spMkLst>
        </pc:spChg>
        <pc:picChg chg="mod">
          <ac:chgData name="Procaccini,Mercy" userId="697e3a93-9001-4a7c-b31b-20c7ff55e346" providerId="ADAL" clId="{FF27C104-35AC-1541-859C-D73CDB24C33A}" dt="2023-01-31T23:45:58.833" v="329" actId="962"/>
          <ac:picMkLst>
            <pc:docMk/>
            <pc:sldMk cId="0" sldId="271"/>
            <ac:picMk id="404" creationId="{00000000-0000-0000-0000-000000000000}"/>
          </ac:picMkLst>
        </pc:picChg>
      </pc:sldChg>
      <pc:sldChg chg="modSp mod">
        <pc:chgData name="Procaccini,Mercy" userId="697e3a93-9001-4a7c-b31b-20c7ff55e346" providerId="ADAL" clId="{FF27C104-35AC-1541-859C-D73CDB24C33A}" dt="2023-01-31T23:47:33.957" v="470" actId="962"/>
        <pc:sldMkLst>
          <pc:docMk/>
          <pc:sldMk cId="0" sldId="272"/>
        </pc:sldMkLst>
        <pc:spChg chg="mod">
          <ac:chgData name="Procaccini,Mercy" userId="697e3a93-9001-4a7c-b31b-20c7ff55e346" providerId="ADAL" clId="{FF27C104-35AC-1541-859C-D73CDB24C33A}" dt="2023-01-31T23:47:33.957" v="470" actId="962"/>
          <ac:spMkLst>
            <pc:docMk/>
            <pc:sldMk cId="0" sldId="272"/>
            <ac:spMk id="419" creationId="{00000000-0000-0000-0000-000000000000}"/>
          </ac:spMkLst>
        </pc:spChg>
        <pc:picChg chg="mod">
          <ac:chgData name="Procaccini,Mercy" userId="697e3a93-9001-4a7c-b31b-20c7ff55e346" providerId="ADAL" clId="{FF27C104-35AC-1541-859C-D73CDB24C33A}" dt="2023-01-31T23:47:26.212" v="468" actId="962"/>
          <ac:picMkLst>
            <pc:docMk/>
            <pc:sldMk cId="0" sldId="272"/>
            <ac:picMk id="413" creationId="{00000000-0000-0000-0000-000000000000}"/>
          </ac:picMkLst>
        </pc:picChg>
        <pc:picChg chg="mod">
          <ac:chgData name="Procaccini,Mercy" userId="697e3a93-9001-4a7c-b31b-20c7ff55e346" providerId="ADAL" clId="{FF27C104-35AC-1541-859C-D73CDB24C33A}" dt="2023-01-31T23:47:30.132" v="469" actId="962"/>
          <ac:picMkLst>
            <pc:docMk/>
            <pc:sldMk cId="0" sldId="272"/>
            <ac:picMk id="416" creationId="{00000000-0000-0000-0000-000000000000}"/>
          </ac:picMkLst>
        </pc:picChg>
      </pc:sldChg>
      <pc:sldChg chg="modSp mod">
        <pc:chgData name="Procaccini,Mercy" userId="697e3a93-9001-4a7c-b31b-20c7ff55e346" providerId="ADAL" clId="{FF27C104-35AC-1541-859C-D73CDB24C33A}" dt="2023-01-31T23:48:27.773" v="473" actId="962"/>
        <pc:sldMkLst>
          <pc:docMk/>
          <pc:sldMk cId="0" sldId="273"/>
        </pc:sldMkLst>
        <pc:spChg chg="mod">
          <ac:chgData name="Procaccini,Mercy" userId="697e3a93-9001-4a7c-b31b-20c7ff55e346" providerId="ADAL" clId="{FF27C104-35AC-1541-859C-D73CDB24C33A}" dt="2023-01-31T23:48:17.749" v="472" actId="962"/>
          <ac:spMkLst>
            <pc:docMk/>
            <pc:sldMk cId="0" sldId="273"/>
            <ac:spMk id="430" creationId="{00000000-0000-0000-0000-000000000000}"/>
          </ac:spMkLst>
        </pc:spChg>
        <pc:spChg chg="mod">
          <ac:chgData name="Procaccini,Mercy" userId="697e3a93-9001-4a7c-b31b-20c7ff55e346" providerId="ADAL" clId="{FF27C104-35AC-1541-859C-D73CDB24C33A}" dt="2023-01-31T23:48:27.773" v="473" actId="962"/>
          <ac:spMkLst>
            <pc:docMk/>
            <pc:sldMk cId="0" sldId="273"/>
            <ac:spMk id="431" creationId="{00000000-0000-0000-0000-000000000000}"/>
          </ac:spMkLst>
        </pc:spChg>
        <pc:picChg chg="mod">
          <ac:chgData name="Procaccini,Mercy" userId="697e3a93-9001-4a7c-b31b-20c7ff55e346" providerId="ADAL" clId="{FF27C104-35AC-1541-859C-D73CDB24C33A}" dt="2023-01-31T23:48:08.630" v="471" actId="962"/>
          <ac:picMkLst>
            <pc:docMk/>
            <pc:sldMk cId="0" sldId="273"/>
            <ac:picMk id="428" creationId="{00000000-0000-0000-0000-000000000000}"/>
          </ac:picMkLst>
        </pc:picChg>
      </pc:sldChg>
      <pc:sldChg chg="modSp mod">
        <pc:chgData name="Procaccini,Mercy" userId="697e3a93-9001-4a7c-b31b-20c7ff55e346" providerId="ADAL" clId="{FF27C104-35AC-1541-859C-D73CDB24C33A}" dt="2023-01-31T23:49:34.886" v="583" actId="962"/>
        <pc:sldMkLst>
          <pc:docMk/>
          <pc:sldMk cId="0" sldId="274"/>
        </pc:sldMkLst>
        <pc:spChg chg="mod">
          <ac:chgData name="Procaccini,Mercy" userId="697e3a93-9001-4a7c-b31b-20c7ff55e346" providerId="ADAL" clId="{FF27C104-35AC-1541-859C-D73CDB24C33A}" dt="2023-01-31T23:49:20.918" v="580" actId="962"/>
          <ac:spMkLst>
            <pc:docMk/>
            <pc:sldMk cId="0" sldId="274"/>
            <ac:spMk id="443" creationId="{00000000-0000-0000-0000-000000000000}"/>
          </ac:spMkLst>
        </pc:spChg>
        <pc:spChg chg="mod">
          <ac:chgData name="Procaccini,Mercy" userId="697e3a93-9001-4a7c-b31b-20c7ff55e346" providerId="ADAL" clId="{FF27C104-35AC-1541-859C-D73CDB24C33A}" dt="2023-01-31T23:49:25.429" v="581" actId="962"/>
          <ac:spMkLst>
            <pc:docMk/>
            <pc:sldMk cId="0" sldId="274"/>
            <ac:spMk id="444" creationId="{00000000-0000-0000-0000-000000000000}"/>
          </ac:spMkLst>
        </pc:spChg>
        <pc:spChg chg="mod">
          <ac:chgData name="Procaccini,Mercy" userId="697e3a93-9001-4a7c-b31b-20c7ff55e346" providerId="ADAL" clId="{FF27C104-35AC-1541-859C-D73CDB24C33A}" dt="2023-01-31T23:49:29.678" v="582" actId="962"/>
          <ac:spMkLst>
            <pc:docMk/>
            <pc:sldMk cId="0" sldId="274"/>
            <ac:spMk id="445" creationId="{00000000-0000-0000-0000-000000000000}"/>
          </ac:spMkLst>
        </pc:spChg>
        <pc:spChg chg="mod">
          <ac:chgData name="Procaccini,Mercy" userId="697e3a93-9001-4a7c-b31b-20c7ff55e346" providerId="ADAL" clId="{FF27C104-35AC-1541-859C-D73CDB24C33A}" dt="2023-01-31T23:49:34.886" v="583" actId="962"/>
          <ac:spMkLst>
            <pc:docMk/>
            <pc:sldMk cId="0" sldId="274"/>
            <ac:spMk id="446" creationId="{00000000-0000-0000-0000-000000000000}"/>
          </ac:spMkLst>
        </pc:spChg>
        <pc:picChg chg="mod">
          <ac:chgData name="Procaccini,Mercy" userId="697e3a93-9001-4a7c-b31b-20c7ff55e346" providerId="ADAL" clId="{FF27C104-35AC-1541-859C-D73CDB24C33A}" dt="2023-01-31T23:49:01.860" v="529" actId="962"/>
          <ac:picMkLst>
            <pc:docMk/>
            <pc:sldMk cId="0" sldId="274"/>
            <ac:picMk id="439" creationId="{00000000-0000-0000-0000-000000000000}"/>
          </ac:picMkLst>
        </pc:picChg>
        <pc:picChg chg="mod">
          <ac:chgData name="Procaccini,Mercy" userId="697e3a93-9001-4a7c-b31b-20c7ff55e346" providerId="ADAL" clId="{FF27C104-35AC-1541-859C-D73CDB24C33A}" dt="2023-01-31T23:49:16.132" v="579" actId="962"/>
          <ac:picMkLst>
            <pc:docMk/>
            <pc:sldMk cId="0" sldId="274"/>
            <ac:picMk id="440" creationId="{00000000-0000-0000-0000-000000000000}"/>
          </ac:picMkLst>
        </pc:picChg>
      </pc:sldChg>
      <pc:sldChg chg="modSp mod">
        <pc:chgData name="Procaccini,Mercy" userId="697e3a93-9001-4a7c-b31b-20c7ff55e346" providerId="ADAL" clId="{FF27C104-35AC-1541-859C-D73CDB24C33A}" dt="2023-01-31T23:49:40.902" v="584" actId="962"/>
        <pc:sldMkLst>
          <pc:docMk/>
          <pc:sldMk cId="0" sldId="276"/>
        </pc:sldMkLst>
        <pc:grpChg chg="mod">
          <ac:chgData name="Procaccini,Mercy" userId="697e3a93-9001-4a7c-b31b-20c7ff55e346" providerId="ADAL" clId="{FF27C104-35AC-1541-859C-D73CDB24C33A}" dt="2023-01-31T23:49:40.902" v="584" actId="962"/>
          <ac:grpSpMkLst>
            <pc:docMk/>
            <pc:sldMk cId="0" sldId="276"/>
            <ac:grpSpMk id="459" creationId="{00000000-0000-0000-0000-000000000000}"/>
          </ac:grpSpMkLst>
        </pc:grpChg>
      </pc:sldChg>
      <pc:sldChg chg="modSp mod">
        <pc:chgData name="Procaccini,Mercy" userId="697e3a93-9001-4a7c-b31b-20c7ff55e346" providerId="ADAL" clId="{FF27C104-35AC-1541-859C-D73CDB24C33A}" dt="2023-01-31T23:49:53.166" v="596" actId="962"/>
        <pc:sldMkLst>
          <pc:docMk/>
          <pc:sldMk cId="0" sldId="279"/>
        </pc:sldMkLst>
        <pc:picChg chg="mod">
          <ac:chgData name="Procaccini,Mercy" userId="697e3a93-9001-4a7c-b31b-20c7ff55e346" providerId="ADAL" clId="{FF27C104-35AC-1541-859C-D73CDB24C33A}" dt="2023-01-31T23:49:53.166" v="596" actId="962"/>
          <ac:picMkLst>
            <pc:docMk/>
            <pc:sldMk cId="0" sldId="279"/>
            <ac:picMk id="488" creationId="{00000000-0000-0000-0000-000000000000}"/>
          </ac:picMkLst>
        </pc:picChg>
      </pc:sldChg>
      <pc:sldChg chg="modSp mod">
        <pc:chgData name="Procaccini,Mercy" userId="697e3a93-9001-4a7c-b31b-20c7ff55e346" providerId="ADAL" clId="{FF27C104-35AC-1541-859C-D73CDB24C33A}" dt="2023-01-31T23:50:41.230" v="806" actId="962"/>
        <pc:sldMkLst>
          <pc:docMk/>
          <pc:sldMk cId="0" sldId="280"/>
        </pc:sldMkLst>
        <pc:spChg chg="mod">
          <ac:chgData name="Procaccini,Mercy" userId="697e3a93-9001-4a7c-b31b-20c7ff55e346" providerId="ADAL" clId="{FF27C104-35AC-1541-859C-D73CDB24C33A}" dt="2023-01-31T23:50:41.230" v="806" actId="962"/>
          <ac:spMkLst>
            <pc:docMk/>
            <pc:sldMk cId="0" sldId="280"/>
            <ac:spMk id="497" creationId="{00000000-0000-0000-0000-000000000000}"/>
          </ac:spMkLst>
        </pc:spChg>
        <pc:picChg chg="mod">
          <ac:chgData name="Procaccini,Mercy" userId="697e3a93-9001-4a7c-b31b-20c7ff55e346" providerId="ADAL" clId="{FF27C104-35AC-1541-859C-D73CDB24C33A}" dt="2023-01-31T23:50:33.095" v="805" actId="962"/>
          <ac:picMkLst>
            <pc:docMk/>
            <pc:sldMk cId="0" sldId="280"/>
            <ac:picMk id="496" creationId="{00000000-0000-0000-0000-000000000000}"/>
          </ac:picMkLst>
        </pc:picChg>
      </pc:sldChg>
      <pc:sldChg chg="modSp mod">
        <pc:chgData name="Procaccini,Mercy" userId="697e3a93-9001-4a7c-b31b-20c7ff55e346" providerId="ADAL" clId="{FF27C104-35AC-1541-859C-D73CDB24C33A}" dt="2023-01-31T23:51:09.718" v="964" actId="962"/>
        <pc:sldMkLst>
          <pc:docMk/>
          <pc:sldMk cId="0" sldId="281"/>
        </pc:sldMkLst>
        <pc:picChg chg="mod">
          <ac:chgData name="Procaccini,Mercy" userId="697e3a93-9001-4a7c-b31b-20c7ff55e346" providerId="ADAL" clId="{FF27C104-35AC-1541-859C-D73CDB24C33A}" dt="2023-01-31T23:51:09.718" v="964" actId="962"/>
          <ac:picMkLst>
            <pc:docMk/>
            <pc:sldMk cId="0" sldId="281"/>
            <ac:picMk id="504" creationId="{00000000-0000-0000-0000-000000000000}"/>
          </ac:picMkLst>
        </pc:picChg>
      </pc:sldChg>
      <pc:sldChg chg="modSp mod">
        <pc:chgData name="Procaccini,Mercy" userId="697e3a93-9001-4a7c-b31b-20c7ff55e346" providerId="ADAL" clId="{FF27C104-35AC-1541-859C-D73CDB24C33A}" dt="2023-01-31T23:51:44.007" v="1180" actId="962"/>
        <pc:sldMkLst>
          <pc:docMk/>
          <pc:sldMk cId="0" sldId="282"/>
        </pc:sldMkLst>
        <pc:picChg chg="mod">
          <ac:chgData name="Procaccini,Mercy" userId="697e3a93-9001-4a7c-b31b-20c7ff55e346" providerId="ADAL" clId="{FF27C104-35AC-1541-859C-D73CDB24C33A}" dt="2023-01-31T23:51:44.007" v="1180" actId="962"/>
          <ac:picMkLst>
            <pc:docMk/>
            <pc:sldMk cId="0" sldId="282"/>
            <ac:picMk id="509" creationId="{00000000-0000-0000-0000-000000000000}"/>
          </ac:picMkLst>
        </pc:picChg>
      </pc:sldChg>
      <pc:sldChg chg="modSp mod">
        <pc:chgData name="Procaccini,Mercy" userId="697e3a93-9001-4a7c-b31b-20c7ff55e346" providerId="ADAL" clId="{FF27C104-35AC-1541-859C-D73CDB24C33A}" dt="2023-01-31T23:52:07.542" v="1296" actId="962"/>
        <pc:sldMkLst>
          <pc:docMk/>
          <pc:sldMk cId="0" sldId="283"/>
        </pc:sldMkLst>
        <pc:picChg chg="mod">
          <ac:chgData name="Procaccini,Mercy" userId="697e3a93-9001-4a7c-b31b-20c7ff55e346" providerId="ADAL" clId="{FF27C104-35AC-1541-859C-D73CDB24C33A}" dt="2023-01-31T23:52:07.542" v="1296" actId="962"/>
          <ac:picMkLst>
            <pc:docMk/>
            <pc:sldMk cId="0" sldId="283"/>
            <ac:picMk id="517" creationId="{00000000-0000-0000-0000-000000000000}"/>
          </ac:picMkLst>
        </pc:picChg>
      </pc:sldChg>
      <pc:sldChg chg="modSp mod">
        <pc:chgData name="Procaccini,Mercy" userId="697e3a93-9001-4a7c-b31b-20c7ff55e346" providerId="ADAL" clId="{FF27C104-35AC-1541-859C-D73CDB24C33A}" dt="2023-01-31T23:52:58.415" v="1435" actId="962"/>
        <pc:sldMkLst>
          <pc:docMk/>
          <pc:sldMk cId="0" sldId="287"/>
        </pc:sldMkLst>
        <pc:spChg chg="mod">
          <ac:chgData name="Procaccini,Mercy" userId="697e3a93-9001-4a7c-b31b-20c7ff55e346" providerId="ADAL" clId="{FF27C104-35AC-1541-859C-D73CDB24C33A}" dt="2023-01-31T23:52:58.415" v="1435" actId="962"/>
          <ac:spMkLst>
            <pc:docMk/>
            <pc:sldMk cId="0" sldId="287"/>
            <ac:spMk id="546" creationId="{00000000-0000-0000-0000-000000000000}"/>
          </ac:spMkLst>
        </pc:spChg>
        <pc:picChg chg="mod">
          <ac:chgData name="Procaccini,Mercy" userId="697e3a93-9001-4a7c-b31b-20c7ff55e346" providerId="ADAL" clId="{FF27C104-35AC-1541-859C-D73CDB24C33A}" dt="2023-01-31T23:52:39.975" v="1434" actId="962"/>
          <ac:picMkLst>
            <pc:docMk/>
            <pc:sldMk cId="0" sldId="287"/>
            <ac:picMk id="543" creationId="{00000000-0000-0000-0000-000000000000}"/>
          </ac:picMkLst>
        </pc:picChg>
      </pc:sldChg>
      <pc:sldChg chg="modSp mod">
        <pc:chgData name="Procaccini,Mercy" userId="697e3a93-9001-4a7c-b31b-20c7ff55e346" providerId="ADAL" clId="{FF27C104-35AC-1541-859C-D73CDB24C33A}" dt="2023-01-31T23:53:17.888" v="1448" actId="962"/>
        <pc:sldMkLst>
          <pc:docMk/>
          <pc:sldMk cId="0" sldId="289"/>
        </pc:sldMkLst>
        <pc:spChg chg="mod">
          <ac:chgData name="Procaccini,Mercy" userId="697e3a93-9001-4a7c-b31b-20c7ff55e346" providerId="ADAL" clId="{FF27C104-35AC-1541-859C-D73CDB24C33A}" dt="2023-01-31T23:53:11.009" v="1447" actId="962"/>
          <ac:spMkLst>
            <pc:docMk/>
            <pc:sldMk cId="0" sldId="289"/>
            <ac:spMk id="560" creationId="{00000000-0000-0000-0000-000000000000}"/>
          </ac:spMkLst>
        </pc:spChg>
        <pc:spChg chg="mod">
          <ac:chgData name="Procaccini,Mercy" userId="697e3a93-9001-4a7c-b31b-20c7ff55e346" providerId="ADAL" clId="{FF27C104-35AC-1541-859C-D73CDB24C33A}" dt="2023-01-31T23:53:17.888" v="1448" actId="962"/>
          <ac:spMkLst>
            <pc:docMk/>
            <pc:sldMk cId="0" sldId="289"/>
            <ac:spMk id="561" creationId="{00000000-0000-0000-0000-000000000000}"/>
          </ac:spMkLst>
        </pc:spChg>
      </pc:sldChg>
      <pc:sldChg chg="modSp mod">
        <pc:chgData name="Procaccini,Mercy" userId="697e3a93-9001-4a7c-b31b-20c7ff55e346" providerId="ADAL" clId="{FF27C104-35AC-1541-859C-D73CDB24C33A}" dt="2023-01-31T23:53:25.472" v="1449" actId="962"/>
        <pc:sldMkLst>
          <pc:docMk/>
          <pc:sldMk cId="0" sldId="290"/>
        </pc:sldMkLst>
        <pc:grpChg chg="mod">
          <ac:chgData name="Procaccini,Mercy" userId="697e3a93-9001-4a7c-b31b-20c7ff55e346" providerId="ADAL" clId="{FF27C104-35AC-1541-859C-D73CDB24C33A}" dt="2023-01-31T23:53:25.472" v="1449" actId="962"/>
          <ac:grpSpMkLst>
            <pc:docMk/>
            <pc:sldMk cId="0" sldId="290"/>
            <ac:grpSpMk id="571" creationId="{00000000-0000-0000-0000-000000000000}"/>
          </ac:grpSpMkLst>
        </pc:grpChg>
      </pc:sldChg>
      <pc:sldChg chg="modSp mod">
        <pc:chgData name="Procaccini,Mercy" userId="697e3a93-9001-4a7c-b31b-20c7ff55e346" providerId="ADAL" clId="{FF27C104-35AC-1541-859C-D73CDB24C33A}" dt="2023-01-31T23:53:58.513" v="1450" actId="962"/>
        <pc:sldMkLst>
          <pc:docMk/>
          <pc:sldMk cId="0" sldId="292"/>
        </pc:sldMkLst>
        <pc:grpChg chg="mod">
          <ac:chgData name="Procaccini,Mercy" userId="697e3a93-9001-4a7c-b31b-20c7ff55e346" providerId="ADAL" clId="{FF27C104-35AC-1541-859C-D73CDB24C33A}" dt="2023-01-31T23:53:58.513" v="1450" actId="962"/>
          <ac:grpSpMkLst>
            <pc:docMk/>
            <pc:sldMk cId="0" sldId="292"/>
            <ac:grpSpMk id="593" creationId="{00000000-0000-0000-0000-000000000000}"/>
          </ac:grpSpMkLst>
        </pc:grpChg>
      </pc:sldChg>
      <pc:sldChg chg="modSp mod">
        <pc:chgData name="Procaccini,Mercy" userId="697e3a93-9001-4a7c-b31b-20c7ff55e346" providerId="ADAL" clId="{FF27C104-35AC-1541-859C-D73CDB24C33A}" dt="2023-01-31T23:54:15.158" v="1528" actId="962"/>
        <pc:sldMkLst>
          <pc:docMk/>
          <pc:sldMk cId="0" sldId="294"/>
        </pc:sldMkLst>
        <pc:picChg chg="mod">
          <ac:chgData name="Procaccini,Mercy" userId="697e3a93-9001-4a7c-b31b-20c7ff55e346" providerId="ADAL" clId="{FF27C104-35AC-1541-859C-D73CDB24C33A}" dt="2023-01-31T23:54:15.158" v="1528" actId="962"/>
          <ac:picMkLst>
            <pc:docMk/>
            <pc:sldMk cId="0" sldId="294"/>
            <ac:picMk id="621" creationId="{00000000-0000-0000-0000-000000000000}"/>
          </ac:picMkLst>
        </pc:picChg>
      </pc:sldChg>
      <pc:sldChg chg="modSp mod">
        <pc:chgData name="Procaccini,Mercy" userId="697e3a93-9001-4a7c-b31b-20c7ff55e346" providerId="ADAL" clId="{FF27C104-35AC-1541-859C-D73CDB24C33A}" dt="2023-01-31T23:54:31.973" v="1614" actId="962"/>
        <pc:sldMkLst>
          <pc:docMk/>
          <pc:sldMk cId="0" sldId="295"/>
        </pc:sldMkLst>
        <pc:picChg chg="mod">
          <ac:chgData name="Procaccini,Mercy" userId="697e3a93-9001-4a7c-b31b-20c7ff55e346" providerId="ADAL" clId="{FF27C104-35AC-1541-859C-D73CDB24C33A}" dt="2023-01-31T23:54:31.973" v="1614" actId="962"/>
          <ac:picMkLst>
            <pc:docMk/>
            <pc:sldMk cId="0" sldId="295"/>
            <ac:picMk id="628" creationId="{00000000-0000-0000-0000-000000000000}"/>
          </ac:picMkLst>
        </pc:picChg>
      </pc:sldChg>
      <pc:sldChg chg="modSp mod">
        <pc:chgData name="Procaccini,Mercy" userId="697e3a93-9001-4a7c-b31b-20c7ff55e346" providerId="ADAL" clId="{FF27C104-35AC-1541-859C-D73CDB24C33A}" dt="2023-01-31T23:54:43.414" v="1700" actId="962"/>
        <pc:sldMkLst>
          <pc:docMk/>
          <pc:sldMk cId="0" sldId="296"/>
        </pc:sldMkLst>
        <pc:picChg chg="mod">
          <ac:chgData name="Procaccini,Mercy" userId="697e3a93-9001-4a7c-b31b-20c7ff55e346" providerId="ADAL" clId="{FF27C104-35AC-1541-859C-D73CDB24C33A}" dt="2023-01-31T23:54:43.414" v="1700" actId="962"/>
          <ac:picMkLst>
            <pc:docMk/>
            <pc:sldMk cId="0" sldId="296"/>
            <ac:picMk id="635" creationId="{00000000-0000-0000-0000-000000000000}"/>
          </ac:picMkLst>
        </pc:picChg>
      </pc:sldChg>
      <pc:sldChg chg="modSp mod">
        <pc:chgData name="Procaccini,Mercy" userId="697e3a93-9001-4a7c-b31b-20c7ff55e346" providerId="ADAL" clId="{FF27C104-35AC-1541-859C-D73CDB24C33A}" dt="2023-01-31T23:55:07.767" v="1834" actId="962"/>
        <pc:sldMkLst>
          <pc:docMk/>
          <pc:sldMk cId="0" sldId="297"/>
        </pc:sldMkLst>
        <pc:picChg chg="mod">
          <ac:chgData name="Procaccini,Mercy" userId="697e3a93-9001-4a7c-b31b-20c7ff55e346" providerId="ADAL" clId="{FF27C104-35AC-1541-859C-D73CDB24C33A}" dt="2023-01-31T23:55:07.767" v="1834" actId="962"/>
          <ac:picMkLst>
            <pc:docMk/>
            <pc:sldMk cId="0" sldId="297"/>
            <ac:picMk id="640" creationId="{00000000-0000-0000-0000-000000000000}"/>
          </ac:picMkLst>
        </pc:picChg>
      </pc:sldChg>
      <pc:sldChg chg="modSp mod">
        <pc:chgData name="Procaccini,Mercy" userId="697e3a93-9001-4a7c-b31b-20c7ff55e346" providerId="ADAL" clId="{FF27C104-35AC-1541-859C-D73CDB24C33A}" dt="2023-01-31T23:55:21.254" v="1898" actId="962"/>
        <pc:sldMkLst>
          <pc:docMk/>
          <pc:sldMk cId="0" sldId="298"/>
        </pc:sldMkLst>
        <pc:picChg chg="mod">
          <ac:chgData name="Procaccini,Mercy" userId="697e3a93-9001-4a7c-b31b-20c7ff55e346" providerId="ADAL" clId="{FF27C104-35AC-1541-859C-D73CDB24C33A}" dt="2023-01-31T23:55:21.254" v="1898" actId="962"/>
          <ac:picMkLst>
            <pc:docMk/>
            <pc:sldMk cId="0" sldId="298"/>
            <ac:picMk id="647" creationId="{00000000-0000-0000-0000-000000000000}"/>
          </ac:picMkLst>
        </pc:picChg>
      </pc:sldChg>
      <pc:sldChg chg="modSp mod">
        <pc:chgData name="Procaccini,Mercy" userId="697e3a93-9001-4a7c-b31b-20c7ff55e346" providerId="ADAL" clId="{FF27C104-35AC-1541-859C-D73CDB24C33A}" dt="2023-01-31T23:55:40.552" v="1900" actId="962"/>
        <pc:sldMkLst>
          <pc:docMk/>
          <pc:sldMk cId="0" sldId="299"/>
        </pc:sldMkLst>
        <pc:spChg chg="mod">
          <ac:chgData name="Procaccini,Mercy" userId="697e3a93-9001-4a7c-b31b-20c7ff55e346" providerId="ADAL" clId="{FF27C104-35AC-1541-859C-D73CDB24C33A}" dt="2023-01-31T23:55:40.552" v="1900" actId="962"/>
          <ac:spMkLst>
            <pc:docMk/>
            <pc:sldMk cId="0" sldId="299"/>
            <ac:spMk id="655" creationId="{00000000-0000-0000-0000-000000000000}"/>
          </ac:spMkLst>
        </pc:spChg>
        <pc:picChg chg="mod">
          <ac:chgData name="Procaccini,Mercy" userId="697e3a93-9001-4a7c-b31b-20c7ff55e346" providerId="ADAL" clId="{FF27C104-35AC-1541-859C-D73CDB24C33A}" dt="2023-01-31T23:55:35.769" v="1899" actId="962"/>
          <ac:picMkLst>
            <pc:docMk/>
            <pc:sldMk cId="0" sldId="299"/>
            <ac:picMk id="654" creationId="{00000000-0000-0000-0000-000000000000}"/>
          </ac:picMkLst>
        </pc:picChg>
      </pc:sldChg>
      <pc:sldChg chg="modSp mod">
        <pc:chgData name="Procaccini,Mercy" userId="697e3a93-9001-4a7c-b31b-20c7ff55e346" providerId="ADAL" clId="{FF27C104-35AC-1541-859C-D73CDB24C33A}" dt="2023-01-31T23:55:47.162" v="1901" actId="962"/>
        <pc:sldMkLst>
          <pc:docMk/>
          <pc:sldMk cId="0" sldId="300"/>
        </pc:sldMkLst>
        <pc:cxnChg chg="mod">
          <ac:chgData name="Procaccini,Mercy" userId="697e3a93-9001-4a7c-b31b-20c7ff55e346" providerId="ADAL" clId="{FF27C104-35AC-1541-859C-D73CDB24C33A}" dt="2023-01-31T23:55:47.162" v="1901" actId="962"/>
          <ac:cxnSpMkLst>
            <pc:docMk/>
            <pc:sldMk cId="0" sldId="300"/>
            <ac:cxnSpMk id="662" creationId="{00000000-0000-0000-0000-000000000000}"/>
          </ac:cxnSpMkLst>
        </pc:cxnChg>
      </pc:sldChg>
      <pc:sldChg chg="modSp mod">
        <pc:chgData name="Procaccini,Mercy" userId="697e3a93-9001-4a7c-b31b-20c7ff55e346" providerId="ADAL" clId="{FF27C104-35AC-1541-859C-D73CDB24C33A}" dt="2023-01-31T23:56:04.040" v="1941" actId="962"/>
        <pc:sldMkLst>
          <pc:docMk/>
          <pc:sldMk cId="0" sldId="301"/>
        </pc:sldMkLst>
        <pc:picChg chg="mod">
          <ac:chgData name="Procaccini,Mercy" userId="697e3a93-9001-4a7c-b31b-20c7ff55e346" providerId="ADAL" clId="{FF27C104-35AC-1541-859C-D73CDB24C33A}" dt="2023-01-31T23:56:04.040" v="1941" actId="962"/>
          <ac:picMkLst>
            <pc:docMk/>
            <pc:sldMk cId="0" sldId="301"/>
            <ac:picMk id="674" creationId="{00000000-0000-0000-0000-000000000000}"/>
          </ac:picMkLst>
        </pc:picChg>
      </pc:sldChg>
      <pc:sldChg chg="modNotesTx">
        <pc:chgData name="Procaccini,Mercy" userId="697e3a93-9001-4a7c-b31b-20c7ff55e346" providerId="ADAL" clId="{FF27C104-35AC-1541-859C-D73CDB24C33A}" dt="2023-01-31T23:56:58.155" v="1946" actId="20577"/>
        <pc:sldMkLst>
          <pc:docMk/>
          <pc:sldMk cId="0" sldId="302"/>
        </pc:sldMkLst>
      </pc:sldChg>
      <pc:sldChg chg="modSp del mod">
        <pc:chgData name="Procaccini,Mercy" userId="697e3a93-9001-4a7c-b31b-20c7ff55e346" providerId="ADAL" clId="{FF27C104-35AC-1541-859C-D73CDB24C33A}" dt="2023-01-31T23:56:31.835" v="1943" actId="2696"/>
        <pc:sldMkLst>
          <pc:docMk/>
          <pc:sldMk cId="0" sldId="303"/>
        </pc:sldMkLst>
        <pc:picChg chg="mod">
          <ac:chgData name="Procaccini,Mercy" userId="697e3a93-9001-4a7c-b31b-20c7ff55e346" providerId="ADAL" clId="{FF27C104-35AC-1541-859C-D73CDB24C33A}" dt="2023-01-31T23:56:15.116" v="1942" actId="962"/>
          <ac:picMkLst>
            <pc:docMk/>
            <pc:sldMk cId="0" sldId="303"/>
            <ac:picMk id="689" creationId="{00000000-0000-0000-0000-000000000000}"/>
          </ac:picMkLst>
        </pc:picChg>
        <pc:picChg chg="mod">
          <ac:chgData name="Procaccini,Mercy" userId="697e3a93-9001-4a7c-b31b-20c7ff55e346" providerId="ADAL" clId="{FF27C104-35AC-1541-859C-D73CDB24C33A}" dt="2023-01-31T23:56:15.116" v="1942" actId="962"/>
          <ac:picMkLst>
            <pc:docMk/>
            <pc:sldMk cId="0" sldId="303"/>
            <ac:picMk id="690" creationId="{00000000-0000-0000-0000-000000000000}"/>
          </ac:picMkLst>
        </pc:picChg>
        <pc:picChg chg="mod">
          <ac:chgData name="Procaccini,Mercy" userId="697e3a93-9001-4a7c-b31b-20c7ff55e346" providerId="ADAL" clId="{FF27C104-35AC-1541-859C-D73CDB24C33A}" dt="2023-01-31T23:56:15.116" v="1942" actId="962"/>
          <ac:picMkLst>
            <pc:docMk/>
            <pc:sldMk cId="0" sldId="303"/>
            <ac:picMk id="691" creationId="{00000000-0000-0000-0000-000000000000}"/>
          </ac:picMkLst>
        </pc:picChg>
        <pc:picChg chg="mod">
          <ac:chgData name="Procaccini,Mercy" userId="697e3a93-9001-4a7c-b31b-20c7ff55e346" providerId="ADAL" clId="{FF27C104-35AC-1541-859C-D73CDB24C33A}" dt="2023-01-31T23:56:15.116" v="1942" actId="962"/>
          <ac:picMkLst>
            <pc:docMk/>
            <pc:sldMk cId="0" sldId="303"/>
            <ac:picMk id="692" creationId="{00000000-0000-0000-0000-000000000000}"/>
          </ac:picMkLst>
        </pc:picChg>
        <pc:picChg chg="mod">
          <ac:chgData name="Procaccini,Mercy" userId="697e3a93-9001-4a7c-b31b-20c7ff55e346" providerId="ADAL" clId="{FF27C104-35AC-1541-859C-D73CDB24C33A}" dt="2023-01-31T23:56:15.116" v="1942" actId="962"/>
          <ac:picMkLst>
            <pc:docMk/>
            <pc:sldMk cId="0" sldId="303"/>
            <ac:picMk id="693" creationId="{00000000-0000-0000-0000-000000000000}"/>
          </ac:picMkLst>
        </pc:picChg>
        <pc:picChg chg="mod">
          <ac:chgData name="Procaccini,Mercy" userId="697e3a93-9001-4a7c-b31b-20c7ff55e346" providerId="ADAL" clId="{FF27C104-35AC-1541-859C-D73CDB24C33A}" dt="2023-01-31T23:56:15.116" v="1942" actId="962"/>
          <ac:picMkLst>
            <pc:docMk/>
            <pc:sldMk cId="0" sldId="303"/>
            <ac:picMk id="694" creationId="{00000000-0000-0000-0000-000000000000}"/>
          </ac:picMkLst>
        </pc:picChg>
        <pc:picChg chg="mod">
          <ac:chgData name="Procaccini,Mercy" userId="697e3a93-9001-4a7c-b31b-20c7ff55e346" providerId="ADAL" clId="{FF27C104-35AC-1541-859C-D73CDB24C33A}" dt="2023-01-31T23:56:15.116" v="1942" actId="962"/>
          <ac:picMkLst>
            <pc:docMk/>
            <pc:sldMk cId="0" sldId="303"/>
            <ac:picMk id="695" creationId="{00000000-0000-0000-0000-000000000000}"/>
          </ac:picMkLst>
        </pc:picChg>
        <pc:picChg chg="mod">
          <ac:chgData name="Procaccini,Mercy" userId="697e3a93-9001-4a7c-b31b-20c7ff55e346" providerId="ADAL" clId="{FF27C104-35AC-1541-859C-D73CDB24C33A}" dt="2023-01-31T23:56:15.116" v="1942" actId="962"/>
          <ac:picMkLst>
            <pc:docMk/>
            <pc:sldMk cId="0" sldId="303"/>
            <ac:picMk id="696" creationId="{00000000-0000-0000-0000-000000000000}"/>
          </ac:picMkLst>
        </pc:picChg>
        <pc:picChg chg="mod">
          <ac:chgData name="Procaccini,Mercy" userId="697e3a93-9001-4a7c-b31b-20c7ff55e346" providerId="ADAL" clId="{FF27C104-35AC-1541-859C-D73CDB24C33A}" dt="2023-01-31T23:56:15.116" v="1942" actId="962"/>
          <ac:picMkLst>
            <pc:docMk/>
            <pc:sldMk cId="0" sldId="303"/>
            <ac:picMk id="697" creationId="{00000000-0000-0000-0000-000000000000}"/>
          </ac:picMkLst>
        </pc:picChg>
        <pc:picChg chg="mod">
          <ac:chgData name="Procaccini,Mercy" userId="697e3a93-9001-4a7c-b31b-20c7ff55e346" providerId="ADAL" clId="{FF27C104-35AC-1541-859C-D73CDB24C33A}" dt="2023-01-31T23:56:15.116" v="1942" actId="962"/>
          <ac:picMkLst>
            <pc:docMk/>
            <pc:sldMk cId="0" sldId="303"/>
            <ac:picMk id="698" creationId="{00000000-0000-0000-0000-000000000000}"/>
          </ac:picMkLst>
        </pc:picChg>
        <pc:picChg chg="mod">
          <ac:chgData name="Procaccini,Mercy" userId="697e3a93-9001-4a7c-b31b-20c7ff55e346" providerId="ADAL" clId="{FF27C104-35AC-1541-859C-D73CDB24C33A}" dt="2023-01-31T23:56:15.116" v="1942" actId="962"/>
          <ac:picMkLst>
            <pc:docMk/>
            <pc:sldMk cId="0" sldId="303"/>
            <ac:picMk id="699" creationId="{00000000-0000-0000-0000-000000000000}"/>
          </ac:picMkLst>
        </pc:picChg>
        <pc:picChg chg="mod">
          <ac:chgData name="Procaccini,Mercy" userId="697e3a93-9001-4a7c-b31b-20c7ff55e346" providerId="ADAL" clId="{FF27C104-35AC-1541-859C-D73CDB24C33A}" dt="2023-01-31T23:56:15.116" v="1942" actId="962"/>
          <ac:picMkLst>
            <pc:docMk/>
            <pc:sldMk cId="0" sldId="303"/>
            <ac:picMk id="700" creationId="{00000000-0000-0000-0000-000000000000}"/>
          </ac:picMkLst>
        </pc:picChg>
        <pc:picChg chg="mod">
          <ac:chgData name="Procaccini,Mercy" userId="697e3a93-9001-4a7c-b31b-20c7ff55e346" providerId="ADAL" clId="{FF27C104-35AC-1541-859C-D73CDB24C33A}" dt="2023-01-31T23:56:15.116" v="1942" actId="962"/>
          <ac:picMkLst>
            <pc:docMk/>
            <pc:sldMk cId="0" sldId="303"/>
            <ac:picMk id="701" creationId="{00000000-0000-0000-0000-000000000000}"/>
          </ac:picMkLst>
        </pc:picChg>
        <pc:picChg chg="mod">
          <ac:chgData name="Procaccini,Mercy" userId="697e3a93-9001-4a7c-b31b-20c7ff55e346" providerId="ADAL" clId="{FF27C104-35AC-1541-859C-D73CDB24C33A}" dt="2023-01-31T23:56:15.116" v="1942" actId="962"/>
          <ac:picMkLst>
            <pc:docMk/>
            <pc:sldMk cId="0" sldId="303"/>
            <ac:picMk id="702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6" name="Google Shape;34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Sarah 2-3 minutes</a:t>
            </a:r>
            <a:endParaRPr/>
          </a:p>
        </p:txBody>
      </p:sp>
      <p:sp>
        <p:nvSpPr>
          <p:cNvPr id="347" name="Google Shape;34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4" name="Google Shape;384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Sarah – 5 min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Lots of collab intel req, much related to Eng (VT large)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As eng spec and eng, well suited to work on these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Today – highlight work on HBCU’s and a company</a:t>
            </a:r>
            <a:endParaRPr/>
          </a:p>
        </p:txBody>
      </p:sp>
      <p:sp>
        <p:nvSpPr>
          <p:cNvPr id="385" name="Google Shape;385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1" name="Google Shape;391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Just some of the VT priorities I have been involved with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Basically provide how do we fit and how should we start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Some free tools, some subscription</a:t>
            </a:r>
            <a:endParaRPr/>
          </a:p>
        </p:txBody>
      </p:sp>
      <p:sp>
        <p:nvSpPr>
          <p:cNvPr id="392" name="Google Shape;392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9" name="Google Shape;399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Top HBCUs – no R1, top 10 R2 and some getting close to R1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SciVal 09/2022</a:t>
            </a:r>
            <a:endParaRPr/>
          </a:p>
        </p:txBody>
      </p:sp>
      <p:sp>
        <p:nvSpPr>
          <p:cNvPr id="400" name="Google Shape;400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0" name="Google Shape;410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Only 1 joint publication from 2019 found w/ Tx Southern for example – but lots of places to work together (VTTI)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SciVal 09/2022</a:t>
            </a:r>
            <a:endParaRPr/>
          </a:p>
        </p:txBody>
      </p:sp>
      <p:sp>
        <p:nvSpPr>
          <p:cNvPr id="411" name="Google Shape;411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2" name="Google Shape;422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SciVal 07/2022</a:t>
            </a:r>
            <a:endParaRPr/>
          </a:p>
        </p:txBody>
      </p:sp>
      <p:sp>
        <p:nvSpPr>
          <p:cNvPr id="423" name="Google Shape;423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4" name="Google Shape;434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Then can look into faculty who authored pubs and/or others at VT in these areas to get them involved!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SciVal 07/2022</a:t>
            </a:r>
            <a:endParaRPr/>
          </a:p>
        </p:txBody>
      </p:sp>
      <p:sp>
        <p:nvSpPr>
          <p:cNvPr id="435" name="Google Shape;435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9" name="Google Shape;449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Rachel: 2-3 minutes</a:t>
            </a:r>
            <a:endParaRPr/>
          </a:p>
        </p:txBody>
      </p:sp>
      <p:sp>
        <p:nvSpPr>
          <p:cNvPr id="450" name="Google Shape;450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2-3 Minutes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Connie started 2006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Rachel started 2018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Sarah started spring 2022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Next year’s position focuses on researcher profiles, Elements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8" name="Google Shape;528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171616"/>
                </a:solidFill>
              </a:rPr>
              <a:t>All citation metrics included all publications and a separate count for publications with fewer than ten authors per publication (to eliminate “hyper-authored” publications and account for a rough proxy of “scientific contribution”)</a:t>
            </a:r>
            <a:endParaRPr/>
          </a:p>
          <a:p>
            <a:pPr marL="914400" lvl="2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171616"/>
                </a:solidFill>
              </a:rPr>
              <a:t>FWCIs were usually lower when publications had fewer than ten authors, but other citation metrics had no significant difference</a:t>
            </a:r>
            <a:endParaRPr/>
          </a:p>
        </p:txBody>
      </p:sp>
      <p:sp>
        <p:nvSpPr>
          <p:cNvPr id="529" name="Google Shape;529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0" name="Google Shape;550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Rachel: 2-3 minutes</a:t>
            </a:r>
            <a:endParaRPr/>
          </a:p>
        </p:txBody>
      </p:sp>
      <p:sp>
        <p:nvSpPr>
          <p:cNvPr id="551" name="Google Shape;551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4" name="Google Shape;584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Rachel: 2-3 minutes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Experts public portal</a:t>
            </a:r>
            <a:endParaRPr/>
          </a:p>
        </p:txBody>
      </p:sp>
      <p:sp>
        <p:nvSpPr>
          <p:cNvPr id="585" name="Google Shape;585;p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</a:t>
            </a:r>
            <a:r>
              <a:rPr lang="en-US" dirty="0" err="1"/>
              <a:t>guides.lib.vt.edu</a:t>
            </a:r>
            <a:r>
              <a:rPr lang="en-US" dirty="0"/>
              <a:t>/</a:t>
            </a:r>
            <a:r>
              <a:rPr lang="en-US" dirty="0" err="1"/>
              <a:t>research_impact_intelligence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0" name="Google Shape;680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8" name="Google Shape;19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0" name="Google Shape;30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Connie: 2-3 minutes</a:t>
            </a:r>
            <a:endParaRPr/>
          </a:p>
        </p:txBody>
      </p:sp>
      <p:sp>
        <p:nvSpPr>
          <p:cNvPr id="301" name="Google Shape;301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7" name="Google Shape;30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4" name="Google Shape;33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50"/>
          <p:cNvSpPr txBox="1">
            <a:spLocks noGrp="1"/>
          </p:cNvSpPr>
          <p:nvPr>
            <p:ph type="sldNum" idx="12"/>
          </p:nvPr>
        </p:nvSpPr>
        <p:spPr>
          <a:xfrm>
            <a:off x="9226826" y="62867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575A5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575A5C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575A5C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575A5C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575A5C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575A5C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575A5C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575A5C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575A5C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" name="Google Shape;15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8706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50" descr="University Libraries at Virginia Tech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8192" y="5766767"/>
            <a:ext cx="3049143" cy="520009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50"/>
          <p:cNvSpPr txBox="1">
            <a:spLocks noGrp="1"/>
          </p:cNvSpPr>
          <p:nvPr>
            <p:ph type="title"/>
          </p:nvPr>
        </p:nvSpPr>
        <p:spPr>
          <a:xfrm>
            <a:off x="1570382" y="1645480"/>
            <a:ext cx="3906079" cy="2171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rebuchet MS"/>
              <a:buNone/>
              <a:defRPr sz="4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50"/>
          <p:cNvSpPr txBox="1">
            <a:spLocks noGrp="1"/>
          </p:cNvSpPr>
          <p:nvPr>
            <p:ph type="body" idx="1"/>
          </p:nvPr>
        </p:nvSpPr>
        <p:spPr>
          <a:xfrm>
            <a:off x="1570038" y="4003675"/>
            <a:ext cx="3906837" cy="88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•"/>
              <a:defRPr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Slide">
  <p:cSld name="15_Title Slide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59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7"/>
          <a:stretch/>
        </p:blipFill>
        <p:spPr>
          <a:xfrm>
            <a:off x="2467" y="-1850"/>
            <a:ext cx="12187066" cy="6844352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59"/>
          <p:cNvSpPr txBox="1">
            <a:spLocks noGrp="1"/>
          </p:cNvSpPr>
          <p:nvPr>
            <p:ph type="body" idx="1"/>
          </p:nvPr>
        </p:nvSpPr>
        <p:spPr>
          <a:xfrm>
            <a:off x="1317355" y="641286"/>
            <a:ext cx="2092271" cy="73314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800" b="1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59"/>
          <p:cNvSpPr txBox="1">
            <a:spLocks noGrp="1"/>
          </p:cNvSpPr>
          <p:nvPr>
            <p:ph type="body" idx="2"/>
          </p:nvPr>
        </p:nvSpPr>
        <p:spPr>
          <a:xfrm>
            <a:off x="1317355" y="1374433"/>
            <a:ext cx="2092271" cy="73314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575A5C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59"/>
          <p:cNvSpPr txBox="1">
            <a:spLocks noGrp="1"/>
          </p:cNvSpPr>
          <p:nvPr>
            <p:ph type="body" idx="3"/>
          </p:nvPr>
        </p:nvSpPr>
        <p:spPr>
          <a:xfrm>
            <a:off x="3797084" y="641286"/>
            <a:ext cx="2092271" cy="73314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marR="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59"/>
          <p:cNvSpPr txBox="1">
            <a:spLocks noGrp="1"/>
          </p:cNvSpPr>
          <p:nvPr>
            <p:ph type="body" idx="4"/>
          </p:nvPr>
        </p:nvSpPr>
        <p:spPr>
          <a:xfrm>
            <a:off x="6276813" y="641286"/>
            <a:ext cx="2092271" cy="73314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marR="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59"/>
          <p:cNvSpPr txBox="1">
            <a:spLocks noGrp="1"/>
          </p:cNvSpPr>
          <p:nvPr>
            <p:ph type="body" idx="5"/>
          </p:nvPr>
        </p:nvSpPr>
        <p:spPr>
          <a:xfrm>
            <a:off x="8756541" y="641286"/>
            <a:ext cx="2092271" cy="73314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marR="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59"/>
          <p:cNvSpPr txBox="1">
            <a:spLocks noGrp="1"/>
          </p:cNvSpPr>
          <p:nvPr>
            <p:ph type="body" idx="6"/>
          </p:nvPr>
        </p:nvSpPr>
        <p:spPr>
          <a:xfrm>
            <a:off x="3797084" y="1374433"/>
            <a:ext cx="2092271" cy="73314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575A5C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59"/>
          <p:cNvSpPr txBox="1">
            <a:spLocks noGrp="1"/>
          </p:cNvSpPr>
          <p:nvPr>
            <p:ph type="body" idx="7"/>
          </p:nvPr>
        </p:nvSpPr>
        <p:spPr>
          <a:xfrm>
            <a:off x="6276812" y="1374433"/>
            <a:ext cx="2092271" cy="73314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575A5C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59"/>
          <p:cNvSpPr txBox="1">
            <a:spLocks noGrp="1"/>
          </p:cNvSpPr>
          <p:nvPr>
            <p:ph type="body" idx="8"/>
          </p:nvPr>
        </p:nvSpPr>
        <p:spPr>
          <a:xfrm>
            <a:off x="8756541" y="1374433"/>
            <a:ext cx="2092271" cy="73314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575A5C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59"/>
          <p:cNvSpPr txBox="1">
            <a:spLocks noGrp="1"/>
          </p:cNvSpPr>
          <p:nvPr>
            <p:ph type="body" idx="9"/>
          </p:nvPr>
        </p:nvSpPr>
        <p:spPr>
          <a:xfrm>
            <a:off x="1317355" y="2443961"/>
            <a:ext cx="2092271" cy="73314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marR="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59"/>
          <p:cNvSpPr txBox="1">
            <a:spLocks noGrp="1"/>
          </p:cNvSpPr>
          <p:nvPr>
            <p:ph type="body" idx="13"/>
          </p:nvPr>
        </p:nvSpPr>
        <p:spPr>
          <a:xfrm>
            <a:off x="1317355" y="3177108"/>
            <a:ext cx="2092271" cy="73314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575A5C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59"/>
          <p:cNvSpPr txBox="1">
            <a:spLocks noGrp="1"/>
          </p:cNvSpPr>
          <p:nvPr>
            <p:ph type="body" idx="14"/>
          </p:nvPr>
        </p:nvSpPr>
        <p:spPr>
          <a:xfrm>
            <a:off x="3797084" y="2443961"/>
            <a:ext cx="2092271" cy="73314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marR="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59"/>
          <p:cNvSpPr txBox="1">
            <a:spLocks noGrp="1"/>
          </p:cNvSpPr>
          <p:nvPr>
            <p:ph type="body" idx="15"/>
          </p:nvPr>
        </p:nvSpPr>
        <p:spPr>
          <a:xfrm>
            <a:off x="6276813" y="2443961"/>
            <a:ext cx="2092271" cy="73314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marR="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59"/>
          <p:cNvSpPr txBox="1">
            <a:spLocks noGrp="1"/>
          </p:cNvSpPr>
          <p:nvPr>
            <p:ph type="body" idx="16"/>
          </p:nvPr>
        </p:nvSpPr>
        <p:spPr>
          <a:xfrm>
            <a:off x="8756541" y="2443961"/>
            <a:ext cx="2092271" cy="73314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marR="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59"/>
          <p:cNvSpPr txBox="1">
            <a:spLocks noGrp="1"/>
          </p:cNvSpPr>
          <p:nvPr>
            <p:ph type="body" idx="17"/>
          </p:nvPr>
        </p:nvSpPr>
        <p:spPr>
          <a:xfrm>
            <a:off x="3797084" y="3177108"/>
            <a:ext cx="2092271" cy="73314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575A5C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59"/>
          <p:cNvSpPr txBox="1">
            <a:spLocks noGrp="1"/>
          </p:cNvSpPr>
          <p:nvPr>
            <p:ph type="body" idx="18"/>
          </p:nvPr>
        </p:nvSpPr>
        <p:spPr>
          <a:xfrm>
            <a:off x="6276812" y="3177108"/>
            <a:ext cx="2092271" cy="73314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575A5C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59"/>
          <p:cNvSpPr txBox="1">
            <a:spLocks noGrp="1"/>
          </p:cNvSpPr>
          <p:nvPr>
            <p:ph type="body" idx="19"/>
          </p:nvPr>
        </p:nvSpPr>
        <p:spPr>
          <a:xfrm>
            <a:off x="8756541" y="3177108"/>
            <a:ext cx="2092271" cy="73314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575A5C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59"/>
          <p:cNvSpPr txBox="1">
            <a:spLocks noGrp="1"/>
          </p:cNvSpPr>
          <p:nvPr>
            <p:ph type="body" idx="20"/>
          </p:nvPr>
        </p:nvSpPr>
        <p:spPr>
          <a:xfrm>
            <a:off x="1317355" y="4233573"/>
            <a:ext cx="2092271" cy="73314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marR="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59"/>
          <p:cNvSpPr txBox="1">
            <a:spLocks noGrp="1"/>
          </p:cNvSpPr>
          <p:nvPr>
            <p:ph type="body" idx="21"/>
          </p:nvPr>
        </p:nvSpPr>
        <p:spPr>
          <a:xfrm>
            <a:off x="1317355" y="4966720"/>
            <a:ext cx="2092271" cy="73314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575A5C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59"/>
          <p:cNvSpPr txBox="1">
            <a:spLocks noGrp="1"/>
          </p:cNvSpPr>
          <p:nvPr>
            <p:ph type="body" idx="22"/>
          </p:nvPr>
        </p:nvSpPr>
        <p:spPr>
          <a:xfrm>
            <a:off x="3797084" y="4233573"/>
            <a:ext cx="2092271" cy="73314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marR="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59"/>
          <p:cNvSpPr txBox="1">
            <a:spLocks noGrp="1"/>
          </p:cNvSpPr>
          <p:nvPr>
            <p:ph type="body" idx="23"/>
          </p:nvPr>
        </p:nvSpPr>
        <p:spPr>
          <a:xfrm>
            <a:off x="6276813" y="4233573"/>
            <a:ext cx="2092271" cy="73314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marR="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59"/>
          <p:cNvSpPr txBox="1">
            <a:spLocks noGrp="1"/>
          </p:cNvSpPr>
          <p:nvPr>
            <p:ph type="body" idx="24"/>
          </p:nvPr>
        </p:nvSpPr>
        <p:spPr>
          <a:xfrm>
            <a:off x="8756541" y="4233573"/>
            <a:ext cx="2092271" cy="73314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marR="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59"/>
          <p:cNvSpPr txBox="1">
            <a:spLocks noGrp="1"/>
          </p:cNvSpPr>
          <p:nvPr>
            <p:ph type="body" idx="25"/>
          </p:nvPr>
        </p:nvSpPr>
        <p:spPr>
          <a:xfrm>
            <a:off x="3797084" y="4966720"/>
            <a:ext cx="2092271" cy="73314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575A5C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59"/>
          <p:cNvSpPr txBox="1">
            <a:spLocks noGrp="1"/>
          </p:cNvSpPr>
          <p:nvPr>
            <p:ph type="body" idx="26"/>
          </p:nvPr>
        </p:nvSpPr>
        <p:spPr>
          <a:xfrm>
            <a:off x="6276812" y="4966720"/>
            <a:ext cx="2092271" cy="73314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575A5C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59"/>
          <p:cNvSpPr txBox="1">
            <a:spLocks noGrp="1"/>
          </p:cNvSpPr>
          <p:nvPr>
            <p:ph type="body" idx="27"/>
          </p:nvPr>
        </p:nvSpPr>
        <p:spPr>
          <a:xfrm>
            <a:off x="8756541" y="4966720"/>
            <a:ext cx="2092271" cy="73314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575A5C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Slide">
  <p:cSld name="9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67" y="0"/>
            <a:ext cx="1218706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60"/>
          <p:cNvSpPr txBox="1">
            <a:spLocks noGrp="1"/>
          </p:cNvSpPr>
          <p:nvPr>
            <p:ph type="title"/>
          </p:nvPr>
        </p:nvSpPr>
        <p:spPr>
          <a:xfrm>
            <a:off x="983973" y="363332"/>
            <a:ext cx="9988826" cy="676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rebuchet M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60"/>
          <p:cNvSpPr txBox="1">
            <a:spLocks noGrp="1"/>
          </p:cNvSpPr>
          <p:nvPr>
            <p:ph type="sldNum" idx="12"/>
          </p:nvPr>
        </p:nvSpPr>
        <p:spPr>
          <a:xfrm>
            <a:off x="9226826" y="62867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9" name="Google Shape;99;p60" descr="University Libraries at Virginia Tech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3973" y="6315925"/>
            <a:ext cx="1799113" cy="306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34" y="0"/>
            <a:ext cx="1218706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61"/>
          <p:cNvSpPr txBox="1">
            <a:spLocks noGrp="1"/>
          </p:cNvSpPr>
          <p:nvPr>
            <p:ph type="title"/>
          </p:nvPr>
        </p:nvSpPr>
        <p:spPr>
          <a:xfrm>
            <a:off x="983973" y="363332"/>
            <a:ext cx="9988826" cy="676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rebuchet M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61"/>
          <p:cNvSpPr txBox="1">
            <a:spLocks noGrp="1"/>
          </p:cNvSpPr>
          <p:nvPr>
            <p:ph type="body" idx="1"/>
          </p:nvPr>
        </p:nvSpPr>
        <p:spPr>
          <a:xfrm>
            <a:off x="984250" y="1403321"/>
            <a:ext cx="9988550" cy="3921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61"/>
          <p:cNvSpPr txBox="1">
            <a:spLocks noGrp="1"/>
          </p:cNvSpPr>
          <p:nvPr>
            <p:ph type="sldNum" idx="12"/>
          </p:nvPr>
        </p:nvSpPr>
        <p:spPr>
          <a:xfrm>
            <a:off x="9226826" y="62867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5" name="Google Shape;105;p61" descr="University Libraries at Virginia Tech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3973" y="6315925"/>
            <a:ext cx="1799113" cy="306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7_Title Slide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67" y="0"/>
            <a:ext cx="1218706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62"/>
          <p:cNvSpPr txBox="1">
            <a:spLocks noGrp="1"/>
          </p:cNvSpPr>
          <p:nvPr>
            <p:ph type="title"/>
          </p:nvPr>
        </p:nvSpPr>
        <p:spPr>
          <a:xfrm>
            <a:off x="983973" y="363332"/>
            <a:ext cx="9988826" cy="676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rebuchet M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62"/>
          <p:cNvSpPr txBox="1">
            <a:spLocks noGrp="1"/>
          </p:cNvSpPr>
          <p:nvPr>
            <p:ph type="sldNum" idx="12"/>
          </p:nvPr>
        </p:nvSpPr>
        <p:spPr>
          <a:xfrm>
            <a:off x="9226826" y="62867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0" name="Google Shape;110;p62" descr="University Libraries at Virginia Tech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3973" y="6315925"/>
            <a:ext cx="1799113" cy="306826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62"/>
          <p:cNvSpPr txBox="1">
            <a:spLocks noGrp="1"/>
          </p:cNvSpPr>
          <p:nvPr>
            <p:ph type="body" idx="1"/>
          </p:nvPr>
        </p:nvSpPr>
        <p:spPr>
          <a:xfrm>
            <a:off x="983973" y="1565329"/>
            <a:ext cx="4876799" cy="3967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•"/>
              <a:defRPr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•"/>
              <a:defRPr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•"/>
              <a:defRPr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62"/>
          <p:cNvSpPr txBox="1">
            <a:spLocks noGrp="1"/>
          </p:cNvSpPr>
          <p:nvPr>
            <p:ph type="body" idx="2"/>
          </p:nvPr>
        </p:nvSpPr>
        <p:spPr>
          <a:xfrm>
            <a:off x="6096000" y="1565328"/>
            <a:ext cx="4876800" cy="3967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•"/>
              <a:defRPr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•"/>
              <a:defRPr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•"/>
              <a:defRPr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67" y="0"/>
            <a:ext cx="1218706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63"/>
          <p:cNvSpPr txBox="1">
            <a:spLocks noGrp="1"/>
          </p:cNvSpPr>
          <p:nvPr>
            <p:ph type="title"/>
          </p:nvPr>
        </p:nvSpPr>
        <p:spPr>
          <a:xfrm>
            <a:off x="1570382" y="1645480"/>
            <a:ext cx="6062870" cy="1110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63"/>
          <p:cNvSpPr txBox="1">
            <a:spLocks noGrp="1"/>
          </p:cNvSpPr>
          <p:nvPr>
            <p:ph type="sldNum" idx="12"/>
          </p:nvPr>
        </p:nvSpPr>
        <p:spPr>
          <a:xfrm>
            <a:off x="9226826" y="62867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rgbClr val="575A5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rgbClr val="575A5C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rgbClr val="575A5C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rgbClr val="575A5C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rgbClr val="575A5C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rgbClr val="575A5C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rgbClr val="575A5C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rgbClr val="575A5C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rgbClr val="575A5C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7" name="Google Shape;117;p63" descr="University Libraries at Virginia Tech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3973" y="6315925"/>
            <a:ext cx="1799113" cy="306826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63"/>
          <p:cNvSpPr txBox="1">
            <a:spLocks noGrp="1"/>
          </p:cNvSpPr>
          <p:nvPr>
            <p:ph type="body" idx="1"/>
          </p:nvPr>
        </p:nvSpPr>
        <p:spPr>
          <a:xfrm>
            <a:off x="1570038" y="3089275"/>
            <a:ext cx="6062870" cy="1203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•"/>
              <a:defRPr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Slide">
  <p:cSld name="13_Title Slide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67" y="0"/>
            <a:ext cx="1218706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64"/>
          <p:cNvSpPr txBox="1">
            <a:spLocks noGrp="1"/>
          </p:cNvSpPr>
          <p:nvPr>
            <p:ph type="title"/>
          </p:nvPr>
        </p:nvSpPr>
        <p:spPr>
          <a:xfrm>
            <a:off x="983973" y="363332"/>
            <a:ext cx="9988826" cy="676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Trebuchet MS"/>
              <a:buNone/>
              <a:defRPr sz="3200"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64"/>
          <p:cNvSpPr txBox="1">
            <a:spLocks noGrp="1"/>
          </p:cNvSpPr>
          <p:nvPr>
            <p:ph type="body" idx="1"/>
          </p:nvPr>
        </p:nvSpPr>
        <p:spPr>
          <a:xfrm>
            <a:off x="984250" y="1403321"/>
            <a:ext cx="4897935" cy="3921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•"/>
              <a:defRPr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•"/>
              <a:defRPr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•"/>
              <a:defRPr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p64"/>
          <p:cNvSpPr txBox="1">
            <a:spLocks noGrp="1"/>
          </p:cNvSpPr>
          <p:nvPr>
            <p:ph type="sldNum" idx="12"/>
          </p:nvPr>
        </p:nvSpPr>
        <p:spPr>
          <a:xfrm>
            <a:off x="9226826" y="62867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4" name="Google Shape;124;p64" descr="University Libraries at Virginia Tech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3973" y="6315925"/>
            <a:ext cx="1799113" cy="306826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64"/>
          <p:cNvSpPr txBox="1">
            <a:spLocks noGrp="1"/>
          </p:cNvSpPr>
          <p:nvPr>
            <p:ph type="body" idx="2"/>
          </p:nvPr>
        </p:nvSpPr>
        <p:spPr>
          <a:xfrm>
            <a:off x="6096000" y="1445217"/>
            <a:ext cx="4876800" cy="3879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•"/>
              <a:defRPr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•"/>
              <a:defRPr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•"/>
              <a:defRPr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Slide">
  <p:cSld name="6_Title Slide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67" y="0"/>
            <a:ext cx="1218706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65" descr="University Libraries at Virginia Tech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30610" y="5794086"/>
            <a:ext cx="2794569" cy="476594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65"/>
          <p:cNvSpPr txBox="1">
            <a:spLocks noGrp="1"/>
          </p:cNvSpPr>
          <p:nvPr>
            <p:ph type="title"/>
          </p:nvPr>
        </p:nvSpPr>
        <p:spPr>
          <a:xfrm>
            <a:off x="933775" y="823678"/>
            <a:ext cx="3906079" cy="1387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400"/>
              <a:buFont typeface="Trebuchet MS"/>
              <a:buNone/>
              <a:defRPr sz="4400" b="1"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65"/>
          <p:cNvSpPr txBox="1">
            <a:spLocks noGrp="1"/>
          </p:cNvSpPr>
          <p:nvPr>
            <p:ph type="body" idx="1"/>
          </p:nvPr>
        </p:nvSpPr>
        <p:spPr>
          <a:xfrm>
            <a:off x="933017" y="2593911"/>
            <a:ext cx="3906837" cy="1144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•"/>
              <a:defRPr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" name="Google Shape;131;p65"/>
          <p:cNvSpPr>
            <a:spLocks noGrp="1"/>
          </p:cNvSpPr>
          <p:nvPr>
            <p:ph type="pic" idx="2"/>
          </p:nvPr>
        </p:nvSpPr>
        <p:spPr>
          <a:xfrm>
            <a:off x="6407425" y="823678"/>
            <a:ext cx="4850800" cy="4383088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6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4" name="Google Shape;134;p66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5" name="Google Shape;135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Slide">
  <p:cSld name="11_Title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67" y="0"/>
            <a:ext cx="1218706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51"/>
          <p:cNvSpPr txBox="1">
            <a:spLocks noGrp="1"/>
          </p:cNvSpPr>
          <p:nvPr>
            <p:ph type="title"/>
          </p:nvPr>
        </p:nvSpPr>
        <p:spPr>
          <a:xfrm>
            <a:off x="983973" y="363332"/>
            <a:ext cx="6724766" cy="676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rebuchet M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1"/>
          <p:cNvSpPr txBox="1">
            <a:spLocks noGrp="1"/>
          </p:cNvSpPr>
          <p:nvPr>
            <p:ph type="sldNum" idx="12"/>
          </p:nvPr>
        </p:nvSpPr>
        <p:spPr>
          <a:xfrm>
            <a:off x="9226826" y="62867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3" name="Google Shape;23;p51" descr="University Libraries at Virginia Tech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3973" y="6315925"/>
            <a:ext cx="1799113" cy="306826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51"/>
          <p:cNvSpPr txBox="1">
            <a:spLocks noGrp="1"/>
          </p:cNvSpPr>
          <p:nvPr>
            <p:ph type="body" idx="1"/>
          </p:nvPr>
        </p:nvSpPr>
        <p:spPr>
          <a:xfrm>
            <a:off x="983973" y="1403321"/>
            <a:ext cx="6724766" cy="4279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>
                <a:solidFill>
                  <a:srgbClr val="000000"/>
                </a:solidFill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Char char="•"/>
              <a:defRPr>
                <a:solidFill>
                  <a:srgbClr val="000000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>
                <a:solidFill>
                  <a:srgbClr val="000000"/>
                </a:solidFill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Char char="•"/>
              <a:defRPr>
                <a:solidFill>
                  <a:srgbClr val="000000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51"/>
          <p:cNvSpPr txBox="1">
            <a:spLocks noGrp="1"/>
          </p:cNvSpPr>
          <p:nvPr>
            <p:ph type="body" idx="2"/>
          </p:nvPr>
        </p:nvSpPr>
        <p:spPr>
          <a:xfrm>
            <a:off x="8981952" y="1403321"/>
            <a:ext cx="2743201" cy="4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•"/>
              <a:defRPr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•"/>
              <a:defRPr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•"/>
              <a:defRPr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67" y="0"/>
            <a:ext cx="1218706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52"/>
          <p:cNvSpPr txBox="1">
            <a:spLocks noGrp="1"/>
          </p:cNvSpPr>
          <p:nvPr>
            <p:ph type="title"/>
          </p:nvPr>
        </p:nvSpPr>
        <p:spPr>
          <a:xfrm>
            <a:off x="3064564" y="1814332"/>
            <a:ext cx="6062870" cy="3229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9" name="Google Shape;29;p52" descr="University Libraries at Virginia Tech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6443" y="5829788"/>
            <a:ext cx="1799113" cy="306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67" y="0"/>
            <a:ext cx="1218706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53"/>
          <p:cNvSpPr txBox="1">
            <a:spLocks noGrp="1"/>
          </p:cNvSpPr>
          <p:nvPr>
            <p:ph type="title"/>
          </p:nvPr>
        </p:nvSpPr>
        <p:spPr>
          <a:xfrm>
            <a:off x="983973" y="363332"/>
            <a:ext cx="9988826" cy="676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rebuchet M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3"/>
          <p:cNvSpPr txBox="1">
            <a:spLocks noGrp="1"/>
          </p:cNvSpPr>
          <p:nvPr>
            <p:ph type="sldNum" idx="12"/>
          </p:nvPr>
        </p:nvSpPr>
        <p:spPr>
          <a:xfrm>
            <a:off x="9226826" y="62867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4" name="Google Shape;34;p53" descr="University Libraries at Virginia Tech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3973" y="6315925"/>
            <a:ext cx="1799113" cy="306826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53"/>
          <p:cNvSpPr txBox="1">
            <a:spLocks noGrp="1"/>
          </p:cNvSpPr>
          <p:nvPr>
            <p:ph type="body" idx="1"/>
          </p:nvPr>
        </p:nvSpPr>
        <p:spPr>
          <a:xfrm>
            <a:off x="984250" y="1403321"/>
            <a:ext cx="9988550" cy="4279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54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7"/>
          <a:stretch/>
        </p:blipFill>
        <p:spPr>
          <a:xfrm>
            <a:off x="2467" y="-1850"/>
            <a:ext cx="12187066" cy="6844352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54"/>
          <p:cNvSpPr txBox="1">
            <a:spLocks noGrp="1"/>
          </p:cNvSpPr>
          <p:nvPr>
            <p:ph type="title"/>
          </p:nvPr>
        </p:nvSpPr>
        <p:spPr>
          <a:xfrm>
            <a:off x="983973" y="363332"/>
            <a:ext cx="9988826" cy="676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rebuchet M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4"/>
          <p:cNvSpPr txBox="1">
            <a:spLocks noGrp="1"/>
          </p:cNvSpPr>
          <p:nvPr>
            <p:ph type="body" idx="1"/>
          </p:nvPr>
        </p:nvSpPr>
        <p:spPr>
          <a:xfrm>
            <a:off x="984250" y="1403321"/>
            <a:ext cx="9988550" cy="4279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Slide">
  <p:cSld name="8_Title Slide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67" y="0"/>
            <a:ext cx="1218706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55"/>
          <p:cNvSpPr txBox="1">
            <a:spLocks noGrp="1"/>
          </p:cNvSpPr>
          <p:nvPr>
            <p:ph type="title"/>
          </p:nvPr>
        </p:nvSpPr>
        <p:spPr>
          <a:xfrm>
            <a:off x="983973" y="363332"/>
            <a:ext cx="9988826" cy="676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rebuchet M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5"/>
          <p:cNvSpPr txBox="1">
            <a:spLocks noGrp="1"/>
          </p:cNvSpPr>
          <p:nvPr>
            <p:ph type="sldNum" idx="12"/>
          </p:nvPr>
        </p:nvSpPr>
        <p:spPr>
          <a:xfrm>
            <a:off x="9226826" y="62867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4" name="Google Shape;44;p55" descr="University Libraries at Virginia Tech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3973" y="6315925"/>
            <a:ext cx="1799113" cy="306826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55"/>
          <p:cNvSpPr txBox="1">
            <a:spLocks noGrp="1"/>
          </p:cNvSpPr>
          <p:nvPr>
            <p:ph type="body" idx="1"/>
          </p:nvPr>
        </p:nvSpPr>
        <p:spPr>
          <a:xfrm>
            <a:off x="984249" y="1921790"/>
            <a:ext cx="3200293" cy="3356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55"/>
          <p:cNvSpPr txBox="1">
            <a:spLocks noGrp="1"/>
          </p:cNvSpPr>
          <p:nvPr>
            <p:ph type="body" idx="2"/>
          </p:nvPr>
        </p:nvSpPr>
        <p:spPr>
          <a:xfrm>
            <a:off x="984249" y="1220595"/>
            <a:ext cx="3200293" cy="67665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55"/>
          <p:cNvSpPr txBox="1">
            <a:spLocks noGrp="1"/>
          </p:cNvSpPr>
          <p:nvPr>
            <p:ph type="body" idx="3"/>
          </p:nvPr>
        </p:nvSpPr>
        <p:spPr>
          <a:xfrm>
            <a:off x="7772506" y="1921790"/>
            <a:ext cx="3200293" cy="3356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55"/>
          <p:cNvSpPr txBox="1">
            <a:spLocks noGrp="1"/>
          </p:cNvSpPr>
          <p:nvPr>
            <p:ph type="body" idx="4"/>
          </p:nvPr>
        </p:nvSpPr>
        <p:spPr>
          <a:xfrm>
            <a:off x="7772506" y="1220595"/>
            <a:ext cx="3200293" cy="67665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55"/>
          <p:cNvSpPr txBox="1">
            <a:spLocks noGrp="1"/>
          </p:cNvSpPr>
          <p:nvPr>
            <p:ph type="body" idx="5"/>
          </p:nvPr>
        </p:nvSpPr>
        <p:spPr>
          <a:xfrm>
            <a:off x="4424872" y="1921790"/>
            <a:ext cx="3200293" cy="3356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55"/>
          <p:cNvSpPr txBox="1">
            <a:spLocks noGrp="1"/>
          </p:cNvSpPr>
          <p:nvPr>
            <p:ph type="body" idx="6"/>
          </p:nvPr>
        </p:nvSpPr>
        <p:spPr>
          <a:xfrm>
            <a:off x="4424872" y="1220595"/>
            <a:ext cx="3200293" cy="67665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Slide">
  <p:cSld name="14_Title Slide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56"/>
          <p:cNvSpPr txBox="1">
            <a:spLocks noGrp="1"/>
          </p:cNvSpPr>
          <p:nvPr>
            <p:ph type="title"/>
          </p:nvPr>
        </p:nvSpPr>
        <p:spPr>
          <a:xfrm>
            <a:off x="983973" y="363332"/>
            <a:ext cx="9988826" cy="676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rebuchet M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6"/>
          <p:cNvSpPr txBox="1">
            <a:spLocks noGrp="1"/>
          </p:cNvSpPr>
          <p:nvPr>
            <p:ph type="sldNum" idx="12"/>
          </p:nvPr>
        </p:nvSpPr>
        <p:spPr>
          <a:xfrm>
            <a:off x="9226826" y="62867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4" name="Google Shape;54;p56"/>
          <p:cNvSpPr txBox="1">
            <a:spLocks noGrp="1"/>
          </p:cNvSpPr>
          <p:nvPr>
            <p:ph type="body" idx="1"/>
          </p:nvPr>
        </p:nvSpPr>
        <p:spPr>
          <a:xfrm>
            <a:off x="984250" y="1403321"/>
            <a:ext cx="9988550" cy="4279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Slide">
  <p:cSld name="12_Title Slid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67" y="0"/>
            <a:ext cx="1218706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57"/>
          <p:cNvSpPr txBox="1">
            <a:spLocks noGrp="1"/>
          </p:cNvSpPr>
          <p:nvPr>
            <p:ph type="title"/>
          </p:nvPr>
        </p:nvSpPr>
        <p:spPr>
          <a:xfrm>
            <a:off x="983973" y="363332"/>
            <a:ext cx="4625257" cy="676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rebuchet M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7"/>
          <p:cNvSpPr txBox="1">
            <a:spLocks noGrp="1"/>
          </p:cNvSpPr>
          <p:nvPr>
            <p:ph type="sldNum" idx="12"/>
          </p:nvPr>
        </p:nvSpPr>
        <p:spPr>
          <a:xfrm>
            <a:off x="9226826" y="62867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9" name="Google Shape;59;p57" descr="University Libraries at Virginia Tech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3973" y="6315925"/>
            <a:ext cx="1799113" cy="306826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57"/>
          <p:cNvSpPr txBox="1">
            <a:spLocks noGrp="1"/>
          </p:cNvSpPr>
          <p:nvPr>
            <p:ph type="body" idx="1"/>
          </p:nvPr>
        </p:nvSpPr>
        <p:spPr>
          <a:xfrm>
            <a:off x="983973" y="1403321"/>
            <a:ext cx="4625257" cy="4279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>
                <a:solidFill>
                  <a:srgbClr val="000000"/>
                </a:solidFill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Char char="•"/>
              <a:defRPr>
                <a:solidFill>
                  <a:srgbClr val="000000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>
                <a:solidFill>
                  <a:srgbClr val="000000"/>
                </a:solidFill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Char char="•"/>
              <a:defRPr>
                <a:solidFill>
                  <a:srgbClr val="000000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57"/>
          <p:cNvSpPr txBox="1">
            <a:spLocks noGrp="1"/>
          </p:cNvSpPr>
          <p:nvPr>
            <p:ph type="body" idx="2"/>
          </p:nvPr>
        </p:nvSpPr>
        <p:spPr>
          <a:xfrm>
            <a:off x="6864824" y="1403321"/>
            <a:ext cx="4343202" cy="4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•"/>
              <a:defRPr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•"/>
              <a:defRPr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•"/>
              <a:defRPr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67" y="0"/>
            <a:ext cx="1218706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58"/>
          <p:cNvSpPr txBox="1">
            <a:spLocks noGrp="1"/>
          </p:cNvSpPr>
          <p:nvPr>
            <p:ph type="title"/>
          </p:nvPr>
        </p:nvSpPr>
        <p:spPr>
          <a:xfrm>
            <a:off x="983973" y="363332"/>
            <a:ext cx="9988826" cy="676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rebuchet M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8"/>
          <p:cNvSpPr txBox="1">
            <a:spLocks noGrp="1"/>
          </p:cNvSpPr>
          <p:nvPr>
            <p:ph type="sldNum" idx="12"/>
          </p:nvPr>
        </p:nvSpPr>
        <p:spPr>
          <a:xfrm>
            <a:off x="9226826" y="62867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6" name="Google Shape;66;p58" descr="University Libraries at Virginia Tech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3973" y="6315925"/>
            <a:ext cx="1799113" cy="306826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58"/>
          <p:cNvSpPr txBox="1">
            <a:spLocks noGrp="1"/>
          </p:cNvSpPr>
          <p:nvPr>
            <p:ph type="body" idx="1"/>
          </p:nvPr>
        </p:nvSpPr>
        <p:spPr>
          <a:xfrm>
            <a:off x="983973" y="1403321"/>
            <a:ext cx="4876799" cy="4279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rgbClr val="3A3C3D"/>
                </a:solidFill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solidFill>
                  <a:srgbClr val="3A3C3D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solidFill>
                  <a:srgbClr val="3A3C3D"/>
                </a:solidFill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solidFill>
                  <a:srgbClr val="3A3C3D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solidFill>
                  <a:srgbClr val="3A3C3D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58"/>
          <p:cNvSpPr txBox="1">
            <a:spLocks noGrp="1"/>
          </p:cNvSpPr>
          <p:nvPr>
            <p:ph type="body" idx="2"/>
          </p:nvPr>
        </p:nvSpPr>
        <p:spPr>
          <a:xfrm>
            <a:off x="6096000" y="1403320"/>
            <a:ext cx="4876800" cy="4279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rebuchet MS"/>
              <a:buNone/>
              <a:defRPr sz="3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75A5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575A5C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75A5C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575A5C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75A5C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mailto:cjstova@vt.edu" TargetMode="External"/><Relationship Id="rId3" Type="http://schemas.openxmlformats.org/officeDocument/2006/relationships/image" Target="../media/image73.jpeg"/><Relationship Id="rId7" Type="http://schemas.openxmlformats.org/officeDocument/2006/relationships/hyperlink" Target="mailto:sover05@vt.edu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Relationship Id="rId6" Type="http://schemas.openxmlformats.org/officeDocument/2006/relationships/hyperlink" Target="mailto:ramiles@vt.edu" TargetMode="Externa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guides.lib.vt.edu/research_impact_intelligence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public.tableau.com/app/profile/research.impact.intelligence/viz/HBCUs-ResearchStrengths/ResearchStrenghts" TargetMode="External"/><Relationship Id="rId4" Type="http://schemas.openxmlformats.org/officeDocument/2006/relationships/hyperlink" Target="https://public.tableau.com/views/VTAI/VTExternalCollaborators?:language=en-US&amp;:display_count=n&amp;:origin=viz_share_link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2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"/>
          <p:cNvSpPr txBox="1">
            <a:spLocks noGrp="1"/>
          </p:cNvSpPr>
          <p:nvPr>
            <p:ph type="sldNum" idx="12"/>
          </p:nvPr>
        </p:nvSpPr>
        <p:spPr>
          <a:xfrm>
            <a:off x="9226826" y="62867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  <p:sp>
        <p:nvSpPr>
          <p:cNvPr id="141" name="Google Shape;141;p1"/>
          <p:cNvSpPr txBox="1">
            <a:spLocks noGrp="1"/>
          </p:cNvSpPr>
          <p:nvPr>
            <p:ph type="title"/>
          </p:nvPr>
        </p:nvSpPr>
        <p:spPr>
          <a:xfrm>
            <a:off x="1570382" y="1645480"/>
            <a:ext cx="4071003" cy="2171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rebuchet MS"/>
              <a:buNone/>
            </a:pPr>
            <a:r>
              <a:rPr lang="en-US" dirty="0"/>
              <a:t>Developing a Trusted Research Impact Team at Virginia Tech</a:t>
            </a:r>
            <a:endParaRPr dirty="0"/>
          </a:p>
        </p:txBody>
      </p:sp>
      <p:sp>
        <p:nvSpPr>
          <p:cNvPr id="142" name="Google Shape;142;p1"/>
          <p:cNvSpPr txBox="1">
            <a:spLocks noGrp="1"/>
          </p:cNvSpPr>
          <p:nvPr>
            <p:ph type="body" idx="1"/>
          </p:nvPr>
        </p:nvSpPr>
        <p:spPr>
          <a:xfrm>
            <a:off x="1570038" y="4003675"/>
            <a:ext cx="4665868" cy="924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</a:pPr>
            <a:r>
              <a:rPr lang="en-US" i="1" dirty="0"/>
              <a:t>An OCLC RLP Works in Progress Webinar</a:t>
            </a:r>
            <a:endParaRPr dirty="0"/>
          </a:p>
          <a:p>
            <a:pPr marL="4572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</a:pPr>
            <a:endParaRPr dirty="0"/>
          </a:p>
        </p:txBody>
      </p:sp>
      <p:sp>
        <p:nvSpPr>
          <p:cNvPr id="143" name="Google Shape;143;p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570039" y="5057560"/>
            <a:ext cx="1963576" cy="924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4" name="Google Shape;144;p1"/>
          <p:cNvSpPr txBox="1"/>
          <p:nvPr/>
        </p:nvSpPr>
        <p:spPr>
          <a:xfrm>
            <a:off x="3677809" y="5057560"/>
            <a:ext cx="1963576" cy="924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January </a:t>
            </a:r>
            <a:br>
              <a:rPr lang="en-US"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US"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2023</a:t>
            </a:r>
            <a:endParaRPr/>
          </a:p>
        </p:txBody>
      </p:sp>
      <p:cxnSp>
        <p:nvCxnSpPr>
          <p:cNvPr id="145" name="Google Shape;145;p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33615" y="5057560"/>
            <a:ext cx="0" cy="630318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0"/>
          <p:cNvSpPr txBox="1">
            <a:spLocks noGrp="1"/>
          </p:cNvSpPr>
          <p:nvPr>
            <p:ph type="title"/>
          </p:nvPr>
        </p:nvSpPr>
        <p:spPr>
          <a:xfrm>
            <a:off x="3064564" y="1814332"/>
            <a:ext cx="6062870" cy="3229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</a:pPr>
            <a:r>
              <a:rPr lang="en-US"/>
              <a:t>Competitive Intelligence</a:t>
            </a:r>
            <a:endParaRPr/>
          </a:p>
        </p:txBody>
      </p:sp>
      <p:sp>
        <p:nvSpPr>
          <p:cNvPr id="350" name="Google Shape;350;p10"/>
          <p:cNvSpPr txBox="1">
            <a:spLocks noGrp="1"/>
          </p:cNvSpPr>
          <p:nvPr>
            <p:ph type="sldNum" idx="4294967295"/>
          </p:nvPr>
        </p:nvSpPr>
        <p:spPr>
          <a:xfrm>
            <a:off x="9448800" y="62865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1"/>
          <p:cNvSpPr txBox="1">
            <a:spLocks noGrp="1"/>
          </p:cNvSpPr>
          <p:nvPr>
            <p:ph type="title"/>
          </p:nvPr>
        </p:nvSpPr>
        <p:spPr>
          <a:xfrm>
            <a:off x="983973" y="363332"/>
            <a:ext cx="9988826" cy="676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rebuchet MS"/>
              <a:buNone/>
            </a:pPr>
            <a:r>
              <a:rPr lang="en-US"/>
              <a:t>Competitive Intel Examples</a:t>
            </a:r>
            <a:endParaRPr/>
          </a:p>
        </p:txBody>
      </p:sp>
      <p:sp>
        <p:nvSpPr>
          <p:cNvPr id="356" name="Google Shape;356;p11"/>
          <p:cNvSpPr txBox="1">
            <a:spLocks noGrp="1"/>
          </p:cNvSpPr>
          <p:nvPr>
            <p:ph type="body" idx="1"/>
          </p:nvPr>
        </p:nvSpPr>
        <p:spPr>
          <a:xfrm>
            <a:off x="984249" y="1921790"/>
            <a:ext cx="3200293" cy="3356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228600" lvl="0" indent="-8572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endParaRPr/>
          </a:p>
          <a:p>
            <a:pPr marL="228600" lvl="0" indent="-18288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/>
              <a:t>Program comparison</a:t>
            </a:r>
            <a:endParaRPr/>
          </a:p>
          <a:p>
            <a:pPr marL="228600" lvl="0" indent="-18288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/>
              <a:t>Internal and external research strengths</a:t>
            </a:r>
            <a:endParaRPr/>
          </a:p>
          <a:p>
            <a:pPr marL="228600" lvl="0" indent="-18288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/>
              <a:t>Collaboration evidence</a:t>
            </a:r>
            <a:endParaRPr/>
          </a:p>
          <a:p>
            <a:pPr marL="228600" lvl="0" indent="-18288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/>
              <a:t>Funding evidence</a:t>
            </a:r>
            <a:endParaRPr/>
          </a:p>
          <a:p>
            <a:pPr marL="228600" lvl="0" indent="-18288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/>
              <a:t>Strategic hiring informed in part by bibliometric and other sources</a:t>
            </a:r>
            <a:endParaRPr/>
          </a:p>
          <a:p>
            <a:pPr marL="228600" lvl="0" indent="-18288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 sz="1800" b="1">
                <a:solidFill>
                  <a:srgbClr val="861F41"/>
                </a:solidFill>
              </a:rPr>
              <a:t>Product:</a:t>
            </a:r>
            <a:r>
              <a:rPr lang="en-US" sz="1800"/>
              <a:t> Spreadsheets, slides, Tableau dashboards</a:t>
            </a:r>
            <a:endParaRPr/>
          </a:p>
          <a:p>
            <a:pPr marL="228600" lvl="0" indent="-18288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 sz="1800" b="1">
                <a:solidFill>
                  <a:srgbClr val="861F41"/>
                </a:solidFill>
              </a:rPr>
              <a:t>Recommended by:</a:t>
            </a:r>
            <a:r>
              <a:rPr lang="en-US" sz="1800"/>
              <a:t> Office of Research unit Associate Vice President</a:t>
            </a:r>
            <a:endParaRPr/>
          </a:p>
          <a:p>
            <a:pPr marL="228600" lvl="0" indent="-8572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endParaRPr/>
          </a:p>
          <a:p>
            <a:pPr marL="228600" lvl="0" indent="-8572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endParaRPr/>
          </a:p>
        </p:txBody>
      </p:sp>
      <p:sp>
        <p:nvSpPr>
          <p:cNvPr id="357" name="Google Shape;357;p11"/>
          <p:cNvSpPr txBox="1">
            <a:spLocks noGrp="1"/>
          </p:cNvSpPr>
          <p:nvPr>
            <p:ph type="body" idx="2"/>
          </p:nvPr>
        </p:nvSpPr>
        <p:spPr>
          <a:xfrm>
            <a:off x="984249" y="1220595"/>
            <a:ext cx="3200293" cy="67665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Quantum Computing Initiative</a:t>
            </a:r>
            <a:endParaRPr/>
          </a:p>
        </p:txBody>
      </p:sp>
      <p:sp>
        <p:nvSpPr>
          <p:cNvPr id="358" name="Google Shape;358;p11"/>
          <p:cNvSpPr txBox="1">
            <a:spLocks noGrp="1"/>
          </p:cNvSpPr>
          <p:nvPr>
            <p:ph type="body" idx="3"/>
          </p:nvPr>
        </p:nvSpPr>
        <p:spPr>
          <a:xfrm>
            <a:off x="7772506" y="1921790"/>
            <a:ext cx="3200293" cy="3356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8762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 sz="1500"/>
          </a:p>
          <a:p>
            <a:pPr marL="228600" lvl="0" indent="-18288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</a:pPr>
            <a:r>
              <a:rPr lang="en-US" sz="1500"/>
              <a:t>NIH Reporter Data</a:t>
            </a:r>
            <a:endParaRPr/>
          </a:p>
          <a:p>
            <a:pPr marL="228600" lvl="0" indent="-18288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</a:pPr>
            <a:r>
              <a:rPr lang="en-US" sz="1500"/>
              <a:t>NSF HERD Data</a:t>
            </a:r>
            <a:endParaRPr/>
          </a:p>
          <a:p>
            <a:pPr marL="228600" lvl="0" indent="-18288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</a:pPr>
            <a:r>
              <a:rPr lang="en-US" sz="1500"/>
              <a:t>USASpending.gov</a:t>
            </a:r>
            <a:endParaRPr/>
          </a:p>
          <a:p>
            <a:pPr marL="228600" lvl="0" indent="-18288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</a:pPr>
            <a:r>
              <a:rPr lang="en-US" sz="1500" b="1">
                <a:solidFill>
                  <a:srgbClr val="861F41"/>
                </a:solidFill>
              </a:rPr>
              <a:t>Product</a:t>
            </a:r>
            <a:r>
              <a:rPr lang="en-US" sz="1500">
                <a:solidFill>
                  <a:srgbClr val="861F41"/>
                </a:solidFill>
              </a:rPr>
              <a:t>:</a:t>
            </a:r>
            <a:r>
              <a:rPr lang="en-US" sz="1500"/>
              <a:t> Spreadsheets, slides, Tableau dashboards</a:t>
            </a:r>
            <a:endParaRPr/>
          </a:p>
          <a:p>
            <a:pPr marL="228600" lvl="0" indent="-18288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</a:pPr>
            <a:r>
              <a:rPr lang="en-US" sz="1500" b="1">
                <a:solidFill>
                  <a:srgbClr val="861F41"/>
                </a:solidFill>
              </a:rPr>
              <a:t>Recommended by: </a:t>
            </a:r>
            <a:r>
              <a:rPr lang="en-US" sz="1500"/>
              <a:t>Office of Research </a:t>
            </a:r>
            <a:r>
              <a:rPr lang="en-US" sz="1600"/>
              <a:t>Associate Vice President</a:t>
            </a:r>
            <a:endParaRPr sz="1500"/>
          </a:p>
          <a:p>
            <a:pPr marL="228600" lvl="0" indent="-6857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228600" lvl="0" indent="-6857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359" name="Google Shape;359;p11"/>
          <p:cNvSpPr txBox="1">
            <a:spLocks noGrp="1"/>
          </p:cNvSpPr>
          <p:nvPr>
            <p:ph type="body" idx="4"/>
          </p:nvPr>
        </p:nvSpPr>
        <p:spPr>
          <a:xfrm>
            <a:off x="7772506" y="1220595"/>
            <a:ext cx="3200293" cy="67665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Funding</a:t>
            </a:r>
            <a:endParaRPr/>
          </a:p>
        </p:txBody>
      </p:sp>
      <p:sp>
        <p:nvSpPr>
          <p:cNvPr id="360" name="Google Shape;360;p11"/>
          <p:cNvSpPr txBox="1">
            <a:spLocks noGrp="1"/>
          </p:cNvSpPr>
          <p:nvPr>
            <p:ph type="body" idx="5"/>
          </p:nvPr>
        </p:nvSpPr>
        <p:spPr>
          <a:xfrm>
            <a:off x="4424872" y="1921790"/>
            <a:ext cx="3200293" cy="3356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9397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400"/>
          </a:p>
          <a:p>
            <a:pPr marL="228600" lvl="0" indent="-18288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Proof of interdisciplinarity &amp; impact</a:t>
            </a:r>
            <a:endParaRPr/>
          </a:p>
          <a:p>
            <a:pPr marL="228600" lvl="0" indent="-18288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Patent and research production </a:t>
            </a:r>
            <a:endParaRPr/>
          </a:p>
          <a:p>
            <a:pPr marL="228600" lvl="0" indent="-18288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Journal percentiles</a:t>
            </a:r>
            <a:endParaRPr/>
          </a:p>
          <a:p>
            <a:pPr marL="228600" lvl="0" indent="-18288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</a:pPr>
            <a:r>
              <a:rPr lang="en-US" sz="1400" b="1">
                <a:solidFill>
                  <a:srgbClr val="861F41"/>
                </a:solidFill>
              </a:rPr>
              <a:t>Product</a:t>
            </a:r>
            <a:r>
              <a:rPr lang="en-US" sz="1400">
                <a:solidFill>
                  <a:srgbClr val="861F41"/>
                </a:solidFill>
              </a:rPr>
              <a:t>:</a:t>
            </a:r>
            <a:r>
              <a:rPr lang="en-US" sz="1400"/>
              <a:t> Spreadsheets, slides, Tableau dashboards</a:t>
            </a:r>
            <a:endParaRPr/>
          </a:p>
          <a:p>
            <a:pPr marL="228600" lvl="0" indent="-18288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</a:pPr>
            <a:r>
              <a:rPr lang="en-US" sz="1400" b="1">
                <a:solidFill>
                  <a:srgbClr val="861F41"/>
                </a:solidFill>
              </a:rPr>
              <a:t>Recommended by: </a:t>
            </a:r>
            <a:r>
              <a:rPr lang="en-US" sz="1400"/>
              <a:t>Office of Research unit Associate Vice President</a:t>
            </a:r>
            <a:endParaRPr/>
          </a:p>
          <a:p>
            <a:pPr marL="228600" lvl="0" indent="-6857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228600" lvl="0" indent="-6857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361" name="Google Shape;361;p11"/>
          <p:cNvSpPr txBox="1">
            <a:spLocks noGrp="1"/>
          </p:cNvSpPr>
          <p:nvPr>
            <p:ph type="body" idx="6"/>
          </p:nvPr>
        </p:nvSpPr>
        <p:spPr>
          <a:xfrm>
            <a:off x="4424872" y="1220595"/>
            <a:ext cx="3200293" cy="67665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Commonwealth Cybersecurity Initiative</a:t>
            </a:r>
            <a:endParaRPr/>
          </a:p>
        </p:txBody>
      </p:sp>
      <p:pic>
        <p:nvPicPr>
          <p:cNvPr id="362" name="Google Shape;362;p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4666" y="6278825"/>
            <a:ext cx="8010581" cy="4505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2"/>
          <p:cNvSpPr txBox="1">
            <a:spLocks noGrp="1"/>
          </p:cNvSpPr>
          <p:nvPr>
            <p:ph type="title"/>
          </p:nvPr>
        </p:nvSpPr>
        <p:spPr>
          <a:xfrm>
            <a:off x="983973" y="363332"/>
            <a:ext cx="9988826" cy="676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rebuchet MS"/>
              <a:buNone/>
            </a:pPr>
            <a:r>
              <a:rPr lang="en-US"/>
              <a:t>CCI Interdisciplinarity and Patents Example</a:t>
            </a:r>
            <a:endParaRPr/>
          </a:p>
        </p:txBody>
      </p:sp>
      <p:sp>
        <p:nvSpPr>
          <p:cNvPr id="368" name="Google Shape;368;p12"/>
          <p:cNvSpPr txBox="1">
            <a:spLocks noGrp="1"/>
          </p:cNvSpPr>
          <p:nvPr>
            <p:ph type="body" idx="1"/>
          </p:nvPr>
        </p:nvSpPr>
        <p:spPr>
          <a:xfrm>
            <a:off x="984250" y="1403321"/>
            <a:ext cx="9988550" cy="4279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6857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369" name="Google Shape;369;p12" descr="Diagram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948" y="1044769"/>
            <a:ext cx="5541504" cy="4997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12" descr="Chart&#10;&#10;Description automatically generated with low confidence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8452" y="1174466"/>
            <a:ext cx="5219344" cy="4713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664" y="5382210"/>
            <a:ext cx="1633870" cy="762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61873" y="5683251"/>
            <a:ext cx="1993565" cy="5060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3"/>
          <p:cNvSpPr txBox="1">
            <a:spLocks noGrp="1"/>
          </p:cNvSpPr>
          <p:nvPr>
            <p:ph type="title"/>
          </p:nvPr>
        </p:nvSpPr>
        <p:spPr>
          <a:xfrm>
            <a:off x="1101587" y="107300"/>
            <a:ext cx="9988826" cy="676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rebuchet MS"/>
              <a:buNone/>
            </a:pPr>
            <a:r>
              <a:rPr lang="en-US"/>
              <a:t>NIH Benchmarking Example</a:t>
            </a:r>
            <a:endParaRPr/>
          </a:p>
        </p:txBody>
      </p:sp>
      <p:sp>
        <p:nvSpPr>
          <p:cNvPr id="378" name="Google Shape;378;p13"/>
          <p:cNvSpPr txBox="1">
            <a:spLocks noGrp="1"/>
          </p:cNvSpPr>
          <p:nvPr>
            <p:ph type="sldNum" idx="4294967295"/>
          </p:nvPr>
        </p:nvSpPr>
        <p:spPr>
          <a:xfrm>
            <a:off x="9448800" y="62865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pic>
        <p:nvPicPr>
          <p:cNvPr id="379" name="Google Shape;379;p13" descr="A picture containing timelin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1873" y="873252"/>
            <a:ext cx="7403730" cy="5334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8604" y="860163"/>
            <a:ext cx="1444877" cy="426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40127" y="765666"/>
            <a:ext cx="1792379" cy="615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4"/>
          <p:cNvSpPr txBox="1">
            <a:spLocks noGrp="1"/>
          </p:cNvSpPr>
          <p:nvPr>
            <p:ph type="title"/>
          </p:nvPr>
        </p:nvSpPr>
        <p:spPr>
          <a:xfrm>
            <a:off x="3064564" y="1814332"/>
            <a:ext cx="6062870" cy="3229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</a:pPr>
            <a:r>
              <a:rPr lang="en-US"/>
              <a:t>Collaboration Intelligence</a:t>
            </a:r>
            <a:endParaRPr/>
          </a:p>
        </p:txBody>
      </p:sp>
      <p:sp>
        <p:nvSpPr>
          <p:cNvPr id="388" name="Google Shape;388;p14"/>
          <p:cNvSpPr txBox="1">
            <a:spLocks noGrp="1"/>
          </p:cNvSpPr>
          <p:nvPr>
            <p:ph type="sldNum" idx="4294967295"/>
          </p:nvPr>
        </p:nvSpPr>
        <p:spPr>
          <a:xfrm>
            <a:off x="9448800" y="62865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5"/>
          <p:cNvSpPr txBox="1">
            <a:spLocks noGrp="1"/>
          </p:cNvSpPr>
          <p:nvPr>
            <p:ph type="title"/>
          </p:nvPr>
        </p:nvSpPr>
        <p:spPr>
          <a:xfrm>
            <a:off x="983973" y="363332"/>
            <a:ext cx="9988826" cy="676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rebuchet MS"/>
              <a:buNone/>
            </a:pPr>
            <a:r>
              <a:rPr lang="en-US" sz="4000"/>
              <a:t>Collaborations between Virginia Tech &amp; X</a:t>
            </a:r>
            <a:endParaRPr/>
          </a:p>
        </p:txBody>
      </p:sp>
      <p:sp>
        <p:nvSpPr>
          <p:cNvPr id="395" name="Google Shape;395;p15"/>
          <p:cNvSpPr txBox="1">
            <a:spLocks noGrp="1"/>
          </p:cNvSpPr>
          <p:nvPr>
            <p:ph type="sldNum" idx="12"/>
          </p:nvPr>
        </p:nvSpPr>
        <p:spPr>
          <a:xfrm>
            <a:off x="9226826" y="62867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sp>
        <p:nvSpPr>
          <p:cNvPr id="396" name="Google Shape;396;p15"/>
          <p:cNvSpPr txBox="1">
            <a:spLocks noGrp="1"/>
          </p:cNvSpPr>
          <p:nvPr>
            <p:ph type="body" idx="1"/>
          </p:nvPr>
        </p:nvSpPr>
        <p:spPr>
          <a:xfrm>
            <a:off x="984250" y="1403321"/>
            <a:ext cx="9988550" cy="4579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18288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University priority of building more collaborations:</a:t>
            </a:r>
            <a:endParaRPr/>
          </a:p>
          <a:p>
            <a:pPr marL="685800" lvl="1" indent="-18288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Other institutions: Peer &amp; Minority Serving</a:t>
            </a:r>
            <a:endParaRPr/>
          </a:p>
          <a:p>
            <a:pPr marL="685800" lvl="1" indent="-18288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Tech Companies of All Sizes</a:t>
            </a:r>
            <a:endParaRPr/>
          </a:p>
          <a:p>
            <a:pPr marL="228600" lvl="0" indent="-18288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Analyses goals include:</a:t>
            </a:r>
            <a:endParaRPr/>
          </a:p>
          <a:p>
            <a:pPr marL="685800" lvl="1" indent="-18288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Research alignment</a:t>
            </a:r>
            <a:endParaRPr/>
          </a:p>
          <a:p>
            <a:pPr marL="685800" lvl="1" indent="-18288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Top researchers or other people of interest</a:t>
            </a:r>
            <a:endParaRPr/>
          </a:p>
          <a:p>
            <a:pPr marL="685800" lvl="1" indent="-18288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Funding information</a:t>
            </a:r>
            <a:endParaRPr/>
          </a:p>
          <a:p>
            <a:pPr marL="685800" lvl="1" indent="-18288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Previous successful collaborations and partnerships</a:t>
            </a:r>
            <a:endParaRPr/>
          </a:p>
          <a:p>
            <a:pPr marL="228600" lvl="0" indent="-18288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Tools: Databases, SciVal, Dimensions, VOSviewer, Tableau and more</a:t>
            </a:r>
            <a:endParaRPr/>
          </a:p>
          <a:p>
            <a:pPr marL="4572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</a:pPr>
            <a:endParaRPr sz="2200"/>
          </a:p>
          <a:p>
            <a:pPr marL="4572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</a:pPr>
            <a:r>
              <a:rPr lang="en-US" sz="2200" b="1"/>
              <a:t>Examples:</a:t>
            </a:r>
            <a:r>
              <a:rPr lang="en-US" sz="2200"/>
              <a:t> HBCUs &amp; Intel</a:t>
            </a:r>
            <a:endParaRPr/>
          </a:p>
        </p:txBody>
      </p:sp>
      <p:pic>
        <p:nvPicPr>
          <p:cNvPr id="2" name="Google Shape;689;p48">
            <a:extLst>
              <a:ext uri="{FF2B5EF4-FFF2-40B4-BE49-F238E27FC236}">
                <a16:creationId xmlns:a16="http://schemas.microsoft.com/office/drawing/2014/main" id="{246C7578-8F43-2316-CF36-3BAA35264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06887" y="6227687"/>
            <a:ext cx="1275726" cy="444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690;p48">
            <a:extLst>
              <a:ext uri="{FF2B5EF4-FFF2-40B4-BE49-F238E27FC236}">
                <a16:creationId xmlns:a16="http://schemas.microsoft.com/office/drawing/2014/main" id="{207A734F-2BF1-B9BA-770F-DFDDAE630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1776" y="6197196"/>
            <a:ext cx="1335508" cy="493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691;p48">
            <a:extLst>
              <a:ext uri="{FF2B5EF4-FFF2-40B4-BE49-F238E27FC236}">
                <a16:creationId xmlns:a16="http://schemas.microsoft.com/office/drawing/2014/main" id="{5482CA3A-937B-5F6B-781D-4A27C9E480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0148" y="6138572"/>
            <a:ext cx="1211360" cy="611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692;p48">
            <a:extLst>
              <a:ext uri="{FF2B5EF4-FFF2-40B4-BE49-F238E27FC236}">
                <a16:creationId xmlns:a16="http://schemas.microsoft.com/office/drawing/2014/main" id="{11DBADDD-A5D3-CFA6-D691-107571F20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6437" y="6239990"/>
            <a:ext cx="1485521" cy="4083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6"/>
          <p:cNvSpPr txBox="1">
            <a:spLocks noGrp="1"/>
          </p:cNvSpPr>
          <p:nvPr>
            <p:ph type="sldNum" idx="12"/>
          </p:nvPr>
        </p:nvSpPr>
        <p:spPr>
          <a:xfrm>
            <a:off x="9226826" y="62867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sp>
        <p:nvSpPr>
          <p:cNvPr id="403" name="Google Shape;403;p16"/>
          <p:cNvSpPr txBox="1">
            <a:spLocks noGrp="1"/>
          </p:cNvSpPr>
          <p:nvPr>
            <p:ph type="body" idx="2"/>
          </p:nvPr>
        </p:nvSpPr>
        <p:spPr>
          <a:xfrm>
            <a:off x="8748890" y="1403321"/>
            <a:ext cx="3221136" cy="4421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18288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Char char="•"/>
            </a:pPr>
            <a:r>
              <a:rPr lang="en-US" sz="2000"/>
              <a:t>VT seeking to increase engagement with Minority Serving Institutions (MSIs) – start with HBCUs</a:t>
            </a:r>
            <a:endParaRPr/>
          </a:p>
          <a:p>
            <a:pPr marL="228600" lvl="0" indent="-18288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000"/>
              <a:buChar char="•"/>
            </a:pPr>
            <a:r>
              <a:rPr lang="en-US" sz="2000"/>
              <a:t>Initial scan looked for areas of alignment in research output (publications)</a:t>
            </a:r>
            <a:endParaRPr/>
          </a:p>
        </p:txBody>
      </p:sp>
      <p:pic>
        <p:nvPicPr>
          <p:cNvPr id="404" name="Google Shape;404;p16" descr="Chart showing areas of ali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548" y="688622"/>
            <a:ext cx="7907431" cy="5215539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16"/>
          <p:cNvSpPr txBox="1"/>
          <p:nvPr/>
        </p:nvSpPr>
        <p:spPr>
          <a:xfrm>
            <a:off x="3518765" y="6062754"/>
            <a:ext cx="337974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(2017+ Publications top HBCUs)</a:t>
            </a:r>
            <a:endParaRPr/>
          </a:p>
        </p:txBody>
      </p:sp>
      <p:sp>
        <p:nvSpPr>
          <p:cNvPr id="406" name="Google Shape;406;p16" descr="Chart showing areas of alignment in research output with HBCUs"/>
          <p:cNvSpPr/>
          <p:nvPr/>
        </p:nvSpPr>
        <p:spPr>
          <a:xfrm>
            <a:off x="128548" y="5344553"/>
            <a:ext cx="7907431" cy="306180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16"/>
          <p:cNvSpPr txBox="1">
            <a:spLocks noGrp="1"/>
          </p:cNvSpPr>
          <p:nvPr>
            <p:ph type="title"/>
          </p:nvPr>
        </p:nvSpPr>
        <p:spPr>
          <a:xfrm>
            <a:off x="298919" y="111352"/>
            <a:ext cx="6724766" cy="676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rebuchet MS"/>
              <a:buNone/>
            </a:pPr>
            <a:r>
              <a:rPr lang="en-US"/>
              <a:t>Collaborations - HBCUs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Google Shape;413;p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986" y="721408"/>
            <a:ext cx="6724766" cy="5284269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17"/>
          <p:cNvSpPr txBox="1">
            <a:spLocks noGrp="1"/>
          </p:cNvSpPr>
          <p:nvPr>
            <p:ph type="title"/>
          </p:nvPr>
        </p:nvSpPr>
        <p:spPr>
          <a:xfrm>
            <a:off x="298919" y="111352"/>
            <a:ext cx="6724766" cy="676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rebuchet MS"/>
              <a:buNone/>
            </a:pPr>
            <a:r>
              <a:rPr lang="en-US"/>
              <a:t>Collaborations - HBCUs</a:t>
            </a:r>
            <a:endParaRPr/>
          </a:p>
        </p:txBody>
      </p:sp>
      <p:sp>
        <p:nvSpPr>
          <p:cNvPr id="415" name="Google Shape;415;p17"/>
          <p:cNvSpPr txBox="1">
            <a:spLocks noGrp="1"/>
          </p:cNvSpPr>
          <p:nvPr>
            <p:ph type="sldNum" idx="12"/>
          </p:nvPr>
        </p:nvSpPr>
        <p:spPr>
          <a:xfrm>
            <a:off x="9226826" y="62867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pic>
        <p:nvPicPr>
          <p:cNvPr id="416" name="Google Shape;416;p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3003" y="3211657"/>
            <a:ext cx="3629620" cy="1910460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17"/>
          <p:cNvSpPr txBox="1"/>
          <p:nvPr/>
        </p:nvSpPr>
        <p:spPr>
          <a:xfrm>
            <a:off x="8676503" y="1106453"/>
            <a:ext cx="3142620" cy="205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18288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As project progressed, focused on specific areas such as transportation</a:t>
            </a:r>
            <a:endParaRPr/>
          </a:p>
          <a:p>
            <a:pPr marL="228600" marR="0" lvl="0" indent="-18288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Primarily utilize SciVal &amp; (now) NSF HERD data</a:t>
            </a:r>
            <a:endParaRPr/>
          </a:p>
        </p:txBody>
      </p:sp>
      <p:sp>
        <p:nvSpPr>
          <p:cNvPr id="418" name="Google Shape;418;p17"/>
          <p:cNvSpPr txBox="1"/>
          <p:nvPr/>
        </p:nvSpPr>
        <p:spPr>
          <a:xfrm>
            <a:off x="3808071" y="5994388"/>
            <a:ext cx="372801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Texas Southern – Transportation Top Area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(Topic Clusters)</a:t>
            </a:r>
            <a:endParaRPr/>
          </a:p>
        </p:txBody>
      </p:sp>
      <p:sp>
        <p:nvSpPr>
          <p:cNvPr id="419" name="Google Shape;419;p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07036" y="1364197"/>
            <a:ext cx="1869585" cy="363002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18"/>
          <p:cNvSpPr txBox="1">
            <a:spLocks noGrp="1"/>
          </p:cNvSpPr>
          <p:nvPr>
            <p:ph type="title"/>
          </p:nvPr>
        </p:nvSpPr>
        <p:spPr>
          <a:xfrm>
            <a:off x="983973" y="363332"/>
            <a:ext cx="9988826" cy="676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rebuchet MS"/>
              <a:buNone/>
            </a:pPr>
            <a:r>
              <a:rPr lang="en-US" sz="3600"/>
              <a:t>Collaborations - Intel</a:t>
            </a:r>
            <a:endParaRPr/>
          </a:p>
        </p:txBody>
      </p:sp>
      <p:sp>
        <p:nvSpPr>
          <p:cNvPr id="426" name="Google Shape;426;p18"/>
          <p:cNvSpPr txBox="1">
            <a:spLocks noGrp="1"/>
          </p:cNvSpPr>
          <p:nvPr>
            <p:ph type="sldNum" idx="12"/>
          </p:nvPr>
        </p:nvSpPr>
        <p:spPr>
          <a:xfrm>
            <a:off x="9226826" y="62867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sp>
        <p:nvSpPr>
          <p:cNvPr id="427" name="Google Shape;427;p18"/>
          <p:cNvSpPr txBox="1">
            <a:spLocks noGrp="1"/>
          </p:cNvSpPr>
          <p:nvPr>
            <p:ph type="body" idx="1"/>
          </p:nvPr>
        </p:nvSpPr>
        <p:spPr>
          <a:xfrm>
            <a:off x="983973" y="1039988"/>
            <a:ext cx="9016276" cy="4279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18288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Tech transfer office at VT looking to increase partnerships with corporations</a:t>
            </a:r>
            <a:endParaRPr/>
          </a:p>
          <a:p>
            <a:pPr marL="228600" lvl="0" indent="-18288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Intel identified as priority</a:t>
            </a:r>
            <a:endParaRPr/>
          </a:p>
          <a:p>
            <a:pPr marL="228600" lvl="0" indent="-18288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UC Berkley initially identified as example for collaboration – UT also found</a:t>
            </a:r>
            <a:endParaRPr/>
          </a:p>
        </p:txBody>
      </p:sp>
      <p:pic>
        <p:nvPicPr>
          <p:cNvPr id="428" name="Google Shape;428;p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0176" y="2236420"/>
            <a:ext cx="9727851" cy="3989728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18"/>
          <p:cNvSpPr txBox="1"/>
          <p:nvPr/>
        </p:nvSpPr>
        <p:spPr>
          <a:xfrm>
            <a:off x="3518765" y="6062754"/>
            <a:ext cx="337974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(2017+ Joint Publications)</a:t>
            </a:r>
            <a:endParaRPr/>
          </a:p>
        </p:txBody>
      </p:sp>
      <p:sp>
        <p:nvSpPr>
          <p:cNvPr id="430" name="Google Shape;430;p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91241" y="3919588"/>
            <a:ext cx="9716784" cy="306180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p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91241" y="2990780"/>
            <a:ext cx="9716785" cy="306180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19"/>
          <p:cNvSpPr txBox="1">
            <a:spLocks noGrp="1"/>
          </p:cNvSpPr>
          <p:nvPr>
            <p:ph type="title"/>
          </p:nvPr>
        </p:nvSpPr>
        <p:spPr>
          <a:xfrm>
            <a:off x="983973" y="363332"/>
            <a:ext cx="9988826" cy="676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rebuchet MS"/>
              <a:buNone/>
            </a:pPr>
            <a:r>
              <a:rPr lang="en-US"/>
              <a:t>Collaborations – Intel &amp; VT alignment by Publications</a:t>
            </a:r>
            <a:endParaRPr/>
          </a:p>
        </p:txBody>
      </p:sp>
      <p:sp>
        <p:nvSpPr>
          <p:cNvPr id="438" name="Google Shape;438;p19"/>
          <p:cNvSpPr txBox="1">
            <a:spLocks noGrp="1"/>
          </p:cNvSpPr>
          <p:nvPr>
            <p:ph type="sldNum" idx="12"/>
          </p:nvPr>
        </p:nvSpPr>
        <p:spPr>
          <a:xfrm>
            <a:off x="9226826" y="62867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pic>
        <p:nvPicPr>
          <p:cNvPr id="439" name="Google Shape;439;p19" descr="Diagram showing Intel Top 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564" y="1230926"/>
            <a:ext cx="5874026" cy="4396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19" descr="Diagram showing VT top 5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1738" y="1288801"/>
            <a:ext cx="5479746" cy="4278623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19"/>
          <p:cNvSpPr txBox="1"/>
          <p:nvPr/>
        </p:nvSpPr>
        <p:spPr>
          <a:xfrm>
            <a:off x="2395960" y="5656496"/>
            <a:ext cx="165517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Intel – Top 5</a:t>
            </a:r>
            <a:endParaRPr/>
          </a:p>
        </p:txBody>
      </p:sp>
      <p:sp>
        <p:nvSpPr>
          <p:cNvPr id="442" name="Google Shape;442;p19"/>
          <p:cNvSpPr txBox="1"/>
          <p:nvPr/>
        </p:nvSpPr>
        <p:spPr>
          <a:xfrm>
            <a:off x="7245752" y="5656496"/>
            <a:ext cx="334508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VT – Top 5 from Joint Publications</a:t>
            </a:r>
            <a:endParaRPr/>
          </a:p>
        </p:txBody>
      </p:sp>
      <p:sp>
        <p:nvSpPr>
          <p:cNvPr id="443" name="Google Shape;443;p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75591" y="1736203"/>
            <a:ext cx="1889676" cy="694481"/>
          </a:xfrm>
          <a:prstGeom prst="rect">
            <a:avLst/>
          </a:prstGeom>
          <a:noFill/>
          <a:ln w="381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p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54477" y="3833150"/>
            <a:ext cx="1889676" cy="507357"/>
          </a:xfrm>
          <a:prstGeom prst="rect">
            <a:avLst/>
          </a:prstGeom>
          <a:noFill/>
          <a:ln w="381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85914" y="3683976"/>
            <a:ext cx="1684334" cy="507357"/>
          </a:xfrm>
          <a:prstGeom prst="rect">
            <a:avLst/>
          </a:prstGeom>
          <a:noFill/>
          <a:ln w="381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72061" y="1747777"/>
            <a:ext cx="1684334" cy="636607"/>
          </a:xfrm>
          <a:prstGeom prst="rect">
            <a:avLst/>
          </a:prstGeom>
          <a:noFill/>
          <a:ln w="381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16744" y="2455105"/>
            <a:ext cx="2743200" cy="1956746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"/>
          <p:cNvSpPr txBox="1">
            <a:spLocks noGrp="1"/>
          </p:cNvSpPr>
          <p:nvPr>
            <p:ph type="title"/>
          </p:nvPr>
        </p:nvSpPr>
        <p:spPr>
          <a:xfrm>
            <a:off x="983973" y="363332"/>
            <a:ext cx="6724766" cy="676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rebuchet MS"/>
              <a:buNone/>
            </a:pPr>
            <a:r>
              <a:rPr lang="en-US" dirty="0"/>
              <a:t>What We Will Cover Today</a:t>
            </a:r>
            <a:endParaRPr dirty="0"/>
          </a:p>
        </p:txBody>
      </p:sp>
      <p:sp>
        <p:nvSpPr>
          <p:cNvPr id="153" name="Google Shape;153;p2"/>
          <p:cNvSpPr/>
          <p:nvPr/>
        </p:nvSpPr>
        <p:spPr>
          <a:xfrm>
            <a:off x="2066271" y="1379349"/>
            <a:ext cx="480448" cy="48044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</a:t>
            </a:r>
            <a:endParaRPr/>
          </a:p>
        </p:txBody>
      </p:sp>
      <p:sp>
        <p:nvSpPr>
          <p:cNvPr id="154" name="Google Shape;154;p2"/>
          <p:cNvSpPr/>
          <p:nvPr/>
        </p:nvSpPr>
        <p:spPr>
          <a:xfrm>
            <a:off x="2066271" y="1965701"/>
            <a:ext cx="480448" cy="48044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2</a:t>
            </a:r>
            <a:endParaRPr/>
          </a:p>
        </p:txBody>
      </p:sp>
      <p:sp>
        <p:nvSpPr>
          <p:cNvPr id="155" name="Google Shape;155;p2"/>
          <p:cNvSpPr/>
          <p:nvPr/>
        </p:nvSpPr>
        <p:spPr>
          <a:xfrm>
            <a:off x="2066271" y="2552053"/>
            <a:ext cx="480448" cy="48044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3</a:t>
            </a:r>
            <a:endParaRPr/>
          </a:p>
        </p:txBody>
      </p:sp>
      <p:sp>
        <p:nvSpPr>
          <p:cNvPr id="156" name="Google Shape;156;p2"/>
          <p:cNvSpPr/>
          <p:nvPr/>
        </p:nvSpPr>
        <p:spPr>
          <a:xfrm>
            <a:off x="2066271" y="3138406"/>
            <a:ext cx="480448" cy="48044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4</a:t>
            </a:r>
            <a:endParaRPr/>
          </a:p>
        </p:txBody>
      </p:sp>
      <p:sp>
        <p:nvSpPr>
          <p:cNvPr id="157" name="Google Shape;157;p2"/>
          <p:cNvSpPr/>
          <p:nvPr/>
        </p:nvSpPr>
        <p:spPr>
          <a:xfrm>
            <a:off x="2066271" y="3724759"/>
            <a:ext cx="480448" cy="48044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5</a:t>
            </a:r>
            <a:endParaRPr/>
          </a:p>
        </p:txBody>
      </p:sp>
      <p:sp>
        <p:nvSpPr>
          <p:cNvPr id="158" name="Google Shape;158;p2"/>
          <p:cNvSpPr/>
          <p:nvPr/>
        </p:nvSpPr>
        <p:spPr>
          <a:xfrm>
            <a:off x="2066271" y="4311112"/>
            <a:ext cx="480448" cy="48044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7</a:t>
            </a:r>
            <a:endParaRPr/>
          </a:p>
        </p:txBody>
      </p:sp>
      <p:sp>
        <p:nvSpPr>
          <p:cNvPr id="159" name="Google Shape;159;p2"/>
          <p:cNvSpPr/>
          <p:nvPr/>
        </p:nvSpPr>
        <p:spPr>
          <a:xfrm>
            <a:off x="2066271" y="4897464"/>
            <a:ext cx="480448" cy="48044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8</a:t>
            </a:r>
            <a:endParaRPr/>
          </a:p>
        </p:txBody>
      </p:sp>
      <p:sp>
        <p:nvSpPr>
          <p:cNvPr id="160" name="Google Shape;160;p2"/>
          <p:cNvSpPr txBox="1"/>
          <p:nvPr/>
        </p:nvSpPr>
        <p:spPr>
          <a:xfrm>
            <a:off x="2709620" y="1965702"/>
            <a:ext cx="6772759" cy="480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US" sz="2200" b="0" i="0" u="none" strike="noStrike" cap="none">
                <a:solidFill>
                  <a:srgbClr val="575A5C"/>
                </a:solidFill>
                <a:latin typeface="Trebuchet MS"/>
                <a:ea typeface="Trebuchet MS"/>
                <a:cs typeface="Trebuchet MS"/>
                <a:sym typeface="Trebuchet MS"/>
              </a:rPr>
              <a:t>Grant Support</a:t>
            </a:r>
            <a:endParaRPr/>
          </a:p>
        </p:txBody>
      </p:sp>
      <p:sp>
        <p:nvSpPr>
          <p:cNvPr id="161" name="Google Shape;161;p2"/>
          <p:cNvSpPr txBox="1"/>
          <p:nvPr/>
        </p:nvSpPr>
        <p:spPr>
          <a:xfrm>
            <a:off x="2709620" y="2552055"/>
            <a:ext cx="6772759" cy="480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US" sz="2200" b="0" i="0" u="none" strike="noStrike" cap="none">
                <a:solidFill>
                  <a:srgbClr val="575A5C"/>
                </a:solidFill>
                <a:latin typeface="Trebuchet MS"/>
                <a:ea typeface="Trebuchet MS"/>
                <a:cs typeface="Trebuchet MS"/>
                <a:sym typeface="Trebuchet MS"/>
              </a:rPr>
              <a:t>Competitive Intelligence</a:t>
            </a:r>
            <a:endParaRPr/>
          </a:p>
        </p:txBody>
      </p:sp>
      <p:sp>
        <p:nvSpPr>
          <p:cNvPr id="162" name="Google Shape;162;p2"/>
          <p:cNvSpPr txBox="1"/>
          <p:nvPr/>
        </p:nvSpPr>
        <p:spPr>
          <a:xfrm>
            <a:off x="2709620" y="3138408"/>
            <a:ext cx="6772759" cy="480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US" sz="2200" b="0" i="0" u="none" strike="noStrike" cap="none">
                <a:solidFill>
                  <a:srgbClr val="575A5C"/>
                </a:solidFill>
                <a:latin typeface="Trebuchet MS"/>
                <a:ea typeface="Trebuchet MS"/>
                <a:cs typeface="Trebuchet MS"/>
                <a:sym typeface="Trebuchet MS"/>
              </a:rPr>
              <a:t>Collaboration Intelligence</a:t>
            </a:r>
            <a:endParaRPr/>
          </a:p>
        </p:txBody>
      </p:sp>
      <p:sp>
        <p:nvSpPr>
          <p:cNvPr id="163" name="Google Shape;163;p2"/>
          <p:cNvSpPr txBox="1"/>
          <p:nvPr/>
        </p:nvSpPr>
        <p:spPr>
          <a:xfrm>
            <a:off x="2709620" y="3724761"/>
            <a:ext cx="6772759" cy="480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US" sz="2200" b="0" i="0" u="none" strike="noStrike" cap="none">
                <a:solidFill>
                  <a:srgbClr val="575A5C"/>
                </a:solidFill>
                <a:latin typeface="Trebuchet MS"/>
                <a:ea typeface="Trebuchet MS"/>
                <a:cs typeface="Trebuchet MS"/>
                <a:sym typeface="Trebuchet MS"/>
              </a:rPr>
              <a:t>Research Impact Reports</a:t>
            </a:r>
            <a:endParaRPr/>
          </a:p>
        </p:txBody>
      </p:sp>
      <p:sp>
        <p:nvSpPr>
          <p:cNvPr id="164" name="Google Shape;164;p2"/>
          <p:cNvSpPr txBox="1"/>
          <p:nvPr/>
        </p:nvSpPr>
        <p:spPr>
          <a:xfrm>
            <a:off x="2709620" y="4311114"/>
            <a:ext cx="6772759" cy="480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US" sz="2200" b="0" i="0" u="none" strike="noStrike" cap="none">
                <a:solidFill>
                  <a:srgbClr val="575A5C"/>
                </a:solidFill>
                <a:latin typeface="Trebuchet MS"/>
                <a:ea typeface="Trebuchet MS"/>
                <a:cs typeface="Trebuchet MS"/>
                <a:sym typeface="Trebuchet MS"/>
              </a:rPr>
              <a:t>Reputational Support</a:t>
            </a:r>
            <a:endParaRPr/>
          </a:p>
        </p:txBody>
      </p:sp>
      <p:sp>
        <p:nvSpPr>
          <p:cNvPr id="165" name="Google Shape;165;p2"/>
          <p:cNvSpPr txBox="1"/>
          <p:nvPr/>
        </p:nvSpPr>
        <p:spPr>
          <a:xfrm>
            <a:off x="2709620" y="4897465"/>
            <a:ext cx="6772759" cy="480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US" sz="2200" b="0" i="0" u="none" strike="noStrike" cap="none">
                <a:solidFill>
                  <a:srgbClr val="575A5C"/>
                </a:solidFill>
                <a:latin typeface="Trebuchet MS"/>
                <a:ea typeface="Trebuchet MS"/>
                <a:cs typeface="Trebuchet MS"/>
                <a:sym typeface="Trebuchet MS"/>
              </a:rPr>
              <a:t>Curating the Scholarly Record</a:t>
            </a:r>
            <a:endParaRPr/>
          </a:p>
        </p:txBody>
      </p:sp>
      <p:sp>
        <p:nvSpPr>
          <p:cNvPr id="166" name="Google Shape;166;p2"/>
          <p:cNvSpPr txBox="1"/>
          <p:nvPr/>
        </p:nvSpPr>
        <p:spPr>
          <a:xfrm>
            <a:off x="2709620" y="1444288"/>
            <a:ext cx="6772759" cy="480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US" sz="2200" b="0" i="0" u="none" strike="noStrike" cap="none">
                <a:solidFill>
                  <a:srgbClr val="575A5C"/>
                </a:solidFill>
                <a:latin typeface="Trebuchet MS"/>
                <a:ea typeface="Trebuchet MS"/>
                <a:cs typeface="Trebuchet MS"/>
                <a:sym typeface="Trebuchet MS"/>
              </a:rPr>
              <a:t>Our Backstory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20"/>
          <p:cNvSpPr txBox="1">
            <a:spLocks noGrp="1"/>
          </p:cNvSpPr>
          <p:nvPr>
            <p:ph type="title"/>
          </p:nvPr>
        </p:nvSpPr>
        <p:spPr>
          <a:xfrm>
            <a:off x="3064564" y="1814332"/>
            <a:ext cx="6062870" cy="3229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</a:pPr>
            <a:r>
              <a:rPr lang="en-US"/>
              <a:t>Research Impact Reports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21"/>
          <p:cNvSpPr txBox="1">
            <a:spLocks noGrp="1"/>
          </p:cNvSpPr>
          <p:nvPr>
            <p:ph type="title"/>
          </p:nvPr>
        </p:nvSpPr>
        <p:spPr>
          <a:xfrm>
            <a:off x="983973" y="363332"/>
            <a:ext cx="9988826" cy="676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rebuchet MS"/>
              <a:buNone/>
            </a:pPr>
            <a:r>
              <a:rPr lang="en-US" sz="3600" dirty="0"/>
              <a:t>Research Impact Reports</a:t>
            </a:r>
            <a:endParaRPr dirty="0"/>
          </a:p>
        </p:txBody>
      </p:sp>
      <p:sp>
        <p:nvSpPr>
          <p:cNvPr id="458" name="Google Shape;458;p21"/>
          <p:cNvSpPr txBox="1">
            <a:spLocks noGrp="1"/>
          </p:cNvSpPr>
          <p:nvPr>
            <p:ph type="body" idx="1"/>
          </p:nvPr>
        </p:nvSpPr>
        <p:spPr>
          <a:xfrm>
            <a:off x="983973" y="1245870"/>
            <a:ext cx="11005820" cy="4874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228600" lvl="0" indent="-18288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2400" b="1" i="1"/>
              <a:t>Individual </a:t>
            </a:r>
            <a:r>
              <a:rPr lang="en-US" sz="2400"/>
              <a:t>reports demonstrate: </a:t>
            </a:r>
            <a:endParaRPr/>
          </a:p>
          <a:p>
            <a:pPr marL="685800" lvl="1" indent="-18288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ct val="100000"/>
              <a:buChar char="•"/>
            </a:pPr>
            <a:r>
              <a:rPr lang="en-US" sz="2000"/>
              <a:t>Impact and reach of publications</a:t>
            </a:r>
            <a:endParaRPr/>
          </a:p>
          <a:p>
            <a:pPr marL="685800" lvl="1" indent="-18288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ct val="100000"/>
              <a:buChar char="•"/>
            </a:pPr>
            <a:r>
              <a:rPr lang="en-US" sz="2000"/>
              <a:t>Benchmarking against similar scholars in the field</a:t>
            </a:r>
            <a:endParaRPr/>
          </a:p>
          <a:p>
            <a:pPr marL="685800" lvl="1" indent="-18288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ct val="100000"/>
              <a:buChar char="•"/>
            </a:pPr>
            <a:r>
              <a:rPr lang="en-US" sz="2000"/>
              <a:t>Breakdown of citing authors’ demographics </a:t>
            </a:r>
            <a:br>
              <a:rPr lang="en-US" sz="2000"/>
            </a:br>
            <a:r>
              <a:rPr lang="en-US" sz="2000"/>
              <a:t>(e.g., country, institution, field)</a:t>
            </a:r>
            <a:endParaRPr/>
          </a:p>
          <a:p>
            <a:pPr marL="685800" lvl="1" indent="-7493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ct val="100000"/>
              <a:buNone/>
            </a:pPr>
            <a:endParaRPr sz="2000"/>
          </a:p>
          <a:p>
            <a:pPr marL="228600" lvl="0" indent="-18288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ct val="100000"/>
              <a:buChar char="•"/>
            </a:pPr>
            <a:r>
              <a:rPr lang="en-US" sz="2400" b="1" i="1"/>
              <a:t>Group</a:t>
            </a:r>
            <a:r>
              <a:rPr lang="en-US" sz="2400"/>
              <a:t> reports demonstrate:</a:t>
            </a:r>
            <a:endParaRPr/>
          </a:p>
          <a:p>
            <a:pPr marL="685800" lvl="1" indent="-18288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ct val="100000"/>
              <a:buChar char="•"/>
            </a:pPr>
            <a:r>
              <a:rPr lang="en-US" sz="2000"/>
              <a:t>Publication productivity</a:t>
            </a:r>
            <a:endParaRPr/>
          </a:p>
          <a:p>
            <a:pPr marL="685800" lvl="1" indent="-18288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ct val="100000"/>
              <a:buChar char="•"/>
            </a:pPr>
            <a:r>
              <a:rPr lang="en-US" sz="2000"/>
              <a:t>Topical analyses</a:t>
            </a:r>
            <a:endParaRPr/>
          </a:p>
          <a:p>
            <a:pPr marL="685800" lvl="1" indent="-18288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ct val="100000"/>
              <a:buChar char="•"/>
            </a:pPr>
            <a:r>
              <a:rPr lang="en-US" sz="2000"/>
              <a:t>Identifying key “strengths” and “weaknesses” of areas of research</a:t>
            </a:r>
            <a:endParaRPr/>
          </a:p>
          <a:p>
            <a:pPr marL="685800" lvl="1" indent="-18288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ct val="100000"/>
              <a:buChar char="•"/>
            </a:pPr>
            <a:r>
              <a:rPr lang="en-US" sz="2000"/>
              <a:t>Identifying institutional collaborations &amp; their impact</a:t>
            </a:r>
            <a:endParaRPr/>
          </a:p>
          <a:p>
            <a:pPr marL="685800" lvl="1" indent="-18288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ct val="100000"/>
              <a:buChar char="•"/>
            </a:pPr>
            <a:r>
              <a:rPr lang="en-US" sz="2000"/>
              <a:t>Identifying co-authorship networks &amp; their impact</a:t>
            </a:r>
            <a:endParaRPr/>
          </a:p>
          <a:p>
            <a:pPr marL="685800" lvl="1" indent="-18288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ct val="100000"/>
              <a:buChar char="•"/>
            </a:pPr>
            <a:r>
              <a:rPr lang="en-US" sz="2000"/>
              <a:t>Benchmarking against similar units</a:t>
            </a:r>
            <a:endParaRPr/>
          </a:p>
          <a:p>
            <a:pPr marL="685800" lvl="1" indent="-18288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ct val="100000"/>
              <a:buChar char="•"/>
            </a:pPr>
            <a:r>
              <a:rPr lang="en-US" sz="2000"/>
              <a:t>Interpretation and caveats of bibliometrics &amp; altmetrics</a:t>
            </a:r>
            <a:endParaRPr/>
          </a:p>
        </p:txBody>
      </p:sp>
      <p:grpSp>
        <p:nvGrpSpPr>
          <p:cNvPr id="459" name="Google Shape;459;p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767424" y="2170795"/>
            <a:ext cx="4703621" cy="2104931"/>
            <a:chOff x="864" y="79104"/>
            <a:chExt cx="4703620" cy="2104931"/>
          </a:xfrm>
        </p:grpSpPr>
        <p:sp>
          <p:nvSpPr>
            <p:cNvPr id="460" name="Google Shape;460;p21"/>
            <p:cNvSpPr/>
            <p:nvPr/>
          </p:nvSpPr>
          <p:spPr>
            <a:xfrm rot="5400000">
              <a:off x="292993" y="587846"/>
              <a:ext cx="879937" cy="1464196"/>
            </a:xfrm>
            <a:prstGeom prst="corner">
              <a:avLst>
                <a:gd name="adj1" fmla="val 16120"/>
                <a:gd name="adj2" fmla="val 16110"/>
              </a:avLst>
            </a:prstGeom>
            <a:solidFill>
              <a:srgbClr val="C64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1"/>
            <p:cNvSpPr/>
            <p:nvPr/>
          </p:nvSpPr>
          <p:spPr>
            <a:xfrm>
              <a:off x="146110" y="1025326"/>
              <a:ext cx="1321884" cy="1158709"/>
            </a:xfrm>
            <a:prstGeom prst="rect">
              <a:avLst/>
            </a:prstGeom>
            <a:noFill/>
            <a:ln w="9525" cap="flat" cmpd="sng">
              <a:solidFill>
                <a:srgbClr val="861C40">
                  <a:alpha val="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1"/>
            <p:cNvSpPr txBox="1"/>
            <p:nvPr/>
          </p:nvSpPr>
          <p:spPr>
            <a:xfrm>
              <a:off x="146110" y="1025326"/>
              <a:ext cx="1321884" cy="11587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57150" rIns="57150" bIns="5715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Calibri"/>
                <a:buNone/>
              </a:pPr>
              <a:r>
                <a:rPr lang="en-US" sz="15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Individual</a:t>
              </a:r>
              <a:endParaRPr/>
            </a:p>
          </p:txBody>
        </p:sp>
        <p:sp>
          <p:nvSpPr>
            <p:cNvPr id="463" name="Google Shape;463;p21"/>
            <p:cNvSpPr/>
            <p:nvPr/>
          </p:nvSpPr>
          <p:spPr>
            <a:xfrm>
              <a:off x="1218582" y="480051"/>
              <a:ext cx="249412" cy="249412"/>
            </a:xfrm>
            <a:prstGeom prst="triangle">
              <a:avLst>
                <a:gd name="adj" fmla="val 100000"/>
              </a:avLst>
            </a:prstGeom>
            <a:solidFill>
              <a:srgbClr val="C64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1"/>
            <p:cNvSpPr/>
            <p:nvPr/>
          </p:nvSpPr>
          <p:spPr>
            <a:xfrm rot="5400000">
              <a:off x="1911239" y="187410"/>
              <a:ext cx="879937" cy="1464196"/>
            </a:xfrm>
            <a:prstGeom prst="corner">
              <a:avLst>
                <a:gd name="adj1" fmla="val 16120"/>
                <a:gd name="adj2" fmla="val 16110"/>
              </a:avLst>
            </a:prstGeom>
            <a:solidFill>
              <a:srgbClr val="C64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1"/>
            <p:cNvSpPr/>
            <p:nvPr/>
          </p:nvSpPr>
          <p:spPr>
            <a:xfrm>
              <a:off x="1764355" y="624889"/>
              <a:ext cx="1321884" cy="1158709"/>
            </a:xfrm>
            <a:prstGeom prst="rect">
              <a:avLst/>
            </a:prstGeom>
            <a:noFill/>
            <a:ln w="9525" cap="flat" cmpd="sng">
              <a:solidFill>
                <a:srgbClr val="861C40">
                  <a:alpha val="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1"/>
            <p:cNvSpPr txBox="1"/>
            <p:nvPr/>
          </p:nvSpPr>
          <p:spPr>
            <a:xfrm>
              <a:off x="1764355" y="624889"/>
              <a:ext cx="1321884" cy="11587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57150" rIns="57150" bIns="5715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Calibri"/>
                <a:buNone/>
              </a:pPr>
              <a:r>
                <a:rPr lang="en-US" sz="15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Department,</a:t>
              </a:r>
              <a:br>
                <a:rPr lang="en-US" sz="15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15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Unit,</a:t>
              </a:r>
              <a:br>
                <a:rPr lang="en-US" sz="15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15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Institute</a:t>
              </a:r>
              <a:endParaRPr/>
            </a:p>
          </p:txBody>
        </p:sp>
        <p:sp>
          <p:nvSpPr>
            <p:cNvPr id="467" name="Google Shape;467;p21"/>
            <p:cNvSpPr/>
            <p:nvPr/>
          </p:nvSpPr>
          <p:spPr>
            <a:xfrm>
              <a:off x="2836828" y="79614"/>
              <a:ext cx="249412" cy="249412"/>
            </a:xfrm>
            <a:prstGeom prst="triangle">
              <a:avLst>
                <a:gd name="adj" fmla="val 100000"/>
              </a:avLst>
            </a:prstGeom>
            <a:solidFill>
              <a:srgbClr val="C64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1"/>
            <p:cNvSpPr/>
            <p:nvPr/>
          </p:nvSpPr>
          <p:spPr>
            <a:xfrm rot="5400000">
              <a:off x="3529484" y="-213025"/>
              <a:ext cx="879937" cy="1464196"/>
            </a:xfrm>
            <a:prstGeom prst="corner">
              <a:avLst>
                <a:gd name="adj1" fmla="val 16120"/>
                <a:gd name="adj2" fmla="val 16110"/>
              </a:avLst>
            </a:prstGeom>
            <a:solidFill>
              <a:srgbClr val="C64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1"/>
            <p:cNvSpPr/>
            <p:nvPr/>
          </p:nvSpPr>
          <p:spPr>
            <a:xfrm>
              <a:off x="3382600" y="224453"/>
              <a:ext cx="1321884" cy="1158709"/>
            </a:xfrm>
            <a:prstGeom prst="rect">
              <a:avLst/>
            </a:prstGeom>
            <a:noFill/>
            <a:ln w="9525" cap="flat" cmpd="sng">
              <a:solidFill>
                <a:srgbClr val="861C40">
                  <a:alpha val="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1"/>
            <p:cNvSpPr txBox="1"/>
            <p:nvPr/>
          </p:nvSpPr>
          <p:spPr>
            <a:xfrm>
              <a:off x="3382600" y="224453"/>
              <a:ext cx="1321884" cy="11587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57150" rIns="57150" bIns="5715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Calibri"/>
                <a:buNone/>
              </a:pPr>
              <a:r>
                <a:rPr lang="en-US" sz="15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College</a:t>
              </a:r>
              <a:endParaRPr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22"/>
          <p:cNvSpPr txBox="1">
            <a:spLocks noGrp="1"/>
          </p:cNvSpPr>
          <p:nvPr>
            <p:ph type="sldNum" idx="12"/>
          </p:nvPr>
        </p:nvSpPr>
        <p:spPr>
          <a:xfrm>
            <a:off x="9226826" y="62867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  <p:sp>
        <p:nvSpPr>
          <p:cNvPr id="476" name="Google Shape;476;p22"/>
          <p:cNvSpPr txBox="1">
            <a:spLocks noGrp="1"/>
          </p:cNvSpPr>
          <p:nvPr>
            <p:ph type="title"/>
          </p:nvPr>
        </p:nvSpPr>
        <p:spPr>
          <a:xfrm>
            <a:off x="1357022" y="1896940"/>
            <a:ext cx="4738978" cy="2171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rebuchet MS"/>
              <a:buNone/>
            </a:pPr>
            <a:r>
              <a:rPr lang="en-US" sz="4400" b="1">
                <a:latin typeface="Trebuchet MS"/>
                <a:ea typeface="Trebuchet MS"/>
                <a:cs typeface="Trebuchet MS"/>
                <a:sym typeface="Trebuchet MS"/>
              </a:rPr>
              <a:t>What’s in a Report? </a:t>
            </a:r>
            <a:endParaRPr b="1"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23"/>
          <p:cNvSpPr txBox="1">
            <a:spLocks noGrp="1"/>
          </p:cNvSpPr>
          <p:nvPr>
            <p:ph type="title"/>
          </p:nvPr>
        </p:nvSpPr>
        <p:spPr>
          <a:xfrm>
            <a:off x="983973" y="363332"/>
            <a:ext cx="9988826" cy="676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rebuchet MS"/>
              <a:buNone/>
            </a:pPr>
            <a:r>
              <a:rPr lang="en-US" sz="3600"/>
              <a:t>Request from an Individual</a:t>
            </a:r>
            <a:endParaRPr/>
          </a:p>
        </p:txBody>
      </p:sp>
      <p:sp>
        <p:nvSpPr>
          <p:cNvPr id="482" name="Google Shape;482;p23"/>
          <p:cNvSpPr txBox="1">
            <a:spLocks noGrp="1"/>
          </p:cNvSpPr>
          <p:nvPr>
            <p:ph type="body" idx="1"/>
          </p:nvPr>
        </p:nvSpPr>
        <p:spPr>
          <a:xfrm>
            <a:off x="984250" y="1403321"/>
            <a:ext cx="9988550" cy="4279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02919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3600"/>
              <a:t>“Is there any way you could provide some of the information about international, separately for each meta-analysis [I published] using Google Scholar (e.g., % of international scholars are citing me compared to domestic scholars, % by country)?”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4"/>
          <p:cNvSpPr txBox="1">
            <a:spLocks noGrp="1"/>
          </p:cNvSpPr>
          <p:nvPr>
            <p:ph type="sldNum" idx="12"/>
          </p:nvPr>
        </p:nvSpPr>
        <p:spPr>
          <a:xfrm>
            <a:off x="9226826" y="62867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AE8A9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sz="1200">
              <a:solidFill>
                <a:srgbClr val="AE8A9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8" name="Google Shape;488;p24" descr="Char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70508" y="999933"/>
            <a:ext cx="7250984" cy="5329473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24"/>
          <p:cNvSpPr txBox="1"/>
          <p:nvPr/>
        </p:nvSpPr>
        <p:spPr>
          <a:xfrm>
            <a:off x="1684547" y="117925"/>
            <a:ext cx="917702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Geographic Breakdown of Citing Documents to a Meta-analysis</a:t>
            </a:r>
            <a:br>
              <a:rPr lang="en-US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US" sz="1200" i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Data sources: Scopus &amp; Web of Science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25"/>
          <p:cNvSpPr txBox="1">
            <a:spLocks noGrp="1"/>
          </p:cNvSpPr>
          <p:nvPr>
            <p:ph type="title"/>
          </p:nvPr>
        </p:nvSpPr>
        <p:spPr>
          <a:xfrm>
            <a:off x="796911" y="1791632"/>
            <a:ext cx="3588027" cy="3179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rebuchet MS"/>
              <a:buNone/>
            </a:pPr>
            <a:r>
              <a:rPr lang="en-US"/>
              <a:t>Comparison of Data Sources</a:t>
            </a:r>
            <a:endParaRPr/>
          </a:p>
        </p:txBody>
      </p:sp>
      <p:sp>
        <p:nvSpPr>
          <p:cNvPr id="495" name="Google Shape;495;p25"/>
          <p:cNvSpPr txBox="1">
            <a:spLocks noGrp="1"/>
          </p:cNvSpPr>
          <p:nvPr>
            <p:ph type="sldNum" idx="12"/>
          </p:nvPr>
        </p:nvSpPr>
        <p:spPr>
          <a:xfrm>
            <a:off x="9226826" y="62867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  <p:pic>
        <p:nvPicPr>
          <p:cNvPr id="496" name="Google Shape;496;p25" descr="Graph showing comparison of data sources for citing documents to &quot;gender differences ... meta-analysis&quot;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20915" y="216854"/>
            <a:ext cx="6873318" cy="6235815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37463" y="5968133"/>
            <a:ext cx="6240223" cy="388062"/>
          </a:xfrm>
          <a:prstGeom prst="rect">
            <a:avLst/>
          </a:prstGeom>
          <a:noFill/>
          <a:ln w="28575" cap="flat" cmpd="sng">
            <a:solidFill>
              <a:srgbClr val="E8772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26"/>
          <p:cNvSpPr txBox="1">
            <a:spLocks noGrp="1"/>
          </p:cNvSpPr>
          <p:nvPr>
            <p:ph type="title"/>
          </p:nvPr>
        </p:nvSpPr>
        <p:spPr>
          <a:xfrm>
            <a:off x="1155423" y="1770436"/>
            <a:ext cx="3668037" cy="3317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rebuchet MS"/>
              <a:buNone/>
            </a:pPr>
            <a:r>
              <a:rPr lang="en-US"/>
              <a:t>Citing Documents by Language</a:t>
            </a:r>
            <a:br>
              <a:rPr lang="en-US"/>
            </a:br>
            <a:r>
              <a:rPr lang="en-US" sz="2000" i="1"/>
              <a:t>Data source: Google Scholar</a:t>
            </a:r>
            <a:endParaRPr i="1"/>
          </a:p>
        </p:txBody>
      </p:sp>
      <p:sp>
        <p:nvSpPr>
          <p:cNvPr id="503" name="Google Shape;503;p26"/>
          <p:cNvSpPr txBox="1">
            <a:spLocks noGrp="1"/>
          </p:cNvSpPr>
          <p:nvPr>
            <p:ph type="sldNum" idx="12"/>
          </p:nvPr>
        </p:nvSpPr>
        <p:spPr>
          <a:xfrm>
            <a:off x="9226826" y="62867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  <p:pic>
        <p:nvPicPr>
          <p:cNvPr id="504" name="Google Shape;504;p26" descr="Graph showing number of documents by language. English is at the top with 267.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8040" y="122383"/>
            <a:ext cx="5979988" cy="60288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Google Shape;509;p27" descr="Graph showing percentage of citing documents by country. US has the greatest share with 38%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0146" y="102592"/>
            <a:ext cx="8222036" cy="6145973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AE8A91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sz="1200">
              <a:solidFill>
                <a:srgbClr val="AE8A9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8"/>
          <p:cNvSpPr txBox="1">
            <a:spLocks noGrp="1"/>
          </p:cNvSpPr>
          <p:nvPr>
            <p:ph type="sldNum" idx="12"/>
          </p:nvPr>
        </p:nvSpPr>
        <p:spPr>
          <a:xfrm>
            <a:off x="9226826" y="62867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  <p:sp>
        <p:nvSpPr>
          <p:cNvPr id="516" name="Google Shape;516;p28"/>
          <p:cNvSpPr txBox="1">
            <a:spLocks noGrp="1"/>
          </p:cNvSpPr>
          <p:nvPr>
            <p:ph type="title"/>
          </p:nvPr>
        </p:nvSpPr>
        <p:spPr>
          <a:xfrm>
            <a:off x="1011046" y="228241"/>
            <a:ext cx="10169907" cy="571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rebuchet MS"/>
              <a:buNone/>
            </a:pPr>
            <a:r>
              <a:rPr lang="en-US"/>
              <a:t>Country Affiliation of Citing Documents</a:t>
            </a:r>
            <a:endParaRPr/>
          </a:p>
        </p:txBody>
      </p:sp>
      <p:pic>
        <p:nvPicPr>
          <p:cNvPr id="517" name="Google Shape;517;p28" descr="Graphic showing country affiliation of citing documents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20" b="1"/>
          <a:stretch/>
        </p:blipFill>
        <p:spPr>
          <a:xfrm>
            <a:off x="1706883" y="799465"/>
            <a:ext cx="8547780" cy="5375504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29"/>
          <p:cNvSpPr txBox="1">
            <a:spLocks noGrp="1"/>
          </p:cNvSpPr>
          <p:nvPr>
            <p:ph type="title"/>
          </p:nvPr>
        </p:nvSpPr>
        <p:spPr>
          <a:xfrm>
            <a:off x="983973" y="363332"/>
            <a:ext cx="9988826" cy="676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rebuchet MS"/>
              <a:buNone/>
            </a:pPr>
            <a:r>
              <a:rPr lang="en-US" sz="4000">
                <a:latin typeface="Trebuchet MS"/>
                <a:ea typeface="Trebuchet MS"/>
                <a:cs typeface="Trebuchet MS"/>
                <a:sym typeface="Trebuchet MS"/>
              </a:rPr>
              <a:t>Impact Report for a College</a:t>
            </a:r>
            <a:endParaRPr/>
          </a:p>
        </p:txBody>
      </p:sp>
      <p:sp>
        <p:nvSpPr>
          <p:cNvPr id="523" name="Google Shape;523;p29"/>
          <p:cNvSpPr txBox="1">
            <a:spLocks noGrp="1"/>
          </p:cNvSpPr>
          <p:nvPr>
            <p:ph type="sldNum" idx="12"/>
          </p:nvPr>
        </p:nvSpPr>
        <p:spPr>
          <a:xfrm>
            <a:off x="9226826" y="62867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rgbClr val="DF7195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sz="1100">
              <a:solidFill>
                <a:srgbClr val="DF719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4" name="Google Shape;524;p29"/>
          <p:cNvSpPr txBox="1">
            <a:spLocks noGrp="1"/>
          </p:cNvSpPr>
          <p:nvPr>
            <p:ph type="body" idx="1"/>
          </p:nvPr>
        </p:nvSpPr>
        <p:spPr>
          <a:xfrm>
            <a:off x="984250" y="1403321"/>
            <a:ext cx="9988550" cy="4279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400" i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Consider what you want to measure</a:t>
            </a:r>
            <a:r>
              <a:rPr lang="en-US" sz="2400" i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/>
          </a:p>
          <a:p>
            <a:pPr marL="685800" lvl="1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Char char="•"/>
            </a:pPr>
            <a:r>
              <a:rPr lang="en-US" sz="2000">
                <a:solidFill>
                  <a:srgbClr val="171512"/>
                </a:solidFill>
                <a:highlight>
                  <a:srgbClr val="FFFF00"/>
                </a:highlight>
                <a:latin typeface="Trebuchet MS"/>
                <a:ea typeface="Trebuchet MS"/>
                <a:cs typeface="Trebuchet MS"/>
                <a:sym typeface="Trebuchet MS"/>
              </a:rPr>
              <a:t>Scientific productivity and/or contribution</a:t>
            </a:r>
            <a:endParaRPr/>
          </a:p>
          <a:p>
            <a:pPr marL="685800" lvl="1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Char char="•"/>
            </a:pPr>
            <a:r>
              <a:rPr lang="en-US" sz="2000" strike="sngStrike">
                <a:solidFill>
                  <a:srgbClr val="171512"/>
                </a:solidFill>
                <a:latin typeface="Trebuchet MS"/>
                <a:ea typeface="Trebuchet MS"/>
                <a:cs typeface="Trebuchet MS"/>
                <a:sym typeface="Trebuchet MS"/>
              </a:rPr>
              <a:t>Institutional trends in grant funding</a:t>
            </a:r>
            <a:endParaRPr/>
          </a:p>
          <a:p>
            <a:pPr marL="685800" lvl="1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Char char="•"/>
            </a:pPr>
            <a:r>
              <a:rPr lang="en-US" sz="2000">
                <a:solidFill>
                  <a:srgbClr val="171512"/>
                </a:solidFill>
                <a:highlight>
                  <a:srgbClr val="E87722"/>
                </a:highlight>
                <a:latin typeface="Trebuchet MS"/>
                <a:ea typeface="Trebuchet MS"/>
                <a:cs typeface="Trebuchet MS"/>
                <a:sym typeface="Trebuchet MS"/>
              </a:rPr>
              <a:t>Economic impact</a:t>
            </a:r>
            <a:endParaRPr/>
          </a:p>
          <a:p>
            <a:pPr marL="685800" lvl="1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Char char="•"/>
            </a:pPr>
            <a:r>
              <a:rPr lang="en-US" sz="2000">
                <a:solidFill>
                  <a:srgbClr val="171512"/>
                </a:solidFill>
                <a:highlight>
                  <a:srgbClr val="E87722"/>
                </a:highlight>
                <a:latin typeface="Trebuchet MS"/>
                <a:ea typeface="Trebuchet MS"/>
                <a:cs typeface="Trebuchet MS"/>
                <a:sym typeface="Trebuchet MS"/>
              </a:rPr>
              <a:t>Societal impact</a:t>
            </a:r>
            <a:endParaRPr/>
          </a:p>
          <a:p>
            <a:pPr marL="685800" lvl="1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Char char="•"/>
            </a:pPr>
            <a:r>
              <a:rPr lang="en-US" sz="2000">
                <a:solidFill>
                  <a:srgbClr val="171512"/>
                </a:solidFill>
                <a:highlight>
                  <a:srgbClr val="FFFF00"/>
                </a:highlight>
                <a:latin typeface="Trebuchet MS"/>
                <a:ea typeface="Trebuchet MS"/>
                <a:cs typeface="Trebuchet MS"/>
                <a:sym typeface="Trebuchet MS"/>
              </a:rPr>
              <a:t>Research impact</a:t>
            </a:r>
            <a:endParaRPr/>
          </a:p>
          <a:p>
            <a:pPr marL="685800" lvl="1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Char char="•"/>
            </a:pPr>
            <a:r>
              <a:rPr lang="en-US" sz="2000">
                <a:solidFill>
                  <a:srgbClr val="171512"/>
                </a:solidFill>
                <a:highlight>
                  <a:srgbClr val="FFFF00"/>
                </a:highlight>
                <a:latin typeface="Trebuchet MS"/>
                <a:ea typeface="Trebuchet MS"/>
                <a:cs typeface="Trebuchet MS"/>
                <a:sym typeface="Trebuchet MS"/>
              </a:rPr>
              <a:t>Journal publishing impact </a:t>
            </a:r>
            <a:endParaRPr/>
          </a:p>
          <a:p>
            <a:pPr marL="685800" lvl="1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Char char="•"/>
            </a:pPr>
            <a:r>
              <a:rPr lang="en-US" sz="2000">
                <a:solidFill>
                  <a:srgbClr val="171512"/>
                </a:solidFill>
                <a:highlight>
                  <a:srgbClr val="FFFF00"/>
                </a:highlight>
                <a:latin typeface="Trebuchet MS"/>
                <a:ea typeface="Trebuchet MS"/>
                <a:cs typeface="Trebuchet MS"/>
                <a:sym typeface="Trebuchet MS"/>
              </a:rPr>
              <a:t>Something else? Emerging trends </a:t>
            </a:r>
            <a:endParaRPr/>
          </a:p>
        </p:txBody>
      </p:sp>
      <p:sp>
        <p:nvSpPr>
          <p:cNvPr id="525" name="Google Shape;525;p29"/>
          <p:cNvSpPr/>
          <p:nvPr/>
        </p:nvSpPr>
        <p:spPr>
          <a:xfrm>
            <a:off x="4690548" y="3086641"/>
            <a:ext cx="4640199" cy="101727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E87722"/>
          </a:solidFill>
          <a:ln w="9525" cap="flat" cmpd="sng">
            <a:solidFill>
              <a:srgbClr val="E8772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171512"/>
                </a:solidFill>
                <a:latin typeface="Trebuchet MS"/>
                <a:ea typeface="Trebuchet MS"/>
                <a:cs typeface="Trebuchet MS"/>
                <a:sym typeface="Trebuchet MS"/>
              </a:rPr>
              <a:t>“How would you measure these?”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"/>
          <p:cNvSpPr txBox="1">
            <a:spLocks noGrp="1"/>
          </p:cNvSpPr>
          <p:nvPr>
            <p:ph type="title"/>
          </p:nvPr>
        </p:nvSpPr>
        <p:spPr>
          <a:xfrm>
            <a:off x="3064564" y="1814332"/>
            <a:ext cx="6062870" cy="3229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</a:pPr>
            <a:r>
              <a:rPr lang="en-US"/>
              <a:t>Our Backstory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30"/>
          <p:cNvSpPr txBox="1">
            <a:spLocks noGrp="1"/>
          </p:cNvSpPr>
          <p:nvPr>
            <p:ph type="title"/>
          </p:nvPr>
        </p:nvSpPr>
        <p:spPr>
          <a:xfrm>
            <a:off x="983973" y="363332"/>
            <a:ext cx="9988826" cy="676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rebuchet MS"/>
              <a:buNone/>
            </a:pPr>
            <a:r>
              <a:rPr lang="en-US" sz="3600"/>
              <a:t>College-level Research Impact Report</a:t>
            </a:r>
            <a:endParaRPr/>
          </a:p>
        </p:txBody>
      </p:sp>
      <p:sp>
        <p:nvSpPr>
          <p:cNvPr id="532" name="Google Shape;532;p30"/>
          <p:cNvSpPr txBox="1">
            <a:spLocks noGrp="1"/>
          </p:cNvSpPr>
          <p:nvPr>
            <p:ph type="body" idx="1"/>
          </p:nvPr>
        </p:nvSpPr>
        <p:spPr>
          <a:xfrm>
            <a:off x="984250" y="1291428"/>
            <a:ext cx="9988550" cy="4784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55000" lnSpcReduction="20000"/>
          </a:bodyPr>
          <a:lstStyle/>
          <a:p>
            <a:pPr marL="4572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sz="3200" i="1">
                <a:solidFill>
                  <a:srgbClr val="171512"/>
                </a:solidFill>
              </a:rPr>
              <a:t>Citation data </a:t>
            </a:r>
            <a:r>
              <a:rPr lang="en-US" sz="3200">
                <a:solidFill>
                  <a:srgbClr val="171512"/>
                </a:solidFill>
              </a:rPr>
              <a:t>from SciVal</a:t>
            </a:r>
            <a:endParaRPr sz="3200">
              <a:solidFill>
                <a:srgbClr val="171512"/>
              </a:solidFill>
            </a:endParaRPr>
          </a:p>
          <a:p>
            <a:pPr marL="685800" lvl="1" indent="-182880" algn="l" rtl="0">
              <a:lnSpc>
                <a:spcPct val="17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en-US" sz="2800">
                <a:solidFill>
                  <a:srgbClr val="171512"/>
                </a:solidFill>
              </a:rPr>
              <a:t>Citation counts by author, department</a:t>
            </a:r>
            <a:endParaRPr/>
          </a:p>
          <a:p>
            <a:pPr marL="685800" lvl="1" indent="-182880" algn="l" rtl="0">
              <a:lnSpc>
                <a:spcPct val="17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en-US" sz="2800">
                <a:solidFill>
                  <a:srgbClr val="171512"/>
                </a:solidFill>
              </a:rPr>
              <a:t>Field-weighted citation impact (FWCI) from SciVal</a:t>
            </a:r>
            <a:endParaRPr/>
          </a:p>
          <a:p>
            <a:pPr marL="685800" lvl="1" indent="-182880" algn="l" rtl="0">
              <a:lnSpc>
                <a:spcPct val="17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en-US" sz="2800">
                <a:solidFill>
                  <a:srgbClr val="171512"/>
                </a:solidFill>
              </a:rPr>
              <a:t>Number of Outputs in Top 10% Citation Percentiles</a:t>
            </a:r>
            <a:endParaRPr/>
          </a:p>
          <a:p>
            <a:pPr marL="685800" lvl="1" indent="-182880" algn="l" rtl="0">
              <a:lnSpc>
                <a:spcPct val="17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en-US" sz="2800">
                <a:solidFill>
                  <a:srgbClr val="171512"/>
                </a:solidFill>
              </a:rPr>
              <a:t>Citations per publication </a:t>
            </a:r>
            <a:endParaRPr/>
          </a:p>
          <a:p>
            <a:pPr marL="502919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None/>
            </a:pPr>
            <a:endParaRPr sz="2800">
              <a:solidFill>
                <a:srgbClr val="171512"/>
              </a:solidFill>
            </a:endParaRPr>
          </a:p>
          <a:p>
            <a:pPr marL="4572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en-US" sz="3200" i="1">
                <a:solidFill>
                  <a:srgbClr val="171512"/>
                </a:solidFill>
              </a:rPr>
              <a:t>Collaboration data</a:t>
            </a:r>
            <a:r>
              <a:rPr lang="en-US" sz="3200">
                <a:solidFill>
                  <a:srgbClr val="171512"/>
                </a:solidFill>
              </a:rPr>
              <a:t> from SciVal</a:t>
            </a:r>
            <a:endParaRPr sz="3200">
              <a:solidFill>
                <a:srgbClr val="171512"/>
              </a:solidFill>
            </a:endParaRPr>
          </a:p>
          <a:p>
            <a:pPr marL="685800" lvl="1" indent="-182880" algn="l" rtl="0">
              <a:lnSpc>
                <a:spcPct val="17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en-US" sz="2800">
                <a:solidFill>
                  <a:srgbClr val="171512"/>
                </a:solidFill>
              </a:rPr>
              <a:t>International</a:t>
            </a:r>
            <a:endParaRPr/>
          </a:p>
          <a:p>
            <a:pPr marL="685800" lvl="1" indent="-182880" algn="l" rtl="0">
              <a:lnSpc>
                <a:spcPct val="17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en-US" sz="2800">
                <a:solidFill>
                  <a:srgbClr val="171512"/>
                </a:solidFill>
              </a:rPr>
              <a:t>Corporate</a:t>
            </a:r>
            <a:endParaRPr/>
          </a:p>
          <a:p>
            <a:pPr marL="685800" lvl="1" indent="-182880" algn="l" rtl="0">
              <a:lnSpc>
                <a:spcPct val="17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en-US" sz="2800">
                <a:solidFill>
                  <a:srgbClr val="171512"/>
                </a:solidFill>
              </a:rPr>
              <a:t>Citation impact of these</a:t>
            </a:r>
            <a:endParaRPr/>
          </a:p>
          <a:p>
            <a:pPr marL="1143000" lvl="2" indent="-182880" algn="l" rtl="0">
              <a:lnSpc>
                <a:spcPct val="17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en-US" sz="2400">
                <a:solidFill>
                  <a:srgbClr val="171512"/>
                </a:solidFill>
              </a:rPr>
              <a:t>Academic-corporate collaboration and international collaboration had the highest citation impact, while national, institutional only, and single-authored documents had lower citation impact (in descending order)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31"/>
          <p:cNvSpPr txBox="1">
            <a:spLocks noGrp="1"/>
          </p:cNvSpPr>
          <p:nvPr>
            <p:ph type="title"/>
          </p:nvPr>
        </p:nvSpPr>
        <p:spPr>
          <a:xfrm>
            <a:off x="983973" y="363332"/>
            <a:ext cx="9988826" cy="676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rebuchet MS"/>
              <a:buNone/>
            </a:pPr>
            <a:r>
              <a:rPr lang="en-US"/>
              <a:t>College-level Research Impact Report (continued)</a:t>
            </a:r>
            <a:endParaRPr/>
          </a:p>
        </p:txBody>
      </p:sp>
      <p:sp>
        <p:nvSpPr>
          <p:cNvPr id="538" name="Google Shape;538;p31"/>
          <p:cNvSpPr txBox="1">
            <a:spLocks noGrp="1"/>
          </p:cNvSpPr>
          <p:nvPr>
            <p:ph type="body" idx="1"/>
          </p:nvPr>
        </p:nvSpPr>
        <p:spPr>
          <a:xfrm>
            <a:off x="984250" y="1403321"/>
            <a:ext cx="9988550" cy="4279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4572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sz="2800">
                <a:solidFill>
                  <a:srgbClr val="171512"/>
                </a:solidFill>
              </a:rPr>
              <a:t>Aggregated Data from Scopus and Web of Science</a:t>
            </a:r>
            <a:endParaRPr/>
          </a:p>
          <a:p>
            <a:pPr marL="228600" lvl="0" indent="-18288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 sz="2800">
                <a:solidFill>
                  <a:srgbClr val="171512"/>
                </a:solidFill>
              </a:rPr>
              <a:t>Co-authorship Networks by Department</a:t>
            </a:r>
            <a:endParaRPr/>
          </a:p>
          <a:p>
            <a:pPr marL="228600" lvl="0" indent="-18288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 sz="2800">
                <a:solidFill>
                  <a:srgbClr val="171512"/>
                </a:solidFill>
              </a:rPr>
              <a:t>Organizational Collaboration Networks</a:t>
            </a:r>
            <a:endParaRPr/>
          </a:p>
          <a:p>
            <a:pPr marL="228600" lvl="0" indent="-18288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 sz="2800">
                <a:solidFill>
                  <a:srgbClr val="171512"/>
                </a:solidFill>
              </a:rPr>
              <a:t>Term Co-Occurrence Maps by Department</a:t>
            </a:r>
            <a:endParaRPr/>
          </a:p>
          <a:p>
            <a:pPr marL="228600" lvl="0" indent="-18288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 sz="2800">
                <a:solidFill>
                  <a:srgbClr val="171512"/>
                </a:solidFill>
              </a:rPr>
              <a:t>First-authored publications by author</a:t>
            </a:r>
            <a:endParaRPr/>
          </a:p>
          <a:p>
            <a:pPr marL="685800" lvl="1" indent="-18288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en-US" sz="2400">
                <a:solidFill>
                  <a:srgbClr val="171512"/>
                </a:solidFill>
              </a:rPr>
              <a:t>Number of first-authored publications</a:t>
            </a:r>
            <a:endParaRPr/>
          </a:p>
          <a:p>
            <a:pPr marL="685800" lvl="1" indent="-18288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en-US" sz="2400">
                <a:solidFill>
                  <a:srgbClr val="171512"/>
                </a:solidFill>
              </a:rPr>
              <a:t>Number of citations to those documents</a:t>
            </a:r>
            <a:endParaRPr/>
          </a:p>
          <a:p>
            <a:pPr marL="685800" lvl="1" indent="-18288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en-US" sz="2400">
                <a:solidFill>
                  <a:srgbClr val="171512"/>
                </a:solidFill>
              </a:rPr>
              <a:t>Average number of citations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Google Shape;543;p32" descr="Visualization of example of term co-occurrence map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9031" y="98131"/>
            <a:ext cx="11134917" cy="6704113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32"/>
          <p:cNvSpPr txBox="1">
            <a:spLocks noGrp="1"/>
          </p:cNvSpPr>
          <p:nvPr>
            <p:ph type="title"/>
          </p:nvPr>
        </p:nvSpPr>
        <p:spPr>
          <a:xfrm>
            <a:off x="853225" y="0"/>
            <a:ext cx="9988826" cy="676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61F41"/>
              </a:buClr>
              <a:buSzPts val="2200"/>
              <a:buFont typeface="Trebuchet MS"/>
              <a:buNone/>
            </a:pPr>
            <a:r>
              <a:rPr lang="en-US" sz="2200">
                <a:solidFill>
                  <a:srgbClr val="861F41"/>
                </a:solidFill>
                <a:latin typeface="Trebuchet MS"/>
                <a:ea typeface="Trebuchet MS"/>
                <a:cs typeface="Trebuchet MS"/>
                <a:sym typeface="Trebuchet MS"/>
              </a:rPr>
              <a:t>Example of Term Co-Occurrence Map</a:t>
            </a:r>
            <a:br>
              <a:rPr lang="en-US" sz="2200">
                <a:solidFill>
                  <a:srgbClr val="861F4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US" sz="1800">
                <a:solidFill>
                  <a:srgbClr val="861F41"/>
                </a:solidFill>
                <a:latin typeface="Trebuchet MS"/>
                <a:ea typeface="Trebuchet MS"/>
                <a:cs typeface="Trebuchet MS"/>
                <a:sym typeface="Trebuchet MS"/>
              </a:rPr>
              <a:t>(VOSviewer visualization)</a:t>
            </a:r>
            <a:endParaRPr/>
          </a:p>
        </p:txBody>
      </p:sp>
      <p:sp>
        <p:nvSpPr>
          <p:cNvPr id="545" name="Google Shape;545;p32"/>
          <p:cNvSpPr txBox="1"/>
          <p:nvPr/>
        </p:nvSpPr>
        <p:spPr>
          <a:xfrm>
            <a:off x="9566910" y="6168083"/>
            <a:ext cx="248031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171512"/>
                </a:solidFill>
                <a:latin typeface="Calibri"/>
                <a:ea typeface="Calibri"/>
                <a:cs typeface="Calibri"/>
                <a:sym typeface="Calibri"/>
              </a:rPr>
              <a:t>Average Citation Count per Document</a:t>
            </a:r>
            <a:endParaRPr/>
          </a:p>
        </p:txBody>
      </p:sp>
      <p:sp>
        <p:nvSpPr>
          <p:cNvPr id="546" name="Google Shape;546;p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2460" y="4689758"/>
            <a:ext cx="720090" cy="676656"/>
          </a:xfrm>
          <a:prstGeom prst="ellipse">
            <a:avLst/>
          </a:prstGeom>
          <a:solidFill>
            <a:srgbClr val="AAD459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7" name="Google Shape;547;p32"/>
          <p:cNvSpPr txBox="1"/>
          <p:nvPr/>
        </p:nvSpPr>
        <p:spPr>
          <a:xfrm>
            <a:off x="65812" y="5366414"/>
            <a:ext cx="36576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171512"/>
                </a:solidFill>
                <a:latin typeface="Calibri"/>
                <a:ea typeface="Calibri"/>
                <a:cs typeface="Calibri"/>
                <a:sym typeface="Calibri"/>
              </a:rPr>
              <a:t>Size of Node = Average number of documents that mention the term at least once in the title or abstract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33"/>
          <p:cNvSpPr txBox="1">
            <a:spLocks noGrp="1"/>
          </p:cNvSpPr>
          <p:nvPr>
            <p:ph type="title"/>
          </p:nvPr>
        </p:nvSpPr>
        <p:spPr>
          <a:xfrm>
            <a:off x="3064564" y="1814332"/>
            <a:ext cx="6062870" cy="3229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</a:pPr>
            <a:r>
              <a:rPr lang="en-US"/>
              <a:t>Curating the Scholarly Record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34"/>
          <p:cNvSpPr txBox="1">
            <a:spLocks noGrp="1"/>
          </p:cNvSpPr>
          <p:nvPr>
            <p:ph type="title"/>
          </p:nvPr>
        </p:nvSpPr>
        <p:spPr>
          <a:xfrm>
            <a:off x="798436" y="455307"/>
            <a:ext cx="3505495" cy="1622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61F41"/>
              </a:buClr>
              <a:buSzPct val="100000"/>
              <a:buFont typeface="Trebuchet MS"/>
              <a:buNone/>
            </a:pPr>
            <a:r>
              <a:rPr lang="en-US" sz="4400">
                <a:solidFill>
                  <a:srgbClr val="861F41"/>
                </a:solidFill>
                <a:latin typeface="Trebuchet MS"/>
                <a:ea typeface="Trebuchet MS"/>
                <a:cs typeface="Trebuchet MS"/>
                <a:sym typeface="Trebuchet MS"/>
              </a:rPr>
              <a:t>Comparison of Scopus &amp; Web of Science</a:t>
            </a:r>
            <a:endParaRPr/>
          </a:p>
        </p:txBody>
      </p:sp>
      <p:sp>
        <p:nvSpPr>
          <p:cNvPr id="559" name="Google Shape;559;p34"/>
          <p:cNvSpPr txBox="1">
            <a:spLocks noGrp="1"/>
          </p:cNvSpPr>
          <p:nvPr>
            <p:ph type="body" idx="1"/>
          </p:nvPr>
        </p:nvSpPr>
        <p:spPr>
          <a:xfrm>
            <a:off x="798437" y="2344730"/>
            <a:ext cx="3505494" cy="3785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22860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2000">
                <a:solidFill>
                  <a:srgbClr val="171512"/>
                </a:solidFill>
                <a:latin typeface="Trebuchet MS"/>
                <a:ea typeface="Trebuchet MS"/>
                <a:cs typeface="Trebuchet MS"/>
                <a:sym typeface="Trebuchet MS"/>
              </a:rPr>
              <a:t>2019: research analytics completed for ‘College A’</a:t>
            </a:r>
            <a:endParaRPr/>
          </a:p>
          <a:p>
            <a:pPr marL="228600" lvl="0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 sz="2000">
                <a:solidFill>
                  <a:srgbClr val="171512"/>
                </a:solidFill>
                <a:latin typeface="Trebuchet MS"/>
                <a:ea typeface="Trebuchet MS"/>
                <a:cs typeface="Trebuchet MS"/>
                <a:sym typeface="Trebuchet MS"/>
              </a:rPr>
              <a:t>Data sources compared for overlap and unique coverage</a:t>
            </a:r>
            <a:endParaRPr/>
          </a:p>
          <a:p>
            <a:pPr marL="228600" lvl="0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 sz="2000">
                <a:solidFill>
                  <a:srgbClr val="171512"/>
                </a:solidFill>
                <a:latin typeface="Trebuchet MS"/>
                <a:ea typeface="Trebuchet MS"/>
                <a:cs typeface="Trebuchet MS"/>
                <a:sym typeface="Trebuchet MS"/>
              </a:rPr>
              <a:t>Overall, there were significant numbers of unique documents from both databases</a:t>
            </a:r>
            <a:endParaRPr/>
          </a:p>
        </p:txBody>
      </p:sp>
      <p:sp>
        <p:nvSpPr>
          <p:cNvPr id="560" name="Google Shape;560;p34" descr="Graph"/>
          <p:cNvSpPr/>
          <p:nvPr/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1" name="Google Shape;561;p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rgbClr val="C8CACA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t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2" name="Google Shape;562;p34" descr="Bar graph showing the overlap and unique coverage of two databases: Web of Science and Scopus.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93502" y="807593"/>
            <a:ext cx="4244050" cy="5239568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303030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 sz="1200">
              <a:solidFill>
                <a:srgbClr val="30303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35"/>
          <p:cNvSpPr txBox="1">
            <a:spLocks noGrp="1"/>
          </p:cNvSpPr>
          <p:nvPr>
            <p:ph type="title"/>
          </p:nvPr>
        </p:nvSpPr>
        <p:spPr>
          <a:xfrm>
            <a:off x="983973" y="363332"/>
            <a:ext cx="4625257" cy="676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rebuchet MS"/>
              <a:buNone/>
            </a:pPr>
            <a:r>
              <a:rPr lang="en-US"/>
              <a:t>Future Elements Work</a:t>
            </a:r>
            <a:endParaRPr/>
          </a:p>
        </p:txBody>
      </p:sp>
      <p:sp>
        <p:nvSpPr>
          <p:cNvPr id="569" name="Google Shape;569;p35"/>
          <p:cNvSpPr txBox="1">
            <a:spLocks noGrp="1"/>
          </p:cNvSpPr>
          <p:nvPr>
            <p:ph type="sldNum" idx="12"/>
          </p:nvPr>
        </p:nvSpPr>
        <p:spPr>
          <a:xfrm>
            <a:off x="9226826" y="62867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  <p:sp>
        <p:nvSpPr>
          <p:cNvPr id="570" name="Google Shape;570;p35"/>
          <p:cNvSpPr txBox="1">
            <a:spLocks noGrp="1"/>
          </p:cNvSpPr>
          <p:nvPr>
            <p:ph type="body" idx="1"/>
          </p:nvPr>
        </p:nvSpPr>
        <p:spPr>
          <a:xfrm>
            <a:off x="845821" y="1211580"/>
            <a:ext cx="4763410" cy="4851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228600" lvl="0" indent="-18288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sz="2400"/>
              <a:t>College of Science will require Elements eFARs next fiscal year</a:t>
            </a:r>
            <a:endParaRPr/>
          </a:p>
          <a:p>
            <a:pPr marL="4572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endParaRPr sz="2400"/>
          </a:p>
          <a:p>
            <a:pPr marL="228600" lvl="0" indent="-18288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sz="2400"/>
              <a:t>Department of Chemistry has asked faculty to submit forms for our team to curate profiles over the next year </a:t>
            </a:r>
            <a:endParaRPr/>
          </a:p>
          <a:p>
            <a:pPr marL="4572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endParaRPr sz="2400"/>
          </a:p>
          <a:p>
            <a:pPr marL="228600" lvl="0" indent="-18288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sz="2400"/>
              <a:t>Transportation Institute (VTTI) expressed interest in profile curation</a:t>
            </a:r>
            <a:endParaRPr/>
          </a:p>
          <a:p>
            <a:pPr marL="4572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endParaRPr sz="2400"/>
          </a:p>
          <a:p>
            <a:pPr marL="228600" lvl="0" indent="-18288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sz="2400"/>
              <a:t>ORCID Write in the works</a:t>
            </a:r>
            <a:endParaRPr/>
          </a:p>
        </p:txBody>
      </p:sp>
      <p:grpSp>
        <p:nvGrpSpPr>
          <p:cNvPr id="571" name="Google Shape;571;p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176584" y="1616704"/>
            <a:ext cx="4343400" cy="3047601"/>
            <a:chOff x="0" y="668324"/>
            <a:chExt cx="4343400" cy="3047601"/>
          </a:xfrm>
        </p:grpSpPr>
        <p:sp>
          <p:nvSpPr>
            <p:cNvPr id="572" name="Google Shape;572;p35"/>
            <p:cNvSpPr/>
            <p:nvPr/>
          </p:nvSpPr>
          <p:spPr>
            <a:xfrm>
              <a:off x="0" y="668324"/>
              <a:ext cx="4343400" cy="27146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quadBezTo>
                    <a:pt x="20000" y="40000"/>
                    <a:pt x="101250" y="15000"/>
                  </a:quadBezTo>
                  <a:lnTo>
                    <a:pt x="100194" y="0"/>
                  </a:lnTo>
                  <a:lnTo>
                    <a:pt x="120000" y="24000"/>
                  </a:lnTo>
                  <a:lnTo>
                    <a:pt x="104419" y="60000"/>
                  </a:lnTo>
                  <a:lnTo>
                    <a:pt x="103363" y="45000"/>
                  </a:lnTo>
                  <a:quadBezTo>
                    <a:pt x="30000" y="55000"/>
                    <a:pt x="0" y="120000"/>
                  </a:quadBezTo>
                  <a:close/>
                </a:path>
              </a:pathLst>
            </a:custGeom>
            <a:solidFill>
              <a:srgbClr val="F6D5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5"/>
            <p:cNvSpPr/>
            <p:nvPr/>
          </p:nvSpPr>
          <p:spPr>
            <a:xfrm>
              <a:off x="551611" y="2656271"/>
              <a:ext cx="112928" cy="112928"/>
            </a:xfrm>
            <a:prstGeom prst="ellipse">
              <a:avLst/>
            </a:prstGeom>
            <a:solidFill>
              <a:srgbClr val="E8752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5"/>
            <p:cNvSpPr/>
            <p:nvPr/>
          </p:nvSpPr>
          <p:spPr>
            <a:xfrm>
              <a:off x="608076" y="2712735"/>
              <a:ext cx="1012012" cy="7845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5"/>
            <p:cNvSpPr txBox="1"/>
            <p:nvPr/>
          </p:nvSpPr>
          <p:spPr>
            <a:xfrm>
              <a:off x="608076" y="2712735"/>
              <a:ext cx="1012012" cy="7845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9825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1800"/>
                <a:buFont typeface="Calibri"/>
                <a:buNone/>
              </a:pPr>
              <a:r>
                <a:rPr lang="en-US" sz="1800">
                  <a:solidFill>
                    <a:schemeClr val="accent5"/>
                  </a:solidFill>
                  <a:latin typeface="Calibri"/>
                  <a:ea typeface="Calibri"/>
                  <a:cs typeface="Calibri"/>
                  <a:sym typeface="Calibri"/>
                </a:rPr>
                <a:t>Promote &amp; educate</a:t>
              </a:r>
              <a:endParaRPr/>
            </a:p>
          </p:txBody>
        </p:sp>
        <p:sp>
          <p:nvSpPr>
            <p:cNvPr id="576" name="Google Shape;576;p35"/>
            <p:cNvSpPr/>
            <p:nvPr/>
          </p:nvSpPr>
          <p:spPr>
            <a:xfrm>
              <a:off x="1548422" y="1918436"/>
              <a:ext cx="204139" cy="204139"/>
            </a:xfrm>
            <a:prstGeom prst="ellipse">
              <a:avLst/>
            </a:prstGeom>
            <a:solidFill>
              <a:srgbClr val="E8752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5"/>
            <p:cNvSpPr/>
            <p:nvPr/>
          </p:nvSpPr>
          <p:spPr>
            <a:xfrm>
              <a:off x="1690249" y="2239169"/>
              <a:ext cx="1042416" cy="14767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5"/>
            <p:cNvSpPr txBox="1"/>
            <p:nvPr/>
          </p:nvSpPr>
          <p:spPr>
            <a:xfrm>
              <a:off x="1690249" y="2239169"/>
              <a:ext cx="1042416" cy="14767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815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1800"/>
                <a:buFont typeface="Calibri"/>
                <a:buNone/>
              </a:pPr>
              <a:r>
                <a:rPr lang="en-US" sz="1800">
                  <a:solidFill>
                    <a:schemeClr val="accent5"/>
                  </a:solidFill>
                  <a:latin typeface="Calibri"/>
                  <a:ea typeface="Calibri"/>
                  <a:cs typeface="Calibri"/>
                  <a:sym typeface="Calibri"/>
                </a:rPr>
                <a:t>Offer services</a:t>
              </a:r>
              <a:endParaRPr/>
            </a:p>
          </p:txBody>
        </p:sp>
        <p:sp>
          <p:nvSpPr>
            <p:cNvPr id="579" name="Google Shape;579;p35"/>
            <p:cNvSpPr/>
            <p:nvPr/>
          </p:nvSpPr>
          <p:spPr>
            <a:xfrm>
              <a:off x="2747200" y="1469437"/>
              <a:ext cx="282321" cy="282321"/>
            </a:xfrm>
            <a:prstGeom prst="ellipse">
              <a:avLst/>
            </a:prstGeom>
            <a:solidFill>
              <a:srgbClr val="E8752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5"/>
            <p:cNvSpPr/>
            <p:nvPr/>
          </p:nvSpPr>
          <p:spPr>
            <a:xfrm>
              <a:off x="2838658" y="1809395"/>
              <a:ext cx="1042416" cy="18866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5"/>
            <p:cNvSpPr txBox="1"/>
            <p:nvPr/>
          </p:nvSpPr>
          <p:spPr>
            <a:xfrm>
              <a:off x="2838658" y="1809395"/>
              <a:ext cx="1042416" cy="18866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9575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1800"/>
                <a:buFont typeface="Calibri"/>
                <a:buNone/>
              </a:pPr>
              <a:r>
                <a:rPr lang="en-US" sz="1800">
                  <a:solidFill>
                    <a:schemeClr val="accent5"/>
                  </a:solidFill>
                  <a:latin typeface="Calibri"/>
                  <a:ea typeface="Calibri"/>
                  <a:cs typeface="Calibri"/>
                  <a:sym typeface="Calibri"/>
                </a:rPr>
                <a:t>Provide services</a:t>
              </a:r>
              <a:endParaRPr/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36"/>
          <p:cNvSpPr txBox="1">
            <a:spLocks noGrp="1"/>
          </p:cNvSpPr>
          <p:nvPr>
            <p:ph type="title"/>
          </p:nvPr>
        </p:nvSpPr>
        <p:spPr>
          <a:xfrm>
            <a:off x="3064564" y="1814332"/>
            <a:ext cx="6062870" cy="3229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</a:pPr>
            <a:r>
              <a:rPr lang="en-US"/>
              <a:t>Reputational Support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37"/>
          <p:cNvSpPr txBox="1">
            <a:spLocks noGrp="1"/>
          </p:cNvSpPr>
          <p:nvPr>
            <p:ph type="title"/>
          </p:nvPr>
        </p:nvSpPr>
        <p:spPr>
          <a:xfrm>
            <a:off x="761506" y="1086309"/>
            <a:ext cx="4010937" cy="4551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rebuchet MS"/>
              <a:buNone/>
            </a:pPr>
            <a:r>
              <a:rPr lang="en-US" sz="4400">
                <a:latin typeface="Trebuchet MS"/>
                <a:ea typeface="Trebuchet MS"/>
                <a:cs typeface="Trebuchet MS"/>
                <a:sym typeface="Trebuchet MS"/>
              </a:rPr>
              <a:t>Virginia Tech Experts</a:t>
            </a:r>
            <a:endParaRPr/>
          </a:p>
        </p:txBody>
      </p:sp>
      <p:grpSp>
        <p:nvGrpSpPr>
          <p:cNvPr id="593" name="Google Shape;593;p3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993486" y="303581"/>
            <a:ext cx="6301601" cy="5876368"/>
            <a:chOff x="0" y="0"/>
            <a:chExt cx="6301601" cy="5876368"/>
          </a:xfrm>
        </p:grpSpPr>
        <p:sp>
          <p:nvSpPr>
            <p:cNvPr id="594" name="Google Shape;594;p37"/>
            <p:cNvSpPr/>
            <p:nvPr/>
          </p:nvSpPr>
          <p:spPr>
            <a:xfrm>
              <a:off x="0" y="0"/>
              <a:ext cx="6301601" cy="1236616"/>
            </a:xfrm>
            <a:prstGeom prst="roundRect">
              <a:avLst>
                <a:gd name="adj" fmla="val 10000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7"/>
            <p:cNvSpPr/>
            <p:nvPr/>
          </p:nvSpPr>
          <p:spPr>
            <a:xfrm>
              <a:off x="374076" y="280678"/>
              <a:ext cx="680139" cy="680139"/>
            </a:xfrm>
            <a:prstGeom prst="rect">
              <a:avLst/>
            </a:prstGeom>
            <a:blipFill rotWithShape="1">
              <a:blip r:embed="rId3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7"/>
            <p:cNvSpPr/>
            <p:nvPr/>
          </p:nvSpPr>
          <p:spPr>
            <a:xfrm>
              <a:off x="1428292" y="2439"/>
              <a:ext cx="4873308" cy="12366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7"/>
            <p:cNvSpPr txBox="1"/>
            <p:nvPr/>
          </p:nvSpPr>
          <p:spPr>
            <a:xfrm>
              <a:off x="1428292" y="2439"/>
              <a:ext cx="4873308" cy="12366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0875" tIns="130875" rIns="130875" bIns="1308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lang="en-US" sz="20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Public profile system unique to Virginia Tech researchers</a:t>
              </a:r>
              <a:endParaRPr dirty="0"/>
            </a:p>
          </p:txBody>
        </p:sp>
        <p:sp>
          <p:nvSpPr>
            <p:cNvPr id="598" name="Google Shape;598;p37"/>
            <p:cNvSpPr/>
            <p:nvPr/>
          </p:nvSpPr>
          <p:spPr>
            <a:xfrm>
              <a:off x="0" y="1548210"/>
              <a:ext cx="6301601" cy="1236616"/>
            </a:xfrm>
            <a:prstGeom prst="roundRect">
              <a:avLst>
                <a:gd name="adj" fmla="val 10000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7"/>
            <p:cNvSpPr/>
            <p:nvPr/>
          </p:nvSpPr>
          <p:spPr>
            <a:xfrm>
              <a:off x="374076" y="1826449"/>
              <a:ext cx="680139" cy="680139"/>
            </a:xfrm>
            <a:prstGeom prst="rect">
              <a:avLst/>
            </a:prstGeom>
            <a:blipFill rotWithShape="1">
              <a:blip r:embed="rId4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7"/>
            <p:cNvSpPr/>
            <p:nvPr/>
          </p:nvSpPr>
          <p:spPr>
            <a:xfrm>
              <a:off x="1428292" y="1548210"/>
              <a:ext cx="4873308" cy="12366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7"/>
            <p:cNvSpPr txBox="1"/>
            <p:nvPr/>
          </p:nvSpPr>
          <p:spPr>
            <a:xfrm>
              <a:off x="1428292" y="1548210"/>
              <a:ext cx="4873308" cy="12366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0875" tIns="130875" rIns="130875" bIns="1308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Data from Elements feeds directly into Experts</a:t>
              </a:r>
              <a:endParaRPr/>
            </a:p>
          </p:txBody>
        </p:sp>
        <p:sp>
          <p:nvSpPr>
            <p:cNvPr id="602" name="Google Shape;602;p37"/>
            <p:cNvSpPr/>
            <p:nvPr/>
          </p:nvSpPr>
          <p:spPr>
            <a:xfrm>
              <a:off x="0" y="3093981"/>
              <a:ext cx="6301601" cy="1236616"/>
            </a:xfrm>
            <a:prstGeom prst="roundRect">
              <a:avLst>
                <a:gd name="adj" fmla="val 10000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7"/>
            <p:cNvSpPr/>
            <p:nvPr/>
          </p:nvSpPr>
          <p:spPr>
            <a:xfrm>
              <a:off x="374076" y="3372220"/>
              <a:ext cx="680139" cy="680139"/>
            </a:xfrm>
            <a:prstGeom prst="rect">
              <a:avLst/>
            </a:prstGeom>
            <a:blipFill rotWithShape="1">
              <a:blip r:embed="rId5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7"/>
            <p:cNvSpPr/>
            <p:nvPr/>
          </p:nvSpPr>
          <p:spPr>
            <a:xfrm>
              <a:off x="1428292" y="3093981"/>
              <a:ext cx="4873308" cy="12366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7"/>
            <p:cNvSpPr txBox="1"/>
            <p:nvPr/>
          </p:nvSpPr>
          <p:spPr>
            <a:xfrm>
              <a:off x="1428292" y="3093981"/>
              <a:ext cx="4873308" cy="12366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0875" tIns="130875" rIns="130875" bIns="1308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Elements users must toggle their Elements profile from “internal” to “public” for it to display on Experts</a:t>
              </a:r>
              <a:endParaRPr/>
            </a:p>
          </p:txBody>
        </p:sp>
        <p:sp>
          <p:nvSpPr>
            <p:cNvPr id="606" name="Google Shape;606;p37"/>
            <p:cNvSpPr/>
            <p:nvPr/>
          </p:nvSpPr>
          <p:spPr>
            <a:xfrm>
              <a:off x="0" y="4639752"/>
              <a:ext cx="6301601" cy="1236616"/>
            </a:xfrm>
            <a:prstGeom prst="roundRect">
              <a:avLst>
                <a:gd name="adj" fmla="val 10000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7"/>
            <p:cNvSpPr/>
            <p:nvPr/>
          </p:nvSpPr>
          <p:spPr>
            <a:xfrm>
              <a:off x="374076" y="4917991"/>
              <a:ext cx="680139" cy="680139"/>
            </a:xfrm>
            <a:prstGeom prst="rect">
              <a:avLst/>
            </a:prstGeom>
            <a:blipFill rotWithShape="1">
              <a:blip r:embed="rId6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7"/>
            <p:cNvSpPr/>
            <p:nvPr/>
          </p:nvSpPr>
          <p:spPr>
            <a:xfrm>
              <a:off x="1428292" y="4639752"/>
              <a:ext cx="4873308" cy="12366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7"/>
            <p:cNvSpPr txBox="1"/>
            <p:nvPr/>
          </p:nvSpPr>
          <p:spPr>
            <a:xfrm>
              <a:off x="1428292" y="4639752"/>
              <a:ext cx="4873308" cy="12366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0875" tIns="130875" rIns="130875" bIns="1308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All grant data set to internal, because some of the data is sensitive or confidential, and it is not possible to filter this</a:t>
              </a:r>
              <a:endParaRPr/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38"/>
          <p:cNvSpPr txBox="1"/>
          <p:nvPr/>
        </p:nvSpPr>
        <p:spPr>
          <a:xfrm>
            <a:off x="1040130" y="343147"/>
            <a:ext cx="1007986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Data 🡪 Elements 🡪 Experts</a:t>
            </a:r>
            <a:endParaRPr sz="36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615" name="Google Shape;615;p38" descr="Diagram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4045" y="959444"/>
            <a:ext cx="8383910" cy="52312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39"/>
          <p:cNvSpPr txBox="1">
            <a:spLocks noGrp="1"/>
          </p:cNvSpPr>
          <p:nvPr>
            <p:ph type="title"/>
          </p:nvPr>
        </p:nvSpPr>
        <p:spPr>
          <a:xfrm>
            <a:off x="983973" y="363332"/>
            <a:ext cx="9988826" cy="676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61F41"/>
              </a:buClr>
              <a:buSzPct val="100000"/>
              <a:buFont typeface="Trebuchet MS"/>
              <a:buNone/>
            </a:pPr>
            <a:r>
              <a:rPr lang="en-US" sz="4000">
                <a:solidFill>
                  <a:srgbClr val="861F41"/>
                </a:solidFill>
                <a:latin typeface="Trebuchet MS"/>
                <a:ea typeface="Trebuchet MS"/>
                <a:cs typeface="Trebuchet MS"/>
                <a:sym typeface="Trebuchet MS"/>
              </a:rPr>
              <a:t>Virginia Tech Experts Webpage </a:t>
            </a:r>
            <a:r>
              <a:rPr lang="en-US" sz="4000">
                <a:latin typeface="Trebuchet MS"/>
                <a:ea typeface="Trebuchet MS"/>
                <a:cs typeface="Trebuchet MS"/>
                <a:sym typeface="Trebuchet MS"/>
              </a:rPr>
              <a:t>Landing Page</a:t>
            </a:r>
            <a:endParaRPr/>
          </a:p>
        </p:txBody>
      </p:sp>
      <p:pic>
        <p:nvPicPr>
          <p:cNvPr id="621" name="Google Shape;621;p39" descr="Screen shot of VT Experts landing p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63936" y="1282888"/>
            <a:ext cx="8464128" cy="34491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4"/>
          <p:cNvSpPr txBox="1">
            <a:spLocks noGrp="1"/>
          </p:cNvSpPr>
          <p:nvPr>
            <p:ph type="title"/>
          </p:nvPr>
        </p:nvSpPr>
        <p:spPr>
          <a:xfrm>
            <a:off x="983973" y="363332"/>
            <a:ext cx="9988826" cy="676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rebuchet MS"/>
              <a:buNone/>
            </a:pPr>
            <a:r>
              <a:rPr lang="en-US"/>
              <a:t>Research Impact &amp; Intel Team</a:t>
            </a:r>
            <a:endParaRPr/>
          </a:p>
        </p:txBody>
      </p:sp>
      <p:sp>
        <p:nvSpPr>
          <p:cNvPr id="178" name="Google Shape;178;p4"/>
          <p:cNvSpPr txBox="1">
            <a:spLocks noGrp="1"/>
          </p:cNvSpPr>
          <p:nvPr>
            <p:ph type="sldNum" idx="12"/>
          </p:nvPr>
        </p:nvSpPr>
        <p:spPr>
          <a:xfrm>
            <a:off x="9226826" y="62867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pic>
        <p:nvPicPr>
          <p:cNvPr id="179" name="Google Shape;179;p4" descr="A picture containing person, outdoor, clothing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7946" y="1624650"/>
            <a:ext cx="1117901" cy="155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4" descr="A person wearing glasses&#10;&#10;Description automatically generated with low confidence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118" y="1642929"/>
            <a:ext cx="1091315" cy="1452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4" descr="Photo of Sarah Over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4173" y="1642929"/>
            <a:ext cx="1203000" cy="1452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2780" y="1625701"/>
            <a:ext cx="1184275" cy="1550324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4"/>
          <p:cNvSpPr txBox="1"/>
          <p:nvPr/>
        </p:nvSpPr>
        <p:spPr>
          <a:xfrm>
            <a:off x="664700" y="3381949"/>
            <a:ext cx="171746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E87722"/>
                </a:solidFill>
                <a:latin typeface="Calibri"/>
                <a:ea typeface="Calibri"/>
                <a:cs typeface="Calibri"/>
                <a:sym typeface="Calibri"/>
              </a:rPr>
              <a:t>Rachel Miles, MLIS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Research Impact Coordinator</a:t>
            </a:r>
            <a:endParaRPr/>
          </a:p>
        </p:txBody>
      </p:sp>
      <p:sp>
        <p:nvSpPr>
          <p:cNvPr id="184" name="Google Shape;184;p4"/>
          <p:cNvSpPr txBox="1"/>
          <p:nvPr/>
        </p:nvSpPr>
        <p:spPr>
          <a:xfrm>
            <a:off x="2582182" y="3381949"/>
            <a:ext cx="1717463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E87722"/>
                </a:solidFill>
                <a:latin typeface="Calibri"/>
                <a:ea typeface="Calibri"/>
                <a:cs typeface="Calibri"/>
                <a:sym typeface="Calibri"/>
              </a:rPr>
              <a:t>Sarah Over, Ph.D</a:t>
            </a:r>
            <a:endParaRPr sz="1000" b="0" i="0" u="none" strike="noStrike" cap="none">
              <a:solidFill>
                <a:srgbClr val="E877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Engineering Collections &amp; Research Analyst</a:t>
            </a:r>
            <a:endParaRPr/>
          </a:p>
        </p:txBody>
      </p:sp>
      <p:sp>
        <p:nvSpPr>
          <p:cNvPr id="185" name="Google Shape;185;p4"/>
          <p:cNvSpPr txBox="1"/>
          <p:nvPr/>
        </p:nvSpPr>
        <p:spPr>
          <a:xfrm>
            <a:off x="4725542" y="3366560"/>
            <a:ext cx="171746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E87722"/>
                </a:solidFill>
                <a:latin typeface="Calibri"/>
                <a:ea typeface="Calibri"/>
                <a:cs typeface="Calibri"/>
                <a:sym typeface="Calibri"/>
              </a:rPr>
              <a:t>Connie Stovall, MLIS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Director for Research Impact &amp; Intel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4"/>
          <p:cNvSpPr txBox="1"/>
          <p:nvPr/>
        </p:nvSpPr>
        <p:spPr>
          <a:xfrm>
            <a:off x="6696185" y="3355477"/>
            <a:ext cx="1717463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E87722"/>
                </a:solidFill>
                <a:latin typeface="Calibri"/>
                <a:ea typeface="Calibri"/>
                <a:cs typeface="Calibri"/>
                <a:sym typeface="Calibri"/>
              </a:rPr>
              <a:t>New Position, MLIS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Research Impact Analyst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Please Apply!</a:t>
            </a:r>
            <a:endParaRPr/>
          </a:p>
        </p:txBody>
      </p:sp>
      <p:pic>
        <p:nvPicPr>
          <p:cNvPr id="187" name="Google Shape;187;p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12263" y="3441814"/>
            <a:ext cx="573764" cy="751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71859" y="3441814"/>
            <a:ext cx="573764" cy="751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2159" y="2530792"/>
            <a:ext cx="573764" cy="751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3988" y="1650523"/>
            <a:ext cx="573764" cy="751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8925" y="2554079"/>
            <a:ext cx="573764" cy="751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29219" y="1625701"/>
            <a:ext cx="573764" cy="751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05771" y="2530792"/>
            <a:ext cx="573764" cy="751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85917" y="1642929"/>
            <a:ext cx="573764" cy="75111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4"/>
          <p:cNvSpPr txBox="1"/>
          <p:nvPr/>
        </p:nvSpPr>
        <p:spPr>
          <a:xfrm>
            <a:off x="9157369" y="4459512"/>
            <a:ext cx="1717463" cy="80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E87722"/>
                </a:solidFill>
                <a:latin typeface="Calibri"/>
                <a:ea typeface="Calibri"/>
                <a:cs typeface="Calibri"/>
                <a:sym typeface="Calibri"/>
              </a:rPr>
              <a:t>Students!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4-8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40"/>
          <p:cNvSpPr txBox="1">
            <a:spLocks noGrp="1"/>
          </p:cNvSpPr>
          <p:nvPr>
            <p:ph type="title"/>
          </p:nvPr>
        </p:nvSpPr>
        <p:spPr>
          <a:xfrm>
            <a:off x="729447" y="1779735"/>
            <a:ext cx="2719347" cy="3191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rebuchet MS"/>
              <a:buNone/>
            </a:pPr>
            <a:r>
              <a:rPr lang="en-US"/>
              <a:t>Filter by Department</a:t>
            </a:r>
            <a:endParaRPr/>
          </a:p>
        </p:txBody>
      </p:sp>
      <p:sp>
        <p:nvSpPr>
          <p:cNvPr id="627" name="Google Shape;627;p40"/>
          <p:cNvSpPr txBox="1">
            <a:spLocks noGrp="1"/>
          </p:cNvSpPr>
          <p:nvPr>
            <p:ph type="sldNum" idx="12"/>
          </p:nvPr>
        </p:nvSpPr>
        <p:spPr>
          <a:xfrm>
            <a:off x="9226826" y="62867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  <p:pic>
        <p:nvPicPr>
          <p:cNvPr id="628" name="Google Shape;628;p40" descr="Screenshot showing filtering by department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5066" y="206099"/>
            <a:ext cx="8275861" cy="5828852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41"/>
          <p:cNvSpPr txBox="1">
            <a:spLocks noGrp="1"/>
          </p:cNvSpPr>
          <p:nvPr>
            <p:ph type="title"/>
          </p:nvPr>
        </p:nvSpPr>
        <p:spPr>
          <a:xfrm>
            <a:off x="775724" y="1816484"/>
            <a:ext cx="2136417" cy="3225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rebuchet MS"/>
              <a:buNone/>
            </a:pPr>
            <a:r>
              <a:rPr lang="en-US"/>
              <a:t>Filter by Topic Area</a:t>
            </a:r>
            <a:endParaRPr/>
          </a:p>
        </p:txBody>
      </p:sp>
      <p:sp>
        <p:nvSpPr>
          <p:cNvPr id="634" name="Google Shape;634;p41"/>
          <p:cNvSpPr txBox="1">
            <a:spLocks noGrp="1"/>
          </p:cNvSpPr>
          <p:nvPr>
            <p:ph type="sldNum" idx="12"/>
          </p:nvPr>
        </p:nvSpPr>
        <p:spPr>
          <a:xfrm>
            <a:off x="9226826" y="62867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  <p:pic>
        <p:nvPicPr>
          <p:cNvPr id="635" name="Google Shape;635;p41" descr="Screenshot showing filtering by topic area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95"/>
          <a:stretch/>
        </p:blipFill>
        <p:spPr>
          <a:xfrm>
            <a:off x="3193431" y="149608"/>
            <a:ext cx="7933455" cy="604136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0" name="Google Shape;640;p42" descr="Screenshot showing filtering by topic availability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7825" y="276550"/>
            <a:ext cx="8162767" cy="5788788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41" name="Google Shape;641;p42"/>
          <p:cNvSpPr txBox="1">
            <a:spLocks noGrp="1"/>
          </p:cNvSpPr>
          <p:nvPr>
            <p:ph type="sldNum" idx="12"/>
          </p:nvPr>
        </p:nvSpPr>
        <p:spPr>
          <a:xfrm>
            <a:off x="9226826" y="62867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  <p:sp>
        <p:nvSpPr>
          <p:cNvPr id="642" name="Google Shape;642;p42"/>
          <p:cNvSpPr txBox="1"/>
          <p:nvPr/>
        </p:nvSpPr>
        <p:spPr>
          <a:xfrm>
            <a:off x="811408" y="1816484"/>
            <a:ext cx="2406417" cy="3225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rebuchet MS"/>
              <a:buNone/>
            </a:pPr>
            <a:r>
              <a:rPr lang="en-US" sz="32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Filter by Topic Availability</a:t>
            </a:r>
            <a:endParaRPr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7" name="Google Shape;647;p43" descr="Screenshot of experts profil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5860" y="711174"/>
            <a:ext cx="9976104" cy="5536737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48" name="Google Shape;648;p43"/>
          <p:cNvSpPr/>
          <p:nvPr/>
        </p:nvSpPr>
        <p:spPr>
          <a:xfrm>
            <a:off x="9518158" y="722443"/>
            <a:ext cx="1885950" cy="101727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9033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Tabs correspond to Elements sections</a:t>
            </a:r>
            <a:endParaRPr/>
          </a:p>
        </p:txBody>
      </p:sp>
      <p:sp>
        <p:nvSpPr>
          <p:cNvPr id="649" name="Google Shape;649;p43"/>
          <p:cNvSpPr txBox="1"/>
          <p:nvPr/>
        </p:nvSpPr>
        <p:spPr>
          <a:xfrm>
            <a:off x="2763203" y="80518"/>
            <a:ext cx="609790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Example of an Experts Profile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4" name="Google Shape;654;p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5192" y="179435"/>
            <a:ext cx="9588571" cy="595373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55" name="Google Shape;655;p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687575" y="1965775"/>
            <a:ext cx="1635900" cy="1463100"/>
          </a:xfrm>
          <a:prstGeom prst="ellipse">
            <a:avLst/>
          </a:prstGeom>
          <a:noFill/>
          <a:ln w="762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6" name="Google Shape;656;p44"/>
          <p:cNvSpPr txBox="1"/>
          <p:nvPr/>
        </p:nvSpPr>
        <p:spPr>
          <a:xfrm>
            <a:off x="3570750" y="179436"/>
            <a:ext cx="5116830" cy="1015663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Unfortunately, adoption is slow with only 239 of 4,000+ faculty making their profiles public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45"/>
          <p:cNvSpPr txBox="1"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rebuchet MS"/>
              <a:buNone/>
            </a:pPr>
            <a:r>
              <a:rPr lang="en-US" sz="4000">
                <a:latin typeface="Trebuchet MS"/>
                <a:ea typeface="Trebuchet MS"/>
                <a:cs typeface="Trebuchet MS"/>
                <a:sym typeface="Trebuchet MS"/>
              </a:rPr>
              <a:t>Improving Messaging</a:t>
            </a:r>
            <a:endParaRPr/>
          </a:p>
        </p:txBody>
      </p:sp>
      <p:cxnSp>
        <p:nvCxnSpPr>
          <p:cNvPr id="662" name="Google Shape;662;p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655320" y="2316480"/>
            <a:ext cx="4572000" cy="0"/>
          </a:xfrm>
          <a:prstGeom prst="straightConnector1">
            <a:avLst/>
          </a:prstGeom>
          <a:noFill/>
          <a:ln w="19050" cap="sq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63" name="Google Shape;663;p45"/>
          <p:cNvSpPr txBox="1">
            <a:spLocks noGrp="1"/>
          </p:cNvSpPr>
          <p:nvPr>
            <p:ph type="body" idx="1"/>
          </p:nvPr>
        </p:nvSpPr>
        <p:spPr>
          <a:xfrm>
            <a:off x="655321" y="2575034"/>
            <a:ext cx="5120113" cy="3462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sz="24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Next steps:</a:t>
            </a:r>
            <a:endParaRPr/>
          </a:p>
          <a:p>
            <a:pPr marL="342900" lvl="0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Communication plan for Elements &amp; Experts</a:t>
            </a:r>
            <a:endParaRPr/>
          </a:p>
          <a:p>
            <a:pPr marL="342900" lvl="0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How faculty activity data is used, by whom, and why </a:t>
            </a:r>
            <a:endParaRPr/>
          </a:p>
          <a:p>
            <a:pPr marL="342900" lvl="0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How activity data might be used in the future</a:t>
            </a:r>
            <a:endParaRPr/>
          </a:p>
          <a:p>
            <a:pPr marL="342900" lvl="0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How Experts can improve scholar visibility and boost institutional reputation </a:t>
            </a:r>
            <a:endParaRPr/>
          </a:p>
        </p:txBody>
      </p:sp>
      <p:sp>
        <p:nvSpPr>
          <p:cNvPr id="664" name="Google Shape;664;p45"/>
          <p:cNvSpPr txBox="1">
            <a:spLocks noGrp="1"/>
          </p:cNvSpPr>
          <p:nvPr>
            <p:ph type="sldNum" idx="12"/>
          </p:nvPr>
        </p:nvSpPr>
        <p:spPr>
          <a:xfrm>
            <a:off x="6941820" y="6356350"/>
            <a:ext cx="11658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45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5" name="Google Shape;665;p45" descr="Multi-coloured dialogue boxes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 extrusionOk="0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46"/>
          <p:cNvSpPr txBox="1">
            <a:spLocks noGrp="1"/>
          </p:cNvSpPr>
          <p:nvPr>
            <p:ph type="title"/>
          </p:nvPr>
        </p:nvSpPr>
        <p:spPr>
          <a:xfrm>
            <a:off x="983973" y="363331"/>
            <a:ext cx="9988826" cy="1065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rebuchet MS"/>
              <a:buNone/>
            </a:pPr>
            <a:r>
              <a:rPr lang="en-US"/>
              <a:t>THANK YOU!</a:t>
            </a:r>
            <a:br>
              <a:rPr lang="en-US"/>
            </a:br>
            <a:br>
              <a:rPr lang="en-US"/>
            </a:br>
            <a:r>
              <a:rPr lang="en-US"/>
              <a:t>QUESTIONS?</a:t>
            </a:r>
            <a:endParaRPr/>
          </a:p>
        </p:txBody>
      </p:sp>
      <p:sp>
        <p:nvSpPr>
          <p:cNvPr id="671" name="Google Shape;671;p46"/>
          <p:cNvSpPr txBox="1">
            <a:spLocks noGrp="1"/>
          </p:cNvSpPr>
          <p:nvPr>
            <p:ph type="sldNum" idx="4294967295"/>
          </p:nvPr>
        </p:nvSpPr>
        <p:spPr>
          <a:xfrm>
            <a:off x="9448800" y="62865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46</a:t>
            </a:fld>
            <a:endParaRPr/>
          </a:p>
        </p:txBody>
      </p:sp>
      <p:pic>
        <p:nvPicPr>
          <p:cNvPr id="672" name="Google Shape;672;p46" descr="A picture containing person, outdoor, clothing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33162" y="1594753"/>
            <a:ext cx="1667881" cy="2314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46" descr="A person wearing glasses&#10;&#10;Description automatically generated with low confidence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3973" y="1630501"/>
            <a:ext cx="1893228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p46" descr="Photo of Sarah Over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6176" y="1630501"/>
            <a:ext cx="1893228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46"/>
          <p:cNvSpPr txBox="1"/>
          <p:nvPr/>
        </p:nvSpPr>
        <p:spPr>
          <a:xfrm>
            <a:off x="896092" y="4359269"/>
            <a:ext cx="1981109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E87722"/>
                </a:solidFill>
                <a:latin typeface="Calibri"/>
                <a:ea typeface="Calibri"/>
                <a:cs typeface="Calibri"/>
                <a:sym typeface="Calibri"/>
              </a:rPr>
              <a:t>Rachel Miles, MLIS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Research Impact Coordinator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ramiles@vt.edu</a:t>
            </a:r>
            <a:r>
              <a:rPr lang="en-US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676" name="Google Shape;676;p46"/>
          <p:cNvSpPr txBox="1"/>
          <p:nvPr/>
        </p:nvSpPr>
        <p:spPr>
          <a:xfrm>
            <a:off x="4936176" y="4359269"/>
            <a:ext cx="1893227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E87722"/>
                </a:solidFill>
                <a:latin typeface="Calibri"/>
                <a:ea typeface="Calibri"/>
                <a:cs typeface="Calibri"/>
                <a:sym typeface="Calibri"/>
              </a:rPr>
              <a:t>Sarah Over, PhD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Engineering Collections &amp; Research Analyst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sover05@vt.edu</a:t>
            </a:r>
            <a:r>
              <a:rPr lang="en-US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677" name="Google Shape;677;p46"/>
          <p:cNvSpPr txBox="1"/>
          <p:nvPr/>
        </p:nvSpPr>
        <p:spPr>
          <a:xfrm>
            <a:off x="8823291" y="4359269"/>
            <a:ext cx="2087621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E87722"/>
                </a:solidFill>
                <a:latin typeface="Calibri"/>
                <a:ea typeface="Calibri"/>
                <a:cs typeface="Calibri"/>
                <a:sym typeface="Calibri"/>
              </a:rPr>
              <a:t>Connie Stovall, MLIS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Director for Research Impact &amp; Intel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cjstova@vt.edu</a:t>
            </a:r>
            <a:r>
              <a:rPr lang="en-US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47"/>
          <p:cNvSpPr txBox="1">
            <a:spLocks noGrp="1"/>
          </p:cNvSpPr>
          <p:nvPr>
            <p:ph type="title"/>
          </p:nvPr>
        </p:nvSpPr>
        <p:spPr>
          <a:xfrm>
            <a:off x="983973" y="363332"/>
            <a:ext cx="9988826" cy="676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rebuchet MS"/>
              <a:buNone/>
            </a:pPr>
            <a:r>
              <a:rPr lang="en-US"/>
              <a:t>Supplementary Material</a:t>
            </a:r>
            <a:endParaRPr/>
          </a:p>
        </p:txBody>
      </p:sp>
      <p:sp>
        <p:nvSpPr>
          <p:cNvPr id="683" name="Google Shape;683;p47"/>
          <p:cNvSpPr txBox="1">
            <a:spLocks noGrp="1"/>
          </p:cNvSpPr>
          <p:nvPr>
            <p:ph type="body" idx="1"/>
          </p:nvPr>
        </p:nvSpPr>
        <p:spPr>
          <a:xfrm>
            <a:off x="984250" y="1403321"/>
            <a:ext cx="9988550" cy="4279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18288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Our ever-evolving 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Libguide</a:t>
            </a:r>
            <a:endParaRPr dirty="0"/>
          </a:p>
          <a:p>
            <a:pPr marL="228600" lvl="0" indent="-18288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External Corporate Collaborators Dashboard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Example</a:t>
            </a:r>
            <a:r>
              <a:rPr lang="en-US" dirty="0"/>
              <a:t> Using </a:t>
            </a:r>
            <a:r>
              <a:rPr lang="en-US" dirty="0" err="1"/>
              <a:t>Scival</a:t>
            </a:r>
            <a:r>
              <a:rPr lang="en-US" dirty="0"/>
              <a:t> and Tableau</a:t>
            </a:r>
            <a:endParaRPr dirty="0"/>
          </a:p>
          <a:p>
            <a:pPr marL="228600" lvl="0" indent="-18288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HBCU Research Strengths </a:t>
            </a:r>
            <a:r>
              <a:rPr lang="en-US" u="sng" dirty="0">
                <a:solidFill>
                  <a:schemeClr val="hlink"/>
                </a:solidFill>
                <a:hlinkClick r:id="rId5"/>
              </a:rPr>
              <a:t>Example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068567" y="528363"/>
            <a:ext cx="2133602" cy="338554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PROVOST</a:t>
            </a:r>
            <a:endParaRPr/>
          </a:p>
        </p:txBody>
      </p:sp>
      <p:sp>
        <p:nvSpPr>
          <p:cNvPr id="202" name="Google Shape;202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087004" y="1201778"/>
            <a:ext cx="1481958" cy="523220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Academic Vice Presidents</a:t>
            </a:r>
            <a:endParaRPr/>
          </a:p>
        </p:txBody>
      </p:sp>
      <p:sp>
        <p:nvSpPr>
          <p:cNvPr id="203" name="Google Shape;203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083017" y="2167710"/>
            <a:ext cx="1271752" cy="461665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Agriculture &amp; Life Sciences</a:t>
            </a:r>
            <a:endParaRPr/>
          </a:p>
        </p:txBody>
      </p:sp>
      <p:sp>
        <p:nvSpPr>
          <p:cNvPr id="204" name="Google Shape;204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083017" y="2705015"/>
            <a:ext cx="1271752" cy="461665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Architecture, Arts &amp; Design</a:t>
            </a:r>
            <a:endParaRPr/>
          </a:p>
        </p:txBody>
      </p:sp>
      <p:sp>
        <p:nvSpPr>
          <p:cNvPr id="205" name="Google Shape;205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073215" y="3236573"/>
            <a:ext cx="1271752" cy="27699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Business</a:t>
            </a:r>
            <a:endParaRPr/>
          </a:p>
        </p:txBody>
      </p:sp>
      <p:sp>
        <p:nvSpPr>
          <p:cNvPr id="206" name="Google Shape;206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073078" y="3585682"/>
            <a:ext cx="1271752" cy="276999"/>
          </a:xfrm>
          <a:prstGeom prst="rect">
            <a:avLst/>
          </a:prstGeom>
          <a:solidFill>
            <a:srgbClr val="E87722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Engineering</a:t>
            </a:r>
            <a:endParaRPr/>
          </a:p>
        </p:txBody>
      </p:sp>
      <p:sp>
        <p:nvSpPr>
          <p:cNvPr id="207" name="Google Shape;207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073215" y="3938444"/>
            <a:ext cx="1271752" cy="461665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Graduate Education</a:t>
            </a:r>
            <a:endParaRPr/>
          </a:p>
        </p:txBody>
      </p:sp>
      <p:sp>
        <p:nvSpPr>
          <p:cNvPr id="208" name="Google Shape;208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073078" y="4478449"/>
            <a:ext cx="1271752" cy="27699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Honors College</a:t>
            </a:r>
            <a:endParaRPr/>
          </a:p>
        </p:txBody>
      </p:sp>
      <p:sp>
        <p:nvSpPr>
          <p:cNvPr id="209" name="Google Shape;209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402066" y="2166513"/>
            <a:ext cx="1271752" cy="430887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Liberal Arts &amp; Human Sciences</a:t>
            </a:r>
            <a:endParaRPr/>
          </a:p>
        </p:txBody>
      </p:sp>
      <p:sp>
        <p:nvSpPr>
          <p:cNvPr id="210" name="Google Shape;210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402066" y="2695268"/>
            <a:ext cx="1271752" cy="400110"/>
          </a:xfrm>
          <a:prstGeom prst="rect">
            <a:avLst/>
          </a:prstGeom>
          <a:solidFill>
            <a:srgbClr val="E87722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Natural Resources &amp; Environment</a:t>
            </a:r>
            <a:endParaRPr/>
          </a:p>
        </p:txBody>
      </p:sp>
      <p:sp>
        <p:nvSpPr>
          <p:cNvPr id="211" name="Google Shape;211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402066" y="3405077"/>
            <a:ext cx="1271752" cy="276999"/>
          </a:xfrm>
          <a:prstGeom prst="rect">
            <a:avLst/>
          </a:prstGeom>
          <a:solidFill>
            <a:srgbClr val="E87722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Science</a:t>
            </a:r>
            <a:endParaRPr/>
          </a:p>
        </p:txBody>
      </p:sp>
      <p:sp>
        <p:nvSpPr>
          <p:cNvPr id="212" name="Google Shape;212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718893" y="1248587"/>
            <a:ext cx="1271752" cy="523220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Academic Deans</a:t>
            </a:r>
            <a:endParaRPr/>
          </a:p>
        </p:txBody>
      </p:sp>
      <p:sp>
        <p:nvSpPr>
          <p:cNvPr id="213" name="Google Shape;213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402066" y="3742380"/>
            <a:ext cx="1271752" cy="461665"/>
          </a:xfrm>
          <a:prstGeom prst="rect">
            <a:avLst/>
          </a:prstGeom>
          <a:solidFill>
            <a:schemeClr val="accent2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University Libraries</a:t>
            </a:r>
            <a:endParaRPr/>
          </a:p>
        </p:txBody>
      </p:sp>
      <p:sp>
        <p:nvSpPr>
          <p:cNvPr id="214" name="Google Shape;214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402066" y="4247616"/>
            <a:ext cx="1271752" cy="461665"/>
          </a:xfrm>
          <a:prstGeom prst="rect">
            <a:avLst/>
          </a:prstGeom>
          <a:solidFill>
            <a:srgbClr val="E87722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Veterinary Medicine</a:t>
            </a:r>
            <a:endParaRPr/>
          </a:p>
        </p:txBody>
      </p:sp>
      <p:sp>
        <p:nvSpPr>
          <p:cNvPr id="215" name="Google Shape;215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745168" y="4827058"/>
            <a:ext cx="1271752" cy="461665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Carilion School of Medicine</a:t>
            </a:r>
            <a:endParaRPr/>
          </a:p>
        </p:txBody>
      </p:sp>
      <p:sp>
        <p:nvSpPr>
          <p:cNvPr id="216" name="Google Shape;216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0798" y="900471"/>
            <a:ext cx="1639612" cy="307777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Communications</a:t>
            </a:r>
            <a:endParaRPr/>
          </a:p>
        </p:txBody>
      </p:sp>
      <p:sp>
        <p:nvSpPr>
          <p:cNvPr id="217" name="Google Shape;217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995045" y="1989398"/>
            <a:ext cx="1639612" cy="461665"/>
          </a:xfrm>
          <a:prstGeom prst="rect">
            <a:avLst/>
          </a:prstGeom>
          <a:solidFill>
            <a:srgbClr val="E87722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Diversity, Inclusion &amp; Strategic Affairs</a:t>
            </a:r>
            <a:endParaRPr/>
          </a:p>
        </p:txBody>
      </p:sp>
      <p:sp>
        <p:nvSpPr>
          <p:cNvPr id="218" name="Google Shape;218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995045" y="2515399"/>
            <a:ext cx="1639611" cy="461665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Health Sciences &amp; Technology</a:t>
            </a:r>
            <a:endParaRPr/>
          </a:p>
        </p:txBody>
      </p:sp>
      <p:sp>
        <p:nvSpPr>
          <p:cNvPr id="219" name="Google Shape;219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995045" y="3045885"/>
            <a:ext cx="1639611" cy="461665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Outreach &amp; International Affairs</a:t>
            </a:r>
            <a:endParaRPr/>
          </a:p>
        </p:txBody>
      </p:sp>
      <p:sp>
        <p:nvSpPr>
          <p:cNvPr id="220" name="Google Shape;220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995046" y="3572837"/>
            <a:ext cx="1639611" cy="246221"/>
          </a:xfrm>
          <a:prstGeom prst="rect">
            <a:avLst/>
          </a:prstGeom>
          <a:solidFill>
            <a:srgbClr val="E87722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Research &amp; Innovation</a:t>
            </a:r>
            <a:endParaRPr/>
          </a:p>
        </p:txBody>
      </p:sp>
      <p:sp>
        <p:nvSpPr>
          <p:cNvPr id="221" name="Google Shape;221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995045" y="3915123"/>
            <a:ext cx="1639611" cy="27699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Student Affairs</a:t>
            </a:r>
            <a:endParaRPr/>
          </a:p>
        </p:txBody>
      </p:sp>
      <p:sp>
        <p:nvSpPr>
          <p:cNvPr id="222" name="Google Shape;222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47146" y="1704122"/>
            <a:ext cx="1639612" cy="523220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Exec. Vice Provost</a:t>
            </a:r>
            <a:endParaRPr/>
          </a:p>
        </p:txBody>
      </p:sp>
      <p:sp>
        <p:nvSpPr>
          <p:cNvPr id="223" name="Google Shape;223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47147" y="2359298"/>
            <a:ext cx="1639611" cy="27699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Arts at Virginia Tech</a:t>
            </a:r>
            <a:endParaRPr/>
          </a:p>
        </p:txBody>
      </p:sp>
      <p:sp>
        <p:nvSpPr>
          <p:cNvPr id="224" name="Google Shape;224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47143" y="2700222"/>
            <a:ext cx="1639611" cy="646331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Technology-enhanced Learning &amp; Online Strategies</a:t>
            </a:r>
            <a:endParaRPr/>
          </a:p>
        </p:txBody>
      </p:sp>
      <p:sp>
        <p:nvSpPr>
          <p:cNvPr id="225" name="Google Shape;225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47142" y="3416717"/>
            <a:ext cx="1639611" cy="27699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Vice Provosts</a:t>
            </a:r>
            <a:endParaRPr/>
          </a:p>
        </p:txBody>
      </p:sp>
      <p:sp>
        <p:nvSpPr>
          <p:cNvPr id="226" name="Google Shape;226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89032" y="3871626"/>
            <a:ext cx="1355835" cy="646331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Academic Resources Management</a:t>
            </a:r>
            <a:endParaRPr/>
          </a:p>
        </p:txBody>
      </p:sp>
      <p:sp>
        <p:nvSpPr>
          <p:cNvPr id="227" name="Google Shape;227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89029" y="4592027"/>
            <a:ext cx="1355835" cy="461665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Enrollment Management</a:t>
            </a:r>
            <a:endParaRPr/>
          </a:p>
        </p:txBody>
      </p:sp>
      <p:sp>
        <p:nvSpPr>
          <p:cNvPr id="228" name="Google Shape;228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89029" y="5113482"/>
            <a:ext cx="1355835" cy="276999"/>
          </a:xfrm>
          <a:prstGeom prst="rect">
            <a:avLst/>
          </a:prstGeom>
          <a:solidFill>
            <a:srgbClr val="E87722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Faculty Affairs</a:t>
            </a:r>
            <a:endParaRPr/>
          </a:p>
        </p:txBody>
      </p:sp>
      <p:sp>
        <p:nvSpPr>
          <p:cNvPr id="229" name="Google Shape;229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89029" y="5448332"/>
            <a:ext cx="1355835" cy="461665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Undergraduate Affairs</a:t>
            </a:r>
            <a:endParaRPr/>
          </a:p>
        </p:txBody>
      </p:sp>
      <p:sp>
        <p:nvSpPr>
          <p:cNvPr id="230" name="Google Shape;230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354663" y="863862"/>
            <a:ext cx="1681655" cy="523220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Chief Operating Officer</a:t>
            </a:r>
            <a:endParaRPr/>
          </a:p>
        </p:txBody>
      </p:sp>
      <p:sp>
        <p:nvSpPr>
          <p:cNvPr id="231" name="Google Shape;231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466079" y="467753"/>
            <a:ext cx="1590341" cy="523220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Strategic Initiatives</a:t>
            </a:r>
            <a:endParaRPr/>
          </a:p>
        </p:txBody>
      </p:sp>
      <p:sp>
        <p:nvSpPr>
          <p:cNvPr id="232" name="Google Shape;232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69021" y="1759899"/>
            <a:ext cx="1598881" cy="307777"/>
          </a:xfrm>
          <a:prstGeom prst="rect">
            <a:avLst/>
          </a:prstGeom>
          <a:solidFill>
            <a:srgbClr val="E87722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Advancement</a:t>
            </a:r>
            <a:endParaRPr/>
          </a:p>
        </p:txBody>
      </p:sp>
      <p:sp>
        <p:nvSpPr>
          <p:cNvPr id="233" name="Google Shape;233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69021" y="2705015"/>
            <a:ext cx="1598881" cy="523220"/>
          </a:xfrm>
          <a:prstGeom prst="rect">
            <a:avLst/>
          </a:prstGeom>
          <a:solidFill>
            <a:srgbClr val="E87722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Innovation Campus</a:t>
            </a:r>
            <a:endParaRPr/>
          </a:p>
        </p:txBody>
      </p:sp>
      <p:sp>
        <p:nvSpPr>
          <p:cNvPr id="234" name="Google Shape;234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675959" y="2557730"/>
            <a:ext cx="1481958" cy="307777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University Legal</a:t>
            </a:r>
            <a:endParaRPr/>
          </a:p>
        </p:txBody>
      </p:sp>
      <p:sp>
        <p:nvSpPr>
          <p:cNvPr id="235" name="Google Shape;235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675959" y="2923134"/>
            <a:ext cx="1481958" cy="523220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Audit, Risk &amp; Compliance</a:t>
            </a:r>
            <a:endParaRPr/>
          </a:p>
        </p:txBody>
      </p:sp>
      <p:sp>
        <p:nvSpPr>
          <p:cNvPr id="236" name="Google Shape;236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675959" y="3509306"/>
            <a:ext cx="1481958" cy="307777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Athletics</a:t>
            </a:r>
            <a:endParaRPr/>
          </a:p>
        </p:txBody>
      </p:sp>
      <p:sp>
        <p:nvSpPr>
          <p:cNvPr id="237" name="Google Shape;237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675959" y="3878340"/>
            <a:ext cx="1481955" cy="523220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University Ombuds Office</a:t>
            </a:r>
            <a:endParaRPr/>
          </a:p>
        </p:txBody>
      </p:sp>
      <p:sp>
        <p:nvSpPr>
          <p:cNvPr id="238" name="Google Shape;238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247283" y="5560536"/>
            <a:ext cx="1529252" cy="461665"/>
          </a:xfrm>
          <a:prstGeom prst="rect">
            <a:avLst/>
          </a:prstGeom>
          <a:solidFill>
            <a:srgbClr val="E87722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Strategic Research Alliances</a:t>
            </a:r>
            <a:endParaRPr/>
          </a:p>
        </p:txBody>
      </p:sp>
      <p:sp>
        <p:nvSpPr>
          <p:cNvPr id="239" name="Google Shape;239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848797" y="4454471"/>
            <a:ext cx="1529252" cy="646331"/>
          </a:xfrm>
          <a:prstGeom prst="rect">
            <a:avLst/>
          </a:prstGeom>
          <a:solidFill>
            <a:srgbClr val="E87722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Innovation &amp; Partnerships (Tech Transfer)</a:t>
            </a:r>
            <a:endParaRPr/>
          </a:p>
        </p:txBody>
      </p:sp>
      <p:sp>
        <p:nvSpPr>
          <p:cNvPr id="240" name="Google Shape;240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848797" y="5184363"/>
            <a:ext cx="1529252" cy="261610"/>
          </a:xfrm>
          <a:prstGeom prst="rect">
            <a:avLst/>
          </a:prstGeom>
          <a:solidFill>
            <a:srgbClr val="E87722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Sponsored</a:t>
            </a:r>
            <a:r>
              <a:rPr lang="en-US" sz="11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11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Programs</a:t>
            </a:r>
            <a:endParaRPr/>
          </a:p>
        </p:txBody>
      </p:sp>
      <p:sp>
        <p:nvSpPr>
          <p:cNvPr id="241" name="Google Shape;241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848797" y="5542536"/>
            <a:ext cx="1529252" cy="461665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Research Computing</a:t>
            </a:r>
            <a:endParaRPr/>
          </a:p>
        </p:txBody>
      </p:sp>
      <p:sp>
        <p:nvSpPr>
          <p:cNvPr id="242" name="Google Shape;242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247283" y="5188810"/>
            <a:ext cx="1529252" cy="246221"/>
          </a:xfrm>
          <a:prstGeom prst="rect">
            <a:avLst/>
          </a:prstGeom>
          <a:solidFill>
            <a:srgbClr val="E87722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Research Institutes</a:t>
            </a:r>
            <a:endParaRPr/>
          </a:p>
        </p:txBody>
      </p:sp>
      <p:sp>
        <p:nvSpPr>
          <p:cNvPr id="243" name="Google Shape;243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252536" y="4450558"/>
            <a:ext cx="1529252" cy="646331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Affiliated Corporations &amp; Initiatives</a:t>
            </a:r>
            <a:endParaRPr/>
          </a:p>
        </p:txBody>
      </p:sp>
      <p:sp>
        <p:nvSpPr>
          <p:cNvPr id="244" name="Google Shape;244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409835" y="1777440"/>
            <a:ext cx="1592313" cy="738664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Enterprise Administration &amp; Business Services</a:t>
            </a:r>
            <a:endParaRPr/>
          </a:p>
        </p:txBody>
      </p:sp>
      <p:sp>
        <p:nvSpPr>
          <p:cNvPr id="245" name="Google Shape;245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415082" y="2573769"/>
            <a:ext cx="1592313" cy="307777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Human Resources</a:t>
            </a:r>
            <a:endParaRPr/>
          </a:p>
        </p:txBody>
      </p:sp>
      <p:sp>
        <p:nvSpPr>
          <p:cNvPr id="246" name="Google Shape;246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407208" y="2940303"/>
            <a:ext cx="1592313" cy="738664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Campus Planning, Infrastructure and Facilities</a:t>
            </a:r>
            <a:endParaRPr/>
          </a:p>
        </p:txBody>
      </p:sp>
      <p:sp>
        <p:nvSpPr>
          <p:cNvPr id="247" name="Google Shape;247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407208" y="3742869"/>
            <a:ext cx="1592313" cy="307777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IT &amp; CIO</a:t>
            </a:r>
            <a:endParaRPr/>
          </a:p>
        </p:txBody>
      </p:sp>
      <p:sp>
        <p:nvSpPr>
          <p:cNvPr id="248" name="Google Shape;248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407208" y="4113105"/>
            <a:ext cx="1592313" cy="307777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Finance</a:t>
            </a:r>
            <a:endParaRPr/>
          </a:p>
        </p:txBody>
      </p:sp>
      <p:sp>
        <p:nvSpPr>
          <p:cNvPr id="249" name="Google Shape;249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407207" y="4483713"/>
            <a:ext cx="1592313" cy="523220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Equity &amp; Accessibility</a:t>
            </a:r>
            <a:endParaRPr/>
          </a:p>
        </p:txBody>
      </p:sp>
      <p:sp>
        <p:nvSpPr>
          <p:cNvPr id="250" name="Google Shape;250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407206" y="5069764"/>
            <a:ext cx="1592313" cy="523220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Policy &amp; Governance</a:t>
            </a:r>
            <a:endParaRPr/>
          </a:p>
        </p:txBody>
      </p:sp>
      <p:sp>
        <p:nvSpPr>
          <p:cNvPr id="251" name="Google Shape;251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421039" y="110261"/>
            <a:ext cx="2133602" cy="400110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PRESIDENT</a:t>
            </a:r>
            <a:endParaRPr/>
          </a:p>
        </p:txBody>
      </p:sp>
      <p:cxnSp>
        <p:nvCxnSpPr>
          <p:cNvPr id="252" name="Google Shape;252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220" idx="3"/>
          </p:cNvCxnSpPr>
          <p:nvPr/>
        </p:nvCxnSpPr>
        <p:spPr>
          <a:xfrm>
            <a:off x="6634657" y="3695948"/>
            <a:ext cx="1020900" cy="153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53" name="Google Shape;253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655472" y="3711336"/>
            <a:ext cx="0" cy="655819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54" name="Google Shape;254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5160570" y="4367155"/>
            <a:ext cx="3305509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55" name="Google Shape;255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5160570" y="4367155"/>
            <a:ext cx="0" cy="234158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56" name="Google Shape;256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8466079" y="4359355"/>
            <a:ext cx="0" cy="234158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57" name="Google Shape;257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2009442" y="2089192"/>
            <a:ext cx="2743205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58" name="Google Shape;258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2009442" y="2081392"/>
            <a:ext cx="0" cy="234158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59" name="Google Shape;259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752647" y="2081392"/>
            <a:ext cx="0" cy="234158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0" name="Google Shape;260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94590" y="2285535"/>
            <a:ext cx="1755228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1" name="Google Shape;261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94590" y="2285535"/>
            <a:ext cx="0" cy="234158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2" name="Google Shape;262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849818" y="2287168"/>
            <a:ext cx="0" cy="234158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3" name="Google Shape;263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222" idx="2"/>
          </p:cNvCxnSpPr>
          <p:nvPr/>
        </p:nvCxnSpPr>
        <p:spPr>
          <a:xfrm>
            <a:off x="966952" y="2227342"/>
            <a:ext cx="0" cy="456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4" name="Google Shape;264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212" idx="2"/>
          </p:cNvCxnSpPr>
          <p:nvPr/>
        </p:nvCxnSpPr>
        <p:spPr>
          <a:xfrm>
            <a:off x="3354769" y="1771807"/>
            <a:ext cx="0" cy="3174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5" name="Google Shape;265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951684" y="1937726"/>
            <a:ext cx="1744718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6" name="Google Shape;266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941174" y="1937726"/>
            <a:ext cx="0" cy="234158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7" name="Google Shape;267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6696402" y="1939359"/>
            <a:ext cx="0" cy="234158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8" name="Google Shape;268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202" idx="2"/>
          </p:cNvCxnSpPr>
          <p:nvPr/>
        </p:nvCxnSpPr>
        <p:spPr>
          <a:xfrm>
            <a:off x="5827983" y="1724998"/>
            <a:ext cx="0" cy="2181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9" name="Google Shape;269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216" idx="3"/>
          </p:cNvCxnSpPr>
          <p:nvPr/>
        </p:nvCxnSpPr>
        <p:spPr>
          <a:xfrm>
            <a:off x="1760410" y="1054360"/>
            <a:ext cx="40677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0" name="Google Shape;270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201" idx="2"/>
          </p:cNvCxnSpPr>
          <p:nvPr/>
        </p:nvCxnSpPr>
        <p:spPr>
          <a:xfrm>
            <a:off x="3135368" y="866917"/>
            <a:ext cx="0" cy="1872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1" name="Google Shape;271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endCxn id="212" idx="0"/>
          </p:cNvCxnSpPr>
          <p:nvPr/>
        </p:nvCxnSpPr>
        <p:spPr>
          <a:xfrm>
            <a:off x="3354769" y="1064387"/>
            <a:ext cx="0" cy="1842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2" name="Google Shape;272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2083017" y="1054220"/>
            <a:ext cx="0" cy="446589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3" name="Google Shape;273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endCxn id="222" idx="0"/>
          </p:cNvCxnSpPr>
          <p:nvPr/>
        </p:nvCxnSpPr>
        <p:spPr>
          <a:xfrm>
            <a:off x="966952" y="1498322"/>
            <a:ext cx="0" cy="205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4" name="Google Shape;274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966949" y="1498319"/>
            <a:ext cx="1116068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5" name="Google Shape;275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endCxn id="202" idx="0"/>
          </p:cNvCxnSpPr>
          <p:nvPr/>
        </p:nvCxnSpPr>
        <p:spPr>
          <a:xfrm>
            <a:off x="5827983" y="1054178"/>
            <a:ext cx="0" cy="1476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6" name="Google Shape;276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0333640" y="1712445"/>
            <a:ext cx="1744718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7" name="Google Shape;277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0323130" y="1712445"/>
            <a:ext cx="0" cy="234158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8" name="Google Shape;278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2078358" y="1714078"/>
            <a:ext cx="0" cy="234158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9" name="Google Shape;279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230" idx="2"/>
          </p:cNvCxnSpPr>
          <p:nvPr/>
        </p:nvCxnSpPr>
        <p:spPr>
          <a:xfrm flipH="1">
            <a:off x="11193391" y="1387082"/>
            <a:ext cx="2100" cy="3180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0" name="Google Shape;280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6890188" y="1673637"/>
            <a:ext cx="3325535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1" name="Google Shape;281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6890188" y="1673637"/>
            <a:ext cx="0" cy="234158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2" name="Google Shape;282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0215723" y="1673637"/>
            <a:ext cx="0" cy="234158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3" name="Google Shape;283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endCxn id="231" idx="0"/>
          </p:cNvCxnSpPr>
          <p:nvPr/>
        </p:nvCxnSpPr>
        <p:spPr>
          <a:xfrm>
            <a:off x="9261250" y="306653"/>
            <a:ext cx="0" cy="1611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4" name="Google Shape;284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251" idx="3"/>
          </p:cNvCxnSpPr>
          <p:nvPr/>
        </p:nvCxnSpPr>
        <p:spPr>
          <a:xfrm rot="10800000" flipH="1">
            <a:off x="7554641" y="308216"/>
            <a:ext cx="1706700" cy="21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5" name="Google Shape;285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endCxn id="251" idx="1"/>
          </p:cNvCxnSpPr>
          <p:nvPr/>
        </p:nvCxnSpPr>
        <p:spPr>
          <a:xfrm>
            <a:off x="3135339" y="306416"/>
            <a:ext cx="2285700" cy="39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6" name="Google Shape;286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endCxn id="201" idx="0"/>
          </p:cNvCxnSpPr>
          <p:nvPr/>
        </p:nvCxnSpPr>
        <p:spPr>
          <a:xfrm>
            <a:off x="3135368" y="306363"/>
            <a:ext cx="0" cy="2220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7" name="Google Shape;287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69021" y="2122829"/>
            <a:ext cx="1592314" cy="523220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Communications &amp; Marketing</a:t>
            </a:r>
            <a:endParaRPr/>
          </a:p>
        </p:txBody>
      </p:sp>
      <p:sp>
        <p:nvSpPr>
          <p:cNvPr id="288" name="Google Shape;288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675960" y="1755899"/>
            <a:ext cx="1481958" cy="738664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Government &amp; Community Relations</a:t>
            </a:r>
            <a:endParaRPr/>
          </a:p>
        </p:txBody>
      </p:sp>
      <p:cxnSp>
        <p:nvCxnSpPr>
          <p:cNvPr id="289" name="Google Shape;289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755320" y="320688"/>
            <a:ext cx="0" cy="804784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90" name="Google Shape;290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endCxn id="230" idx="1"/>
          </p:cNvCxnSpPr>
          <p:nvPr/>
        </p:nvCxnSpPr>
        <p:spPr>
          <a:xfrm>
            <a:off x="7755463" y="1125472"/>
            <a:ext cx="25992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91" name="Google Shape;291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8620452" y="1125472"/>
            <a:ext cx="0" cy="548165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92" name="Google Shape;292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224966" y="3819931"/>
            <a:ext cx="1480449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93" name="Google Shape;293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218540" y="3819931"/>
            <a:ext cx="0" cy="234158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94" name="Google Shape;294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715354" y="3821564"/>
            <a:ext cx="0" cy="234158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95" name="Google Shape;295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225" idx="2"/>
          </p:cNvCxnSpPr>
          <p:nvPr/>
        </p:nvCxnSpPr>
        <p:spPr>
          <a:xfrm>
            <a:off x="966948" y="3693716"/>
            <a:ext cx="0" cy="1212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96" name="Google Shape;296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50393" y="1003822"/>
            <a:ext cx="1942877" cy="921760"/>
          </a:xfrm>
          <a:prstGeom prst="ellipse">
            <a:avLst/>
          </a:prstGeom>
          <a:noFill/>
          <a:ln w="12700" cap="flat" cmpd="sng">
            <a:solidFill>
              <a:srgbClr val="E8772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433329" y="1097689"/>
            <a:ext cx="1827298" cy="825816"/>
          </a:xfrm>
          <a:prstGeom prst="ellipse">
            <a:avLst/>
          </a:prstGeom>
          <a:noFill/>
          <a:ln w="12700" cap="flat" cmpd="sng">
            <a:solidFill>
              <a:srgbClr val="E8772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6"/>
          <p:cNvSpPr txBox="1">
            <a:spLocks noGrp="1"/>
          </p:cNvSpPr>
          <p:nvPr>
            <p:ph type="title"/>
          </p:nvPr>
        </p:nvSpPr>
        <p:spPr>
          <a:xfrm>
            <a:off x="3064564" y="1814332"/>
            <a:ext cx="6062870" cy="3229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</a:pPr>
            <a:r>
              <a:rPr lang="en-US"/>
              <a:t>Grant Support</a:t>
            </a:r>
            <a:endParaRPr/>
          </a:p>
        </p:txBody>
      </p:sp>
      <p:sp>
        <p:nvSpPr>
          <p:cNvPr id="304" name="Google Shape;304;p6"/>
          <p:cNvSpPr txBox="1">
            <a:spLocks noGrp="1"/>
          </p:cNvSpPr>
          <p:nvPr>
            <p:ph type="sldNum" idx="4294967295"/>
          </p:nvPr>
        </p:nvSpPr>
        <p:spPr>
          <a:xfrm>
            <a:off x="9448800" y="62865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7"/>
          <p:cNvSpPr txBox="1">
            <a:spLocks noGrp="1"/>
          </p:cNvSpPr>
          <p:nvPr>
            <p:ph type="title"/>
          </p:nvPr>
        </p:nvSpPr>
        <p:spPr>
          <a:xfrm>
            <a:off x="983973" y="363332"/>
            <a:ext cx="9988826" cy="676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rebuchet MS"/>
              <a:buNone/>
            </a:pPr>
            <a:r>
              <a:rPr lang="en-US"/>
              <a:t>Active Grant Support Engagement</a:t>
            </a:r>
            <a:endParaRPr/>
          </a:p>
        </p:txBody>
      </p:sp>
      <p:sp>
        <p:nvSpPr>
          <p:cNvPr id="310" name="Google Shape;310;p7"/>
          <p:cNvSpPr txBox="1">
            <a:spLocks noGrp="1"/>
          </p:cNvSpPr>
          <p:nvPr>
            <p:ph type="body" idx="1"/>
          </p:nvPr>
        </p:nvSpPr>
        <p:spPr>
          <a:xfrm>
            <a:off x="984249" y="1921790"/>
            <a:ext cx="3200293" cy="3356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7500" lnSpcReduction="20000"/>
          </a:bodyPr>
          <a:lstStyle/>
          <a:p>
            <a:pPr marL="228600" lvl="0" indent="-18288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2600"/>
              <a:t>$160M grant requiring industry and HBCU partners</a:t>
            </a:r>
            <a:endParaRPr/>
          </a:p>
          <a:p>
            <a:pPr marL="228600" lvl="0" indent="-182880" algn="l" rtl="0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 sz="2600"/>
              <a:t>HBCU research strengths investigation</a:t>
            </a:r>
            <a:endParaRPr/>
          </a:p>
          <a:p>
            <a:pPr marL="228600" lvl="0" indent="-182880" algn="l" rtl="0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 sz="2600"/>
              <a:t>Background research for Virginia minority owned businesses</a:t>
            </a:r>
            <a:endParaRPr/>
          </a:p>
          <a:p>
            <a:pPr marL="228600" lvl="0" indent="-182880" algn="l" rtl="0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 sz="2600" b="1">
                <a:solidFill>
                  <a:srgbClr val="861F41"/>
                </a:solidFill>
              </a:rPr>
              <a:t>Product</a:t>
            </a:r>
            <a:r>
              <a:rPr lang="en-US" sz="2600">
                <a:solidFill>
                  <a:srgbClr val="861F41"/>
                </a:solidFill>
              </a:rPr>
              <a:t>:</a:t>
            </a:r>
            <a:r>
              <a:rPr lang="en-US" sz="2600"/>
              <a:t> Spreadsheets, slides</a:t>
            </a:r>
            <a:endParaRPr/>
          </a:p>
          <a:p>
            <a:pPr marL="228600" lvl="0" indent="-182880" algn="l" rtl="0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 sz="2600" b="1">
                <a:solidFill>
                  <a:srgbClr val="861F41"/>
                </a:solidFill>
              </a:rPr>
              <a:t>Proposal Role</a:t>
            </a:r>
            <a:r>
              <a:rPr lang="en-US" sz="2600">
                <a:solidFill>
                  <a:srgbClr val="861F41"/>
                </a:solidFill>
              </a:rPr>
              <a:t>: </a:t>
            </a:r>
            <a:r>
              <a:rPr lang="en-US" sz="2600"/>
              <a:t>Listed Collaborator</a:t>
            </a:r>
            <a:endParaRPr/>
          </a:p>
          <a:p>
            <a:pPr marL="228600" lvl="0" indent="-182880" algn="l" rtl="0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 sz="2600" b="1">
                <a:solidFill>
                  <a:srgbClr val="861F41"/>
                </a:solidFill>
              </a:rPr>
              <a:t>Recommended by: </a:t>
            </a:r>
            <a:r>
              <a:rPr lang="en-US" sz="2600"/>
              <a:t>Transportation Institute based on prior intel work</a:t>
            </a:r>
            <a:endParaRPr/>
          </a:p>
          <a:p>
            <a:pPr marL="228600" lvl="0" indent="-12858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endParaRPr/>
          </a:p>
        </p:txBody>
      </p:sp>
      <p:sp>
        <p:nvSpPr>
          <p:cNvPr id="311" name="Google Shape;311;p7"/>
          <p:cNvSpPr txBox="1">
            <a:spLocks noGrp="1"/>
          </p:cNvSpPr>
          <p:nvPr>
            <p:ph type="body" idx="2"/>
          </p:nvPr>
        </p:nvSpPr>
        <p:spPr>
          <a:xfrm>
            <a:off x="984249" y="1220595"/>
            <a:ext cx="3200293" cy="67665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NSF Regional Engine Grant Proposal</a:t>
            </a:r>
            <a:endParaRPr/>
          </a:p>
        </p:txBody>
      </p:sp>
      <p:sp>
        <p:nvSpPr>
          <p:cNvPr id="312" name="Google Shape;312;p7"/>
          <p:cNvSpPr txBox="1">
            <a:spLocks noGrp="1"/>
          </p:cNvSpPr>
          <p:nvPr>
            <p:ph type="body" idx="3"/>
          </p:nvPr>
        </p:nvSpPr>
        <p:spPr>
          <a:xfrm>
            <a:off x="7772506" y="1921790"/>
            <a:ext cx="3200293" cy="3356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228600" lvl="0" indent="-18288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1400"/>
              <a:t>7-year cooperative agreement </a:t>
            </a:r>
            <a:endParaRPr/>
          </a:p>
          <a:p>
            <a:pPr marL="228600" lvl="0" indent="-18288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 sz="1400"/>
              <a:t>Includes use of facilities by internal &amp; external users</a:t>
            </a:r>
            <a:endParaRPr/>
          </a:p>
          <a:p>
            <a:pPr marL="228600" lvl="0" indent="-18288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 sz="1400" b="1">
                <a:solidFill>
                  <a:srgbClr val="861F41"/>
                </a:solidFill>
              </a:rPr>
              <a:t>Products</a:t>
            </a:r>
            <a:r>
              <a:rPr lang="en-US" sz="1400">
                <a:solidFill>
                  <a:srgbClr val="861F41"/>
                </a:solidFill>
              </a:rPr>
              <a:t>: </a:t>
            </a:r>
            <a:r>
              <a:rPr lang="en-US" sz="1400"/>
              <a:t>Dashboard with bibliography, citations, journal rank percentiles, facility user map</a:t>
            </a:r>
            <a:endParaRPr/>
          </a:p>
          <a:p>
            <a:pPr marL="228600" lvl="0" indent="-18288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 sz="1400" b="1">
                <a:solidFill>
                  <a:srgbClr val="861F41"/>
                </a:solidFill>
              </a:rPr>
              <a:t>Grant Role:  </a:t>
            </a:r>
            <a:r>
              <a:rPr lang="en-US" sz="1400"/>
              <a:t>in progress</a:t>
            </a:r>
            <a:endParaRPr/>
          </a:p>
          <a:p>
            <a:pPr marL="228600" lvl="0" indent="-18288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 sz="1400" b="1">
                <a:solidFill>
                  <a:srgbClr val="861F41"/>
                </a:solidFill>
              </a:rPr>
              <a:t>Recommended by: </a:t>
            </a:r>
            <a:r>
              <a:rPr lang="en-US" sz="1400"/>
              <a:t>former AVP for Strategic Alliance and Office of Research based on prior work</a:t>
            </a:r>
            <a:endParaRPr/>
          </a:p>
        </p:txBody>
      </p:sp>
      <p:sp>
        <p:nvSpPr>
          <p:cNvPr id="313" name="Google Shape;313;p7"/>
          <p:cNvSpPr txBox="1">
            <a:spLocks noGrp="1"/>
          </p:cNvSpPr>
          <p:nvPr>
            <p:ph type="body" idx="4"/>
          </p:nvPr>
        </p:nvSpPr>
        <p:spPr>
          <a:xfrm>
            <a:off x="7772506" y="1220595"/>
            <a:ext cx="3200293" cy="67665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/>
          <a:p>
            <a:pPr marL="4572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/>
              <a:t>NSF Cooperative Agreement Awarded Grant: 5 Universities</a:t>
            </a:r>
            <a:endParaRPr/>
          </a:p>
        </p:txBody>
      </p:sp>
      <p:sp>
        <p:nvSpPr>
          <p:cNvPr id="314" name="Google Shape;314;p7"/>
          <p:cNvSpPr txBox="1">
            <a:spLocks noGrp="1"/>
          </p:cNvSpPr>
          <p:nvPr>
            <p:ph type="body" idx="5"/>
          </p:nvPr>
        </p:nvSpPr>
        <p:spPr>
          <a:xfrm>
            <a:off x="4424872" y="1921790"/>
            <a:ext cx="3200293" cy="3356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600" lvl="0" indent="-18288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1400"/>
              <a:t>Benchmark all other programs funded through Phase I</a:t>
            </a:r>
            <a:endParaRPr/>
          </a:p>
          <a:p>
            <a:pPr marL="228600" lvl="0" indent="-18288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 sz="1400" b="1">
                <a:solidFill>
                  <a:srgbClr val="861F41"/>
                </a:solidFill>
              </a:rPr>
              <a:t>Products:</a:t>
            </a:r>
            <a:r>
              <a:rPr lang="en-US" sz="1400" b="1"/>
              <a:t> </a:t>
            </a:r>
            <a:r>
              <a:rPr lang="en-US" sz="1400"/>
              <a:t>Systematic or Scoping Review &amp; Program Benchmarking in spreadsheets and slides</a:t>
            </a:r>
            <a:endParaRPr/>
          </a:p>
          <a:p>
            <a:pPr marL="228600" lvl="0" indent="-18288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 sz="1400" b="1">
                <a:solidFill>
                  <a:srgbClr val="861F41"/>
                </a:solidFill>
              </a:rPr>
              <a:t>Proposal Role: </a:t>
            </a:r>
            <a:r>
              <a:rPr lang="en-US" sz="1400"/>
              <a:t>Likely listed Collaborator</a:t>
            </a:r>
            <a:endParaRPr/>
          </a:p>
          <a:p>
            <a:pPr marL="228600" lvl="0" indent="-18288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 sz="1400" b="1">
                <a:solidFill>
                  <a:srgbClr val="861F41"/>
                </a:solidFill>
              </a:rPr>
              <a:t>Recommended by: </a:t>
            </a:r>
            <a:r>
              <a:rPr lang="en-US" sz="1400"/>
              <a:t>Provost’s Office &amp; Office of Research based on prior work</a:t>
            </a:r>
            <a:endParaRPr/>
          </a:p>
          <a:p>
            <a:pPr marL="228600" lvl="0" indent="-7715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endParaRPr/>
          </a:p>
        </p:txBody>
      </p:sp>
      <p:sp>
        <p:nvSpPr>
          <p:cNvPr id="315" name="Google Shape;315;p7"/>
          <p:cNvSpPr txBox="1">
            <a:spLocks noGrp="1"/>
          </p:cNvSpPr>
          <p:nvPr>
            <p:ph type="body" idx="6"/>
          </p:nvPr>
        </p:nvSpPr>
        <p:spPr>
          <a:xfrm>
            <a:off x="4424872" y="1220595"/>
            <a:ext cx="3200293" cy="67665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20000"/>
          </a:bodyPr>
          <a:lstStyle/>
          <a:p>
            <a:pPr marL="4572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/>
              <a:t>Phase II NSF Proposal: Pandemic Prediction &amp; Prevention</a:t>
            </a:r>
            <a:endParaRPr/>
          </a:p>
        </p:txBody>
      </p:sp>
      <p:pic>
        <p:nvPicPr>
          <p:cNvPr id="316" name="Google Shape;316;p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3298" y="6222381"/>
            <a:ext cx="1191574" cy="40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4357" y="6222381"/>
            <a:ext cx="1001351" cy="468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6872" y="6302613"/>
            <a:ext cx="1349414" cy="342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7815" y="6349426"/>
            <a:ext cx="1299066" cy="248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23372" y="6349426"/>
            <a:ext cx="539814" cy="248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25791" y="6325917"/>
            <a:ext cx="750146" cy="242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70907" y="138242"/>
            <a:ext cx="1886047" cy="9017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8" descr="A screenshot of a computer&#10;&#10;Description automatically generated with medium confidence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313" y="1915922"/>
            <a:ext cx="11405902" cy="3165137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AE8A9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>
              <a:solidFill>
                <a:srgbClr val="AE8A9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8"/>
          <p:cNvSpPr txBox="1">
            <a:spLocks noGrp="1"/>
          </p:cNvSpPr>
          <p:nvPr>
            <p:ph type="title"/>
          </p:nvPr>
        </p:nvSpPr>
        <p:spPr>
          <a:xfrm>
            <a:off x="983973" y="363331"/>
            <a:ext cx="9988826" cy="849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rebuchet MS"/>
              <a:buNone/>
            </a:pPr>
            <a:r>
              <a:rPr lang="en-US"/>
              <a:t>HBCU Research Partner Justification</a:t>
            </a:r>
            <a:br>
              <a:rPr lang="en-US"/>
            </a:br>
            <a:r>
              <a:rPr lang="en-US" sz="1800"/>
              <a:t>(Just part of the equation)</a:t>
            </a:r>
            <a:endParaRPr/>
          </a:p>
        </p:txBody>
      </p:sp>
      <p:pic>
        <p:nvPicPr>
          <p:cNvPr id="330" name="Google Shape;330;p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43219" y="6095934"/>
            <a:ext cx="1627773" cy="762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33675" y="6238021"/>
            <a:ext cx="926213" cy="4210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9"/>
          <p:cNvSpPr txBox="1">
            <a:spLocks noGrp="1"/>
          </p:cNvSpPr>
          <p:nvPr>
            <p:ph type="title"/>
          </p:nvPr>
        </p:nvSpPr>
        <p:spPr>
          <a:xfrm>
            <a:off x="983973" y="363332"/>
            <a:ext cx="9988826" cy="676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rebuchet MS"/>
              <a:buNone/>
            </a:pPr>
            <a:r>
              <a:rPr lang="en-US"/>
              <a:t>HBCU’s in Dimensions and Scival</a:t>
            </a:r>
            <a:endParaRPr/>
          </a:p>
        </p:txBody>
      </p:sp>
      <p:sp>
        <p:nvSpPr>
          <p:cNvPr id="338" name="Google Shape;338;p9"/>
          <p:cNvSpPr txBox="1">
            <a:spLocks noGrp="1"/>
          </p:cNvSpPr>
          <p:nvPr>
            <p:ph type="sldNum" idx="12"/>
          </p:nvPr>
        </p:nvSpPr>
        <p:spPr>
          <a:xfrm>
            <a:off x="9226826" y="62867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339" name="Google Shape;339;p9"/>
          <p:cNvSpPr txBox="1">
            <a:spLocks noGrp="1"/>
          </p:cNvSpPr>
          <p:nvPr>
            <p:ph type="body" idx="1"/>
          </p:nvPr>
        </p:nvSpPr>
        <p:spPr>
          <a:xfrm>
            <a:off x="984250" y="1403321"/>
            <a:ext cx="9988550" cy="4279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6857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340" name="Google Shape;340;p9" descr="Screenshot showing HBCUs in Dimensions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6226" y="1403350"/>
            <a:ext cx="5138737" cy="414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9" descr="Screenshot showing HBCUs in SciVal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147" y="1403320"/>
            <a:ext cx="5022239" cy="3436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85943" y="6024290"/>
            <a:ext cx="1627773" cy="762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24073" y="6152317"/>
            <a:ext cx="1993565" cy="5060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VT Brand Sp22">
      <a:dk1>
        <a:srgbClr val="861F41"/>
      </a:dk1>
      <a:lt1>
        <a:srgbClr val="FFFFFF"/>
      </a:lt1>
      <a:dk2>
        <a:srgbClr val="75787B"/>
      </a:dk2>
      <a:lt2>
        <a:srgbClr val="D7D2CB"/>
      </a:lt2>
      <a:accent1>
        <a:srgbClr val="C64600"/>
      </a:accent1>
      <a:accent2>
        <a:srgbClr val="F7EA48"/>
      </a:accent2>
      <a:accent3>
        <a:srgbClr val="CE0058"/>
      </a:accent3>
      <a:accent4>
        <a:srgbClr val="E87722"/>
      </a:accent4>
      <a:accent5>
        <a:srgbClr val="E5E1E6"/>
      </a:accent5>
      <a:accent6>
        <a:srgbClr val="2CD5C3"/>
      </a:accent6>
      <a:hlink>
        <a:srgbClr val="508590"/>
      </a:hlink>
      <a:folHlink>
        <a:srgbClr val="64266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991</TotalTime>
  <Words>1722</Words>
  <Application>Microsoft Macintosh PowerPoint</Application>
  <PresentationFormat>Widescreen</PresentationFormat>
  <Paragraphs>347</Paragraphs>
  <Slides>47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Arial</vt:lpstr>
      <vt:lpstr>Calibri</vt:lpstr>
      <vt:lpstr>Trebuchet MS</vt:lpstr>
      <vt:lpstr>Office Theme</vt:lpstr>
      <vt:lpstr>Developing a Trusted Research Impact Team at Virginia Tech</vt:lpstr>
      <vt:lpstr>What We Will Cover Today</vt:lpstr>
      <vt:lpstr>Our Backstory</vt:lpstr>
      <vt:lpstr>Research Impact &amp; Intel Team</vt:lpstr>
      <vt:lpstr>PowerPoint Presentation</vt:lpstr>
      <vt:lpstr>Grant Support</vt:lpstr>
      <vt:lpstr>Active Grant Support Engagement</vt:lpstr>
      <vt:lpstr>HBCU Research Partner Justification (Just part of the equation)</vt:lpstr>
      <vt:lpstr>HBCU’s in Dimensions and Scival</vt:lpstr>
      <vt:lpstr>Competitive Intelligence</vt:lpstr>
      <vt:lpstr>Competitive Intel Examples</vt:lpstr>
      <vt:lpstr>CCI Interdisciplinarity and Patents Example</vt:lpstr>
      <vt:lpstr>NIH Benchmarking Example</vt:lpstr>
      <vt:lpstr>Collaboration Intelligence</vt:lpstr>
      <vt:lpstr>Collaborations between Virginia Tech &amp; X</vt:lpstr>
      <vt:lpstr>Collaborations - HBCUs</vt:lpstr>
      <vt:lpstr>Collaborations - HBCUs</vt:lpstr>
      <vt:lpstr>Collaborations - Intel</vt:lpstr>
      <vt:lpstr>Collaborations – Intel &amp; VT alignment by Publications</vt:lpstr>
      <vt:lpstr>Research Impact Reports</vt:lpstr>
      <vt:lpstr>Research Impact Reports</vt:lpstr>
      <vt:lpstr>What’s in a Report? </vt:lpstr>
      <vt:lpstr>Request from an Individual</vt:lpstr>
      <vt:lpstr>PowerPoint Presentation</vt:lpstr>
      <vt:lpstr>Comparison of Data Sources</vt:lpstr>
      <vt:lpstr>Citing Documents by Language Data source: Google Scholar</vt:lpstr>
      <vt:lpstr>PowerPoint Presentation</vt:lpstr>
      <vt:lpstr>Country Affiliation of Citing Documents</vt:lpstr>
      <vt:lpstr>Impact Report for a College</vt:lpstr>
      <vt:lpstr>College-level Research Impact Report</vt:lpstr>
      <vt:lpstr>College-level Research Impact Report (continued)</vt:lpstr>
      <vt:lpstr>Example of Term Co-Occurrence Map (VOSviewer visualization)</vt:lpstr>
      <vt:lpstr>Curating the Scholarly Record</vt:lpstr>
      <vt:lpstr>Comparison of Scopus &amp; Web of Science</vt:lpstr>
      <vt:lpstr>Future Elements Work</vt:lpstr>
      <vt:lpstr>Reputational Support</vt:lpstr>
      <vt:lpstr>Virginia Tech Experts</vt:lpstr>
      <vt:lpstr>PowerPoint Presentation</vt:lpstr>
      <vt:lpstr>Virginia Tech Experts Webpage Landing Page</vt:lpstr>
      <vt:lpstr>Filter by Department</vt:lpstr>
      <vt:lpstr>Filter by Topic Area</vt:lpstr>
      <vt:lpstr>PowerPoint Presentation</vt:lpstr>
      <vt:lpstr>PowerPoint Presentation</vt:lpstr>
      <vt:lpstr>PowerPoint Presentation</vt:lpstr>
      <vt:lpstr>Improving Messaging</vt:lpstr>
      <vt:lpstr>THANK YOU!  QUESTIONS?</vt:lpstr>
      <vt:lpstr>Supplementary Material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Developing a Trusted Research Impact Team at Virginia Tech</dc:title>
  <dc:creator>Finney, Trevor</dc:creator>
  <cp:lastModifiedBy>Procaccini,Mercy</cp:lastModifiedBy>
  <cp:revision>5</cp:revision>
  <dcterms:created xsi:type="dcterms:W3CDTF">2022-05-12T19:25:17Z</dcterms:created>
  <dcterms:modified xsi:type="dcterms:W3CDTF">2023-02-01T00:02:37Z</dcterms:modified>
</cp:coreProperties>
</file>