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7" r:id="rId2"/>
    <p:sldMasterId id="2147483689" r:id="rId3"/>
    <p:sldMasterId id="2147483701" r:id="rId4"/>
    <p:sldMasterId id="2147483714" r:id="rId5"/>
    <p:sldMasterId id="2147483727" r:id="rId6"/>
    <p:sldMasterId id="2147483738" r:id="rId7"/>
    <p:sldMasterId id="2147483741" r:id="rId8"/>
    <p:sldMasterId id="2147483753" r:id="rId9"/>
    <p:sldMasterId id="2147483765" r:id="rId10"/>
  </p:sldMasterIdLst>
  <p:notesMasterIdLst>
    <p:notesMasterId r:id="rId84"/>
  </p:notesMasterIdLst>
  <p:handoutMasterIdLst>
    <p:handoutMasterId r:id="rId85"/>
  </p:handoutMasterIdLst>
  <p:sldIdLst>
    <p:sldId id="2044" r:id="rId11"/>
    <p:sldId id="2046" r:id="rId12"/>
    <p:sldId id="2047" r:id="rId13"/>
    <p:sldId id="2045" r:id="rId14"/>
    <p:sldId id="256" r:id="rId15"/>
    <p:sldId id="323" r:id="rId16"/>
    <p:sldId id="324" r:id="rId17"/>
    <p:sldId id="306" r:id="rId18"/>
    <p:sldId id="318" r:id="rId19"/>
    <p:sldId id="322" r:id="rId20"/>
    <p:sldId id="320" r:id="rId21"/>
    <p:sldId id="289" r:id="rId22"/>
    <p:sldId id="2049" r:id="rId23"/>
    <p:sldId id="302" r:id="rId24"/>
    <p:sldId id="300" r:id="rId25"/>
    <p:sldId id="2050" r:id="rId26"/>
    <p:sldId id="299" r:id="rId27"/>
    <p:sldId id="2051" r:id="rId28"/>
    <p:sldId id="2052" r:id="rId29"/>
    <p:sldId id="314" r:id="rId30"/>
    <p:sldId id="325" r:id="rId31"/>
    <p:sldId id="282" r:id="rId32"/>
    <p:sldId id="257" r:id="rId33"/>
    <p:sldId id="258" r:id="rId34"/>
    <p:sldId id="259" r:id="rId35"/>
    <p:sldId id="260" r:id="rId36"/>
    <p:sldId id="263" r:id="rId37"/>
    <p:sldId id="261" r:id="rId38"/>
    <p:sldId id="262" r:id="rId39"/>
    <p:sldId id="266" r:id="rId40"/>
    <p:sldId id="271" r:id="rId41"/>
    <p:sldId id="268" r:id="rId42"/>
    <p:sldId id="269" r:id="rId43"/>
    <p:sldId id="272" r:id="rId44"/>
    <p:sldId id="2059" r:id="rId45"/>
    <p:sldId id="264" r:id="rId46"/>
    <p:sldId id="265" r:id="rId47"/>
    <p:sldId id="267" r:id="rId48"/>
    <p:sldId id="2054" r:id="rId49"/>
    <p:sldId id="485" r:id="rId50"/>
    <p:sldId id="2055" r:id="rId51"/>
    <p:sldId id="277" r:id="rId52"/>
    <p:sldId id="2056" r:id="rId53"/>
    <p:sldId id="2057" r:id="rId54"/>
    <p:sldId id="281" r:id="rId55"/>
    <p:sldId id="270" r:id="rId56"/>
    <p:sldId id="499" r:id="rId57"/>
    <p:sldId id="487" r:id="rId58"/>
    <p:sldId id="501" r:id="rId59"/>
    <p:sldId id="474" r:id="rId60"/>
    <p:sldId id="477" r:id="rId61"/>
    <p:sldId id="489" r:id="rId62"/>
    <p:sldId id="466" r:id="rId63"/>
    <p:sldId id="471" r:id="rId64"/>
    <p:sldId id="500" r:id="rId65"/>
    <p:sldId id="488" r:id="rId66"/>
    <p:sldId id="493" r:id="rId67"/>
    <p:sldId id="494" r:id="rId68"/>
    <p:sldId id="495" r:id="rId69"/>
    <p:sldId id="490" r:id="rId70"/>
    <p:sldId id="288" r:id="rId71"/>
    <p:sldId id="491" r:id="rId72"/>
    <p:sldId id="297" r:id="rId73"/>
    <p:sldId id="482" r:id="rId74"/>
    <p:sldId id="492" r:id="rId75"/>
    <p:sldId id="498" r:id="rId76"/>
    <p:sldId id="497" r:id="rId77"/>
    <p:sldId id="284" r:id="rId78"/>
    <p:sldId id="280" r:id="rId79"/>
    <p:sldId id="283" r:id="rId80"/>
    <p:sldId id="468" r:id="rId81"/>
    <p:sldId id="496" r:id="rId82"/>
    <p:sldId id="2061" r:id="rId83"/>
  </p:sldIdLst>
  <p:sldSz cx="12192000" cy="6858000"/>
  <p:notesSz cx="9144000" cy="6858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3] [3] [2]" lastIdx="1" clrIdx="6"/>
  <p:cmAuthor id="1" name="Microsoft Office User" initials="Office [3]" lastIdx="1" clrIdx="0"/>
  <p:cmAuthor id="8" name="Microsoft Office User" initials="Office [3] [3] [2] [2]" lastIdx="1" clrIdx="7"/>
  <p:cmAuthor id="2" name="Microsoft Office User" initials="Office [3] [2]" lastIdx="1" clrIdx="1"/>
  <p:cmAuthor id="9" name="Microsoft Office User" initials="Office [3] [3] [2] [2] [2]" lastIdx="1" clrIdx="8"/>
  <p:cmAuthor id="3" name="Microsoft Office User" initials="Office [3] [2] [2]" lastIdx="1" clrIdx="2"/>
  <p:cmAuthor id="10" name="Microsoft Office User" initials="Office [3] [3] [2] [2] [2] [2]" lastIdx="1" clrIdx="9"/>
  <p:cmAuthor id="4" name="Microsoft Office User" initials="Office [3] [2] [2] [2]" lastIdx="1" clrIdx="3"/>
  <p:cmAuthor id="11" name="Microsoft Office User" initials="Office [3] [3] [2] [2] [2] [2] [2]" lastIdx="1" clrIdx="10"/>
  <p:cmAuthor id="5" name="Microsoft Office User" initials="Office [3] [2] [2] [2] [2]" lastIdx="1" clrIdx="4"/>
  <p:cmAuthor id="6" name="Microsoft Office User" initials="Office [3] [3]"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F2C59"/>
    <a:srgbClr val="CA1F27"/>
    <a:srgbClr val="EDAB20"/>
    <a:srgbClr val="198599"/>
    <a:srgbClr val="009E48"/>
    <a:srgbClr val="C92127"/>
    <a:srgbClr val="1A8598"/>
    <a:srgbClr val="029D49"/>
    <a:srgbClr val="EDAB21"/>
    <a:srgbClr val="007F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99"/>
    <p:restoredTop sz="96405"/>
  </p:normalViewPr>
  <p:slideViewPr>
    <p:cSldViewPr snapToGrid="0" snapToObjects="1">
      <p:cViewPr varScale="1">
        <p:scale>
          <a:sx n="123" d="100"/>
          <a:sy n="123" d="100"/>
        </p:scale>
        <p:origin x="231" y="69"/>
      </p:cViewPr>
      <p:guideLst/>
    </p:cSldViewPr>
  </p:slideViewPr>
  <p:notesTextViewPr>
    <p:cViewPr>
      <p:scale>
        <a:sx n="55" d="100"/>
        <a:sy n="55" d="100"/>
      </p:scale>
      <p:origin x="0" y="0"/>
    </p:cViewPr>
  </p:notesTextViewPr>
  <p:sorterViewPr>
    <p:cViewPr>
      <p:scale>
        <a:sx n="66" d="100"/>
        <a:sy n="66" d="100"/>
      </p:scale>
      <p:origin x="0" y="0"/>
    </p:cViewPr>
  </p:sorterViewPr>
  <p:notesViewPr>
    <p:cSldViewPr snapToGrid="0" snapToObjects="1">
      <p:cViewPr varScale="1">
        <p:scale>
          <a:sx n="132" d="100"/>
          <a:sy n="132" d="100"/>
        </p:scale>
        <p:origin x="13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tableStyles" Target="tableStyles.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ata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jpeg"/></Relationships>
</file>

<file path=ppt/diagrams/_rels/data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ata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diagrams/_rels/data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7.jpeg"/><Relationship Id="rId1" Type="http://schemas.openxmlformats.org/officeDocument/2006/relationships/image" Target="../media/image146.jpeg"/></Relationships>
</file>

<file path=ppt/diagrams/_rels/data6.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7.jpeg"/><Relationship Id="rId1" Type="http://schemas.openxmlformats.org/officeDocument/2006/relationships/image" Target="../media/image146.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222D19-8046-774F-9D3E-96FDE2345C89}" type="doc">
      <dgm:prSet loTypeId="urn:microsoft.com/office/officeart/2005/8/layout/vList3" loCatId="pyramid" qsTypeId="urn:microsoft.com/office/officeart/2005/8/quickstyle/simple1" qsCatId="simple" csTypeId="urn:microsoft.com/office/officeart/2005/8/colors/accent5_1" csCatId="accent5" phldr="1"/>
      <dgm:spPr/>
      <dgm:t>
        <a:bodyPr/>
        <a:lstStyle/>
        <a:p>
          <a:endParaRPr lang="en-US"/>
        </a:p>
      </dgm:t>
    </dgm:pt>
    <dgm:pt modelId="{F3A062F5-5099-7744-BDC1-02A2F083F676}">
      <dgm:prSet/>
      <dgm:spPr/>
      <dgm:t>
        <a:bodyPr/>
        <a:lstStyle/>
        <a:p>
          <a:r>
            <a:rPr lang="en-US" b="1" dirty="0"/>
            <a:t>Mei Ling Lo</a:t>
          </a:r>
          <a:r>
            <a:rPr lang="en-US" dirty="0"/>
            <a:t>, Rutgers University - New Brunswick</a:t>
          </a:r>
        </a:p>
      </dgm:t>
    </dgm:pt>
    <dgm:pt modelId="{DE9CAE1A-FB5A-D94A-8A47-2941C5BBDD4E}" type="parTrans" cxnId="{C625747B-8B0F-FA41-AC47-8BB50D454B4A}">
      <dgm:prSet/>
      <dgm:spPr/>
      <dgm:t>
        <a:bodyPr/>
        <a:lstStyle/>
        <a:p>
          <a:endParaRPr lang="en-US"/>
        </a:p>
      </dgm:t>
    </dgm:pt>
    <dgm:pt modelId="{1E2842FC-F95A-BD4C-AE0C-B674C6A8BCB0}" type="sibTrans" cxnId="{C625747B-8B0F-FA41-AC47-8BB50D454B4A}">
      <dgm:prSet/>
      <dgm:spPr/>
      <dgm:t>
        <a:bodyPr/>
        <a:lstStyle/>
        <a:p>
          <a:endParaRPr lang="en-US"/>
        </a:p>
      </dgm:t>
    </dgm:pt>
    <dgm:pt modelId="{13190CA1-F852-794D-97C5-45A4E5A3144F}">
      <dgm:prSet/>
      <dgm:spPr/>
      <dgm:t>
        <a:bodyPr/>
        <a:lstStyle/>
        <a:p>
          <a:r>
            <a:rPr lang="en-US" b="1"/>
            <a:t>Matthew R. Marsteller</a:t>
          </a:r>
          <a:r>
            <a:rPr lang="en-US"/>
            <a:t>, Carnegie Mellon University</a:t>
          </a:r>
        </a:p>
      </dgm:t>
    </dgm:pt>
    <dgm:pt modelId="{2338CCCB-E6ED-834A-9E70-521DF51B36D8}" type="parTrans" cxnId="{BE7658A3-D07E-8345-A29F-A72AC25A64BA}">
      <dgm:prSet/>
      <dgm:spPr/>
      <dgm:t>
        <a:bodyPr/>
        <a:lstStyle/>
        <a:p>
          <a:endParaRPr lang="en-US"/>
        </a:p>
      </dgm:t>
    </dgm:pt>
    <dgm:pt modelId="{8C8C12BA-7EA7-434C-96B3-94849D723D98}" type="sibTrans" cxnId="{BE7658A3-D07E-8345-A29F-A72AC25A64BA}">
      <dgm:prSet/>
      <dgm:spPr/>
      <dgm:t>
        <a:bodyPr/>
        <a:lstStyle/>
        <a:p>
          <a:endParaRPr lang="en-US"/>
        </a:p>
      </dgm:t>
    </dgm:pt>
    <dgm:pt modelId="{136BB52A-C301-4E4E-9162-239B8FA7FA09}">
      <dgm:prSet/>
      <dgm:spPr/>
      <dgm:t>
        <a:bodyPr/>
        <a:lstStyle/>
        <a:p>
          <a:r>
            <a:rPr lang="en-US" b="1"/>
            <a:t>William Mischo</a:t>
          </a:r>
          <a:r>
            <a:rPr lang="en-US"/>
            <a:t>, University of Illinois at Urbana-Champaign</a:t>
          </a:r>
        </a:p>
      </dgm:t>
    </dgm:pt>
    <dgm:pt modelId="{B5F5896C-082C-544A-AA75-B93C1B5C3D8C}" type="parTrans" cxnId="{F3F300D8-2AF9-5D46-AA7C-04B00969D666}">
      <dgm:prSet/>
      <dgm:spPr/>
      <dgm:t>
        <a:bodyPr/>
        <a:lstStyle/>
        <a:p>
          <a:endParaRPr lang="en-US"/>
        </a:p>
      </dgm:t>
    </dgm:pt>
    <dgm:pt modelId="{748F5A4A-50AE-674B-A262-D5D082762E18}" type="sibTrans" cxnId="{F3F300D8-2AF9-5D46-AA7C-04B00969D666}">
      <dgm:prSet/>
      <dgm:spPr/>
      <dgm:t>
        <a:bodyPr/>
        <a:lstStyle/>
        <a:p>
          <a:endParaRPr lang="en-US"/>
        </a:p>
      </dgm:t>
    </dgm:pt>
    <dgm:pt modelId="{DA515D53-646C-E845-B9E3-29F00E4761E2}" type="pres">
      <dgm:prSet presAssocID="{65222D19-8046-774F-9D3E-96FDE2345C89}" presName="linearFlow" presStyleCnt="0">
        <dgm:presLayoutVars>
          <dgm:dir/>
          <dgm:resizeHandles val="exact"/>
        </dgm:presLayoutVars>
      </dgm:prSet>
      <dgm:spPr/>
    </dgm:pt>
    <dgm:pt modelId="{8F440A7C-56A6-1749-9101-5DF4BEF92893}" type="pres">
      <dgm:prSet presAssocID="{F3A062F5-5099-7744-BDC1-02A2F083F676}" presName="composite" presStyleCnt="0"/>
      <dgm:spPr/>
    </dgm:pt>
    <dgm:pt modelId="{23638A0E-BBFC-2548-B43B-83FC3E710E5A}" type="pres">
      <dgm:prSet presAssocID="{F3A062F5-5099-7744-BDC1-02A2F083F676}" presName="imgShp"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A144447E-DCE2-0047-A781-538B4F811229}" type="pres">
      <dgm:prSet presAssocID="{F3A062F5-5099-7744-BDC1-02A2F083F676}" presName="txShp" presStyleLbl="node1" presStyleIdx="0" presStyleCnt="3">
        <dgm:presLayoutVars>
          <dgm:bulletEnabled val="1"/>
        </dgm:presLayoutVars>
      </dgm:prSet>
      <dgm:spPr/>
    </dgm:pt>
    <dgm:pt modelId="{C1ABB251-77BF-8745-9260-10662A929CEC}" type="pres">
      <dgm:prSet presAssocID="{1E2842FC-F95A-BD4C-AE0C-B674C6A8BCB0}" presName="spacing" presStyleCnt="0"/>
      <dgm:spPr/>
    </dgm:pt>
    <dgm:pt modelId="{BE91227A-B42F-CE4D-866C-E2955F6E1DF6}" type="pres">
      <dgm:prSet presAssocID="{13190CA1-F852-794D-97C5-45A4E5A3144F}" presName="composite" presStyleCnt="0"/>
      <dgm:spPr/>
    </dgm:pt>
    <dgm:pt modelId="{F09CC245-F7AA-7946-AF16-EE7F69BCA6A7}" type="pres">
      <dgm:prSet presAssocID="{13190CA1-F852-794D-97C5-45A4E5A3144F}" presName="imgShp" presStyleLbl="fgImgPlace1"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D3598E51-A36B-7048-B323-FAA91E8AEF8A}" type="pres">
      <dgm:prSet presAssocID="{13190CA1-F852-794D-97C5-45A4E5A3144F}" presName="txShp" presStyleLbl="node1" presStyleIdx="1" presStyleCnt="3">
        <dgm:presLayoutVars>
          <dgm:bulletEnabled val="1"/>
        </dgm:presLayoutVars>
      </dgm:prSet>
      <dgm:spPr/>
    </dgm:pt>
    <dgm:pt modelId="{A3DBDAC7-29D2-664E-9DA8-BCDA5ED9D1BC}" type="pres">
      <dgm:prSet presAssocID="{8C8C12BA-7EA7-434C-96B3-94849D723D98}" presName="spacing" presStyleCnt="0"/>
      <dgm:spPr/>
    </dgm:pt>
    <dgm:pt modelId="{2328C7FF-65C3-D74C-830D-BE83FF211D1C}" type="pres">
      <dgm:prSet presAssocID="{136BB52A-C301-4E4E-9162-239B8FA7FA09}" presName="composite" presStyleCnt="0"/>
      <dgm:spPr/>
    </dgm:pt>
    <dgm:pt modelId="{AC15FD08-F04B-7C4F-8CFE-48F79B9FA946}" type="pres">
      <dgm:prSet presAssocID="{136BB52A-C301-4E4E-9162-239B8FA7FA09}" presName="imgShp" presStyleLbl="fgImgPlace1" presStyleIdx="2" presStyleCnt="3"/>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8F2A1BF2-6991-424B-99A5-5292AC97D19C}" type="pres">
      <dgm:prSet presAssocID="{136BB52A-C301-4E4E-9162-239B8FA7FA09}" presName="txShp" presStyleLbl="node1" presStyleIdx="2" presStyleCnt="3">
        <dgm:presLayoutVars>
          <dgm:bulletEnabled val="1"/>
        </dgm:presLayoutVars>
      </dgm:prSet>
      <dgm:spPr/>
    </dgm:pt>
  </dgm:ptLst>
  <dgm:cxnLst>
    <dgm:cxn modelId="{EA9A5F18-A3B8-444A-9EA0-7E924E831320}" type="presOf" srcId="{F3A062F5-5099-7744-BDC1-02A2F083F676}" destId="{A144447E-DCE2-0047-A781-538B4F811229}" srcOrd="0" destOrd="0" presId="urn:microsoft.com/office/officeart/2005/8/layout/vList3"/>
    <dgm:cxn modelId="{7BFE693B-1D5F-4447-8770-75EDBA103C84}" type="presOf" srcId="{136BB52A-C301-4E4E-9162-239B8FA7FA09}" destId="{8F2A1BF2-6991-424B-99A5-5292AC97D19C}" srcOrd="0" destOrd="0" presId="urn:microsoft.com/office/officeart/2005/8/layout/vList3"/>
    <dgm:cxn modelId="{DD448C73-8372-2C42-A9C2-78621C50CCBA}" type="presOf" srcId="{13190CA1-F852-794D-97C5-45A4E5A3144F}" destId="{D3598E51-A36B-7048-B323-FAA91E8AEF8A}" srcOrd="0" destOrd="0" presId="urn:microsoft.com/office/officeart/2005/8/layout/vList3"/>
    <dgm:cxn modelId="{C625747B-8B0F-FA41-AC47-8BB50D454B4A}" srcId="{65222D19-8046-774F-9D3E-96FDE2345C89}" destId="{F3A062F5-5099-7744-BDC1-02A2F083F676}" srcOrd="0" destOrd="0" parTransId="{DE9CAE1A-FB5A-D94A-8A47-2941C5BBDD4E}" sibTransId="{1E2842FC-F95A-BD4C-AE0C-B674C6A8BCB0}"/>
    <dgm:cxn modelId="{CA26D69B-6991-7D4D-9D67-26B0334AB6A8}" type="presOf" srcId="{65222D19-8046-774F-9D3E-96FDE2345C89}" destId="{DA515D53-646C-E845-B9E3-29F00E4761E2}" srcOrd="0" destOrd="0" presId="urn:microsoft.com/office/officeart/2005/8/layout/vList3"/>
    <dgm:cxn modelId="{BE7658A3-D07E-8345-A29F-A72AC25A64BA}" srcId="{65222D19-8046-774F-9D3E-96FDE2345C89}" destId="{13190CA1-F852-794D-97C5-45A4E5A3144F}" srcOrd="1" destOrd="0" parTransId="{2338CCCB-E6ED-834A-9E70-521DF51B36D8}" sibTransId="{8C8C12BA-7EA7-434C-96B3-94849D723D98}"/>
    <dgm:cxn modelId="{F3F300D8-2AF9-5D46-AA7C-04B00969D666}" srcId="{65222D19-8046-774F-9D3E-96FDE2345C89}" destId="{136BB52A-C301-4E4E-9162-239B8FA7FA09}" srcOrd="2" destOrd="0" parTransId="{B5F5896C-082C-544A-AA75-B93C1B5C3D8C}" sibTransId="{748F5A4A-50AE-674B-A262-D5D082762E18}"/>
    <dgm:cxn modelId="{9DD8CB13-31C6-544F-A06F-1BD122BA82C8}" type="presParOf" srcId="{DA515D53-646C-E845-B9E3-29F00E4761E2}" destId="{8F440A7C-56A6-1749-9101-5DF4BEF92893}" srcOrd="0" destOrd="0" presId="urn:microsoft.com/office/officeart/2005/8/layout/vList3"/>
    <dgm:cxn modelId="{C138B258-34A3-9F41-A269-8F58ED746500}" type="presParOf" srcId="{8F440A7C-56A6-1749-9101-5DF4BEF92893}" destId="{23638A0E-BBFC-2548-B43B-83FC3E710E5A}" srcOrd="0" destOrd="0" presId="urn:microsoft.com/office/officeart/2005/8/layout/vList3"/>
    <dgm:cxn modelId="{D0175E80-3BDD-5B41-B767-E1D56A8FC0E9}" type="presParOf" srcId="{8F440A7C-56A6-1749-9101-5DF4BEF92893}" destId="{A144447E-DCE2-0047-A781-538B4F811229}" srcOrd="1" destOrd="0" presId="urn:microsoft.com/office/officeart/2005/8/layout/vList3"/>
    <dgm:cxn modelId="{349B04A1-1661-4F45-BDDA-91BB5F08A9C7}" type="presParOf" srcId="{DA515D53-646C-E845-B9E3-29F00E4761E2}" destId="{C1ABB251-77BF-8745-9260-10662A929CEC}" srcOrd="1" destOrd="0" presId="urn:microsoft.com/office/officeart/2005/8/layout/vList3"/>
    <dgm:cxn modelId="{F6FAAE5E-3A8B-2441-86CA-70EB8AF74C9E}" type="presParOf" srcId="{DA515D53-646C-E845-B9E3-29F00E4761E2}" destId="{BE91227A-B42F-CE4D-866C-E2955F6E1DF6}" srcOrd="2" destOrd="0" presId="urn:microsoft.com/office/officeart/2005/8/layout/vList3"/>
    <dgm:cxn modelId="{11A44A2E-972A-824A-B1A3-6EEEA7C80C3D}" type="presParOf" srcId="{BE91227A-B42F-CE4D-866C-E2955F6E1DF6}" destId="{F09CC245-F7AA-7946-AF16-EE7F69BCA6A7}" srcOrd="0" destOrd="0" presId="urn:microsoft.com/office/officeart/2005/8/layout/vList3"/>
    <dgm:cxn modelId="{3F471B41-3A3B-7C41-BF15-517CF01EAB15}" type="presParOf" srcId="{BE91227A-B42F-CE4D-866C-E2955F6E1DF6}" destId="{D3598E51-A36B-7048-B323-FAA91E8AEF8A}" srcOrd="1" destOrd="0" presId="urn:microsoft.com/office/officeart/2005/8/layout/vList3"/>
    <dgm:cxn modelId="{6E955A4F-5E7F-1244-ABFB-BBD4DF5945C1}" type="presParOf" srcId="{DA515D53-646C-E845-B9E3-29F00E4761E2}" destId="{A3DBDAC7-29D2-664E-9DA8-BCDA5ED9D1BC}" srcOrd="3" destOrd="0" presId="urn:microsoft.com/office/officeart/2005/8/layout/vList3"/>
    <dgm:cxn modelId="{1A4915E3-5C84-B444-86C1-83D71EACB2B2}" type="presParOf" srcId="{DA515D53-646C-E845-B9E3-29F00E4761E2}" destId="{2328C7FF-65C3-D74C-830D-BE83FF211D1C}" srcOrd="4" destOrd="0" presId="urn:microsoft.com/office/officeart/2005/8/layout/vList3"/>
    <dgm:cxn modelId="{A250B23C-FAE0-A44C-8133-E9BA2D748518}" type="presParOf" srcId="{2328C7FF-65C3-D74C-830D-BE83FF211D1C}" destId="{AC15FD08-F04B-7C4F-8CFE-48F79B9FA946}" srcOrd="0" destOrd="0" presId="urn:microsoft.com/office/officeart/2005/8/layout/vList3"/>
    <dgm:cxn modelId="{544CB8FC-1DF0-7442-8896-A715FD7FD503}" type="presParOf" srcId="{2328C7FF-65C3-D74C-830D-BE83FF211D1C}" destId="{8F2A1BF2-6991-424B-99A5-5292AC97D19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D133CC-FBDF-BD45-850D-C8B946050E93}" type="doc">
      <dgm:prSet loTypeId="urn:microsoft.com/office/officeart/2009/layout/CirclePictureHierarchy" loCatId="pyramid" qsTypeId="urn:microsoft.com/office/officeart/2005/8/quickstyle/simple4" qsCatId="simple" csTypeId="urn:microsoft.com/office/officeart/2005/8/colors/colorful1" csCatId="colorful" phldr="1"/>
      <dgm:spPr/>
      <dgm:t>
        <a:bodyPr/>
        <a:lstStyle/>
        <a:p>
          <a:endParaRPr lang="en-US"/>
        </a:p>
      </dgm:t>
    </dgm:pt>
    <dgm:pt modelId="{2AA68B18-E1F9-4344-AC70-E795F6AA8533}">
      <dgm:prSet custT="1"/>
      <dgm:spPr/>
      <dgm:t>
        <a:bodyPr/>
        <a:lstStyle/>
        <a:p>
          <a:r>
            <a:rPr lang="en-US" sz="2000" dirty="0"/>
            <a:t>Brian Lavoie, PhD</a:t>
          </a:r>
        </a:p>
      </dgm:t>
    </dgm:pt>
    <dgm:pt modelId="{714325D7-6138-6D47-A936-E053FC969E1D}" type="parTrans" cxnId="{611E6A8D-931D-1F43-9050-22947620C483}">
      <dgm:prSet/>
      <dgm:spPr/>
      <dgm:t>
        <a:bodyPr/>
        <a:lstStyle/>
        <a:p>
          <a:endParaRPr lang="en-US"/>
        </a:p>
      </dgm:t>
    </dgm:pt>
    <dgm:pt modelId="{3AB934DF-2CF9-FB49-976E-861E055DC2C0}" type="sibTrans" cxnId="{611E6A8D-931D-1F43-9050-22947620C483}">
      <dgm:prSet/>
      <dgm:spPr/>
      <dgm:t>
        <a:bodyPr/>
        <a:lstStyle/>
        <a:p>
          <a:endParaRPr lang="en-US"/>
        </a:p>
      </dgm:t>
    </dgm:pt>
    <dgm:pt modelId="{A781CF54-1E1E-7642-9EB1-5EEAA3C976A4}">
      <dgm:prSet custT="1"/>
      <dgm:spPr/>
      <dgm:t>
        <a:bodyPr/>
        <a:lstStyle/>
        <a:p>
          <a:r>
            <a:rPr lang="en-US" sz="2000" dirty="0"/>
            <a:t>Rebecca Bryant, PhD</a:t>
          </a:r>
        </a:p>
      </dgm:t>
    </dgm:pt>
    <dgm:pt modelId="{5A20043B-67BF-3C4B-A947-1EBB184550C5}" type="sibTrans" cxnId="{B49B0511-010C-B449-8DB6-E5ED9E40FFE8}">
      <dgm:prSet/>
      <dgm:spPr/>
      <dgm:t>
        <a:bodyPr/>
        <a:lstStyle/>
        <a:p>
          <a:endParaRPr lang="en-US"/>
        </a:p>
      </dgm:t>
    </dgm:pt>
    <dgm:pt modelId="{E9F2BED5-C95F-D44E-9FEA-50160C638621}" type="parTrans" cxnId="{B49B0511-010C-B449-8DB6-E5ED9E40FFE8}">
      <dgm:prSet/>
      <dgm:spPr/>
      <dgm:t>
        <a:bodyPr/>
        <a:lstStyle/>
        <a:p>
          <a:endParaRPr lang="en-US"/>
        </a:p>
      </dgm:t>
    </dgm:pt>
    <dgm:pt modelId="{2C6C0C39-2F51-0542-9712-3559B9179B8C}" type="pres">
      <dgm:prSet presAssocID="{40D133CC-FBDF-BD45-850D-C8B946050E93}" presName="hierChild1" presStyleCnt="0">
        <dgm:presLayoutVars>
          <dgm:chPref val="1"/>
          <dgm:dir/>
          <dgm:animOne val="branch"/>
          <dgm:animLvl val="lvl"/>
          <dgm:resizeHandles/>
        </dgm:presLayoutVars>
      </dgm:prSet>
      <dgm:spPr/>
    </dgm:pt>
    <dgm:pt modelId="{217964C0-9C35-3A45-B915-0A8500CF5BF0}" type="pres">
      <dgm:prSet presAssocID="{A781CF54-1E1E-7642-9EB1-5EEAA3C976A4}" presName="hierRoot1" presStyleCnt="0"/>
      <dgm:spPr/>
    </dgm:pt>
    <dgm:pt modelId="{3CBB522C-0BD8-EB45-8919-4F5D9D0E8102}" type="pres">
      <dgm:prSet presAssocID="{A781CF54-1E1E-7642-9EB1-5EEAA3C976A4}" presName="composite" presStyleCnt="0"/>
      <dgm:spPr/>
    </dgm:pt>
    <dgm:pt modelId="{F9D8BBE8-8AB4-894E-AA8A-DAB229EDBEEA}" type="pres">
      <dgm:prSet presAssocID="{A781CF54-1E1E-7642-9EB1-5EEAA3C976A4}" presName="image" presStyleLbl="node0" presStyleIdx="0" presStyleCnt="2"/>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DA5BE473-7C2B-DA47-A813-4CCB94F3E30A}" type="pres">
      <dgm:prSet presAssocID="{A781CF54-1E1E-7642-9EB1-5EEAA3C976A4}" presName="text" presStyleLbl="revTx" presStyleIdx="0" presStyleCnt="2">
        <dgm:presLayoutVars>
          <dgm:chPref val="3"/>
        </dgm:presLayoutVars>
      </dgm:prSet>
      <dgm:spPr/>
    </dgm:pt>
    <dgm:pt modelId="{821CAF24-5B14-5F4E-9F8E-41CE0A26896F}" type="pres">
      <dgm:prSet presAssocID="{A781CF54-1E1E-7642-9EB1-5EEAA3C976A4}" presName="hierChild2" presStyleCnt="0"/>
      <dgm:spPr/>
    </dgm:pt>
    <dgm:pt modelId="{389F382C-8774-3B43-B6E5-26DE81BF2FDB}" type="pres">
      <dgm:prSet presAssocID="{2AA68B18-E1F9-4344-AC70-E795F6AA8533}" presName="hierRoot1" presStyleCnt="0"/>
      <dgm:spPr/>
    </dgm:pt>
    <dgm:pt modelId="{556C53C2-97E7-A34A-A1DB-C03593EA0DD8}" type="pres">
      <dgm:prSet presAssocID="{2AA68B18-E1F9-4344-AC70-E795F6AA8533}" presName="composite" presStyleCnt="0"/>
      <dgm:spPr/>
    </dgm:pt>
    <dgm:pt modelId="{557ED21B-5C94-9249-8CE9-ECD34A234A15}" type="pres">
      <dgm:prSet presAssocID="{2AA68B18-E1F9-4344-AC70-E795F6AA8533}" presName="image" presStyleLbl="node0" presStyleIdx="1" presStyleCnt="2"/>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48F4B7BC-D530-FC41-B10E-9B510165C418}" type="pres">
      <dgm:prSet presAssocID="{2AA68B18-E1F9-4344-AC70-E795F6AA8533}" presName="text" presStyleLbl="revTx" presStyleIdx="1" presStyleCnt="2">
        <dgm:presLayoutVars>
          <dgm:chPref val="3"/>
        </dgm:presLayoutVars>
      </dgm:prSet>
      <dgm:spPr/>
    </dgm:pt>
    <dgm:pt modelId="{18B8E85A-EBDE-E34F-AFB6-3BD4ED8A53E8}" type="pres">
      <dgm:prSet presAssocID="{2AA68B18-E1F9-4344-AC70-E795F6AA8533}" presName="hierChild2" presStyleCnt="0"/>
      <dgm:spPr/>
    </dgm:pt>
  </dgm:ptLst>
  <dgm:cxnLst>
    <dgm:cxn modelId="{B49B0511-010C-B449-8DB6-E5ED9E40FFE8}" srcId="{40D133CC-FBDF-BD45-850D-C8B946050E93}" destId="{A781CF54-1E1E-7642-9EB1-5EEAA3C976A4}" srcOrd="0" destOrd="0" parTransId="{E9F2BED5-C95F-D44E-9FEA-50160C638621}" sibTransId="{5A20043B-67BF-3C4B-A947-1EBB184550C5}"/>
    <dgm:cxn modelId="{5206FF17-CE6D-5540-A87F-64D4D271E069}" type="presOf" srcId="{40D133CC-FBDF-BD45-850D-C8B946050E93}" destId="{2C6C0C39-2F51-0542-9712-3559B9179B8C}" srcOrd="0" destOrd="0" presId="urn:microsoft.com/office/officeart/2009/layout/CirclePictureHierarchy"/>
    <dgm:cxn modelId="{611E6A8D-931D-1F43-9050-22947620C483}" srcId="{40D133CC-FBDF-BD45-850D-C8B946050E93}" destId="{2AA68B18-E1F9-4344-AC70-E795F6AA8533}" srcOrd="1" destOrd="0" parTransId="{714325D7-6138-6D47-A936-E053FC969E1D}" sibTransId="{3AB934DF-2CF9-FB49-976E-861E055DC2C0}"/>
    <dgm:cxn modelId="{7CCA83AC-014B-B34A-B2F7-527731DBBA6E}" type="presOf" srcId="{2AA68B18-E1F9-4344-AC70-E795F6AA8533}" destId="{48F4B7BC-D530-FC41-B10E-9B510165C418}" srcOrd="0" destOrd="0" presId="urn:microsoft.com/office/officeart/2009/layout/CirclePictureHierarchy"/>
    <dgm:cxn modelId="{E6EA3DEF-EE54-C14E-9BA7-3F0C667CCC8E}" type="presOf" srcId="{A781CF54-1E1E-7642-9EB1-5EEAA3C976A4}" destId="{DA5BE473-7C2B-DA47-A813-4CCB94F3E30A}" srcOrd="0" destOrd="0" presId="urn:microsoft.com/office/officeart/2009/layout/CirclePictureHierarchy"/>
    <dgm:cxn modelId="{17110512-9029-2841-9393-1EC69CA386E7}" type="presParOf" srcId="{2C6C0C39-2F51-0542-9712-3559B9179B8C}" destId="{217964C0-9C35-3A45-B915-0A8500CF5BF0}" srcOrd="0" destOrd="0" presId="urn:microsoft.com/office/officeart/2009/layout/CirclePictureHierarchy"/>
    <dgm:cxn modelId="{FD0B436D-7170-8449-86EB-EF61ED04973E}" type="presParOf" srcId="{217964C0-9C35-3A45-B915-0A8500CF5BF0}" destId="{3CBB522C-0BD8-EB45-8919-4F5D9D0E8102}" srcOrd="0" destOrd="0" presId="urn:microsoft.com/office/officeart/2009/layout/CirclePictureHierarchy"/>
    <dgm:cxn modelId="{1DDC0D8C-61D9-9D49-A19D-307E1F8C17F9}" type="presParOf" srcId="{3CBB522C-0BD8-EB45-8919-4F5D9D0E8102}" destId="{F9D8BBE8-8AB4-894E-AA8A-DAB229EDBEEA}" srcOrd="0" destOrd="0" presId="urn:microsoft.com/office/officeart/2009/layout/CirclePictureHierarchy"/>
    <dgm:cxn modelId="{854E3365-7BBB-2E45-ADBA-67F7761AED7A}" type="presParOf" srcId="{3CBB522C-0BD8-EB45-8919-4F5D9D0E8102}" destId="{DA5BE473-7C2B-DA47-A813-4CCB94F3E30A}" srcOrd="1" destOrd="0" presId="urn:microsoft.com/office/officeart/2009/layout/CirclePictureHierarchy"/>
    <dgm:cxn modelId="{4DA2DB17-430E-274D-BC0D-15729EC3AED9}" type="presParOf" srcId="{217964C0-9C35-3A45-B915-0A8500CF5BF0}" destId="{821CAF24-5B14-5F4E-9F8E-41CE0A26896F}" srcOrd="1" destOrd="0" presId="urn:microsoft.com/office/officeart/2009/layout/CirclePictureHierarchy"/>
    <dgm:cxn modelId="{4A10790E-7B59-1C4A-80D9-FF5DBC68327C}" type="presParOf" srcId="{2C6C0C39-2F51-0542-9712-3559B9179B8C}" destId="{389F382C-8774-3B43-B6E5-26DE81BF2FDB}" srcOrd="1" destOrd="0" presId="urn:microsoft.com/office/officeart/2009/layout/CirclePictureHierarchy"/>
    <dgm:cxn modelId="{AA99196A-7CDF-2144-9149-CA648C58A776}" type="presParOf" srcId="{389F382C-8774-3B43-B6E5-26DE81BF2FDB}" destId="{556C53C2-97E7-A34A-A1DB-C03593EA0DD8}" srcOrd="0" destOrd="0" presId="urn:microsoft.com/office/officeart/2009/layout/CirclePictureHierarchy"/>
    <dgm:cxn modelId="{EA24871C-806E-C94D-9248-7F4E1D3F6E41}" type="presParOf" srcId="{556C53C2-97E7-A34A-A1DB-C03593EA0DD8}" destId="{557ED21B-5C94-9249-8CE9-ECD34A234A15}" srcOrd="0" destOrd="0" presId="urn:microsoft.com/office/officeart/2009/layout/CirclePictureHierarchy"/>
    <dgm:cxn modelId="{B37BCB1F-9D33-4E4B-AC49-62EA6C4E0E4F}" type="presParOf" srcId="{556C53C2-97E7-A34A-A1DB-C03593EA0DD8}" destId="{48F4B7BC-D530-FC41-B10E-9B510165C418}" srcOrd="1" destOrd="0" presId="urn:microsoft.com/office/officeart/2009/layout/CirclePictureHierarchy"/>
    <dgm:cxn modelId="{777A524E-3783-1049-96BD-80807C89F828}" type="presParOf" srcId="{389F382C-8774-3B43-B6E5-26DE81BF2FDB}" destId="{18B8E85A-EBDE-E34F-AFB6-3BD4ED8A53E8}" srcOrd="1" destOrd="0" presId="urn:microsoft.com/office/officeart/2009/layout/CirclePicture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594229-EA09-4CC6-9D76-8943695CAE7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BB7ADFD-E932-41F9-A547-09534C194E3A}">
      <dgm:prSet/>
      <dgm:spPr/>
      <dgm:t>
        <a:bodyPr/>
        <a:lstStyle/>
        <a:p>
          <a:r>
            <a:rPr lang="en-US" dirty="0"/>
            <a:t>Library instructions mainly focus on college students</a:t>
          </a:r>
        </a:p>
      </dgm:t>
    </dgm:pt>
    <dgm:pt modelId="{2C2FCE57-761C-4198-88BF-3631A2034289}" type="parTrans" cxnId="{EB5BDC36-16E0-4302-9D6D-3DD21FCD4B73}">
      <dgm:prSet/>
      <dgm:spPr/>
      <dgm:t>
        <a:bodyPr/>
        <a:lstStyle/>
        <a:p>
          <a:endParaRPr lang="en-US"/>
        </a:p>
      </dgm:t>
    </dgm:pt>
    <dgm:pt modelId="{615526CB-929E-4053-B59A-4CEC000BF780}" type="sibTrans" cxnId="{EB5BDC36-16E0-4302-9D6D-3DD21FCD4B73}">
      <dgm:prSet/>
      <dgm:spPr/>
      <dgm:t>
        <a:bodyPr/>
        <a:lstStyle/>
        <a:p>
          <a:endParaRPr lang="en-US"/>
        </a:p>
      </dgm:t>
    </dgm:pt>
    <dgm:pt modelId="{EBD32046-DF4C-42E1-B2A0-E2603536047A}">
      <dgm:prSet/>
      <dgm:spPr/>
      <dgm:t>
        <a:bodyPr/>
        <a:lstStyle/>
        <a:p>
          <a:r>
            <a:rPr lang="en-US" dirty="0"/>
            <a:t>Which databases should I use for a research topic?</a:t>
          </a:r>
        </a:p>
      </dgm:t>
    </dgm:pt>
    <dgm:pt modelId="{129ED392-0C03-4297-B6CC-A57A8DECBF5A}" type="parTrans" cxnId="{F55D91F9-E43C-4903-9F29-E8A880B3B1BF}">
      <dgm:prSet/>
      <dgm:spPr/>
      <dgm:t>
        <a:bodyPr/>
        <a:lstStyle/>
        <a:p>
          <a:endParaRPr lang="en-US"/>
        </a:p>
      </dgm:t>
    </dgm:pt>
    <dgm:pt modelId="{EB88E047-27C7-4684-A01B-9053CC9A362F}" type="sibTrans" cxnId="{F55D91F9-E43C-4903-9F29-E8A880B3B1BF}">
      <dgm:prSet/>
      <dgm:spPr/>
      <dgm:t>
        <a:bodyPr/>
        <a:lstStyle/>
        <a:p>
          <a:endParaRPr lang="en-US"/>
        </a:p>
      </dgm:t>
    </dgm:pt>
    <dgm:pt modelId="{B3B7C335-E7E7-4639-A095-45EF0A36FC08}">
      <dgm:prSet/>
      <dgm:spPr/>
      <dgm:t>
        <a:bodyPr/>
        <a:lstStyle/>
        <a:p>
          <a:r>
            <a:rPr lang="en-US"/>
            <a:t>How to construct a search strategy using keywords and controlled vocabularies</a:t>
          </a:r>
        </a:p>
      </dgm:t>
    </dgm:pt>
    <dgm:pt modelId="{A0F449D1-105C-423D-A881-9EC073CFD610}" type="parTrans" cxnId="{2665A160-0EE9-4008-9902-8AFB7A55B5D3}">
      <dgm:prSet/>
      <dgm:spPr/>
      <dgm:t>
        <a:bodyPr/>
        <a:lstStyle/>
        <a:p>
          <a:endParaRPr lang="en-US"/>
        </a:p>
      </dgm:t>
    </dgm:pt>
    <dgm:pt modelId="{C3696611-7414-4840-BE05-D13E48457B3D}" type="sibTrans" cxnId="{2665A160-0EE9-4008-9902-8AFB7A55B5D3}">
      <dgm:prSet/>
      <dgm:spPr/>
      <dgm:t>
        <a:bodyPr/>
        <a:lstStyle/>
        <a:p>
          <a:endParaRPr lang="en-US"/>
        </a:p>
      </dgm:t>
    </dgm:pt>
    <dgm:pt modelId="{26A62AD5-3B12-40A2-9BEA-B5839AB6E9B7}">
      <dgm:prSet/>
      <dgm:spPr/>
      <dgm:t>
        <a:bodyPr/>
        <a:lstStyle/>
        <a:p>
          <a:r>
            <a:rPr lang="en-US" dirty="0"/>
            <a:t>How to evaluate information and determine the reliability of sources</a:t>
          </a:r>
        </a:p>
      </dgm:t>
    </dgm:pt>
    <dgm:pt modelId="{BB3622B9-6A16-4C99-9B6B-6C25D331E568}" type="parTrans" cxnId="{B59C19DA-CBEA-4FA5-BEAF-1B8D40F1E6F2}">
      <dgm:prSet/>
      <dgm:spPr/>
      <dgm:t>
        <a:bodyPr/>
        <a:lstStyle/>
        <a:p>
          <a:endParaRPr lang="en-US"/>
        </a:p>
      </dgm:t>
    </dgm:pt>
    <dgm:pt modelId="{9C5A7699-25BE-4614-915E-951EF92CE53D}" type="sibTrans" cxnId="{B59C19DA-CBEA-4FA5-BEAF-1B8D40F1E6F2}">
      <dgm:prSet/>
      <dgm:spPr/>
      <dgm:t>
        <a:bodyPr/>
        <a:lstStyle/>
        <a:p>
          <a:endParaRPr lang="en-US"/>
        </a:p>
      </dgm:t>
    </dgm:pt>
    <dgm:pt modelId="{A5DD2253-A292-4A35-8C67-FD2198889E7F}" type="pres">
      <dgm:prSet presAssocID="{72594229-EA09-4CC6-9D76-8943695CAE72}" presName="root" presStyleCnt="0">
        <dgm:presLayoutVars>
          <dgm:dir/>
          <dgm:resizeHandles val="exact"/>
        </dgm:presLayoutVars>
      </dgm:prSet>
      <dgm:spPr/>
    </dgm:pt>
    <dgm:pt modelId="{4F7802F0-76EB-4294-9D2D-4663011986CF}" type="pres">
      <dgm:prSet presAssocID="{72594229-EA09-4CC6-9D76-8943695CAE72}" presName="container" presStyleCnt="0">
        <dgm:presLayoutVars>
          <dgm:dir/>
          <dgm:resizeHandles val="exact"/>
        </dgm:presLayoutVars>
      </dgm:prSet>
      <dgm:spPr/>
    </dgm:pt>
    <dgm:pt modelId="{745E38F5-CFD7-4592-ACD7-A36F6A7DF22E}" type="pres">
      <dgm:prSet presAssocID="{ABB7ADFD-E932-41F9-A547-09534C194E3A}" presName="compNode" presStyleCnt="0"/>
      <dgm:spPr/>
    </dgm:pt>
    <dgm:pt modelId="{F3CE176E-B6D0-4158-8FF1-65C1F3E1ADC4}" type="pres">
      <dgm:prSet presAssocID="{ABB7ADFD-E932-41F9-A547-09534C194E3A}" presName="iconBgRect" presStyleLbl="bgShp" presStyleIdx="0" presStyleCnt="4"/>
      <dgm:spPr>
        <a:solidFill>
          <a:schemeClr val="accent1">
            <a:lumMod val="75000"/>
          </a:schemeClr>
        </a:solidFill>
      </dgm:spPr>
    </dgm:pt>
    <dgm:pt modelId="{565E2779-F878-4667-9D7F-0B6E62CCC139}" type="pres">
      <dgm:prSet presAssocID="{ABB7ADFD-E932-41F9-A547-09534C194E3A}" presName="iconRect" presStyleLbl="node1" presStyleIdx="0" presStyleCnt="4" custScaleX="145557" custScaleY="143779"/>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raduation cap with solid fill"/>
        </a:ext>
      </dgm:extLst>
    </dgm:pt>
    <dgm:pt modelId="{82F4DA32-1FE2-47BE-B01B-E393917EFB55}" type="pres">
      <dgm:prSet presAssocID="{ABB7ADFD-E932-41F9-A547-09534C194E3A}" presName="spaceRect" presStyleCnt="0"/>
      <dgm:spPr/>
    </dgm:pt>
    <dgm:pt modelId="{D5EF100B-E7BB-4A68-8BC5-8BD1D0459E37}" type="pres">
      <dgm:prSet presAssocID="{ABB7ADFD-E932-41F9-A547-09534C194E3A}" presName="textRect" presStyleLbl="revTx" presStyleIdx="0" presStyleCnt="4">
        <dgm:presLayoutVars>
          <dgm:chMax val="1"/>
          <dgm:chPref val="1"/>
        </dgm:presLayoutVars>
      </dgm:prSet>
      <dgm:spPr/>
    </dgm:pt>
    <dgm:pt modelId="{A94C2A3E-E21A-4E77-9C08-B333A4422100}" type="pres">
      <dgm:prSet presAssocID="{615526CB-929E-4053-B59A-4CEC000BF780}" presName="sibTrans" presStyleLbl="sibTrans2D1" presStyleIdx="0" presStyleCnt="0"/>
      <dgm:spPr/>
    </dgm:pt>
    <dgm:pt modelId="{6971AFF5-37F7-4238-B01E-F00D8DBEAA41}" type="pres">
      <dgm:prSet presAssocID="{EBD32046-DF4C-42E1-B2A0-E2603536047A}" presName="compNode" presStyleCnt="0"/>
      <dgm:spPr/>
    </dgm:pt>
    <dgm:pt modelId="{19D79E5D-F842-43DA-9AD2-BC59273346D1}" type="pres">
      <dgm:prSet presAssocID="{EBD32046-DF4C-42E1-B2A0-E2603536047A}" presName="iconBgRect" presStyleLbl="bgShp" presStyleIdx="1" presStyleCnt="4"/>
      <dgm:spPr/>
    </dgm:pt>
    <dgm:pt modelId="{BD3F9C3C-EDB7-4D1C-A343-89E5E8A52E78}" type="pres">
      <dgm:prSet presAssocID="{EBD32046-DF4C-42E1-B2A0-E2603536047A}" presName="iconRect" presStyleLbl="node1" presStyleIdx="1" presStyleCnt="4" custScaleX="150673" custScaleY="122433" custLinFactNeighborX="2863" custLinFactNeighborY="-1431"/>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12000" b="-12000"/>
          </a:stretch>
        </a:blipFill>
        <a:ln>
          <a:noFill/>
        </a:ln>
      </dgm:spPr>
      <dgm:extLst>
        <a:ext uri="{E40237B7-FDA0-4F09-8148-C483321AD2D9}">
          <dgm14:cNvPr xmlns:dgm14="http://schemas.microsoft.com/office/drawing/2010/diagram" id="0" name="" descr="Books on shelf outline"/>
        </a:ext>
      </dgm:extLst>
    </dgm:pt>
    <dgm:pt modelId="{797B0998-B6FA-4D04-82AA-8E12F83120CF}" type="pres">
      <dgm:prSet presAssocID="{EBD32046-DF4C-42E1-B2A0-E2603536047A}" presName="spaceRect" presStyleCnt="0"/>
      <dgm:spPr/>
    </dgm:pt>
    <dgm:pt modelId="{079D253E-44E8-4168-B80D-EF5A3B0ED524}" type="pres">
      <dgm:prSet presAssocID="{EBD32046-DF4C-42E1-B2A0-E2603536047A}" presName="textRect" presStyleLbl="revTx" presStyleIdx="1" presStyleCnt="4">
        <dgm:presLayoutVars>
          <dgm:chMax val="1"/>
          <dgm:chPref val="1"/>
        </dgm:presLayoutVars>
      </dgm:prSet>
      <dgm:spPr/>
    </dgm:pt>
    <dgm:pt modelId="{5DC55AAE-C2B4-404B-9CB7-B466EE110113}" type="pres">
      <dgm:prSet presAssocID="{EB88E047-27C7-4684-A01B-9053CC9A362F}" presName="sibTrans" presStyleLbl="sibTrans2D1" presStyleIdx="0" presStyleCnt="0"/>
      <dgm:spPr/>
    </dgm:pt>
    <dgm:pt modelId="{2562B437-C9A1-4D40-B96B-B4C8B41149CD}" type="pres">
      <dgm:prSet presAssocID="{B3B7C335-E7E7-4639-A095-45EF0A36FC08}" presName="compNode" presStyleCnt="0"/>
      <dgm:spPr/>
    </dgm:pt>
    <dgm:pt modelId="{4C17823B-2ABB-4058-9FC4-A163145B4A8A}" type="pres">
      <dgm:prSet presAssocID="{B3B7C335-E7E7-4639-A095-45EF0A36FC08}" presName="iconBgRect" presStyleLbl="bgShp" presStyleIdx="2" presStyleCnt="4"/>
      <dgm:spPr/>
    </dgm:pt>
    <dgm:pt modelId="{3ACAA436-B053-44D6-89FC-C8BA3DCD7A13}" type="pres">
      <dgm:prSet presAssocID="{B3B7C335-E7E7-4639-A095-45EF0A36FC0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C5F3D4F3-8662-434F-AD98-287DF877B697}" type="pres">
      <dgm:prSet presAssocID="{B3B7C335-E7E7-4639-A095-45EF0A36FC08}" presName="spaceRect" presStyleCnt="0"/>
      <dgm:spPr/>
    </dgm:pt>
    <dgm:pt modelId="{850704E2-2505-49BE-B754-50875C27681F}" type="pres">
      <dgm:prSet presAssocID="{B3B7C335-E7E7-4639-A095-45EF0A36FC08}" presName="textRect" presStyleLbl="revTx" presStyleIdx="2" presStyleCnt="4">
        <dgm:presLayoutVars>
          <dgm:chMax val="1"/>
          <dgm:chPref val="1"/>
        </dgm:presLayoutVars>
      </dgm:prSet>
      <dgm:spPr/>
    </dgm:pt>
    <dgm:pt modelId="{6C6533FB-C66C-4390-9140-E2E168E58851}" type="pres">
      <dgm:prSet presAssocID="{C3696611-7414-4840-BE05-D13E48457B3D}" presName="sibTrans" presStyleLbl="sibTrans2D1" presStyleIdx="0" presStyleCnt="0"/>
      <dgm:spPr/>
    </dgm:pt>
    <dgm:pt modelId="{AFBF9E5A-9827-4A0B-ADF9-6BBF5DBC6577}" type="pres">
      <dgm:prSet presAssocID="{26A62AD5-3B12-40A2-9BEA-B5839AB6E9B7}" presName="compNode" presStyleCnt="0"/>
      <dgm:spPr/>
    </dgm:pt>
    <dgm:pt modelId="{151DF2E9-952E-4150-BA7E-43E60BF246E9}" type="pres">
      <dgm:prSet presAssocID="{26A62AD5-3B12-40A2-9BEA-B5839AB6E9B7}" presName="iconBgRect" presStyleLbl="bgShp" presStyleIdx="3" presStyleCnt="4"/>
      <dgm:spPr/>
    </dgm:pt>
    <dgm:pt modelId="{C6FCBA5B-98CF-4583-B6C7-E34A405E158C}" type="pres">
      <dgm:prSet presAssocID="{26A62AD5-3B12-40A2-9BEA-B5839AB6E9B7}" presName="iconRect" presStyleLbl="node1" presStyleIdx="3" presStyleCnt="4" custScaleX="162986" custScaleY="139538"/>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Artificial Intelligence outline"/>
        </a:ext>
      </dgm:extLst>
    </dgm:pt>
    <dgm:pt modelId="{F64C7C6B-88AD-4141-AC8F-8812B5C85440}" type="pres">
      <dgm:prSet presAssocID="{26A62AD5-3B12-40A2-9BEA-B5839AB6E9B7}" presName="spaceRect" presStyleCnt="0"/>
      <dgm:spPr/>
    </dgm:pt>
    <dgm:pt modelId="{07224E41-92F8-4985-9A72-E9F932D52D1F}" type="pres">
      <dgm:prSet presAssocID="{26A62AD5-3B12-40A2-9BEA-B5839AB6E9B7}" presName="textRect" presStyleLbl="revTx" presStyleIdx="3" presStyleCnt="4" custScaleX="109355" custLinFactNeighborX="-2113">
        <dgm:presLayoutVars>
          <dgm:chMax val="1"/>
          <dgm:chPref val="1"/>
        </dgm:presLayoutVars>
      </dgm:prSet>
      <dgm:spPr/>
    </dgm:pt>
  </dgm:ptLst>
  <dgm:cxnLst>
    <dgm:cxn modelId="{F4B1EB04-9924-4354-AB6B-3A8E2707495C}" type="presOf" srcId="{72594229-EA09-4CC6-9D76-8943695CAE72}" destId="{A5DD2253-A292-4A35-8C67-FD2198889E7F}" srcOrd="0" destOrd="0" presId="urn:microsoft.com/office/officeart/2018/2/layout/IconCircleList"/>
    <dgm:cxn modelId="{EB5BDC36-16E0-4302-9D6D-3DD21FCD4B73}" srcId="{72594229-EA09-4CC6-9D76-8943695CAE72}" destId="{ABB7ADFD-E932-41F9-A547-09534C194E3A}" srcOrd="0" destOrd="0" parTransId="{2C2FCE57-761C-4198-88BF-3631A2034289}" sibTransId="{615526CB-929E-4053-B59A-4CEC000BF780}"/>
    <dgm:cxn modelId="{2665A160-0EE9-4008-9902-8AFB7A55B5D3}" srcId="{72594229-EA09-4CC6-9D76-8943695CAE72}" destId="{B3B7C335-E7E7-4639-A095-45EF0A36FC08}" srcOrd="2" destOrd="0" parTransId="{A0F449D1-105C-423D-A881-9EC073CFD610}" sibTransId="{C3696611-7414-4840-BE05-D13E48457B3D}"/>
    <dgm:cxn modelId="{DEE8C04B-CB47-4242-B5E6-039228BD5B27}" type="presOf" srcId="{26A62AD5-3B12-40A2-9BEA-B5839AB6E9B7}" destId="{07224E41-92F8-4985-9A72-E9F932D52D1F}" srcOrd="0" destOrd="0" presId="urn:microsoft.com/office/officeart/2018/2/layout/IconCircleList"/>
    <dgm:cxn modelId="{2F129A77-84EE-4EE8-8591-1F553CB48A25}" type="presOf" srcId="{ABB7ADFD-E932-41F9-A547-09534C194E3A}" destId="{D5EF100B-E7BB-4A68-8BC5-8BD1D0459E37}" srcOrd="0" destOrd="0" presId="urn:microsoft.com/office/officeart/2018/2/layout/IconCircleList"/>
    <dgm:cxn modelId="{9A737A8D-337F-4115-90E9-3C3381ABFCB6}" type="presOf" srcId="{EB88E047-27C7-4684-A01B-9053CC9A362F}" destId="{5DC55AAE-C2B4-404B-9CB7-B466EE110113}" srcOrd="0" destOrd="0" presId="urn:microsoft.com/office/officeart/2018/2/layout/IconCircleList"/>
    <dgm:cxn modelId="{1EB42D9E-7581-47DA-80D6-2BC6128B5097}" type="presOf" srcId="{B3B7C335-E7E7-4639-A095-45EF0A36FC08}" destId="{850704E2-2505-49BE-B754-50875C27681F}" srcOrd="0" destOrd="0" presId="urn:microsoft.com/office/officeart/2018/2/layout/IconCircleList"/>
    <dgm:cxn modelId="{5562279F-DBC1-4A0F-8D16-A3BA32912F3D}" type="presOf" srcId="{C3696611-7414-4840-BE05-D13E48457B3D}" destId="{6C6533FB-C66C-4390-9140-E2E168E58851}" srcOrd="0" destOrd="0" presId="urn:microsoft.com/office/officeart/2018/2/layout/IconCircleList"/>
    <dgm:cxn modelId="{936367A0-8197-4A76-8183-2D057667B8A2}" type="presOf" srcId="{615526CB-929E-4053-B59A-4CEC000BF780}" destId="{A94C2A3E-E21A-4E77-9C08-B333A4422100}" srcOrd="0" destOrd="0" presId="urn:microsoft.com/office/officeart/2018/2/layout/IconCircleList"/>
    <dgm:cxn modelId="{B59C19DA-CBEA-4FA5-BEAF-1B8D40F1E6F2}" srcId="{72594229-EA09-4CC6-9D76-8943695CAE72}" destId="{26A62AD5-3B12-40A2-9BEA-B5839AB6E9B7}" srcOrd="3" destOrd="0" parTransId="{BB3622B9-6A16-4C99-9B6B-6C25D331E568}" sibTransId="{9C5A7699-25BE-4614-915E-951EF92CE53D}"/>
    <dgm:cxn modelId="{D7EC04E0-A8C3-4049-B639-4CAFDF6A86B0}" type="presOf" srcId="{EBD32046-DF4C-42E1-B2A0-E2603536047A}" destId="{079D253E-44E8-4168-B80D-EF5A3B0ED524}" srcOrd="0" destOrd="0" presId="urn:microsoft.com/office/officeart/2018/2/layout/IconCircleList"/>
    <dgm:cxn modelId="{F55D91F9-E43C-4903-9F29-E8A880B3B1BF}" srcId="{72594229-EA09-4CC6-9D76-8943695CAE72}" destId="{EBD32046-DF4C-42E1-B2A0-E2603536047A}" srcOrd="1" destOrd="0" parTransId="{129ED392-0C03-4297-B6CC-A57A8DECBF5A}" sibTransId="{EB88E047-27C7-4684-A01B-9053CC9A362F}"/>
    <dgm:cxn modelId="{B335C6E3-6368-4433-8011-D0471C0411C1}" type="presParOf" srcId="{A5DD2253-A292-4A35-8C67-FD2198889E7F}" destId="{4F7802F0-76EB-4294-9D2D-4663011986CF}" srcOrd="0" destOrd="0" presId="urn:microsoft.com/office/officeart/2018/2/layout/IconCircleList"/>
    <dgm:cxn modelId="{48D30935-9EA6-49F1-98AE-731AD1069CF2}" type="presParOf" srcId="{4F7802F0-76EB-4294-9D2D-4663011986CF}" destId="{745E38F5-CFD7-4592-ACD7-A36F6A7DF22E}" srcOrd="0" destOrd="0" presId="urn:microsoft.com/office/officeart/2018/2/layout/IconCircleList"/>
    <dgm:cxn modelId="{5EE22811-F63B-44B0-A7A5-2FD52D888BAC}" type="presParOf" srcId="{745E38F5-CFD7-4592-ACD7-A36F6A7DF22E}" destId="{F3CE176E-B6D0-4158-8FF1-65C1F3E1ADC4}" srcOrd="0" destOrd="0" presId="urn:microsoft.com/office/officeart/2018/2/layout/IconCircleList"/>
    <dgm:cxn modelId="{1AE3C8E3-77E1-4F0B-BB1E-382C9F3EA2B6}" type="presParOf" srcId="{745E38F5-CFD7-4592-ACD7-A36F6A7DF22E}" destId="{565E2779-F878-4667-9D7F-0B6E62CCC139}" srcOrd="1" destOrd="0" presId="urn:microsoft.com/office/officeart/2018/2/layout/IconCircleList"/>
    <dgm:cxn modelId="{A19AD620-1422-4DAB-9220-F0B556844BEC}" type="presParOf" srcId="{745E38F5-CFD7-4592-ACD7-A36F6A7DF22E}" destId="{82F4DA32-1FE2-47BE-B01B-E393917EFB55}" srcOrd="2" destOrd="0" presId="urn:microsoft.com/office/officeart/2018/2/layout/IconCircleList"/>
    <dgm:cxn modelId="{6600FB41-301C-4B5E-BD7E-71CB3556E4F9}" type="presParOf" srcId="{745E38F5-CFD7-4592-ACD7-A36F6A7DF22E}" destId="{D5EF100B-E7BB-4A68-8BC5-8BD1D0459E37}" srcOrd="3" destOrd="0" presId="urn:microsoft.com/office/officeart/2018/2/layout/IconCircleList"/>
    <dgm:cxn modelId="{749803B8-5798-492A-8DDF-675340273F6C}" type="presParOf" srcId="{4F7802F0-76EB-4294-9D2D-4663011986CF}" destId="{A94C2A3E-E21A-4E77-9C08-B333A4422100}" srcOrd="1" destOrd="0" presId="urn:microsoft.com/office/officeart/2018/2/layout/IconCircleList"/>
    <dgm:cxn modelId="{B3F48E64-226D-4C67-9D96-404FB7A006D7}" type="presParOf" srcId="{4F7802F0-76EB-4294-9D2D-4663011986CF}" destId="{6971AFF5-37F7-4238-B01E-F00D8DBEAA41}" srcOrd="2" destOrd="0" presId="urn:microsoft.com/office/officeart/2018/2/layout/IconCircleList"/>
    <dgm:cxn modelId="{0783A7C7-2337-4182-BEE1-297C1ACA588D}" type="presParOf" srcId="{6971AFF5-37F7-4238-B01E-F00D8DBEAA41}" destId="{19D79E5D-F842-43DA-9AD2-BC59273346D1}" srcOrd="0" destOrd="0" presId="urn:microsoft.com/office/officeart/2018/2/layout/IconCircleList"/>
    <dgm:cxn modelId="{1D68C3E3-30A4-4F55-BCCA-A11FA6925E1D}" type="presParOf" srcId="{6971AFF5-37F7-4238-B01E-F00D8DBEAA41}" destId="{BD3F9C3C-EDB7-4D1C-A343-89E5E8A52E78}" srcOrd="1" destOrd="0" presId="urn:microsoft.com/office/officeart/2018/2/layout/IconCircleList"/>
    <dgm:cxn modelId="{DBBC06C5-EEEF-412E-AE2D-56E3BE3288F3}" type="presParOf" srcId="{6971AFF5-37F7-4238-B01E-F00D8DBEAA41}" destId="{797B0998-B6FA-4D04-82AA-8E12F83120CF}" srcOrd="2" destOrd="0" presId="urn:microsoft.com/office/officeart/2018/2/layout/IconCircleList"/>
    <dgm:cxn modelId="{0DBA7CB3-83B3-4077-8376-C5542E1715D4}" type="presParOf" srcId="{6971AFF5-37F7-4238-B01E-F00D8DBEAA41}" destId="{079D253E-44E8-4168-B80D-EF5A3B0ED524}" srcOrd="3" destOrd="0" presId="urn:microsoft.com/office/officeart/2018/2/layout/IconCircleList"/>
    <dgm:cxn modelId="{C7DBA6F8-0FA4-4340-AAD0-474093D971F3}" type="presParOf" srcId="{4F7802F0-76EB-4294-9D2D-4663011986CF}" destId="{5DC55AAE-C2B4-404B-9CB7-B466EE110113}" srcOrd="3" destOrd="0" presId="urn:microsoft.com/office/officeart/2018/2/layout/IconCircleList"/>
    <dgm:cxn modelId="{4BCD6CB8-3CB0-4E1D-ABFE-1DA3A63B6156}" type="presParOf" srcId="{4F7802F0-76EB-4294-9D2D-4663011986CF}" destId="{2562B437-C9A1-4D40-B96B-B4C8B41149CD}" srcOrd="4" destOrd="0" presId="urn:microsoft.com/office/officeart/2018/2/layout/IconCircleList"/>
    <dgm:cxn modelId="{DB7EA997-3782-450C-86B8-D96319C8F0B8}" type="presParOf" srcId="{2562B437-C9A1-4D40-B96B-B4C8B41149CD}" destId="{4C17823B-2ABB-4058-9FC4-A163145B4A8A}" srcOrd="0" destOrd="0" presId="urn:microsoft.com/office/officeart/2018/2/layout/IconCircleList"/>
    <dgm:cxn modelId="{B893FC0C-6DC1-40A5-A59C-53B9BB31D70C}" type="presParOf" srcId="{2562B437-C9A1-4D40-B96B-B4C8B41149CD}" destId="{3ACAA436-B053-44D6-89FC-C8BA3DCD7A13}" srcOrd="1" destOrd="0" presId="urn:microsoft.com/office/officeart/2018/2/layout/IconCircleList"/>
    <dgm:cxn modelId="{10115E1B-D9AA-4E59-B3D8-E39959BBAA62}" type="presParOf" srcId="{2562B437-C9A1-4D40-B96B-B4C8B41149CD}" destId="{C5F3D4F3-8662-434F-AD98-287DF877B697}" srcOrd="2" destOrd="0" presId="urn:microsoft.com/office/officeart/2018/2/layout/IconCircleList"/>
    <dgm:cxn modelId="{EE905119-8090-4B46-B9BA-F0C6C262B7FE}" type="presParOf" srcId="{2562B437-C9A1-4D40-B96B-B4C8B41149CD}" destId="{850704E2-2505-49BE-B754-50875C27681F}" srcOrd="3" destOrd="0" presId="urn:microsoft.com/office/officeart/2018/2/layout/IconCircleList"/>
    <dgm:cxn modelId="{C784BCED-6071-457F-A3CD-47A950B5CC96}" type="presParOf" srcId="{4F7802F0-76EB-4294-9D2D-4663011986CF}" destId="{6C6533FB-C66C-4390-9140-E2E168E58851}" srcOrd="5" destOrd="0" presId="urn:microsoft.com/office/officeart/2018/2/layout/IconCircleList"/>
    <dgm:cxn modelId="{D3AEA2C3-E62E-4AD9-B15D-E268021E9426}" type="presParOf" srcId="{4F7802F0-76EB-4294-9D2D-4663011986CF}" destId="{AFBF9E5A-9827-4A0B-ADF9-6BBF5DBC6577}" srcOrd="6" destOrd="0" presId="urn:microsoft.com/office/officeart/2018/2/layout/IconCircleList"/>
    <dgm:cxn modelId="{EE0B4FC1-8B4E-4440-A5A0-D5EA77E714A9}" type="presParOf" srcId="{AFBF9E5A-9827-4A0B-ADF9-6BBF5DBC6577}" destId="{151DF2E9-952E-4150-BA7E-43E60BF246E9}" srcOrd="0" destOrd="0" presId="urn:microsoft.com/office/officeart/2018/2/layout/IconCircleList"/>
    <dgm:cxn modelId="{7655F638-EC19-4786-8041-EDB546AE5232}" type="presParOf" srcId="{AFBF9E5A-9827-4A0B-ADF9-6BBF5DBC6577}" destId="{C6FCBA5B-98CF-4583-B6C7-E34A405E158C}" srcOrd="1" destOrd="0" presId="urn:microsoft.com/office/officeart/2018/2/layout/IconCircleList"/>
    <dgm:cxn modelId="{5724B49A-C253-4936-90AD-FE56D4B6F0A3}" type="presParOf" srcId="{AFBF9E5A-9827-4A0B-ADF9-6BBF5DBC6577}" destId="{F64C7C6B-88AD-4141-AC8F-8812B5C85440}" srcOrd="2" destOrd="0" presId="urn:microsoft.com/office/officeart/2018/2/layout/IconCircleList"/>
    <dgm:cxn modelId="{33ACE1FF-046E-48E5-9800-AF142C05B758}" type="presParOf" srcId="{AFBF9E5A-9827-4A0B-ADF9-6BBF5DBC6577}" destId="{07224E41-92F8-4985-9A72-E9F932D52D1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594229-EA09-4CC6-9D76-8943695CAE7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3B7C335-E7E7-4639-A095-45EF0A36FC08}">
      <dgm:prSet custT="1"/>
      <dgm:spPr/>
      <dgm:t>
        <a:bodyPr/>
        <a:lstStyle/>
        <a:p>
          <a:pPr>
            <a:lnSpc>
              <a:spcPct val="100000"/>
            </a:lnSpc>
          </a:pPr>
          <a:r>
            <a:rPr lang="en-US" sz="1800" dirty="0"/>
            <a:t>Other than text-based search strategy, how do I use cited reference search to expand the search results?</a:t>
          </a:r>
        </a:p>
      </dgm:t>
    </dgm:pt>
    <dgm:pt modelId="{A0F449D1-105C-423D-A881-9EC073CFD610}" type="parTrans" cxnId="{2665A160-0EE9-4008-9902-8AFB7A55B5D3}">
      <dgm:prSet/>
      <dgm:spPr/>
      <dgm:t>
        <a:bodyPr/>
        <a:lstStyle/>
        <a:p>
          <a:endParaRPr lang="en-US"/>
        </a:p>
      </dgm:t>
    </dgm:pt>
    <dgm:pt modelId="{C3696611-7414-4840-BE05-D13E48457B3D}" type="sibTrans" cxnId="{2665A160-0EE9-4008-9902-8AFB7A55B5D3}">
      <dgm:prSet/>
      <dgm:spPr/>
      <dgm:t>
        <a:bodyPr/>
        <a:lstStyle/>
        <a:p>
          <a:pPr>
            <a:lnSpc>
              <a:spcPct val="100000"/>
            </a:lnSpc>
          </a:pPr>
          <a:endParaRPr lang="en-US"/>
        </a:p>
      </dgm:t>
    </dgm:pt>
    <dgm:pt modelId="{26A62AD5-3B12-40A2-9BEA-B5839AB6E9B7}">
      <dgm:prSet custT="1"/>
      <dgm:spPr/>
      <dgm:t>
        <a:bodyPr/>
        <a:lstStyle/>
        <a:p>
          <a:pPr>
            <a:lnSpc>
              <a:spcPct val="100000"/>
            </a:lnSpc>
          </a:pPr>
          <a:r>
            <a:rPr lang="en-US" sz="1800" dirty="0"/>
            <a:t>Citations are not equal.  A citation can indicate </a:t>
          </a:r>
          <a:r>
            <a:rPr lang="en-US" sz="1800" b="1" dirty="0"/>
            <a:t>support</a:t>
          </a:r>
          <a:r>
            <a:rPr lang="en-US" sz="1800" dirty="0"/>
            <a:t> or it can </a:t>
          </a:r>
          <a:r>
            <a:rPr lang="en-US" sz="1800" b="1" dirty="0"/>
            <a:t>challenge</a:t>
          </a:r>
          <a:r>
            <a:rPr lang="en-US" sz="1800" dirty="0"/>
            <a:t> a finding.</a:t>
          </a:r>
        </a:p>
      </dgm:t>
    </dgm:pt>
    <dgm:pt modelId="{BB3622B9-6A16-4C99-9B6B-6C25D331E568}" type="parTrans" cxnId="{B59C19DA-CBEA-4FA5-BEAF-1B8D40F1E6F2}">
      <dgm:prSet/>
      <dgm:spPr/>
      <dgm:t>
        <a:bodyPr/>
        <a:lstStyle/>
        <a:p>
          <a:endParaRPr lang="en-US"/>
        </a:p>
      </dgm:t>
    </dgm:pt>
    <dgm:pt modelId="{9C5A7699-25BE-4614-915E-951EF92CE53D}" type="sibTrans" cxnId="{B59C19DA-CBEA-4FA5-BEAF-1B8D40F1E6F2}">
      <dgm:prSet/>
      <dgm:spPr/>
      <dgm:t>
        <a:bodyPr/>
        <a:lstStyle/>
        <a:p>
          <a:pPr>
            <a:lnSpc>
              <a:spcPct val="100000"/>
            </a:lnSpc>
          </a:pPr>
          <a:endParaRPr lang="en-US"/>
        </a:p>
      </dgm:t>
    </dgm:pt>
    <dgm:pt modelId="{EA90F7BD-5D30-4636-B490-D15DF4E08A01}">
      <dgm:prSet custT="1"/>
      <dgm:spPr/>
      <dgm:t>
        <a:bodyPr/>
        <a:lstStyle/>
        <a:p>
          <a:pPr>
            <a:lnSpc>
              <a:spcPct val="100000"/>
            </a:lnSpc>
          </a:pPr>
          <a:r>
            <a:rPr lang="en-US" sz="1800" dirty="0"/>
            <a:t>How do I establish my author identity and profile and increase my visibility?</a:t>
          </a:r>
        </a:p>
      </dgm:t>
    </dgm:pt>
    <dgm:pt modelId="{33150EBF-0618-43AB-9D3C-6979FB9B391F}" type="parTrans" cxnId="{0059CC6C-610F-4BEF-B0E3-393DE8C67284}">
      <dgm:prSet/>
      <dgm:spPr/>
      <dgm:t>
        <a:bodyPr/>
        <a:lstStyle/>
        <a:p>
          <a:endParaRPr lang="en-US"/>
        </a:p>
      </dgm:t>
    </dgm:pt>
    <dgm:pt modelId="{5C6D697B-570A-41C4-BA02-A35E2FCE3CDD}" type="sibTrans" cxnId="{0059CC6C-610F-4BEF-B0E3-393DE8C67284}">
      <dgm:prSet/>
      <dgm:spPr/>
      <dgm:t>
        <a:bodyPr/>
        <a:lstStyle/>
        <a:p>
          <a:pPr>
            <a:lnSpc>
              <a:spcPct val="100000"/>
            </a:lnSpc>
          </a:pPr>
          <a:endParaRPr lang="en-US"/>
        </a:p>
      </dgm:t>
    </dgm:pt>
    <dgm:pt modelId="{E6280AF7-EDFF-4DEB-903C-509D6345740B}">
      <dgm:prSet custT="1"/>
      <dgm:spPr/>
      <dgm:t>
        <a:bodyPr/>
        <a:lstStyle/>
        <a:p>
          <a:pPr>
            <a:lnSpc>
              <a:spcPct val="100000"/>
            </a:lnSpc>
          </a:pPr>
          <a:r>
            <a:rPr lang="en-US" sz="1800" dirty="0"/>
            <a:t>How do I use research metrics responsibly?</a:t>
          </a:r>
        </a:p>
      </dgm:t>
    </dgm:pt>
    <dgm:pt modelId="{737A4624-54BB-484F-AB1E-5FCD99C2DCF7}" type="parTrans" cxnId="{30027134-45F6-4A3A-A6F7-7B4F34D17465}">
      <dgm:prSet/>
      <dgm:spPr/>
      <dgm:t>
        <a:bodyPr/>
        <a:lstStyle/>
        <a:p>
          <a:endParaRPr lang="en-US"/>
        </a:p>
      </dgm:t>
    </dgm:pt>
    <dgm:pt modelId="{410B51B1-B815-473D-BC5C-D9A11C21493B}" type="sibTrans" cxnId="{30027134-45F6-4A3A-A6F7-7B4F34D17465}">
      <dgm:prSet/>
      <dgm:spPr/>
      <dgm:t>
        <a:bodyPr/>
        <a:lstStyle/>
        <a:p>
          <a:endParaRPr lang="en-US"/>
        </a:p>
      </dgm:t>
    </dgm:pt>
    <dgm:pt modelId="{EBD32046-DF4C-42E1-B2A0-E2603536047A}">
      <dgm:prSet custT="1"/>
      <dgm:spPr/>
      <dgm:t>
        <a:bodyPr/>
        <a:lstStyle/>
        <a:p>
          <a:pPr>
            <a:lnSpc>
              <a:spcPct val="100000"/>
            </a:lnSpc>
          </a:pPr>
          <a:r>
            <a:rPr lang="en-US" sz="1800" dirty="0"/>
            <a:t>What are the alternatives to Google Scholar? Why is H-index lower in Scopus and Web of Science?</a:t>
          </a:r>
        </a:p>
      </dgm:t>
    </dgm:pt>
    <dgm:pt modelId="{EB88E047-27C7-4684-A01B-9053CC9A362F}" type="sibTrans" cxnId="{F55D91F9-E43C-4903-9F29-E8A880B3B1BF}">
      <dgm:prSet/>
      <dgm:spPr/>
      <dgm:t>
        <a:bodyPr/>
        <a:lstStyle/>
        <a:p>
          <a:pPr>
            <a:lnSpc>
              <a:spcPct val="100000"/>
            </a:lnSpc>
          </a:pPr>
          <a:endParaRPr lang="en-US"/>
        </a:p>
      </dgm:t>
    </dgm:pt>
    <dgm:pt modelId="{129ED392-0C03-4297-B6CC-A57A8DECBF5A}" type="parTrans" cxnId="{F55D91F9-E43C-4903-9F29-E8A880B3B1BF}">
      <dgm:prSet/>
      <dgm:spPr/>
      <dgm:t>
        <a:bodyPr/>
        <a:lstStyle/>
        <a:p>
          <a:endParaRPr lang="en-US"/>
        </a:p>
      </dgm:t>
    </dgm:pt>
    <dgm:pt modelId="{ABB7ADFD-E932-41F9-A547-09534C194E3A}">
      <dgm:prSet custT="1"/>
      <dgm:spPr/>
      <dgm:t>
        <a:bodyPr/>
        <a:lstStyle/>
        <a:p>
          <a:pPr>
            <a:lnSpc>
              <a:spcPct val="100000"/>
            </a:lnSpc>
          </a:pPr>
          <a:r>
            <a:rPr lang="en-US" sz="1800" dirty="0"/>
            <a:t>How to seek out collaborators to advance your research careers?</a:t>
          </a:r>
        </a:p>
      </dgm:t>
    </dgm:pt>
    <dgm:pt modelId="{615526CB-929E-4053-B59A-4CEC000BF780}" type="sibTrans" cxnId="{EB5BDC36-16E0-4302-9D6D-3DD21FCD4B73}">
      <dgm:prSet/>
      <dgm:spPr/>
      <dgm:t>
        <a:bodyPr/>
        <a:lstStyle/>
        <a:p>
          <a:endParaRPr lang="en-US"/>
        </a:p>
      </dgm:t>
    </dgm:pt>
    <dgm:pt modelId="{2C2FCE57-761C-4198-88BF-3631A2034289}" type="parTrans" cxnId="{EB5BDC36-16E0-4302-9D6D-3DD21FCD4B73}">
      <dgm:prSet/>
      <dgm:spPr/>
      <dgm:t>
        <a:bodyPr/>
        <a:lstStyle/>
        <a:p>
          <a:endParaRPr lang="en-US"/>
        </a:p>
      </dgm:t>
    </dgm:pt>
    <dgm:pt modelId="{A5DD2253-A292-4A35-8C67-FD2198889E7F}" type="pres">
      <dgm:prSet presAssocID="{72594229-EA09-4CC6-9D76-8943695CAE72}" presName="root" presStyleCnt="0">
        <dgm:presLayoutVars>
          <dgm:dir/>
          <dgm:resizeHandles val="exact"/>
        </dgm:presLayoutVars>
      </dgm:prSet>
      <dgm:spPr/>
    </dgm:pt>
    <dgm:pt modelId="{4F7802F0-76EB-4294-9D2D-4663011986CF}" type="pres">
      <dgm:prSet presAssocID="{72594229-EA09-4CC6-9D76-8943695CAE72}" presName="container" presStyleCnt="0">
        <dgm:presLayoutVars>
          <dgm:dir/>
          <dgm:resizeHandles val="exact"/>
        </dgm:presLayoutVars>
      </dgm:prSet>
      <dgm:spPr/>
    </dgm:pt>
    <dgm:pt modelId="{2562B437-C9A1-4D40-B96B-B4C8B41149CD}" type="pres">
      <dgm:prSet presAssocID="{B3B7C335-E7E7-4639-A095-45EF0A36FC08}" presName="compNode" presStyleCnt="0"/>
      <dgm:spPr/>
    </dgm:pt>
    <dgm:pt modelId="{4C17823B-2ABB-4058-9FC4-A163145B4A8A}" type="pres">
      <dgm:prSet presAssocID="{B3B7C335-E7E7-4639-A095-45EF0A36FC08}" presName="iconBgRect" presStyleLbl="bgShp" presStyleIdx="0" presStyleCnt="6"/>
      <dgm:spPr/>
    </dgm:pt>
    <dgm:pt modelId="{3ACAA436-B053-44D6-89FC-C8BA3DCD7A13}" type="pres">
      <dgm:prSet presAssocID="{B3B7C335-E7E7-4639-A095-45EF0A36FC08}" presName="iconRect" presStyleLbl="node1" presStyleIdx="0" presStyleCnt="6" custScaleX="153520" custScaleY="14553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nnections with solid fill"/>
        </a:ext>
      </dgm:extLst>
    </dgm:pt>
    <dgm:pt modelId="{C5F3D4F3-8662-434F-AD98-287DF877B697}" type="pres">
      <dgm:prSet presAssocID="{B3B7C335-E7E7-4639-A095-45EF0A36FC08}" presName="spaceRect" presStyleCnt="0"/>
      <dgm:spPr/>
    </dgm:pt>
    <dgm:pt modelId="{850704E2-2505-49BE-B754-50875C27681F}" type="pres">
      <dgm:prSet presAssocID="{B3B7C335-E7E7-4639-A095-45EF0A36FC08}" presName="textRect" presStyleLbl="revTx" presStyleIdx="0" presStyleCnt="6">
        <dgm:presLayoutVars>
          <dgm:chMax val="1"/>
          <dgm:chPref val="1"/>
        </dgm:presLayoutVars>
      </dgm:prSet>
      <dgm:spPr/>
    </dgm:pt>
    <dgm:pt modelId="{6C6533FB-C66C-4390-9140-E2E168E58851}" type="pres">
      <dgm:prSet presAssocID="{C3696611-7414-4840-BE05-D13E48457B3D}" presName="sibTrans" presStyleLbl="sibTrans2D1" presStyleIdx="0" presStyleCnt="0"/>
      <dgm:spPr/>
    </dgm:pt>
    <dgm:pt modelId="{6971AFF5-37F7-4238-B01E-F00D8DBEAA41}" type="pres">
      <dgm:prSet presAssocID="{EBD32046-DF4C-42E1-B2A0-E2603536047A}" presName="compNode" presStyleCnt="0"/>
      <dgm:spPr/>
    </dgm:pt>
    <dgm:pt modelId="{19D79E5D-F842-43DA-9AD2-BC59273346D1}" type="pres">
      <dgm:prSet presAssocID="{EBD32046-DF4C-42E1-B2A0-E2603536047A}" presName="iconBgRect" presStyleLbl="bgShp" presStyleIdx="1" presStyleCnt="6"/>
      <dgm:spPr/>
    </dgm:pt>
    <dgm:pt modelId="{BD3F9C3C-EDB7-4D1C-A343-89E5E8A52E78}" type="pres">
      <dgm:prSet presAssocID="{EBD32046-DF4C-42E1-B2A0-E2603536047A}" presName="iconRect" presStyleLbl="node1" presStyleIdx="1" presStyleCnt="6" custScaleX="150673" custScaleY="122433" custLinFactNeighborX="2863" custLinFactNeighborY="843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12000" b="-12000"/>
          </a:stretch>
        </a:blipFill>
        <a:ln>
          <a:noFill/>
        </a:ln>
      </dgm:spPr>
      <dgm:extLst>
        <a:ext uri="{E40237B7-FDA0-4F09-8148-C483321AD2D9}">
          <dgm14:cNvPr xmlns:dgm14="http://schemas.microsoft.com/office/drawing/2010/diagram" id="0" name="" descr="Remote learning science with solid fill"/>
        </a:ext>
      </dgm:extLst>
    </dgm:pt>
    <dgm:pt modelId="{797B0998-B6FA-4D04-82AA-8E12F83120CF}" type="pres">
      <dgm:prSet presAssocID="{EBD32046-DF4C-42E1-B2A0-E2603536047A}" presName="spaceRect" presStyleCnt="0"/>
      <dgm:spPr/>
    </dgm:pt>
    <dgm:pt modelId="{079D253E-44E8-4168-B80D-EF5A3B0ED524}" type="pres">
      <dgm:prSet presAssocID="{EBD32046-DF4C-42E1-B2A0-E2603536047A}" presName="textRect" presStyleLbl="revTx" presStyleIdx="1" presStyleCnt="6" custScaleX="108002">
        <dgm:presLayoutVars>
          <dgm:chMax val="1"/>
          <dgm:chPref val="1"/>
        </dgm:presLayoutVars>
      </dgm:prSet>
      <dgm:spPr/>
    </dgm:pt>
    <dgm:pt modelId="{5DC55AAE-C2B4-404B-9CB7-B466EE110113}" type="pres">
      <dgm:prSet presAssocID="{EB88E047-27C7-4684-A01B-9053CC9A362F}" presName="sibTrans" presStyleLbl="sibTrans2D1" presStyleIdx="0" presStyleCnt="0"/>
      <dgm:spPr/>
    </dgm:pt>
    <dgm:pt modelId="{745E38F5-CFD7-4592-ACD7-A36F6A7DF22E}" type="pres">
      <dgm:prSet presAssocID="{ABB7ADFD-E932-41F9-A547-09534C194E3A}" presName="compNode" presStyleCnt="0"/>
      <dgm:spPr/>
    </dgm:pt>
    <dgm:pt modelId="{F3CE176E-B6D0-4158-8FF1-65C1F3E1ADC4}" type="pres">
      <dgm:prSet presAssocID="{ABB7ADFD-E932-41F9-A547-09534C194E3A}" presName="iconBgRect" presStyleLbl="bgShp" presStyleIdx="2" presStyleCnt="6"/>
      <dgm:spPr/>
    </dgm:pt>
    <dgm:pt modelId="{565E2779-F878-4667-9D7F-0B6E62CCC139}" type="pres">
      <dgm:prSet presAssocID="{ABB7ADFD-E932-41F9-A547-09534C194E3A}" presName="iconRect" presStyleLbl="node1" presStyleIdx="2" presStyleCnt="6" custScaleX="185230" custScaleY="173243"/>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1000" b="-1000"/>
          </a:stretch>
        </a:blipFill>
        <a:ln>
          <a:noFill/>
        </a:ln>
      </dgm:spPr>
      <dgm:extLst>
        <a:ext uri="{E40237B7-FDA0-4F09-8148-C483321AD2D9}">
          <dgm14:cNvPr xmlns:dgm14="http://schemas.microsoft.com/office/drawing/2010/diagram" id="0" name="" descr="Chemistry lab"/>
        </a:ext>
      </dgm:extLst>
    </dgm:pt>
    <dgm:pt modelId="{82F4DA32-1FE2-47BE-B01B-E393917EFB55}" type="pres">
      <dgm:prSet presAssocID="{ABB7ADFD-E932-41F9-A547-09534C194E3A}" presName="spaceRect" presStyleCnt="0"/>
      <dgm:spPr/>
    </dgm:pt>
    <dgm:pt modelId="{D5EF100B-E7BB-4A68-8BC5-8BD1D0459E37}" type="pres">
      <dgm:prSet presAssocID="{ABB7ADFD-E932-41F9-A547-09534C194E3A}" presName="textRect" presStyleLbl="revTx" presStyleIdx="2" presStyleCnt="6" custLinFactNeighborX="1605" custLinFactNeighborY="2761">
        <dgm:presLayoutVars>
          <dgm:chMax val="1"/>
          <dgm:chPref val="1"/>
        </dgm:presLayoutVars>
      </dgm:prSet>
      <dgm:spPr/>
    </dgm:pt>
    <dgm:pt modelId="{A94C2A3E-E21A-4E77-9C08-B333A4422100}" type="pres">
      <dgm:prSet presAssocID="{615526CB-929E-4053-B59A-4CEC000BF780}" presName="sibTrans" presStyleLbl="sibTrans2D1" presStyleIdx="0" presStyleCnt="0"/>
      <dgm:spPr/>
    </dgm:pt>
    <dgm:pt modelId="{AFBF9E5A-9827-4A0B-ADF9-6BBF5DBC6577}" type="pres">
      <dgm:prSet presAssocID="{26A62AD5-3B12-40A2-9BEA-B5839AB6E9B7}" presName="compNode" presStyleCnt="0"/>
      <dgm:spPr/>
    </dgm:pt>
    <dgm:pt modelId="{151DF2E9-952E-4150-BA7E-43E60BF246E9}" type="pres">
      <dgm:prSet presAssocID="{26A62AD5-3B12-40A2-9BEA-B5839AB6E9B7}" presName="iconBgRect" presStyleLbl="bgShp" presStyleIdx="3" presStyleCnt="6"/>
      <dgm:spPr/>
    </dgm:pt>
    <dgm:pt modelId="{C6FCBA5B-98CF-4583-B6C7-E34A405E158C}" type="pres">
      <dgm:prSet presAssocID="{26A62AD5-3B12-40A2-9BEA-B5839AB6E9B7}" presName="iconRect" presStyleLbl="node1" presStyleIdx="3" presStyleCnt="6" custScaleX="142117" custScaleY="134310" custLinFactNeighborX="3978"/>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8000" b="-8000"/>
          </a:stretch>
        </a:blipFill>
        <a:ln>
          <a:noFill/>
        </a:ln>
      </dgm:spPr>
      <dgm:extLst>
        <a:ext uri="{E40237B7-FDA0-4F09-8148-C483321AD2D9}">
          <dgm14:cNvPr xmlns:dgm14="http://schemas.microsoft.com/office/drawing/2010/diagram" id="0" name="" descr="Newton's Cradle outline"/>
        </a:ext>
      </dgm:extLst>
    </dgm:pt>
    <dgm:pt modelId="{F64C7C6B-88AD-4141-AC8F-8812B5C85440}" type="pres">
      <dgm:prSet presAssocID="{26A62AD5-3B12-40A2-9BEA-B5839AB6E9B7}" presName="spaceRect" presStyleCnt="0"/>
      <dgm:spPr/>
    </dgm:pt>
    <dgm:pt modelId="{07224E41-92F8-4985-9A72-E9F932D52D1F}" type="pres">
      <dgm:prSet presAssocID="{26A62AD5-3B12-40A2-9BEA-B5839AB6E9B7}" presName="textRect" presStyleLbl="revTx" presStyleIdx="3" presStyleCnt="6" custScaleX="101458" custLinFactNeighborX="-2555">
        <dgm:presLayoutVars>
          <dgm:chMax val="1"/>
          <dgm:chPref val="1"/>
        </dgm:presLayoutVars>
      </dgm:prSet>
      <dgm:spPr/>
    </dgm:pt>
    <dgm:pt modelId="{0CDCFB22-AE0A-46B9-B606-37D22620EB95}" type="pres">
      <dgm:prSet presAssocID="{9C5A7699-25BE-4614-915E-951EF92CE53D}" presName="sibTrans" presStyleLbl="sibTrans2D1" presStyleIdx="0" presStyleCnt="0"/>
      <dgm:spPr/>
    </dgm:pt>
    <dgm:pt modelId="{D7C17E9F-D3C6-453D-BF40-41FEB4ABA0C2}" type="pres">
      <dgm:prSet presAssocID="{EA90F7BD-5D30-4636-B490-D15DF4E08A01}" presName="compNode" presStyleCnt="0"/>
      <dgm:spPr/>
    </dgm:pt>
    <dgm:pt modelId="{00461034-F045-4EDF-93F8-93B5A81A74E3}" type="pres">
      <dgm:prSet presAssocID="{EA90F7BD-5D30-4636-B490-D15DF4E08A01}" presName="iconBgRect" presStyleLbl="bgShp" presStyleIdx="4" presStyleCnt="6"/>
      <dgm:spPr/>
    </dgm:pt>
    <dgm:pt modelId="{9D6D8FAE-C86B-4201-8E62-B388B1F23937}" type="pres">
      <dgm:prSet presAssocID="{EA90F7BD-5D30-4636-B490-D15DF4E08A01}" presName="iconRect" presStyleLbl="node1" presStyleIdx="4" presStyleCnt="6" custScaleX="158736" custScaleY="158049"/>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ale profile outline"/>
        </a:ext>
      </dgm:extLst>
    </dgm:pt>
    <dgm:pt modelId="{9EA4AF65-BC06-4DAA-9495-FBE8B4F26EEA}" type="pres">
      <dgm:prSet presAssocID="{EA90F7BD-5D30-4636-B490-D15DF4E08A01}" presName="spaceRect" presStyleCnt="0"/>
      <dgm:spPr/>
    </dgm:pt>
    <dgm:pt modelId="{C0F2BE86-2DD2-42E8-9C0F-6F1B074BD6E4}" type="pres">
      <dgm:prSet presAssocID="{EA90F7BD-5D30-4636-B490-D15DF4E08A01}" presName="textRect" presStyleLbl="revTx" presStyleIdx="4" presStyleCnt="6">
        <dgm:presLayoutVars>
          <dgm:chMax val="1"/>
          <dgm:chPref val="1"/>
        </dgm:presLayoutVars>
      </dgm:prSet>
      <dgm:spPr/>
    </dgm:pt>
    <dgm:pt modelId="{E507B644-33D7-4E9F-8E30-9E87DE53C6EA}" type="pres">
      <dgm:prSet presAssocID="{5C6D697B-570A-41C4-BA02-A35E2FCE3CDD}" presName="sibTrans" presStyleLbl="sibTrans2D1" presStyleIdx="0" presStyleCnt="0"/>
      <dgm:spPr/>
    </dgm:pt>
    <dgm:pt modelId="{77E37E28-D9B3-42B6-8157-A8D94C87264F}" type="pres">
      <dgm:prSet presAssocID="{E6280AF7-EDFF-4DEB-903C-509D6345740B}" presName="compNode" presStyleCnt="0"/>
      <dgm:spPr/>
    </dgm:pt>
    <dgm:pt modelId="{B98EFF7A-7BEE-4C35-BA92-F4DE6164DE49}" type="pres">
      <dgm:prSet presAssocID="{E6280AF7-EDFF-4DEB-903C-509D6345740B}" presName="iconBgRect" presStyleLbl="bgShp" presStyleIdx="5" presStyleCnt="6"/>
      <dgm:spPr/>
    </dgm:pt>
    <dgm:pt modelId="{4E860133-760E-4B20-9D76-D4FDBEFC004D}" type="pres">
      <dgm:prSet presAssocID="{E6280AF7-EDFF-4DEB-903C-509D6345740B}" presName="iconRect" presStyleLbl="node1" presStyleIdx="5" presStyleCnt="6" custAng="547332" custScaleX="115562" custScaleY="117171" custLinFactNeighborX="763" custLinFactNeighborY="36760"/>
      <dgm:spPr>
        <a:blipFill rotWithShape="1">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l="-1000" r="-1000"/>
          </a:stretch>
        </a:blipFill>
      </dgm:spPr>
      <dgm:extLst>
        <a:ext uri="{E40237B7-FDA0-4F09-8148-C483321AD2D9}">
          <dgm14:cNvPr xmlns:dgm14="http://schemas.microsoft.com/office/drawing/2010/diagram" id="0" name="" descr="Open hand with solid fill"/>
        </a:ext>
      </dgm:extLst>
    </dgm:pt>
    <dgm:pt modelId="{2A7EADD7-7951-4497-A827-A316C8D30469}" type="pres">
      <dgm:prSet presAssocID="{E6280AF7-EDFF-4DEB-903C-509D6345740B}" presName="spaceRect" presStyleCnt="0"/>
      <dgm:spPr/>
    </dgm:pt>
    <dgm:pt modelId="{265FFF87-3B52-433F-B7BD-4139B86D5024}" type="pres">
      <dgm:prSet presAssocID="{E6280AF7-EDFF-4DEB-903C-509D6345740B}" presName="textRect" presStyleLbl="revTx" presStyleIdx="5" presStyleCnt="6" custLinFactNeighborX="1457" custLinFactNeighborY="-554">
        <dgm:presLayoutVars>
          <dgm:chMax val="1"/>
          <dgm:chPref val="1"/>
        </dgm:presLayoutVars>
      </dgm:prSet>
      <dgm:spPr/>
    </dgm:pt>
  </dgm:ptLst>
  <dgm:cxnLst>
    <dgm:cxn modelId="{F4B1EB04-9924-4354-AB6B-3A8E2707495C}" type="presOf" srcId="{72594229-EA09-4CC6-9D76-8943695CAE72}" destId="{A5DD2253-A292-4A35-8C67-FD2198889E7F}" srcOrd="0" destOrd="0" presId="urn:microsoft.com/office/officeart/2018/2/layout/IconCircleList"/>
    <dgm:cxn modelId="{D92A551A-9180-4553-825D-4F7D4BB2F014}" type="presOf" srcId="{615526CB-929E-4053-B59A-4CEC000BF780}" destId="{A94C2A3E-E21A-4E77-9C08-B333A4422100}" srcOrd="0" destOrd="0" presId="urn:microsoft.com/office/officeart/2018/2/layout/IconCircleList"/>
    <dgm:cxn modelId="{2257A529-FF68-41DD-970A-9320ECC132F8}" type="presOf" srcId="{9C5A7699-25BE-4614-915E-951EF92CE53D}" destId="{0CDCFB22-AE0A-46B9-B606-37D22620EB95}" srcOrd="0" destOrd="0" presId="urn:microsoft.com/office/officeart/2018/2/layout/IconCircleList"/>
    <dgm:cxn modelId="{43ACC829-6FF2-47B9-A036-DFAF3DC2DE52}" type="presOf" srcId="{E6280AF7-EDFF-4DEB-903C-509D6345740B}" destId="{265FFF87-3B52-433F-B7BD-4139B86D5024}" srcOrd="0" destOrd="0" presId="urn:microsoft.com/office/officeart/2018/2/layout/IconCircleList"/>
    <dgm:cxn modelId="{2D25892D-5A77-4F64-860A-FBE38490D086}" type="presOf" srcId="{EBD32046-DF4C-42E1-B2A0-E2603536047A}" destId="{079D253E-44E8-4168-B80D-EF5A3B0ED524}" srcOrd="0" destOrd="0" presId="urn:microsoft.com/office/officeart/2018/2/layout/IconCircleList"/>
    <dgm:cxn modelId="{DEE74A2E-CFD9-49F9-A007-922A92E34915}" type="presOf" srcId="{EA90F7BD-5D30-4636-B490-D15DF4E08A01}" destId="{C0F2BE86-2DD2-42E8-9C0F-6F1B074BD6E4}" srcOrd="0" destOrd="0" presId="urn:microsoft.com/office/officeart/2018/2/layout/IconCircleList"/>
    <dgm:cxn modelId="{30027134-45F6-4A3A-A6F7-7B4F34D17465}" srcId="{72594229-EA09-4CC6-9D76-8943695CAE72}" destId="{E6280AF7-EDFF-4DEB-903C-509D6345740B}" srcOrd="5" destOrd="0" parTransId="{737A4624-54BB-484F-AB1E-5FCD99C2DCF7}" sibTransId="{410B51B1-B815-473D-BC5C-D9A11C21493B}"/>
    <dgm:cxn modelId="{EB5BDC36-16E0-4302-9D6D-3DD21FCD4B73}" srcId="{72594229-EA09-4CC6-9D76-8943695CAE72}" destId="{ABB7ADFD-E932-41F9-A547-09534C194E3A}" srcOrd="2" destOrd="0" parTransId="{2C2FCE57-761C-4198-88BF-3631A2034289}" sibTransId="{615526CB-929E-4053-B59A-4CEC000BF780}"/>
    <dgm:cxn modelId="{2665A160-0EE9-4008-9902-8AFB7A55B5D3}" srcId="{72594229-EA09-4CC6-9D76-8943695CAE72}" destId="{B3B7C335-E7E7-4639-A095-45EF0A36FC08}" srcOrd="0" destOrd="0" parTransId="{A0F449D1-105C-423D-A881-9EC073CFD610}" sibTransId="{C3696611-7414-4840-BE05-D13E48457B3D}"/>
    <dgm:cxn modelId="{0059CC6C-610F-4BEF-B0E3-393DE8C67284}" srcId="{72594229-EA09-4CC6-9D76-8943695CAE72}" destId="{EA90F7BD-5D30-4636-B490-D15DF4E08A01}" srcOrd="4" destOrd="0" parTransId="{33150EBF-0618-43AB-9D3C-6979FB9B391F}" sibTransId="{5C6D697B-570A-41C4-BA02-A35E2FCE3CDD}"/>
    <dgm:cxn modelId="{DEB6824E-C8EE-43AE-AA27-10AA0EAB4F1F}" type="presOf" srcId="{5C6D697B-570A-41C4-BA02-A35E2FCE3CDD}" destId="{E507B644-33D7-4E9F-8E30-9E87DE53C6EA}" srcOrd="0" destOrd="0" presId="urn:microsoft.com/office/officeart/2018/2/layout/IconCircleList"/>
    <dgm:cxn modelId="{919A0074-B278-4B01-AFB6-8733F460CAC4}" type="presOf" srcId="{26A62AD5-3B12-40A2-9BEA-B5839AB6E9B7}" destId="{07224E41-92F8-4985-9A72-E9F932D52D1F}" srcOrd="0" destOrd="0" presId="urn:microsoft.com/office/officeart/2018/2/layout/IconCircleList"/>
    <dgm:cxn modelId="{42FDA4AF-5866-4392-A2F2-1C2495A5E9C2}" type="presOf" srcId="{B3B7C335-E7E7-4639-A095-45EF0A36FC08}" destId="{850704E2-2505-49BE-B754-50875C27681F}" srcOrd="0" destOrd="0" presId="urn:microsoft.com/office/officeart/2018/2/layout/IconCircleList"/>
    <dgm:cxn modelId="{9A3297BC-ADBA-4539-B4C0-145BFB54E4A5}" type="presOf" srcId="{C3696611-7414-4840-BE05-D13E48457B3D}" destId="{6C6533FB-C66C-4390-9140-E2E168E58851}" srcOrd="0" destOrd="0" presId="urn:microsoft.com/office/officeart/2018/2/layout/IconCircleList"/>
    <dgm:cxn modelId="{52C2D6BC-C086-4BEA-AC0A-8FE6AAFF90FF}" type="presOf" srcId="{ABB7ADFD-E932-41F9-A547-09534C194E3A}" destId="{D5EF100B-E7BB-4A68-8BC5-8BD1D0459E37}" srcOrd="0" destOrd="0" presId="urn:microsoft.com/office/officeart/2018/2/layout/IconCircleList"/>
    <dgm:cxn modelId="{130723D9-55AA-4C2B-B99E-C4FFF644049A}" type="presOf" srcId="{EB88E047-27C7-4684-A01B-9053CC9A362F}" destId="{5DC55AAE-C2B4-404B-9CB7-B466EE110113}" srcOrd="0" destOrd="0" presId="urn:microsoft.com/office/officeart/2018/2/layout/IconCircleList"/>
    <dgm:cxn modelId="{B59C19DA-CBEA-4FA5-BEAF-1B8D40F1E6F2}" srcId="{72594229-EA09-4CC6-9D76-8943695CAE72}" destId="{26A62AD5-3B12-40A2-9BEA-B5839AB6E9B7}" srcOrd="3" destOrd="0" parTransId="{BB3622B9-6A16-4C99-9B6B-6C25D331E568}" sibTransId="{9C5A7699-25BE-4614-915E-951EF92CE53D}"/>
    <dgm:cxn modelId="{F55D91F9-E43C-4903-9F29-E8A880B3B1BF}" srcId="{72594229-EA09-4CC6-9D76-8943695CAE72}" destId="{EBD32046-DF4C-42E1-B2A0-E2603536047A}" srcOrd="1" destOrd="0" parTransId="{129ED392-0C03-4297-B6CC-A57A8DECBF5A}" sibTransId="{EB88E047-27C7-4684-A01B-9053CC9A362F}"/>
    <dgm:cxn modelId="{3222CFAC-925F-45D8-A5F5-CE7ECDD52366}" type="presParOf" srcId="{A5DD2253-A292-4A35-8C67-FD2198889E7F}" destId="{4F7802F0-76EB-4294-9D2D-4663011986CF}" srcOrd="0" destOrd="0" presId="urn:microsoft.com/office/officeart/2018/2/layout/IconCircleList"/>
    <dgm:cxn modelId="{1D7F7A13-4DC2-44F6-BE42-A14B7F8B078F}" type="presParOf" srcId="{4F7802F0-76EB-4294-9D2D-4663011986CF}" destId="{2562B437-C9A1-4D40-B96B-B4C8B41149CD}" srcOrd="0" destOrd="0" presId="urn:microsoft.com/office/officeart/2018/2/layout/IconCircleList"/>
    <dgm:cxn modelId="{06771976-2D7A-4926-8A0F-73A99B12B5E1}" type="presParOf" srcId="{2562B437-C9A1-4D40-B96B-B4C8B41149CD}" destId="{4C17823B-2ABB-4058-9FC4-A163145B4A8A}" srcOrd="0" destOrd="0" presId="urn:microsoft.com/office/officeart/2018/2/layout/IconCircleList"/>
    <dgm:cxn modelId="{1FC3D72A-4767-49EF-8FE0-77FB571419F8}" type="presParOf" srcId="{2562B437-C9A1-4D40-B96B-B4C8B41149CD}" destId="{3ACAA436-B053-44D6-89FC-C8BA3DCD7A13}" srcOrd="1" destOrd="0" presId="urn:microsoft.com/office/officeart/2018/2/layout/IconCircleList"/>
    <dgm:cxn modelId="{7FDC07DD-5B4B-4A65-808C-F01D4BF54BED}" type="presParOf" srcId="{2562B437-C9A1-4D40-B96B-B4C8B41149CD}" destId="{C5F3D4F3-8662-434F-AD98-287DF877B697}" srcOrd="2" destOrd="0" presId="urn:microsoft.com/office/officeart/2018/2/layout/IconCircleList"/>
    <dgm:cxn modelId="{AECD3287-6366-4FD3-96BE-37CE2958246E}" type="presParOf" srcId="{2562B437-C9A1-4D40-B96B-B4C8B41149CD}" destId="{850704E2-2505-49BE-B754-50875C27681F}" srcOrd="3" destOrd="0" presId="urn:microsoft.com/office/officeart/2018/2/layout/IconCircleList"/>
    <dgm:cxn modelId="{B5BBBF62-7C5C-4AAE-83A1-6222A77C28C2}" type="presParOf" srcId="{4F7802F0-76EB-4294-9D2D-4663011986CF}" destId="{6C6533FB-C66C-4390-9140-E2E168E58851}" srcOrd="1" destOrd="0" presId="urn:microsoft.com/office/officeart/2018/2/layout/IconCircleList"/>
    <dgm:cxn modelId="{626734D3-C12F-4AF0-A2BB-10E54F54891F}" type="presParOf" srcId="{4F7802F0-76EB-4294-9D2D-4663011986CF}" destId="{6971AFF5-37F7-4238-B01E-F00D8DBEAA41}" srcOrd="2" destOrd="0" presId="urn:microsoft.com/office/officeart/2018/2/layout/IconCircleList"/>
    <dgm:cxn modelId="{660B8F00-9DE2-44DD-842C-54321260DDC5}" type="presParOf" srcId="{6971AFF5-37F7-4238-B01E-F00D8DBEAA41}" destId="{19D79E5D-F842-43DA-9AD2-BC59273346D1}" srcOrd="0" destOrd="0" presId="urn:microsoft.com/office/officeart/2018/2/layout/IconCircleList"/>
    <dgm:cxn modelId="{5DDCFA8C-B059-4D30-AB1A-38EAD886A801}" type="presParOf" srcId="{6971AFF5-37F7-4238-B01E-F00D8DBEAA41}" destId="{BD3F9C3C-EDB7-4D1C-A343-89E5E8A52E78}" srcOrd="1" destOrd="0" presId="urn:microsoft.com/office/officeart/2018/2/layout/IconCircleList"/>
    <dgm:cxn modelId="{CF9B1375-0F2C-4EC1-B022-AAC61585D4BC}" type="presParOf" srcId="{6971AFF5-37F7-4238-B01E-F00D8DBEAA41}" destId="{797B0998-B6FA-4D04-82AA-8E12F83120CF}" srcOrd="2" destOrd="0" presId="urn:microsoft.com/office/officeart/2018/2/layout/IconCircleList"/>
    <dgm:cxn modelId="{DAD63D3E-BD96-4D5A-8DAE-7B3BFC253B4D}" type="presParOf" srcId="{6971AFF5-37F7-4238-B01E-F00D8DBEAA41}" destId="{079D253E-44E8-4168-B80D-EF5A3B0ED524}" srcOrd="3" destOrd="0" presId="urn:microsoft.com/office/officeart/2018/2/layout/IconCircleList"/>
    <dgm:cxn modelId="{4A182069-5D8F-47DD-98EE-CEF9D4C15F97}" type="presParOf" srcId="{4F7802F0-76EB-4294-9D2D-4663011986CF}" destId="{5DC55AAE-C2B4-404B-9CB7-B466EE110113}" srcOrd="3" destOrd="0" presId="urn:microsoft.com/office/officeart/2018/2/layout/IconCircleList"/>
    <dgm:cxn modelId="{B71F0FBF-6E99-4350-8D12-44C7AA277868}" type="presParOf" srcId="{4F7802F0-76EB-4294-9D2D-4663011986CF}" destId="{745E38F5-CFD7-4592-ACD7-A36F6A7DF22E}" srcOrd="4" destOrd="0" presId="urn:microsoft.com/office/officeart/2018/2/layout/IconCircleList"/>
    <dgm:cxn modelId="{B56C345F-700B-4CBA-BF6A-739B0A7B4BC1}" type="presParOf" srcId="{745E38F5-CFD7-4592-ACD7-A36F6A7DF22E}" destId="{F3CE176E-B6D0-4158-8FF1-65C1F3E1ADC4}" srcOrd="0" destOrd="0" presId="urn:microsoft.com/office/officeart/2018/2/layout/IconCircleList"/>
    <dgm:cxn modelId="{DB4FA99C-E929-4467-BB4A-FA6C7174C812}" type="presParOf" srcId="{745E38F5-CFD7-4592-ACD7-A36F6A7DF22E}" destId="{565E2779-F878-4667-9D7F-0B6E62CCC139}" srcOrd="1" destOrd="0" presId="urn:microsoft.com/office/officeart/2018/2/layout/IconCircleList"/>
    <dgm:cxn modelId="{93AA7872-22D2-4577-BF5E-A0FFD8FDAC24}" type="presParOf" srcId="{745E38F5-CFD7-4592-ACD7-A36F6A7DF22E}" destId="{82F4DA32-1FE2-47BE-B01B-E393917EFB55}" srcOrd="2" destOrd="0" presId="urn:microsoft.com/office/officeart/2018/2/layout/IconCircleList"/>
    <dgm:cxn modelId="{E2910E2E-9DBC-4C35-A118-EC2D99F7A064}" type="presParOf" srcId="{745E38F5-CFD7-4592-ACD7-A36F6A7DF22E}" destId="{D5EF100B-E7BB-4A68-8BC5-8BD1D0459E37}" srcOrd="3" destOrd="0" presId="urn:microsoft.com/office/officeart/2018/2/layout/IconCircleList"/>
    <dgm:cxn modelId="{4C072872-1455-45C4-B561-F982682C583B}" type="presParOf" srcId="{4F7802F0-76EB-4294-9D2D-4663011986CF}" destId="{A94C2A3E-E21A-4E77-9C08-B333A4422100}" srcOrd="5" destOrd="0" presId="urn:microsoft.com/office/officeart/2018/2/layout/IconCircleList"/>
    <dgm:cxn modelId="{B798783F-07F8-476F-B847-14EDBBC85FF5}" type="presParOf" srcId="{4F7802F0-76EB-4294-9D2D-4663011986CF}" destId="{AFBF9E5A-9827-4A0B-ADF9-6BBF5DBC6577}" srcOrd="6" destOrd="0" presId="urn:microsoft.com/office/officeart/2018/2/layout/IconCircleList"/>
    <dgm:cxn modelId="{51736907-53E8-4DA5-9C9B-212B9A5F3E3E}" type="presParOf" srcId="{AFBF9E5A-9827-4A0B-ADF9-6BBF5DBC6577}" destId="{151DF2E9-952E-4150-BA7E-43E60BF246E9}" srcOrd="0" destOrd="0" presId="urn:microsoft.com/office/officeart/2018/2/layout/IconCircleList"/>
    <dgm:cxn modelId="{EA5A9D29-D0B3-4FD0-9769-E2BDD383E72E}" type="presParOf" srcId="{AFBF9E5A-9827-4A0B-ADF9-6BBF5DBC6577}" destId="{C6FCBA5B-98CF-4583-B6C7-E34A405E158C}" srcOrd="1" destOrd="0" presId="urn:microsoft.com/office/officeart/2018/2/layout/IconCircleList"/>
    <dgm:cxn modelId="{240F79D0-5598-4DCE-837B-EE27187C14C4}" type="presParOf" srcId="{AFBF9E5A-9827-4A0B-ADF9-6BBF5DBC6577}" destId="{F64C7C6B-88AD-4141-AC8F-8812B5C85440}" srcOrd="2" destOrd="0" presId="urn:microsoft.com/office/officeart/2018/2/layout/IconCircleList"/>
    <dgm:cxn modelId="{2DE3775D-9D3A-4043-A0CA-7C398B595816}" type="presParOf" srcId="{AFBF9E5A-9827-4A0B-ADF9-6BBF5DBC6577}" destId="{07224E41-92F8-4985-9A72-E9F932D52D1F}" srcOrd="3" destOrd="0" presId="urn:microsoft.com/office/officeart/2018/2/layout/IconCircleList"/>
    <dgm:cxn modelId="{B9A77D4F-6193-405E-8C82-35F76991A844}" type="presParOf" srcId="{4F7802F0-76EB-4294-9D2D-4663011986CF}" destId="{0CDCFB22-AE0A-46B9-B606-37D22620EB95}" srcOrd="7" destOrd="0" presId="urn:microsoft.com/office/officeart/2018/2/layout/IconCircleList"/>
    <dgm:cxn modelId="{57531EAA-29C7-4A65-B924-C7D25C0E54C2}" type="presParOf" srcId="{4F7802F0-76EB-4294-9D2D-4663011986CF}" destId="{D7C17E9F-D3C6-453D-BF40-41FEB4ABA0C2}" srcOrd="8" destOrd="0" presId="urn:microsoft.com/office/officeart/2018/2/layout/IconCircleList"/>
    <dgm:cxn modelId="{D4FE4788-9BFA-4C85-8BD8-AFCB4C547833}" type="presParOf" srcId="{D7C17E9F-D3C6-453D-BF40-41FEB4ABA0C2}" destId="{00461034-F045-4EDF-93F8-93B5A81A74E3}" srcOrd="0" destOrd="0" presId="urn:microsoft.com/office/officeart/2018/2/layout/IconCircleList"/>
    <dgm:cxn modelId="{C314DD76-199D-4ED3-905D-42B792509880}" type="presParOf" srcId="{D7C17E9F-D3C6-453D-BF40-41FEB4ABA0C2}" destId="{9D6D8FAE-C86B-4201-8E62-B388B1F23937}" srcOrd="1" destOrd="0" presId="urn:microsoft.com/office/officeart/2018/2/layout/IconCircleList"/>
    <dgm:cxn modelId="{55CB222B-E6A1-45B0-96BC-B1F00FBF02A5}" type="presParOf" srcId="{D7C17E9F-D3C6-453D-BF40-41FEB4ABA0C2}" destId="{9EA4AF65-BC06-4DAA-9495-FBE8B4F26EEA}" srcOrd="2" destOrd="0" presId="urn:microsoft.com/office/officeart/2018/2/layout/IconCircleList"/>
    <dgm:cxn modelId="{7C636B1D-0DFB-406D-9543-7D1492EE92E3}" type="presParOf" srcId="{D7C17E9F-D3C6-453D-BF40-41FEB4ABA0C2}" destId="{C0F2BE86-2DD2-42E8-9C0F-6F1B074BD6E4}" srcOrd="3" destOrd="0" presId="urn:microsoft.com/office/officeart/2018/2/layout/IconCircleList"/>
    <dgm:cxn modelId="{2D96985D-C865-4CA4-854B-13DD4152E253}" type="presParOf" srcId="{4F7802F0-76EB-4294-9D2D-4663011986CF}" destId="{E507B644-33D7-4E9F-8E30-9E87DE53C6EA}" srcOrd="9" destOrd="0" presId="urn:microsoft.com/office/officeart/2018/2/layout/IconCircleList"/>
    <dgm:cxn modelId="{A1BDE033-02EB-49F2-ABAF-F5027E8BD4B7}" type="presParOf" srcId="{4F7802F0-76EB-4294-9D2D-4663011986CF}" destId="{77E37E28-D9B3-42B6-8157-A8D94C87264F}" srcOrd="10" destOrd="0" presId="urn:microsoft.com/office/officeart/2018/2/layout/IconCircleList"/>
    <dgm:cxn modelId="{18A2274E-92AF-48C6-9C48-E0DF3F88389D}" type="presParOf" srcId="{77E37E28-D9B3-42B6-8157-A8D94C87264F}" destId="{B98EFF7A-7BEE-4C35-BA92-F4DE6164DE49}" srcOrd="0" destOrd="0" presId="urn:microsoft.com/office/officeart/2018/2/layout/IconCircleList"/>
    <dgm:cxn modelId="{8E2AFE0B-AB4C-4DC1-AFC2-9F50A4402AD4}" type="presParOf" srcId="{77E37E28-D9B3-42B6-8157-A8D94C87264F}" destId="{4E860133-760E-4B20-9D76-D4FDBEFC004D}" srcOrd="1" destOrd="0" presId="urn:microsoft.com/office/officeart/2018/2/layout/IconCircleList"/>
    <dgm:cxn modelId="{3B52DB63-6FEB-435D-9168-E89CAA79CA52}" type="presParOf" srcId="{77E37E28-D9B3-42B6-8157-A8D94C87264F}" destId="{2A7EADD7-7951-4497-A827-A316C8D30469}" srcOrd="2" destOrd="0" presId="urn:microsoft.com/office/officeart/2018/2/layout/IconCircleList"/>
    <dgm:cxn modelId="{37B677B3-8410-46AD-87A7-012267383099}" type="presParOf" srcId="{77E37E28-D9B3-42B6-8157-A8D94C87264F}" destId="{265FFF87-3B52-433F-B7BD-4139B86D502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222D19-8046-774F-9D3E-96FDE2345C89}" type="doc">
      <dgm:prSet loTypeId="urn:microsoft.com/office/officeart/2005/8/layout/vList3" loCatId="pyramid" qsTypeId="urn:microsoft.com/office/officeart/2005/8/quickstyle/simple1" qsCatId="simple" csTypeId="urn:microsoft.com/office/officeart/2005/8/colors/accent5_1" csCatId="accent5" phldr="1"/>
      <dgm:spPr/>
      <dgm:t>
        <a:bodyPr/>
        <a:lstStyle/>
        <a:p>
          <a:endParaRPr lang="en-US"/>
        </a:p>
      </dgm:t>
    </dgm:pt>
    <dgm:pt modelId="{F3A062F5-5099-7744-BDC1-02A2F083F676}">
      <dgm:prSet/>
      <dgm:spPr/>
      <dgm:t>
        <a:bodyPr/>
        <a:lstStyle/>
        <a:p>
          <a:r>
            <a:rPr lang="en-US" b="1" dirty="0"/>
            <a:t>Mei Ling Lo</a:t>
          </a:r>
          <a:r>
            <a:rPr lang="en-US" dirty="0"/>
            <a:t>, Rutgers University - New Brunswick</a:t>
          </a:r>
        </a:p>
      </dgm:t>
    </dgm:pt>
    <dgm:pt modelId="{DE9CAE1A-FB5A-D94A-8A47-2941C5BBDD4E}" type="parTrans" cxnId="{C625747B-8B0F-FA41-AC47-8BB50D454B4A}">
      <dgm:prSet/>
      <dgm:spPr/>
      <dgm:t>
        <a:bodyPr/>
        <a:lstStyle/>
        <a:p>
          <a:endParaRPr lang="en-US"/>
        </a:p>
      </dgm:t>
    </dgm:pt>
    <dgm:pt modelId="{1E2842FC-F95A-BD4C-AE0C-B674C6A8BCB0}" type="sibTrans" cxnId="{C625747B-8B0F-FA41-AC47-8BB50D454B4A}">
      <dgm:prSet/>
      <dgm:spPr/>
      <dgm:t>
        <a:bodyPr/>
        <a:lstStyle/>
        <a:p>
          <a:endParaRPr lang="en-US"/>
        </a:p>
      </dgm:t>
    </dgm:pt>
    <dgm:pt modelId="{13190CA1-F852-794D-97C5-45A4E5A3144F}">
      <dgm:prSet/>
      <dgm:spPr/>
      <dgm:t>
        <a:bodyPr/>
        <a:lstStyle/>
        <a:p>
          <a:r>
            <a:rPr lang="en-US" b="1"/>
            <a:t>Matthew R. Marsteller</a:t>
          </a:r>
          <a:r>
            <a:rPr lang="en-US"/>
            <a:t>, Carnegie Mellon University</a:t>
          </a:r>
        </a:p>
      </dgm:t>
    </dgm:pt>
    <dgm:pt modelId="{2338CCCB-E6ED-834A-9E70-521DF51B36D8}" type="parTrans" cxnId="{BE7658A3-D07E-8345-A29F-A72AC25A64BA}">
      <dgm:prSet/>
      <dgm:spPr/>
      <dgm:t>
        <a:bodyPr/>
        <a:lstStyle/>
        <a:p>
          <a:endParaRPr lang="en-US"/>
        </a:p>
      </dgm:t>
    </dgm:pt>
    <dgm:pt modelId="{8C8C12BA-7EA7-434C-96B3-94849D723D98}" type="sibTrans" cxnId="{BE7658A3-D07E-8345-A29F-A72AC25A64BA}">
      <dgm:prSet/>
      <dgm:spPr/>
      <dgm:t>
        <a:bodyPr/>
        <a:lstStyle/>
        <a:p>
          <a:endParaRPr lang="en-US"/>
        </a:p>
      </dgm:t>
    </dgm:pt>
    <dgm:pt modelId="{136BB52A-C301-4E4E-9162-239B8FA7FA09}">
      <dgm:prSet/>
      <dgm:spPr/>
      <dgm:t>
        <a:bodyPr/>
        <a:lstStyle/>
        <a:p>
          <a:r>
            <a:rPr lang="en-US" b="1"/>
            <a:t>William Mischo</a:t>
          </a:r>
          <a:r>
            <a:rPr lang="en-US"/>
            <a:t>, University of Illinois at Urbana-Champaign</a:t>
          </a:r>
        </a:p>
      </dgm:t>
    </dgm:pt>
    <dgm:pt modelId="{B5F5896C-082C-544A-AA75-B93C1B5C3D8C}" type="parTrans" cxnId="{F3F300D8-2AF9-5D46-AA7C-04B00969D666}">
      <dgm:prSet/>
      <dgm:spPr/>
      <dgm:t>
        <a:bodyPr/>
        <a:lstStyle/>
        <a:p>
          <a:endParaRPr lang="en-US"/>
        </a:p>
      </dgm:t>
    </dgm:pt>
    <dgm:pt modelId="{748F5A4A-50AE-674B-A262-D5D082762E18}" type="sibTrans" cxnId="{F3F300D8-2AF9-5D46-AA7C-04B00969D666}">
      <dgm:prSet/>
      <dgm:spPr/>
      <dgm:t>
        <a:bodyPr/>
        <a:lstStyle/>
        <a:p>
          <a:endParaRPr lang="en-US"/>
        </a:p>
      </dgm:t>
    </dgm:pt>
    <dgm:pt modelId="{DA515D53-646C-E845-B9E3-29F00E4761E2}" type="pres">
      <dgm:prSet presAssocID="{65222D19-8046-774F-9D3E-96FDE2345C89}" presName="linearFlow" presStyleCnt="0">
        <dgm:presLayoutVars>
          <dgm:dir/>
          <dgm:resizeHandles val="exact"/>
        </dgm:presLayoutVars>
      </dgm:prSet>
      <dgm:spPr/>
    </dgm:pt>
    <dgm:pt modelId="{8F440A7C-56A6-1749-9101-5DF4BEF92893}" type="pres">
      <dgm:prSet presAssocID="{F3A062F5-5099-7744-BDC1-02A2F083F676}" presName="composite" presStyleCnt="0"/>
      <dgm:spPr/>
    </dgm:pt>
    <dgm:pt modelId="{23638A0E-BBFC-2548-B43B-83FC3E710E5A}" type="pres">
      <dgm:prSet presAssocID="{F3A062F5-5099-7744-BDC1-02A2F083F676}" presName="imgShp"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A144447E-DCE2-0047-A781-538B4F811229}" type="pres">
      <dgm:prSet presAssocID="{F3A062F5-5099-7744-BDC1-02A2F083F676}" presName="txShp" presStyleLbl="node1" presStyleIdx="0" presStyleCnt="3">
        <dgm:presLayoutVars>
          <dgm:bulletEnabled val="1"/>
        </dgm:presLayoutVars>
      </dgm:prSet>
      <dgm:spPr/>
    </dgm:pt>
    <dgm:pt modelId="{C1ABB251-77BF-8745-9260-10662A929CEC}" type="pres">
      <dgm:prSet presAssocID="{1E2842FC-F95A-BD4C-AE0C-B674C6A8BCB0}" presName="spacing" presStyleCnt="0"/>
      <dgm:spPr/>
    </dgm:pt>
    <dgm:pt modelId="{BE91227A-B42F-CE4D-866C-E2955F6E1DF6}" type="pres">
      <dgm:prSet presAssocID="{13190CA1-F852-794D-97C5-45A4E5A3144F}" presName="composite" presStyleCnt="0"/>
      <dgm:spPr/>
    </dgm:pt>
    <dgm:pt modelId="{F09CC245-F7AA-7946-AF16-EE7F69BCA6A7}" type="pres">
      <dgm:prSet presAssocID="{13190CA1-F852-794D-97C5-45A4E5A3144F}" presName="imgShp" presStyleLbl="fgImgPlace1"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D3598E51-A36B-7048-B323-FAA91E8AEF8A}" type="pres">
      <dgm:prSet presAssocID="{13190CA1-F852-794D-97C5-45A4E5A3144F}" presName="txShp" presStyleLbl="node1" presStyleIdx="1" presStyleCnt="3">
        <dgm:presLayoutVars>
          <dgm:bulletEnabled val="1"/>
        </dgm:presLayoutVars>
      </dgm:prSet>
      <dgm:spPr/>
    </dgm:pt>
    <dgm:pt modelId="{A3DBDAC7-29D2-664E-9DA8-BCDA5ED9D1BC}" type="pres">
      <dgm:prSet presAssocID="{8C8C12BA-7EA7-434C-96B3-94849D723D98}" presName="spacing" presStyleCnt="0"/>
      <dgm:spPr/>
    </dgm:pt>
    <dgm:pt modelId="{2328C7FF-65C3-D74C-830D-BE83FF211D1C}" type="pres">
      <dgm:prSet presAssocID="{136BB52A-C301-4E4E-9162-239B8FA7FA09}" presName="composite" presStyleCnt="0"/>
      <dgm:spPr/>
    </dgm:pt>
    <dgm:pt modelId="{AC15FD08-F04B-7C4F-8CFE-48F79B9FA946}" type="pres">
      <dgm:prSet presAssocID="{136BB52A-C301-4E4E-9162-239B8FA7FA09}" presName="imgShp" presStyleLbl="fgImgPlace1" presStyleIdx="2" presStyleCnt="3"/>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8F2A1BF2-6991-424B-99A5-5292AC97D19C}" type="pres">
      <dgm:prSet presAssocID="{136BB52A-C301-4E4E-9162-239B8FA7FA09}" presName="txShp" presStyleLbl="node1" presStyleIdx="2" presStyleCnt="3">
        <dgm:presLayoutVars>
          <dgm:bulletEnabled val="1"/>
        </dgm:presLayoutVars>
      </dgm:prSet>
      <dgm:spPr/>
    </dgm:pt>
  </dgm:ptLst>
  <dgm:cxnLst>
    <dgm:cxn modelId="{EA9A5F18-A3B8-444A-9EA0-7E924E831320}" type="presOf" srcId="{F3A062F5-5099-7744-BDC1-02A2F083F676}" destId="{A144447E-DCE2-0047-A781-538B4F811229}" srcOrd="0" destOrd="0" presId="urn:microsoft.com/office/officeart/2005/8/layout/vList3"/>
    <dgm:cxn modelId="{7BFE693B-1D5F-4447-8770-75EDBA103C84}" type="presOf" srcId="{136BB52A-C301-4E4E-9162-239B8FA7FA09}" destId="{8F2A1BF2-6991-424B-99A5-5292AC97D19C}" srcOrd="0" destOrd="0" presId="urn:microsoft.com/office/officeart/2005/8/layout/vList3"/>
    <dgm:cxn modelId="{DD448C73-8372-2C42-A9C2-78621C50CCBA}" type="presOf" srcId="{13190CA1-F852-794D-97C5-45A4E5A3144F}" destId="{D3598E51-A36B-7048-B323-FAA91E8AEF8A}" srcOrd="0" destOrd="0" presId="urn:microsoft.com/office/officeart/2005/8/layout/vList3"/>
    <dgm:cxn modelId="{C625747B-8B0F-FA41-AC47-8BB50D454B4A}" srcId="{65222D19-8046-774F-9D3E-96FDE2345C89}" destId="{F3A062F5-5099-7744-BDC1-02A2F083F676}" srcOrd="0" destOrd="0" parTransId="{DE9CAE1A-FB5A-D94A-8A47-2941C5BBDD4E}" sibTransId="{1E2842FC-F95A-BD4C-AE0C-B674C6A8BCB0}"/>
    <dgm:cxn modelId="{CA26D69B-6991-7D4D-9D67-26B0334AB6A8}" type="presOf" srcId="{65222D19-8046-774F-9D3E-96FDE2345C89}" destId="{DA515D53-646C-E845-B9E3-29F00E4761E2}" srcOrd="0" destOrd="0" presId="urn:microsoft.com/office/officeart/2005/8/layout/vList3"/>
    <dgm:cxn modelId="{BE7658A3-D07E-8345-A29F-A72AC25A64BA}" srcId="{65222D19-8046-774F-9D3E-96FDE2345C89}" destId="{13190CA1-F852-794D-97C5-45A4E5A3144F}" srcOrd="1" destOrd="0" parTransId="{2338CCCB-E6ED-834A-9E70-521DF51B36D8}" sibTransId="{8C8C12BA-7EA7-434C-96B3-94849D723D98}"/>
    <dgm:cxn modelId="{F3F300D8-2AF9-5D46-AA7C-04B00969D666}" srcId="{65222D19-8046-774F-9D3E-96FDE2345C89}" destId="{136BB52A-C301-4E4E-9162-239B8FA7FA09}" srcOrd="2" destOrd="0" parTransId="{B5F5896C-082C-544A-AA75-B93C1B5C3D8C}" sibTransId="{748F5A4A-50AE-674B-A262-D5D082762E18}"/>
    <dgm:cxn modelId="{9DD8CB13-31C6-544F-A06F-1BD122BA82C8}" type="presParOf" srcId="{DA515D53-646C-E845-B9E3-29F00E4761E2}" destId="{8F440A7C-56A6-1749-9101-5DF4BEF92893}" srcOrd="0" destOrd="0" presId="urn:microsoft.com/office/officeart/2005/8/layout/vList3"/>
    <dgm:cxn modelId="{C138B258-34A3-9F41-A269-8F58ED746500}" type="presParOf" srcId="{8F440A7C-56A6-1749-9101-5DF4BEF92893}" destId="{23638A0E-BBFC-2548-B43B-83FC3E710E5A}" srcOrd="0" destOrd="0" presId="urn:microsoft.com/office/officeart/2005/8/layout/vList3"/>
    <dgm:cxn modelId="{D0175E80-3BDD-5B41-B767-E1D56A8FC0E9}" type="presParOf" srcId="{8F440A7C-56A6-1749-9101-5DF4BEF92893}" destId="{A144447E-DCE2-0047-A781-538B4F811229}" srcOrd="1" destOrd="0" presId="urn:microsoft.com/office/officeart/2005/8/layout/vList3"/>
    <dgm:cxn modelId="{349B04A1-1661-4F45-BDDA-91BB5F08A9C7}" type="presParOf" srcId="{DA515D53-646C-E845-B9E3-29F00E4761E2}" destId="{C1ABB251-77BF-8745-9260-10662A929CEC}" srcOrd="1" destOrd="0" presId="urn:microsoft.com/office/officeart/2005/8/layout/vList3"/>
    <dgm:cxn modelId="{F6FAAE5E-3A8B-2441-86CA-70EB8AF74C9E}" type="presParOf" srcId="{DA515D53-646C-E845-B9E3-29F00E4761E2}" destId="{BE91227A-B42F-CE4D-866C-E2955F6E1DF6}" srcOrd="2" destOrd="0" presId="urn:microsoft.com/office/officeart/2005/8/layout/vList3"/>
    <dgm:cxn modelId="{11A44A2E-972A-824A-B1A3-6EEEA7C80C3D}" type="presParOf" srcId="{BE91227A-B42F-CE4D-866C-E2955F6E1DF6}" destId="{F09CC245-F7AA-7946-AF16-EE7F69BCA6A7}" srcOrd="0" destOrd="0" presId="urn:microsoft.com/office/officeart/2005/8/layout/vList3"/>
    <dgm:cxn modelId="{3F471B41-3A3B-7C41-BF15-517CF01EAB15}" type="presParOf" srcId="{BE91227A-B42F-CE4D-866C-E2955F6E1DF6}" destId="{D3598E51-A36B-7048-B323-FAA91E8AEF8A}" srcOrd="1" destOrd="0" presId="urn:microsoft.com/office/officeart/2005/8/layout/vList3"/>
    <dgm:cxn modelId="{6E955A4F-5E7F-1244-ABFB-BBD4DF5945C1}" type="presParOf" srcId="{DA515D53-646C-E845-B9E3-29F00E4761E2}" destId="{A3DBDAC7-29D2-664E-9DA8-BCDA5ED9D1BC}" srcOrd="3" destOrd="0" presId="urn:microsoft.com/office/officeart/2005/8/layout/vList3"/>
    <dgm:cxn modelId="{1A4915E3-5C84-B444-86C1-83D71EACB2B2}" type="presParOf" srcId="{DA515D53-646C-E845-B9E3-29F00E4761E2}" destId="{2328C7FF-65C3-D74C-830D-BE83FF211D1C}" srcOrd="4" destOrd="0" presId="urn:microsoft.com/office/officeart/2005/8/layout/vList3"/>
    <dgm:cxn modelId="{A250B23C-FAE0-A44C-8133-E9BA2D748518}" type="presParOf" srcId="{2328C7FF-65C3-D74C-830D-BE83FF211D1C}" destId="{AC15FD08-F04B-7C4F-8CFE-48F79B9FA946}" srcOrd="0" destOrd="0" presId="urn:microsoft.com/office/officeart/2005/8/layout/vList3"/>
    <dgm:cxn modelId="{544CB8FC-1DF0-7442-8896-A715FD7FD503}" type="presParOf" srcId="{2328C7FF-65C3-D74C-830D-BE83FF211D1C}" destId="{8F2A1BF2-6991-424B-99A5-5292AC97D19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D133CC-FBDF-BD45-850D-C8B946050E93}" type="doc">
      <dgm:prSet loTypeId="urn:microsoft.com/office/officeart/2009/layout/CirclePictureHierarchy" loCatId="pyramid" qsTypeId="urn:microsoft.com/office/officeart/2005/8/quickstyle/simple4" qsCatId="simple" csTypeId="urn:microsoft.com/office/officeart/2005/8/colors/colorful1" csCatId="colorful" phldr="1"/>
      <dgm:spPr/>
      <dgm:t>
        <a:bodyPr/>
        <a:lstStyle/>
        <a:p>
          <a:endParaRPr lang="en-US"/>
        </a:p>
      </dgm:t>
    </dgm:pt>
    <dgm:pt modelId="{A781CF54-1E1E-7642-9EB1-5EEAA3C976A4}">
      <dgm:prSet custT="1"/>
      <dgm:spPr/>
      <dgm:t>
        <a:bodyPr/>
        <a:lstStyle/>
        <a:p>
          <a:r>
            <a:rPr lang="en-US" sz="2400" b="1" dirty="0"/>
            <a:t>Rebecca Bryant, </a:t>
          </a:r>
          <a:r>
            <a:rPr lang="en-US" sz="2400" dirty="0"/>
            <a:t>OCLC</a:t>
          </a:r>
        </a:p>
        <a:p>
          <a:r>
            <a:rPr lang="en-US" sz="2400" dirty="0"/>
            <a:t>Research Library Partnership</a:t>
          </a:r>
        </a:p>
      </dgm:t>
    </dgm:pt>
    <dgm:pt modelId="{5A20043B-67BF-3C4B-A947-1EBB184550C5}" type="sibTrans" cxnId="{B49B0511-010C-B449-8DB6-E5ED9E40FFE8}">
      <dgm:prSet/>
      <dgm:spPr/>
      <dgm:t>
        <a:bodyPr/>
        <a:lstStyle/>
        <a:p>
          <a:endParaRPr lang="en-US"/>
        </a:p>
      </dgm:t>
    </dgm:pt>
    <dgm:pt modelId="{E9F2BED5-C95F-D44E-9FEA-50160C638621}" type="parTrans" cxnId="{B49B0511-010C-B449-8DB6-E5ED9E40FFE8}">
      <dgm:prSet/>
      <dgm:spPr/>
      <dgm:t>
        <a:bodyPr/>
        <a:lstStyle/>
        <a:p>
          <a:endParaRPr lang="en-US"/>
        </a:p>
      </dgm:t>
    </dgm:pt>
    <dgm:pt modelId="{2C6C0C39-2F51-0542-9712-3559B9179B8C}" type="pres">
      <dgm:prSet presAssocID="{40D133CC-FBDF-BD45-850D-C8B946050E93}" presName="hierChild1" presStyleCnt="0">
        <dgm:presLayoutVars>
          <dgm:chPref val="1"/>
          <dgm:dir/>
          <dgm:animOne val="branch"/>
          <dgm:animLvl val="lvl"/>
          <dgm:resizeHandles/>
        </dgm:presLayoutVars>
      </dgm:prSet>
      <dgm:spPr/>
    </dgm:pt>
    <dgm:pt modelId="{217964C0-9C35-3A45-B915-0A8500CF5BF0}" type="pres">
      <dgm:prSet presAssocID="{A781CF54-1E1E-7642-9EB1-5EEAA3C976A4}" presName="hierRoot1" presStyleCnt="0"/>
      <dgm:spPr/>
    </dgm:pt>
    <dgm:pt modelId="{3CBB522C-0BD8-EB45-8919-4F5D9D0E8102}" type="pres">
      <dgm:prSet presAssocID="{A781CF54-1E1E-7642-9EB1-5EEAA3C976A4}" presName="composite" presStyleCnt="0"/>
      <dgm:spPr/>
    </dgm:pt>
    <dgm:pt modelId="{F9D8BBE8-8AB4-894E-AA8A-DAB229EDBEEA}" type="pres">
      <dgm:prSet presAssocID="{A781CF54-1E1E-7642-9EB1-5EEAA3C976A4}" presName="image" presStyleLbl="node0" presStyleIdx="0" presStyleCnt="1" custLinFactNeighborX="-43071" custLinFactNeighborY="-12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DA5BE473-7C2B-DA47-A813-4CCB94F3E30A}" type="pres">
      <dgm:prSet presAssocID="{A781CF54-1E1E-7642-9EB1-5EEAA3C976A4}" presName="text" presStyleLbl="revTx" presStyleIdx="0" presStyleCnt="1" custScaleX="157625" custLinFactNeighborX="4277">
        <dgm:presLayoutVars>
          <dgm:chPref val="3"/>
        </dgm:presLayoutVars>
      </dgm:prSet>
      <dgm:spPr/>
    </dgm:pt>
    <dgm:pt modelId="{821CAF24-5B14-5F4E-9F8E-41CE0A26896F}" type="pres">
      <dgm:prSet presAssocID="{A781CF54-1E1E-7642-9EB1-5EEAA3C976A4}" presName="hierChild2" presStyleCnt="0"/>
      <dgm:spPr/>
    </dgm:pt>
  </dgm:ptLst>
  <dgm:cxnLst>
    <dgm:cxn modelId="{B49B0511-010C-B449-8DB6-E5ED9E40FFE8}" srcId="{40D133CC-FBDF-BD45-850D-C8B946050E93}" destId="{A781CF54-1E1E-7642-9EB1-5EEAA3C976A4}" srcOrd="0" destOrd="0" parTransId="{E9F2BED5-C95F-D44E-9FEA-50160C638621}" sibTransId="{5A20043B-67BF-3C4B-A947-1EBB184550C5}"/>
    <dgm:cxn modelId="{5206FF17-CE6D-5540-A87F-64D4D271E069}" type="presOf" srcId="{40D133CC-FBDF-BD45-850D-C8B946050E93}" destId="{2C6C0C39-2F51-0542-9712-3559B9179B8C}" srcOrd="0" destOrd="0" presId="urn:microsoft.com/office/officeart/2009/layout/CirclePictureHierarchy"/>
    <dgm:cxn modelId="{E6EA3DEF-EE54-C14E-9BA7-3F0C667CCC8E}" type="presOf" srcId="{A781CF54-1E1E-7642-9EB1-5EEAA3C976A4}" destId="{DA5BE473-7C2B-DA47-A813-4CCB94F3E30A}" srcOrd="0" destOrd="0" presId="urn:microsoft.com/office/officeart/2009/layout/CirclePictureHierarchy"/>
    <dgm:cxn modelId="{17110512-9029-2841-9393-1EC69CA386E7}" type="presParOf" srcId="{2C6C0C39-2F51-0542-9712-3559B9179B8C}" destId="{217964C0-9C35-3A45-B915-0A8500CF5BF0}" srcOrd="0" destOrd="0" presId="urn:microsoft.com/office/officeart/2009/layout/CirclePictureHierarchy"/>
    <dgm:cxn modelId="{FD0B436D-7170-8449-86EB-EF61ED04973E}" type="presParOf" srcId="{217964C0-9C35-3A45-B915-0A8500CF5BF0}" destId="{3CBB522C-0BD8-EB45-8919-4F5D9D0E8102}" srcOrd="0" destOrd="0" presId="urn:microsoft.com/office/officeart/2009/layout/CirclePictureHierarchy"/>
    <dgm:cxn modelId="{1DDC0D8C-61D9-9D49-A19D-307E1F8C17F9}" type="presParOf" srcId="{3CBB522C-0BD8-EB45-8919-4F5D9D0E8102}" destId="{F9D8BBE8-8AB4-894E-AA8A-DAB229EDBEEA}" srcOrd="0" destOrd="0" presId="urn:microsoft.com/office/officeart/2009/layout/CirclePictureHierarchy"/>
    <dgm:cxn modelId="{854E3365-7BBB-2E45-ADBA-67F7761AED7A}" type="presParOf" srcId="{3CBB522C-0BD8-EB45-8919-4F5D9D0E8102}" destId="{DA5BE473-7C2B-DA47-A813-4CCB94F3E30A}" srcOrd="1" destOrd="0" presId="urn:microsoft.com/office/officeart/2009/layout/CirclePictureHierarchy"/>
    <dgm:cxn modelId="{4DA2DB17-430E-274D-BC0D-15729EC3AED9}" type="presParOf" srcId="{217964C0-9C35-3A45-B915-0A8500CF5BF0}" destId="{821CAF24-5B14-5F4E-9F8E-41CE0A26896F}" srcOrd="1" destOrd="0" presId="urn:microsoft.com/office/officeart/2009/layout/CirclePicture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4447E-DCE2-0047-A781-538B4F811229}">
      <dsp:nvSpPr>
        <dsp:cNvPr id="0" name=""/>
        <dsp:cNvSpPr/>
      </dsp:nvSpPr>
      <dsp:spPr>
        <a:xfrm rot="10800000">
          <a:off x="1678929" y="1424"/>
          <a:ext cx="5624703" cy="1048725"/>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459"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Mei Ling Lo</a:t>
          </a:r>
          <a:r>
            <a:rPr lang="en-US" sz="2900" kern="1200" dirty="0"/>
            <a:t>, Rutgers University - New Brunswick</a:t>
          </a:r>
        </a:p>
      </dsp:txBody>
      <dsp:txXfrm rot="10800000">
        <a:off x="1941110" y="1424"/>
        <a:ext cx="5362522" cy="1048725"/>
      </dsp:txXfrm>
    </dsp:sp>
    <dsp:sp modelId="{23638A0E-BBFC-2548-B43B-83FC3E710E5A}">
      <dsp:nvSpPr>
        <dsp:cNvPr id="0" name=""/>
        <dsp:cNvSpPr/>
      </dsp:nvSpPr>
      <dsp:spPr>
        <a:xfrm>
          <a:off x="1154567" y="1424"/>
          <a:ext cx="1048725" cy="104872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598E51-A36B-7048-B323-FAA91E8AEF8A}">
      <dsp:nvSpPr>
        <dsp:cNvPr id="0" name=""/>
        <dsp:cNvSpPr/>
      </dsp:nvSpPr>
      <dsp:spPr>
        <a:xfrm rot="10800000">
          <a:off x="1678929" y="1363202"/>
          <a:ext cx="5624703" cy="1048725"/>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459"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b="1" kern="1200"/>
            <a:t>Matthew R. Marsteller</a:t>
          </a:r>
          <a:r>
            <a:rPr lang="en-US" sz="2900" kern="1200"/>
            <a:t>, Carnegie Mellon University</a:t>
          </a:r>
        </a:p>
      </dsp:txBody>
      <dsp:txXfrm rot="10800000">
        <a:off x="1941110" y="1363202"/>
        <a:ext cx="5362522" cy="1048725"/>
      </dsp:txXfrm>
    </dsp:sp>
    <dsp:sp modelId="{F09CC245-F7AA-7946-AF16-EE7F69BCA6A7}">
      <dsp:nvSpPr>
        <dsp:cNvPr id="0" name=""/>
        <dsp:cNvSpPr/>
      </dsp:nvSpPr>
      <dsp:spPr>
        <a:xfrm>
          <a:off x="1154567" y="1363202"/>
          <a:ext cx="1048725" cy="1048725"/>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2A1BF2-6991-424B-99A5-5292AC97D19C}">
      <dsp:nvSpPr>
        <dsp:cNvPr id="0" name=""/>
        <dsp:cNvSpPr/>
      </dsp:nvSpPr>
      <dsp:spPr>
        <a:xfrm rot="10800000">
          <a:off x="1678929" y="2724980"/>
          <a:ext cx="5624703" cy="1048725"/>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459"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b="1" kern="1200"/>
            <a:t>William Mischo</a:t>
          </a:r>
          <a:r>
            <a:rPr lang="en-US" sz="2900" kern="1200"/>
            <a:t>, University of Illinois at Urbana-Champaign</a:t>
          </a:r>
        </a:p>
      </dsp:txBody>
      <dsp:txXfrm rot="10800000">
        <a:off x="1941110" y="2724980"/>
        <a:ext cx="5362522" cy="1048725"/>
      </dsp:txXfrm>
    </dsp:sp>
    <dsp:sp modelId="{AC15FD08-F04B-7C4F-8CFE-48F79B9FA946}">
      <dsp:nvSpPr>
        <dsp:cNvPr id="0" name=""/>
        <dsp:cNvSpPr/>
      </dsp:nvSpPr>
      <dsp:spPr>
        <a:xfrm>
          <a:off x="1154567" y="2724980"/>
          <a:ext cx="1048725" cy="1048725"/>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8BBE8-8AB4-894E-AA8A-DAB229EDBEEA}">
      <dsp:nvSpPr>
        <dsp:cNvPr id="0" name=""/>
        <dsp:cNvSpPr/>
      </dsp:nvSpPr>
      <dsp:spPr>
        <a:xfrm>
          <a:off x="811" y="405703"/>
          <a:ext cx="1266407" cy="1266407"/>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A5BE473-7C2B-DA47-A813-4CCB94F3E30A}">
      <dsp:nvSpPr>
        <dsp:cNvPr id="0" name=""/>
        <dsp:cNvSpPr/>
      </dsp:nvSpPr>
      <dsp:spPr>
        <a:xfrm>
          <a:off x="1267218" y="402537"/>
          <a:ext cx="1899610" cy="126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Rebecca Bryant, PhD</a:t>
          </a:r>
        </a:p>
      </dsp:txBody>
      <dsp:txXfrm>
        <a:off x="1267218" y="402537"/>
        <a:ext cx="1899610" cy="1266407"/>
      </dsp:txXfrm>
    </dsp:sp>
    <dsp:sp modelId="{557ED21B-5C94-9249-8CE9-ECD34A234A15}">
      <dsp:nvSpPr>
        <dsp:cNvPr id="0" name=""/>
        <dsp:cNvSpPr/>
      </dsp:nvSpPr>
      <dsp:spPr>
        <a:xfrm>
          <a:off x="3483431" y="405703"/>
          <a:ext cx="1266407" cy="1266407"/>
        </a:xfrm>
        <a:prstGeom prst="ellipse">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8F4B7BC-D530-FC41-B10E-9B510165C418}">
      <dsp:nvSpPr>
        <dsp:cNvPr id="0" name=""/>
        <dsp:cNvSpPr/>
      </dsp:nvSpPr>
      <dsp:spPr>
        <a:xfrm>
          <a:off x="4749838" y="402537"/>
          <a:ext cx="1899610" cy="126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Brian Lavoie, PhD</a:t>
          </a:r>
        </a:p>
      </dsp:txBody>
      <dsp:txXfrm>
        <a:off x="4749838" y="402537"/>
        <a:ext cx="1899610" cy="12664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E176E-B6D0-4158-8FF1-65C1F3E1ADC4}">
      <dsp:nvSpPr>
        <dsp:cNvPr id="0" name=""/>
        <dsp:cNvSpPr/>
      </dsp:nvSpPr>
      <dsp:spPr>
        <a:xfrm>
          <a:off x="63385" y="250218"/>
          <a:ext cx="1295909" cy="1295909"/>
        </a:xfrm>
        <a:prstGeom prst="ellipse">
          <a:avLst/>
        </a:prstGeom>
        <a:solidFill>
          <a:schemeClr val="accent1">
            <a:lumMod val="75000"/>
          </a:schemeClr>
        </a:solidFill>
        <a:ln>
          <a:noFill/>
        </a:ln>
        <a:effectLst/>
      </dsp:spPr>
      <dsp:style>
        <a:lnRef idx="0">
          <a:scrgbClr r="0" g="0" b="0"/>
        </a:lnRef>
        <a:fillRef idx="1">
          <a:scrgbClr r="0" g="0" b="0"/>
        </a:fillRef>
        <a:effectRef idx="0">
          <a:scrgbClr r="0" g="0" b="0"/>
        </a:effectRef>
        <a:fontRef idx="minor"/>
      </dsp:style>
    </dsp:sp>
    <dsp:sp modelId="{565E2779-F878-4667-9D7F-0B6E62CCC139}">
      <dsp:nvSpPr>
        <dsp:cNvPr id="0" name=""/>
        <dsp:cNvSpPr/>
      </dsp:nvSpPr>
      <dsp:spPr>
        <a:xfrm>
          <a:off x="164316" y="357832"/>
          <a:ext cx="1094046" cy="108068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EF100B-E7BB-4A68-8BC5-8BD1D0459E37}">
      <dsp:nvSpPr>
        <dsp:cNvPr id="0" name=""/>
        <dsp:cNvSpPr/>
      </dsp:nvSpPr>
      <dsp:spPr>
        <a:xfrm>
          <a:off x="1636990" y="250218"/>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Library instructions mainly focus on college students</a:t>
          </a:r>
        </a:p>
      </dsp:txBody>
      <dsp:txXfrm>
        <a:off x="1636990" y="250218"/>
        <a:ext cx="3054644" cy="1295909"/>
      </dsp:txXfrm>
    </dsp:sp>
    <dsp:sp modelId="{19D79E5D-F842-43DA-9AD2-BC59273346D1}">
      <dsp:nvSpPr>
        <dsp:cNvPr id="0" name=""/>
        <dsp:cNvSpPr/>
      </dsp:nvSpPr>
      <dsp:spPr>
        <a:xfrm>
          <a:off x="5223883" y="250218"/>
          <a:ext cx="1295909" cy="129590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3F9C3C-EDB7-4D1C-A343-89E5E8A52E78}">
      <dsp:nvSpPr>
        <dsp:cNvPr id="0" name=""/>
        <dsp:cNvSpPr/>
      </dsp:nvSpPr>
      <dsp:spPr>
        <a:xfrm>
          <a:off x="5327107" y="427297"/>
          <a:ext cx="1132500" cy="920240"/>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12000" b="-12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9D253E-44E8-4168-B80D-EF5A3B0ED524}">
      <dsp:nvSpPr>
        <dsp:cNvPr id="0" name=""/>
        <dsp:cNvSpPr/>
      </dsp:nvSpPr>
      <dsp:spPr>
        <a:xfrm>
          <a:off x="6797488" y="250218"/>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Which databases should I use for a research topic?</a:t>
          </a:r>
        </a:p>
      </dsp:txBody>
      <dsp:txXfrm>
        <a:off x="6797488" y="250218"/>
        <a:ext cx="3054644" cy="1295909"/>
      </dsp:txXfrm>
    </dsp:sp>
    <dsp:sp modelId="{4C17823B-2ABB-4058-9FC4-A163145B4A8A}">
      <dsp:nvSpPr>
        <dsp:cNvPr id="0" name=""/>
        <dsp:cNvSpPr/>
      </dsp:nvSpPr>
      <dsp:spPr>
        <a:xfrm>
          <a:off x="63385" y="2179483"/>
          <a:ext cx="1295909" cy="129590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CAA436-B053-44D6-89FC-C8BA3DCD7A13}">
      <dsp:nvSpPr>
        <dsp:cNvPr id="0" name=""/>
        <dsp:cNvSpPr/>
      </dsp:nvSpPr>
      <dsp:spPr>
        <a:xfrm>
          <a:off x="335526" y="2451624"/>
          <a:ext cx="751627" cy="75162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0704E2-2505-49BE-B754-50875C27681F}">
      <dsp:nvSpPr>
        <dsp:cNvPr id="0" name=""/>
        <dsp:cNvSpPr/>
      </dsp:nvSpPr>
      <dsp:spPr>
        <a:xfrm>
          <a:off x="1636990" y="2179483"/>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How to construct a search strategy using keywords and controlled vocabularies</a:t>
          </a:r>
        </a:p>
      </dsp:txBody>
      <dsp:txXfrm>
        <a:off x="1636990" y="2179483"/>
        <a:ext cx="3054644" cy="1295909"/>
      </dsp:txXfrm>
    </dsp:sp>
    <dsp:sp modelId="{151DF2E9-952E-4150-BA7E-43E60BF246E9}">
      <dsp:nvSpPr>
        <dsp:cNvPr id="0" name=""/>
        <dsp:cNvSpPr/>
      </dsp:nvSpPr>
      <dsp:spPr>
        <a:xfrm>
          <a:off x="5223883" y="2179483"/>
          <a:ext cx="1295909" cy="129590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FCBA5B-98CF-4583-B6C7-E34A405E158C}">
      <dsp:nvSpPr>
        <dsp:cNvPr id="0" name=""/>
        <dsp:cNvSpPr/>
      </dsp:nvSpPr>
      <dsp:spPr>
        <a:xfrm>
          <a:off x="5259314" y="2303034"/>
          <a:ext cx="1225048" cy="104880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224E41-92F8-4985-9A72-E9F932D52D1F}">
      <dsp:nvSpPr>
        <dsp:cNvPr id="0" name=""/>
        <dsp:cNvSpPr/>
      </dsp:nvSpPr>
      <dsp:spPr>
        <a:xfrm>
          <a:off x="6590063" y="2179483"/>
          <a:ext cx="3340407"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How to evaluate information and determine the reliability of sources</a:t>
          </a:r>
        </a:p>
      </dsp:txBody>
      <dsp:txXfrm>
        <a:off x="6590063" y="2179483"/>
        <a:ext cx="3340407" cy="1295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7823B-2ABB-4058-9FC4-A163145B4A8A}">
      <dsp:nvSpPr>
        <dsp:cNvPr id="0" name=""/>
        <dsp:cNvSpPr/>
      </dsp:nvSpPr>
      <dsp:spPr>
        <a:xfrm>
          <a:off x="430670" y="934258"/>
          <a:ext cx="945404" cy="94540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CAA436-B053-44D6-89FC-C8BA3DCD7A13}">
      <dsp:nvSpPr>
        <dsp:cNvPr id="0" name=""/>
        <dsp:cNvSpPr/>
      </dsp:nvSpPr>
      <dsp:spPr>
        <a:xfrm>
          <a:off x="482471" y="1007948"/>
          <a:ext cx="841803" cy="79802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0704E2-2505-49BE-B754-50875C27681F}">
      <dsp:nvSpPr>
        <dsp:cNvPr id="0" name=""/>
        <dsp:cNvSpPr/>
      </dsp:nvSpPr>
      <dsp:spPr>
        <a:xfrm>
          <a:off x="1578661" y="934258"/>
          <a:ext cx="2228453" cy="94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Other than text-based search strategy, how do I use cited reference search to expand the search results?</a:t>
          </a:r>
        </a:p>
      </dsp:txBody>
      <dsp:txXfrm>
        <a:off x="1578661" y="934258"/>
        <a:ext cx="2228453" cy="945404"/>
      </dsp:txXfrm>
    </dsp:sp>
    <dsp:sp modelId="{19D79E5D-F842-43DA-9AD2-BC59273346D1}">
      <dsp:nvSpPr>
        <dsp:cNvPr id="0" name=""/>
        <dsp:cNvSpPr/>
      </dsp:nvSpPr>
      <dsp:spPr>
        <a:xfrm>
          <a:off x="4195406" y="934258"/>
          <a:ext cx="945404" cy="94540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3F9C3C-EDB7-4D1C-A343-89E5E8A52E78}">
      <dsp:nvSpPr>
        <dsp:cNvPr id="0" name=""/>
        <dsp:cNvSpPr/>
      </dsp:nvSpPr>
      <dsp:spPr>
        <a:xfrm>
          <a:off x="4270711" y="1117563"/>
          <a:ext cx="826192" cy="671342"/>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12000" b="-12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9D253E-44E8-4168-B80D-EF5A3B0ED524}">
      <dsp:nvSpPr>
        <dsp:cNvPr id="0" name=""/>
        <dsp:cNvSpPr/>
      </dsp:nvSpPr>
      <dsp:spPr>
        <a:xfrm>
          <a:off x="5254236" y="934258"/>
          <a:ext cx="2406774" cy="94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What are the alternatives to Google Scholar? Why is H-index lower in Scopus and Web of Science?</a:t>
          </a:r>
        </a:p>
      </dsp:txBody>
      <dsp:txXfrm>
        <a:off x="5254236" y="934258"/>
        <a:ext cx="2406774" cy="945404"/>
      </dsp:txXfrm>
    </dsp:sp>
    <dsp:sp modelId="{F3CE176E-B6D0-4158-8FF1-65C1F3E1ADC4}">
      <dsp:nvSpPr>
        <dsp:cNvPr id="0" name=""/>
        <dsp:cNvSpPr/>
      </dsp:nvSpPr>
      <dsp:spPr>
        <a:xfrm>
          <a:off x="8084439" y="934258"/>
          <a:ext cx="945404" cy="94540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5E2779-F878-4667-9D7F-0B6E62CCC139}">
      <dsp:nvSpPr>
        <dsp:cNvPr id="0" name=""/>
        <dsp:cNvSpPr/>
      </dsp:nvSpPr>
      <dsp:spPr>
        <a:xfrm>
          <a:off x="8049302" y="931985"/>
          <a:ext cx="1015680" cy="949951"/>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1000" b="-1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EF100B-E7BB-4A68-8BC5-8BD1D0459E37}">
      <dsp:nvSpPr>
        <dsp:cNvPr id="0" name=""/>
        <dsp:cNvSpPr/>
      </dsp:nvSpPr>
      <dsp:spPr>
        <a:xfrm>
          <a:off x="9268197" y="960361"/>
          <a:ext cx="2228453" cy="94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How to seek out collaborators to advance your research careers?</a:t>
          </a:r>
        </a:p>
      </dsp:txBody>
      <dsp:txXfrm>
        <a:off x="9268197" y="960361"/>
        <a:ext cx="2228453" cy="945404"/>
      </dsp:txXfrm>
    </dsp:sp>
    <dsp:sp modelId="{151DF2E9-952E-4150-BA7E-43E60BF246E9}">
      <dsp:nvSpPr>
        <dsp:cNvPr id="0" name=""/>
        <dsp:cNvSpPr/>
      </dsp:nvSpPr>
      <dsp:spPr>
        <a:xfrm>
          <a:off x="430670" y="2651919"/>
          <a:ext cx="945404" cy="94540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FCBA5B-98CF-4583-B6C7-E34A405E158C}">
      <dsp:nvSpPr>
        <dsp:cNvPr id="0" name=""/>
        <dsp:cNvSpPr/>
      </dsp:nvSpPr>
      <dsp:spPr>
        <a:xfrm>
          <a:off x="535547" y="2756387"/>
          <a:ext cx="779276" cy="736468"/>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8000" b="-8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224E41-92F8-4985-9A72-E9F932D52D1F}">
      <dsp:nvSpPr>
        <dsp:cNvPr id="0" name=""/>
        <dsp:cNvSpPr/>
      </dsp:nvSpPr>
      <dsp:spPr>
        <a:xfrm>
          <a:off x="1505479" y="2651919"/>
          <a:ext cx="2260944" cy="94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Citations are not equal.  A citation can indicate </a:t>
          </a:r>
          <a:r>
            <a:rPr lang="en-US" sz="1800" b="1" kern="1200" dirty="0"/>
            <a:t>support</a:t>
          </a:r>
          <a:r>
            <a:rPr lang="en-US" sz="1800" kern="1200" dirty="0"/>
            <a:t> or it can </a:t>
          </a:r>
          <a:r>
            <a:rPr lang="en-US" sz="1800" b="1" kern="1200" dirty="0"/>
            <a:t>challenge</a:t>
          </a:r>
          <a:r>
            <a:rPr lang="en-US" sz="1800" kern="1200" dirty="0"/>
            <a:t> a finding.</a:t>
          </a:r>
        </a:p>
      </dsp:txBody>
      <dsp:txXfrm>
        <a:off x="1505479" y="2651919"/>
        <a:ext cx="2260944" cy="945404"/>
      </dsp:txXfrm>
    </dsp:sp>
    <dsp:sp modelId="{00461034-F045-4EDF-93F8-93B5A81A74E3}">
      <dsp:nvSpPr>
        <dsp:cNvPr id="0" name=""/>
        <dsp:cNvSpPr/>
      </dsp:nvSpPr>
      <dsp:spPr>
        <a:xfrm>
          <a:off x="4211651" y="2651919"/>
          <a:ext cx="945404" cy="94540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6D8FAE-C86B-4201-8E62-B388B1F23937}">
      <dsp:nvSpPr>
        <dsp:cNvPr id="0" name=""/>
        <dsp:cNvSpPr/>
      </dsp:nvSpPr>
      <dsp:spPr>
        <a:xfrm>
          <a:off x="4249151" y="2691302"/>
          <a:ext cx="870404" cy="866637"/>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F2BE86-2DD2-42E8-9C0F-6F1B074BD6E4}">
      <dsp:nvSpPr>
        <dsp:cNvPr id="0" name=""/>
        <dsp:cNvSpPr/>
      </dsp:nvSpPr>
      <dsp:spPr>
        <a:xfrm>
          <a:off x="5359642" y="2651919"/>
          <a:ext cx="2228453" cy="94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How do I establish my author identity and profile and increase my visibility?</a:t>
          </a:r>
        </a:p>
      </dsp:txBody>
      <dsp:txXfrm>
        <a:off x="5359642" y="2651919"/>
        <a:ext cx="2228453" cy="945404"/>
      </dsp:txXfrm>
    </dsp:sp>
    <dsp:sp modelId="{B98EFF7A-7BEE-4C35-BA92-F4DE6164DE49}">
      <dsp:nvSpPr>
        <dsp:cNvPr id="0" name=""/>
        <dsp:cNvSpPr/>
      </dsp:nvSpPr>
      <dsp:spPr>
        <a:xfrm>
          <a:off x="7976387" y="2651919"/>
          <a:ext cx="945404" cy="94540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860133-760E-4B20-9D76-D4FDBEFC004D}">
      <dsp:nvSpPr>
        <dsp:cNvPr id="0" name=""/>
        <dsp:cNvSpPr/>
      </dsp:nvSpPr>
      <dsp:spPr>
        <a:xfrm rot="547332">
          <a:off x="8136439" y="3004944"/>
          <a:ext cx="633666" cy="642489"/>
        </a:xfrm>
        <a:prstGeom prst="rect">
          <a:avLst/>
        </a:prstGeom>
        <a:blipFill rotWithShape="1">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l="-1000" r="-1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5FFF87-3B52-433F-B7BD-4139B86D5024}">
      <dsp:nvSpPr>
        <dsp:cNvPr id="0" name=""/>
        <dsp:cNvSpPr/>
      </dsp:nvSpPr>
      <dsp:spPr>
        <a:xfrm>
          <a:off x="9156846" y="2646681"/>
          <a:ext cx="2228453" cy="94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How do I use research metrics responsibly?</a:t>
          </a:r>
        </a:p>
      </dsp:txBody>
      <dsp:txXfrm>
        <a:off x="9156846" y="2646681"/>
        <a:ext cx="2228453" cy="9454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4447E-DCE2-0047-A781-538B4F811229}">
      <dsp:nvSpPr>
        <dsp:cNvPr id="0" name=""/>
        <dsp:cNvSpPr/>
      </dsp:nvSpPr>
      <dsp:spPr>
        <a:xfrm rot="10800000">
          <a:off x="1827287" y="257"/>
          <a:ext cx="6122987" cy="1140124"/>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76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Mei Ling Lo</a:t>
          </a:r>
          <a:r>
            <a:rPr lang="en-US" sz="3200" kern="1200" dirty="0"/>
            <a:t>, Rutgers University - New Brunswick</a:t>
          </a:r>
        </a:p>
      </dsp:txBody>
      <dsp:txXfrm rot="10800000">
        <a:off x="2112318" y="257"/>
        <a:ext cx="5837956" cy="1140124"/>
      </dsp:txXfrm>
    </dsp:sp>
    <dsp:sp modelId="{23638A0E-BBFC-2548-B43B-83FC3E710E5A}">
      <dsp:nvSpPr>
        <dsp:cNvPr id="0" name=""/>
        <dsp:cNvSpPr/>
      </dsp:nvSpPr>
      <dsp:spPr>
        <a:xfrm>
          <a:off x="1257225" y="257"/>
          <a:ext cx="1140124" cy="1140124"/>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598E51-A36B-7048-B323-FAA91E8AEF8A}">
      <dsp:nvSpPr>
        <dsp:cNvPr id="0" name=""/>
        <dsp:cNvSpPr/>
      </dsp:nvSpPr>
      <dsp:spPr>
        <a:xfrm rot="10800000">
          <a:off x="1827287" y="1480718"/>
          <a:ext cx="6122987" cy="1140124"/>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76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t>Matthew R. Marsteller</a:t>
          </a:r>
          <a:r>
            <a:rPr lang="en-US" sz="3200" kern="1200"/>
            <a:t>, Carnegie Mellon University</a:t>
          </a:r>
        </a:p>
      </dsp:txBody>
      <dsp:txXfrm rot="10800000">
        <a:off x="2112318" y="1480718"/>
        <a:ext cx="5837956" cy="1140124"/>
      </dsp:txXfrm>
    </dsp:sp>
    <dsp:sp modelId="{F09CC245-F7AA-7946-AF16-EE7F69BCA6A7}">
      <dsp:nvSpPr>
        <dsp:cNvPr id="0" name=""/>
        <dsp:cNvSpPr/>
      </dsp:nvSpPr>
      <dsp:spPr>
        <a:xfrm>
          <a:off x="1257225" y="1480718"/>
          <a:ext cx="1140124" cy="1140124"/>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2A1BF2-6991-424B-99A5-5292AC97D19C}">
      <dsp:nvSpPr>
        <dsp:cNvPr id="0" name=""/>
        <dsp:cNvSpPr/>
      </dsp:nvSpPr>
      <dsp:spPr>
        <a:xfrm rot="10800000">
          <a:off x="1827287" y="2961178"/>
          <a:ext cx="6122987" cy="1140124"/>
        </a:xfrm>
        <a:prstGeom prst="homePlat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76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t>William Mischo</a:t>
          </a:r>
          <a:r>
            <a:rPr lang="en-US" sz="3200" kern="1200"/>
            <a:t>, University of Illinois at Urbana-Champaign</a:t>
          </a:r>
        </a:p>
      </dsp:txBody>
      <dsp:txXfrm rot="10800000">
        <a:off x="2112318" y="2961178"/>
        <a:ext cx="5837956" cy="1140124"/>
      </dsp:txXfrm>
    </dsp:sp>
    <dsp:sp modelId="{AC15FD08-F04B-7C4F-8CFE-48F79B9FA946}">
      <dsp:nvSpPr>
        <dsp:cNvPr id="0" name=""/>
        <dsp:cNvSpPr/>
      </dsp:nvSpPr>
      <dsp:spPr>
        <a:xfrm>
          <a:off x="1257225" y="2961178"/>
          <a:ext cx="1140124" cy="1140124"/>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8BBE8-8AB4-894E-AA8A-DAB229EDBEEA}">
      <dsp:nvSpPr>
        <dsp:cNvPr id="0" name=""/>
        <dsp:cNvSpPr/>
      </dsp:nvSpPr>
      <dsp:spPr>
        <a:xfrm>
          <a:off x="0" y="18262"/>
          <a:ext cx="1385874" cy="1385874"/>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A5BE473-7C2B-DA47-A813-4CCB94F3E30A}">
      <dsp:nvSpPr>
        <dsp:cNvPr id="0" name=""/>
        <dsp:cNvSpPr/>
      </dsp:nvSpPr>
      <dsp:spPr>
        <a:xfrm>
          <a:off x="1414902" y="16530"/>
          <a:ext cx="3276726" cy="1385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Rebecca Bryant, </a:t>
          </a:r>
          <a:r>
            <a:rPr lang="en-US" sz="2400" kern="1200" dirty="0"/>
            <a:t>OCLC</a:t>
          </a:r>
        </a:p>
        <a:p>
          <a:pPr marL="0" lvl="0" indent="0" algn="l" defTabSz="1066800">
            <a:lnSpc>
              <a:spcPct val="90000"/>
            </a:lnSpc>
            <a:spcBef>
              <a:spcPct val="0"/>
            </a:spcBef>
            <a:spcAft>
              <a:spcPct val="35000"/>
            </a:spcAft>
            <a:buNone/>
          </a:pPr>
          <a:r>
            <a:rPr lang="en-US" sz="2400" kern="1200" dirty="0"/>
            <a:t>Research Library Partnership</a:t>
          </a:r>
        </a:p>
      </dsp:txBody>
      <dsp:txXfrm>
        <a:off x="1414902" y="16530"/>
        <a:ext cx="3276726" cy="138587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1208F8-C77B-D74F-B744-251287BDCA83}"/>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BC6985-D59B-ED4C-A70C-2CC55C24F99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F3E7B4C-DAAA-FF42-ACC3-9082998C8051}" type="datetimeFigureOut">
              <a:rPr lang="en-US" smtClean="0"/>
              <a:t>6/1/2022</a:t>
            </a:fld>
            <a:endParaRPr lang="en-US"/>
          </a:p>
        </p:txBody>
      </p:sp>
      <p:sp>
        <p:nvSpPr>
          <p:cNvPr id="4" name="Footer Placeholder 3">
            <a:extLst>
              <a:ext uri="{FF2B5EF4-FFF2-40B4-BE49-F238E27FC236}">
                <a16:creationId xmlns:a16="http://schemas.microsoft.com/office/drawing/2014/main" id="{051E5110-3723-1A4C-BFBF-177D32FB583F}"/>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4C7CFF-5960-0D4B-B26E-EF7C0C1C7DFC}"/>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5680314-2679-CC4D-9663-C842C457AE93}" type="slidenum">
              <a:rPr lang="en-US" smtClean="0"/>
              <a:t>‹#›</a:t>
            </a:fld>
            <a:endParaRPr lang="en-US"/>
          </a:p>
        </p:txBody>
      </p:sp>
    </p:spTree>
    <p:extLst>
      <p:ext uri="{BB962C8B-B14F-4D97-AF65-F5344CB8AC3E}">
        <p14:creationId xmlns:p14="http://schemas.microsoft.com/office/powerpoint/2010/main" val="2895943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2286000" y="514350"/>
            <a:ext cx="4572000" cy="2571750"/>
          </a:xfrm>
          <a:prstGeom prst="rect">
            <a:avLst/>
          </a:prstGeom>
        </p:spPr>
        <p:txBody>
          <a:bodyPr/>
          <a:lstStyle/>
          <a:p>
            <a:endParaRPr/>
          </a:p>
        </p:txBody>
      </p:sp>
      <p:sp>
        <p:nvSpPr>
          <p:cNvPr id="110" name="Shape 110"/>
          <p:cNvSpPr>
            <a:spLocks noGrp="1"/>
          </p:cNvSpPr>
          <p:nvPr>
            <p:ph type="body" sz="quarter" idx="1"/>
          </p:nvPr>
        </p:nvSpPr>
        <p:spPr>
          <a:xfrm>
            <a:off x="1219200" y="3257550"/>
            <a:ext cx="6705600" cy="3086100"/>
          </a:xfrm>
          <a:prstGeom prst="rect">
            <a:avLst/>
          </a:prstGeom>
        </p:spPr>
        <p:txBody>
          <a:bodyPr/>
          <a:lstStyle/>
          <a:p>
            <a:endParaRPr/>
          </a:p>
        </p:txBody>
      </p:sp>
    </p:spTree>
    <p:extLst>
      <p:ext uri="{BB962C8B-B14F-4D97-AF65-F5344CB8AC3E}">
        <p14:creationId xmlns:p14="http://schemas.microsoft.com/office/powerpoint/2010/main" val="1568709531"/>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Open Sans Regular"/>
      </a:defRPr>
    </a:lvl1pPr>
    <a:lvl2pPr indent="228600" latinLnBrk="0">
      <a:defRPr sz="1200">
        <a:latin typeface="+mj-lt"/>
        <a:ea typeface="+mj-ea"/>
        <a:cs typeface="+mj-cs"/>
        <a:sym typeface="Open Sans Regular"/>
      </a:defRPr>
    </a:lvl2pPr>
    <a:lvl3pPr indent="457200" latinLnBrk="0">
      <a:defRPr sz="1200">
        <a:latin typeface="+mj-lt"/>
        <a:ea typeface="+mj-ea"/>
        <a:cs typeface="+mj-cs"/>
        <a:sym typeface="Open Sans Regular"/>
      </a:defRPr>
    </a:lvl3pPr>
    <a:lvl4pPr indent="685800" latinLnBrk="0">
      <a:defRPr sz="1200">
        <a:latin typeface="+mj-lt"/>
        <a:ea typeface="+mj-ea"/>
        <a:cs typeface="+mj-cs"/>
        <a:sym typeface="Open Sans Regular"/>
      </a:defRPr>
    </a:lvl4pPr>
    <a:lvl5pPr indent="914400" latinLnBrk="0">
      <a:defRPr sz="1200">
        <a:latin typeface="+mj-lt"/>
        <a:ea typeface="+mj-ea"/>
        <a:cs typeface="+mj-cs"/>
        <a:sym typeface="Open Sans Regular"/>
      </a:defRPr>
    </a:lvl5pPr>
    <a:lvl6pPr indent="1143000" latinLnBrk="0">
      <a:defRPr sz="1200">
        <a:latin typeface="+mj-lt"/>
        <a:ea typeface="+mj-ea"/>
        <a:cs typeface="+mj-cs"/>
        <a:sym typeface="Open Sans Regular"/>
      </a:defRPr>
    </a:lvl6pPr>
    <a:lvl7pPr indent="1371600" latinLnBrk="0">
      <a:defRPr sz="1200">
        <a:latin typeface="+mj-lt"/>
        <a:ea typeface="+mj-ea"/>
        <a:cs typeface="+mj-cs"/>
        <a:sym typeface="Open Sans Regular"/>
      </a:defRPr>
    </a:lvl7pPr>
    <a:lvl8pPr indent="1600200" latinLnBrk="0">
      <a:defRPr sz="1200">
        <a:latin typeface="+mj-lt"/>
        <a:ea typeface="+mj-ea"/>
        <a:cs typeface="+mj-cs"/>
        <a:sym typeface="Open Sans Regular"/>
      </a:defRPr>
    </a:lvl8pPr>
    <a:lvl9pPr indent="1828800" latinLnBrk="0">
      <a:defRPr sz="1200">
        <a:latin typeface="+mj-lt"/>
        <a:ea typeface="+mj-ea"/>
        <a:cs typeface="+mj-cs"/>
        <a:sym typeface="Open Sans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B42B-9C35-BE4B-ABC0-B2B3317CF2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766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23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845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791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896801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6815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222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242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947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170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AB213-7958-4409-9EFB-1DF67BCD3F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035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B42B-9C35-BE4B-ABC0-B2B3317CF2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29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AB213-7958-4409-9EFB-1DF67BCD3F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123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AB213-7958-4409-9EFB-1DF67BCD3F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322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418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026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937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3293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816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AB213-7958-4409-9EFB-1DF67BCD3F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847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AB213-7958-4409-9EFB-1DF67BCD3F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76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365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791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742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524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491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7AB213-7958-4409-9EFB-1DF67BCD3F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93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216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fbb9a0e867_1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56" name="Google Shape;256;gfbb9a0e867_1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643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968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226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A682-C798-4F16-AAB4-3FDF1763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674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chart" Target="../charts/chart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B3E0-E16D-8944-9173-08F55AED2D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8795D5-9320-D44E-92C7-D6F0F2F54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CFE5F5-1E12-8143-AC04-E4C731067DAA}"/>
              </a:ext>
            </a:extLst>
          </p:cNvPr>
          <p:cNvSpPr>
            <a:spLocks noGrp="1"/>
          </p:cNvSpPr>
          <p:nvPr>
            <p:ph type="dt" sz="half" idx="10"/>
          </p:nvPr>
        </p:nvSpPr>
        <p:spPr/>
        <p:txBody>
          <a:bodyPr/>
          <a:lstStyle/>
          <a:p>
            <a:fld id="{A8019DCF-A655-D245-A1D1-2312F5A710FC}" type="datetimeFigureOut">
              <a:rPr lang="en-US" smtClean="0"/>
              <a:t>6/1/2022</a:t>
            </a:fld>
            <a:endParaRPr lang="en-US"/>
          </a:p>
        </p:txBody>
      </p:sp>
      <p:sp>
        <p:nvSpPr>
          <p:cNvPr id="5" name="Footer Placeholder 4">
            <a:extLst>
              <a:ext uri="{FF2B5EF4-FFF2-40B4-BE49-F238E27FC236}">
                <a16:creationId xmlns:a16="http://schemas.microsoft.com/office/drawing/2014/main" id="{42A8B3E5-6C86-7C49-A074-1164E6605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B8098-F857-054B-BC38-2E1083073EE1}"/>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3261378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CDCC-5E2A-3941-B8B9-1F620EBFE3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A4192-E6D8-3D4C-9437-D85899E7B8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D7448-3D39-AD43-BA26-721EA48246FC}"/>
              </a:ext>
            </a:extLst>
          </p:cNvPr>
          <p:cNvSpPr>
            <a:spLocks noGrp="1"/>
          </p:cNvSpPr>
          <p:nvPr>
            <p:ph type="dt" sz="half" idx="10"/>
          </p:nvPr>
        </p:nvSpPr>
        <p:spPr/>
        <p:txBody>
          <a:bodyPr/>
          <a:lstStyle/>
          <a:p>
            <a:fld id="{A8019DCF-A655-D245-A1D1-2312F5A710FC}" type="datetimeFigureOut">
              <a:rPr lang="en-US" smtClean="0"/>
              <a:t>6/1/2022</a:t>
            </a:fld>
            <a:endParaRPr lang="en-US"/>
          </a:p>
        </p:txBody>
      </p:sp>
      <p:sp>
        <p:nvSpPr>
          <p:cNvPr id="5" name="Footer Placeholder 4">
            <a:extLst>
              <a:ext uri="{FF2B5EF4-FFF2-40B4-BE49-F238E27FC236}">
                <a16:creationId xmlns:a16="http://schemas.microsoft.com/office/drawing/2014/main" id="{6C47EA25-DE73-7E41-AF7A-3F11D5B86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F4204-4C2D-5640-960F-20441CC3D3BE}"/>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14022528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6" descr="Picture 6"/>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5" name="Rectangle 4">
            <a:extLst>
              <a:ext uri="{FF2B5EF4-FFF2-40B4-BE49-F238E27FC236}">
                <a16:creationId xmlns:a16="http://schemas.microsoft.com/office/drawing/2014/main" id="{AFE074F5-EFB6-984F-B0E2-65724356BCE8}"/>
              </a:ext>
            </a:extLst>
          </p:cNvPr>
          <p:cNvSpPr/>
          <p:nvPr userDrawn="1"/>
        </p:nvSpPr>
        <p:spPr>
          <a:xfrm>
            <a:off x="1152395" y="0"/>
            <a:ext cx="11039605" cy="6858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3" name="Slide Number Placeholder 2"/>
          <p:cNvSpPr>
            <a:spLocks noGrp="1"/>
          </p:cNvSpPr>
          <p:nvPr>
            <p:ph type="sldNum" sz="quarter" idx="10"/>
          </p:nvPr>
        </p:nvSpPr>
        <p:spPr>
          <a:xfrm>
            <a:off x="2308225" y="6320927"/>
            <a:ext cx="350415" cy="338554"/>
          </a:xfrm>
        </p:spPr>
        <p:txBody>
          <a:bodyPr/>
          <a:lstStyle>
            <a:lvl1pPr>
              <a:defRPr sz="16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en-US" smtClean="0"/>
              <a:pPr/>
              <a:t>‹#›</a:t>
            </a:fld>
            <a:endParaRPr lang="en-US" dirty="0"/>
          </a:p>
        </p:txBody>
      </p:sp>
      <p:pic>
        <p:nvPicPr>
          <p:cNvPr id="6" name="Picture 5">
            <a:extLst>
              <a:ext uri="{FF2B5EF4-FFF2-40B4-BE49-F238E27FC236}">
                <a16:creationId xmlns:a16="http://schemas.microsoft.com/office/drawing/2014/main" id="{464318D0-91C0-A945-85E3-9719A49296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84784" y="6375748"/>
            <a:ext cx="2877363" cy="252955"/>
          </a:xfrm>
          <a:prstGeom prst="rect">
            <a:avLst/>
          </a:prstGeom>
        </p:spPr>
      </p:pic>
      <p:sp>
        <p:nvSpPr>
          <p:cNvPr id="31" name="Chart Placeholder 30"/>
          <p:cNvSpPr>
            <a:spLocks noGrp="1"/>
          </p:cNvSpPr>
          <p:nvPr>
            <p:ph type="chart" sz="quarter" idx="15" hasCustomPrompt="1"/>
          </p:nvPr>
        </p:nvSpPr>
        <p:spPr>
          <a:xfrm>
            <a:off x="2308225" y="2682875"/>
            <a:ext cx="7102475" cy="3189288"/>
          </a:xfrm>
        </p:spPr>
        <p:txBody>
          <a:bodyPr/>
          <a:lstStyle>
            <a:lvl1pPr marL="0" indent="0">
              <a:buNone/>
              <a:defRPr>
                <a:solidFill>
                  <a:schemeClr val="accent3">
                    <a:lumMod val="50000"/>
                  </a:schemeClr>
                </a:solidFill>
              </a:defRPr>
            </a:lvl1pPr>
          </a:lstStyle>
          <a:p>
            <a:r>
              <a:rPr lang="en-US" dirty="0"/>
              <a:t>Click to add chart</a:t>
            </a:r>
          </a:p>
        </p:txBody>
      </p:sp>
      <p:cxnSp>
        <p:nvCxnSpPr>
          <p:cNvPr id="9" name="Straight Connector 8">
            <a:extLst>
              <a:ext uri="{FF2B5EF4-FFF2-40B4-BE49-F238E27FC236}">
                <a16:creationId xmlns:a16="http://schemas.microsoft.com/office/drawing/2014/main" id="{4D79A80A-8A13-A645-A104-E2C466642BD5}"/>
              </a:ext>
            </a:extLst>
          </p:cNvPr>
          <p:cNvCxnSpPr>
            <a:cxnSpLocks/>
          </p:cNvCxnSpPr>
          <p:nvPr userDrawn="1"/>
        </p:nvCxnSpPr>
        <p:spPr>
          <a:xfrm>
            <a:off x="2384121" y="1615723"/>
            <a:ext cx="9177402"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graphicFrame>
        <p:nvGraphicFramePr>
          <p:cNvPr id="26" name="Chart 25">
            <a:extLst>
              <a:ext uri="{FF2B5EF4-FFF2-40B4-BE49-F238E27FC236}">
                <a16:creationId xmlns:a16="http://schemas.microsoft.com/office/drawing/2014/main" id="{38BE8CB9-2462-C449-954F-F3E39669055B}"/>
              </a:ext>
            </a:extLst>
          </p:cNvPr>
          <p:cNvGraphicFramePr/>
          <p:nvPr userDrawn="1">
            <p:extLst>
              <p:ext uri="{D42A27DB-BD31-4B8C-83A1-F6EECF244321}">
                <p14:modId xmlns:p14="http://schemas.microsoft.com/office/powerpoint/2010/main" val="2717321198"/>
              </p:ext>
            </p:extLst>
          </p:nvPr>
        </p:nvGraphicFramePr>
        <p:xfrm>
          <a:off x="3704639" y="2683253"/>
          <a:ext cx="4782721" cy="3188480"/>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 Placeholder 16"/>
          <p:cNvSpPr>
            <a:spLocks noGrp="1"/>
          </p:cNvSpPr>
          <p:nvPr>
            <p:ph type="body" sz="quarter" idx="14" hasCustomPrompt="1"/>
          </p:nvPr>
        </p:nvSpPr>
        <p:spPr>
          <a:xfrm>
            <a:off x="2384425" y="823913"/>
            <a:ext cx="5883275" cy="646112"/>
          </a:xfrm>
        </p:spPr>
        <p:txBody>
          <a:bodyPr anchor="ctr">
            <a:normAutofit/>
          </a:bodyPr>
          <a:lstStyle>
            <a:lvl1pPr marL="0" indent="0">
              <a:buNone/>
              <a:defRPr sz="3600" baseline="0">
                <a:solidFill>
                  <a:schemeClr val="accent3">
                    <a:lumMod val="50000"/>
                  </a:schemeClr>
                </a:solidFill>
              </a:defRPr>
            </a:lvl1pPr>
          </a:lstStyle>
          <a:p>
            <a:pPr lvl="0"/>
            <a:r>
              <a:rPr lang="en-US" dirty="0"/>
              <a:t>Click to add Slide Headline</a:t>
            </a:r>
          </a:p>
        </p:txBody>
      </p:sp>
      <p:sp>
        <p:nvSpPr>
          <p:cNvPr id="33" name="Text Placeholder 32"/>
          <p:cNvSpPr>
            <a:spLocks noGrp="1"/>
          </p:cNvSpPr>
          <p:nvPr>
            <p:ph type="body" sz="quarter" idx="16" hasCustomPrompt="1"/>
          </p:nvPr>
        </p:nvSpPr>
        <p:spPr>
          <a:xfrm>
            <a:off x="2308225" y="2179638"/>
            <a:ext cx="6676559" cy="368300"/>
          </a:xfrm>
        </p:spPr>
        <p:txBody>
          <a:bodyPr>
            <a:normAutofit/>
          </a:bodyPr>
          <a:lstStyle>
            <a:lvl1pPr marL="0" indent="0">
              <a:lnSpc>
                <a:spcPct val="100000"/>
              </a:lnSpc>
              <a:spcBef>
                <a:spcPts val="0"/>
              </a:spcBef>
              <a:buNone/>
              <a:defRPr sz="1800" b="1" baseline="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chart title</a:t>
            </a:r>
          </a:p>
        </p:txBody>
      </p:sp>
    </p:spTree>
    <p:extLst>
      <p:ext uri="{BB962C8B-B14F-4D97-AF65-F5344CB8AC3E}">
        <p14:creationId xmlns:p14="http://schemas.microsoft.com/office/powerpoint/2010/main" val="7029795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lumn and Photo">
    <p:spTree>
      <p:nvGrpSpPr>
        <p:cNvPr id="1" name=""/>
        <p:cNvGrpSpPr/>
        <p:nvPr/>
      </p:nvGrpSpPr>
      <p:grpSpPr>
        <a:xfrm>
          <a:off x="0" y="0"/>
          <a:ext cx="0" cy="0"/>
          <a:chOff x="0" y="0"/>
          <a:chExt cx="0" cy="0"/>
        </a:xfrm>
      </p:grpSpPr>
      <p:pic>
        <p:nvPicPr>
          <p:cNvPr id="12" name="Picture 6" descr="Picture 6"/>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13" name="Rectangle 12">
            <a:extLst>
              <a:ext uri="{FF2B5EF4-FFF2-40B4-BE49-F238E27FC236}">
                <a16:creationId xmlns:a16="http://schemas.microsoft.com/office/drawing/2014/main" id="{AFE074F5-EFB6-984F-B0E2-65724356BCE8}"/>
              </a:ext>
            </a:extLst>
          </p:cNvPr>
          <p:cNvSpPr/>
          <p:nvPr userDrawn="1"/>
        </p:nvSpPr>
        <p:spPr>
          <a:xfrm>
            <a:off x="0" y="0"/>
            <a:ext cx="12192000" cy="6858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15" name="Straight Connector 14">
            <a:extLst>
              <a:ext uri="{FF2B5EF4-FFF2-40B4-BE49-F238E27FC236}">
                <a16:creationId xmlns:a16="http://schemas.microsoft.com/office/drawing/2014/main" id="{125D90BB-CDFB-F24F-B002-2F90E78260A5}"/>
              </a:ext>
            </a:extLst>
          </p:cNvPr>
          <p:cNvCxnSpPr>
            <a:cxnSpLocks/>
          </p:cNvCxnSpPr>
          <p:nvPr userDrawn="1"/>
        </p:nvCxnSpPr>
        <p:spPr>
          <a:xfrm>
            <a:off x="813071" y="2001772"/>
            <a:ext cx="3295669"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pic>
        <p:nvPicPr>
          <p:cNvPr id="16" name="Picture 15">
            <a:extLst>
              <a:ext uri="{FF2B5EF4-FFF2-40B4-BE49-F238E27FC236}">
                <a16:creationId xmlns:a16="http://schemas.microsoft.com/office/drawing/2014/main" id="{464318D0-91C0-A945-85E3-9719A49296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84784" y="6375748"/>
            <a:ext cx="2877363" cy="252955"/>
          </a:xfrm>
          <a:prstGeom prst="rect">
            <a:avLst/>
          </a:prstGeom>
        </p:spPr>
      </p:pic>
      <p:sp>
        <p:nvSpPr>
          <p:cNvPr id="19" name="Rectangle 18">
            <a:extLst>
              <a:ext uri="{FF2B5EF4-FFF2-40B4-BE49-F238E27FC236}">
                <a16:creationId xmlns:a16="http://schemas.microsoft.com/office/drawing/2014/main" id="{0971A5BF-9215-024D-9B63-EC0E351E6351}"/>
              </a:ext>
            </a:extLst>
          </p:cNvPr>
          <p:cNvSpPr/>
          <p:nvPr userDrawn="1"/>
        </p:nvSpPr>
        <p:spPr>
          <a:xfrm>
            <a:off x="4884234" y="0"/>
            <a:ext cx="7307766" cy="6858000"/>
          </a:xfrm>
          <a:prstGeom prst="rect">
            <a:avLst/>
          </a:prstGeom>
          <a:solidFill>
            <a:schemeClr val="bg1">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2" name="Picture Placeholder 21"/>
          <p:cNvSpPr>
            <a:spLocks noGrp="1"/>
          </p:cNvSpPr>
          <p:nvPr>
            <p:ph type="pic" sz="quarter" idx="11" hasCustomPrompt="1"/>
          </p:nvPr>
        </p:nvSpPr>
        <p:spPr>
          <a:xfrm>
            <a:off x="4884738" y="0"/>
            <a:ext cx="7307262" cy="6858000"/>
          </a:xfrm>
        </p:spPr>
        <p:txBody>
          <a:bodyPr/>
          <a:lstStyle>
            <a:lvl1pPr marL="0" indent="0">
              <a:buNone/>
              <a:defRPr baseline="0">
                <a:solidFill>
                  <a:schemeClr val="tx1">
                    <a:lumMod val="65000"/>
                    <a:lumOff val="35000"/>
                  </a:schemeClr>
                </a:solidFill>
              </a:defRPr>
            </a:lvl1pPr>
          </a:lstStyle>
          <a:p>
            <a:r>
              <a:rPr lang="en-US" dirty="0"/>
              <a:t>Click to add photo</a:t>
            </a:r>
          </a:p>
        </p:txBody>
      </p:sp>
      <p:sp>
        <p:nvSpPr>
          <p:cNvPr id="24" name="Text Placeholder 23"/>
          <p:cNvSpPr>
            <a:spLocks noGrp="1"/>
          </p:cNvSpPr>
          <p:nvPr>
            <p:ph type="body" sz="quarter" idx="12" hasCustomPrompt="1"/>
          </p:nvPr>
        </p:nvSpPr>
        <p:spPr>
          <a:xfrm>
            <a:off x="812800" y="600075"/>
            <a:ext cx="3295940" cy="1200150"/>
          </a:xfrm>
        </p:spPr>
        <p:txBody>
          <a:bodyPr anchor="ctr">
            <a:normAutofit/>
          </a:bodyPr>
          <a:lstStyle>
            <a:lvl1pPr marL="0" indent="0">
              <a:lnSpc>
                <a:spcPct val="100000"/>
              </a:lnSpc>
              <a:spcBef>
                <a:spcPts val="0"/>
              </a:spcBef>
              <a:buNone/>
              <a:defRPr sz="3600" baseline="0">
                <a:solidFill>
                  <a:schemeClr val="accent3">
                    <a:lumMod val="50000"/>
                  </a:schemeClr>
                </a:solidFill>
              </a:defRPr>
            </a:lvl1pPr>
          </a:lstStyle>
          <a:p>
            <a:pPr lvl="0"/>
            <a:r>
              <a:rPr lang="en-US" dirty="0"/>
              <a:t>Click to add Slide Title</a:t>
            </a:r>
          </a:p>
        </p:txBody>
      </p:sp>
      <p:sp>
        <p:nvSpPr>
          <p:cNvPr id="26" name="Text Placeholder 25"/>
          <p:cNvSpPr>
            <a:spLocks noGrp="1"/>
          </p:cNvSpPr>
          <p:nvPr>
            <p:ph type="body" sz="quarter" idx="13" hasCustomPrompt="1"/>
          </p:nvPr>
        </p:nvSpPr>
        <p:spPr>
          <a:xfrm>
            <a:off x="776288" y="2535238"/>
            <a:ext cx="3332452" cy="1631950"/>
          </a:xfrm>
        </p:spPr>
        <p:txBody>
          <a:bodyPr/>
          <a:lstStyle>
            <a:lvl1pPr marL="0" indent="0">
              <a:lnSpc>
                <a:spcPct val="100000"/>
              </a:lnSpc>
              <a:spcBef>
                <a:spcPts val="0"/>
              </a:spcBef>
              <a:spcAft>
                <a:spcPts val="2000"/>
              </a:spcAft>
              <a:buNone/>
              <a:defRPr baseline="0">
                <a:solidFill>
                  <a:schemeClr val="accent3">
                    <a:lumMod val="50000"/>
                  </a:schemeClr>
                </a:solidFill>
              </a:defRPr>
            </a:lvl1pPr>
          </a:lstStyle>
          <a:p>
            <a:pPr lvl="0"/>
            <a:r>
              <a:rPr lang="en-US" dirty="0"/>
              <a:t>Click to add text.</a:t>
            </a:r>
          </a:p>
        </p:txBody>
      </p:sp>
      <p:sp>
        <p:nvSpPr>
          <p:cNvPr id="2" name="Slide Number Placeholder 1"/>
          <p:cNvSpPr>
            <a:spLocks noGrp="1"/>
          </p:cNvSpPr>
          <p:nvPr>
            <p:ph type="sldNum" sz="quarter" idx="14"/>
          </p:nvPr>
        </p:nvSpPr>
        <p:spPr>
          <a:xfrm>
            <a:off x="812800" y="6332948"/>
            <a:ext cx="350415" cy="338554"/>
          </a:xfrm>
        </p:spPr>
        <p:txBody>
          <a:bodyPr/>
          <a:lstStyle>
            <a:lvl1pPr>
              <a:defRPr sz="16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24418411"/>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lumn and Imag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25D90BB-CDFB-F24F-B002-2F90E78260A5}"/>
              </a:ext>
            </a:extLst>
          </p:cNvPr>
          <p:cNvCxnSpPr>
            <a:cxnSpLocks/>
          </p:cNvCxnSpPr>
          <p:nvPr userDrawn="1"/>
        </p:nvCxnSpPr>
        <p:spPr>
          <a:xfrm>
            <a:off x="813071" y="2001772"/>
            <a:ext cx="3295669"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pic>
        <p:nvPicPr>
          <p:cNvPr id="13" name="Picture 12">
            <a:extLst>
              <a:ext uri="{FF2B5EF4-FFF2-40B4-BE49-F238E27FC236}">
                <a16:creationId xmlns:a16="http://schemas.microsoft.com/office/drawing/2014/main" id="{464318D0-91C0-A945-85E3-9719A49296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4784" y="6375748"/>
            <a:ext cx="2877363" cy="252955"/>
          </a:xfrm>
          <a:prstGeom prst="rect">
            <a:avLst/>
          </a:prstGeom>
        </p:spPr>
      </p:pic>
      <p:sp>
        <p:nvSpPr>
          <p:cNvPr id="19" name="Text Placeholder 23"/>
          <p:cNvSpPr>
            <a:spLocks noGrp="1"/>
          </p:cNvSpPr>
          <p:nvPr>
            <p:ph type="body" sz="quarter" idx="12" hasCustomPrompt="1"/>
          </p:nvPr>
        </p:nvSpPr>
        <p:spPr>
          <a:xfrm>
            <a:off x="812800" y="600075"/>
            <a:ext cx="3295940" cy="1200150"/>
          </a:xfrm>
        </p:spPr>
        <p:txBody>
          <a:bodyPr anchor="ctr">
            <a:normAutofit/>
          </a:bodyPr>
          <a:lstStyle>
            <a:lvl1pPr marL="0" indent="0">
              <a:lnSpc>
                <a:spcPct val="100000"/>
              </a:lnSpc>
              <a:spcBef>
                <a:spcPts val="0"/>
              </a:spcBef>
              <a:buNone/>
              <a:defRPr sz="3600" baseline="0">
                <a:solidFill>
                  <a:schemeClr val="accent3">
                    <a:lumMod val="50000"/>
                  </a:schemeClr>
                </a:solidFill>
              </a:defRPr>
            </a:lvl1pPr>
          </a:lstStyle>
          <a:p>
            <a:pPr lvl="0"/>
            <a:r>
              <a:rPr lang="en-US" dirty="0"/>
              <a:t>Click to add Slide Title</a:t>
            </a:r>
          </a:p>
        </p:txBody>
      </p:sp>
      <p:sp>
        <p:nvSpPr>
          <p:cNvPr id="20" name="Text Placeholder 25"/>
          <p:cNvSpPr>
            <a:spLocks noGrp="1"/>
          </p:cNvSpPr>
          <p:nvPr>
            <p:ph type="body" sz="quarter" idx="13" hasCustomPrompt="1"/>
          </p:nvPr>
        </p:nvSpPr>
        <p:spPr>
          <a:xfrm>
            <a:off x="776288" y="2535238"/>
            <a:ext cx="3332452" cy="3036888"/>
          </a:xfrm>
        </p:spPr>
        <p:txBody>
          <a:bodyPr/>
          <a:lstStyle>
            <a:lvl1pPr marL="0" indent="0">
              <a:lnSpc>
                <a:spcPct val="100000"/>
              </a:lnSpc>
              <a:spcBef>
                <a:spcPts val="0"/>
              </a:spcBef>
              <a:spcAft>
                <a:spcPts val="2000"/>
              </a:spcAft>
              <a:buNone/>
              <a:defRPr baseline="0">
                <a:solidFill>
                  <a:schemeClr val="accent3">
                    <a:lumMod val="50000"/>
                  </a:schemeClr>
                </a:solidFill>
              </a:defRPr>
            </a:lvl1pPr>
          </a:lstStyle>
          <a:p>
            <a:pPr lvl="0"/>
            <a:r>
              <a:rPr lang="en-US" dirty="0"/>
              <a:t>Click to add text.</a:t>
            </a:r>
          </a:p>
        </p:txBody>
      </p:sp>
      <p:sp>
        <p:nvSpPr>
          <p:cNvPr id="21" name="Picture Placeholder 21"/>
          <p:cNvSpPr>
            <a:spLocks noGrp="1"/>
          </p:cNvSpPr>
          <p:nvPr>
            <p:ph type="pic" sz="quarter" idx="11" hasCustomPrompt="1"/>
          </p:nvPr>
        </p:nvSpPr>
        <p:spPr>
          <a:xfrm>
            <a:off x="4884738" y="1190625"/>
            <a:ext cx="6977409" cy="5127626"/>
          </a:xfrm>
        </p:spPr>
        <p:txBody>
          <a:bodyPr/>
          <a:lstStyle>
            <a:lvl1pPr marL="0" indent="0">
              <a:buNone/>
              <a:defRPr baseline="0">
                <a:solidFill>
                  <a:schemeClr val="tx1">
                    <a:lumMod val="65000"/>
                    <a:lumOff val="35000"/>
                  </a:schemeClr>
                </a:solidFill>
              </a:defRPr>
            </a:lvl1pPr>
          </a:lstStyle>
          <a:p>
            <a:r>
              <a:rPr lang="en-US" dirty="0"/>
              <a:t>Click to add photo</a:t>
            </a:r>
          </a:p>
        </p:txBody>
      </p:sp>
      <p:sp>
        <p:nvSpPr>
          <p:cNvPr id="2" name="Slide Number Placeholder 1"/>
          <p:cNvSpPr>
            <a:spLocks noGrp="1"/>
          </p:cNvSpPr>
          <p:nvPr>
            <p:ph type="sldNum" sz="quarter" idx="14"/>
          </p:nvPr>
        </p:nvSpPr>
        <p:spPr>
          <a:xfrm>
            <a:off x="810122" y="6332948"/>
            <a:ext cx="350415" cy="338554"/>
          </a:xfrm>
        </p:spPr>
        <p:txBody>
          <a:bodyPr/>
          <a:lstStyle>
            <a:lvl1pPr>
              <a:defRPr sz="16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4981204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Slide Photo">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p:spPr>
        <p:txBody>
          <a:bodyPr/>
          <a:lstStyle>
            <a:lvl1pPr marL="0" indent="0">
              <a:buNone/>
              <a:defRPr baseline="0">
                <a:solidFill>
                  <a:schemeClr val="tx1">
                    <a:lumMod val="65000"/>
                    <a:lumOff val="35000"/>
                  </a:schemeClr>
                </a:solidFill>
              </a:defRPr>
            </a:lvl1pPr>
          </a:lstStyle>
          <a:p>
            <a:r>
              <a:rPr lang="en-US" dirty="0"/>
              <a:t>Click to add full-slide photo</a:t>
            </a:r>
          </a:p>
        </p:txBody>
      </p:sp>
    </p:spTree>
    <p:extLst>
      <p:ext uri="{BB962C8B-B14F-4D97-AF65-F5344CB8AC3E}">
        <p14:creationId xmlns:p14="http://schemas.microsoft.com/office/powerpoint/2010/main" val="335074059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Column Photo &amp;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E9874A-7B72-A240-A0AB-4D69B85514CD}"/>
              </a:ext>
            </a:extLst>
          </p:cNvPr>
          <p:cNvSpPr/>
          <p:nvPr userDrawn="1"/>
        </p:nvSpPr>
        <p:spPr>
          <a:xfrm>
            <a:off x="4186479" y="134938"/>
            <a:ext cx="3862775" cy="6595235"/>
          </a:xfrm>
          <a:prstGeom prst="rect">
            <a:avLst/>
          </a:prstGeom>
          <a:solidFill>
            <a:schemeClr val="bg1">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 name="Rectangle 4">
            <a:extLst>
              <a:ext uri="{FF2B5EF4-FFF2-40B4-BE49-F238E27FC236}">
                <a16:creationId xmlns:a16="http://schemas.microsoft.com/office/drawing/2014/main" id="{F1D82C34-DC55-7F4A-AC88-1664C3C2A080}"/>
              </a:ext>
            </a:extLst>
          </p:cNvPr>
          <p:cNvSpPr/>
          <p:nvPr userDrawn="1"/>
        </p:nvSpPr>
        <p:spPr>
          <a:xfrm>
            <a:off x="8184191" y="134938"/>
            <a:ext cx="3862775" cy="6595235"/>
          </a:xfrm>
          <a:prstGeom prst="rect">
            <a:avLst/>
          </a:prstGeom>
          <a:solidFill>
            <a:schemeClr val="bg1">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Rectangle 5">
            <a:extLst>
              <a:ext uri="{FF2B5EF4-FFF2-40B4-BE49-F238E27FC236}">
                <a16:creationId xmlns:a16="http://schemas.microsoft.com/office/drawing/2014/main" id="{2FC3320E-5AF4-7D45-B925-56F581E20852}"/>
              </a:ext>
            </a:extLst>
          </p:cNvPr>
          <p:cNvSpPr/>
          <p:nvPr userDrawn="1"/>
        </p:nvSpPr>
        <p:spPr>
          <a:xfrm>
            <a:off x="166464" y="134938"/>
            <a:ext cx="3885077" cy="6595235"/>
          </a:xfrm>
          <a:prstGeom prst="rect">
            <a:avLst/>
          </a:prstGeom>
          <a:solidFill>
            <a:schemeClr val="bg1">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5" name="Content Placeholder 14"/>
          <p:cNvSpPr>
            <a:spLocks noGrp="1"/>
          </p:cNvSpPr>
          <p:nvPr>
            <p:ph sz="quarter" idx="10" hasCustomPrompt="1"/>
          </p:nvPr>
        </p:nvSpPr>
        <p:spPr>
          <a:xfrm>
            <a:off x="166688" y="134938"/>
            <a:ext cx="3884612" cy="6596062"/>
          </a:xfrm>
        </p:spPr>
        <p:txBody>
          <a:bodyPr anchor="ctr"/>
          <a:lstStyle>
            <a:lvl1pPr marL="0" indent="0">
              <a:buNone/>
              <a:defRPr baseline="0">
                <a:solidFill>
                  <a:schemeClr val="tx1">
                    <a:lumMod val="65000"/>
                    <a:lumOff val="35000"/>
                  </a:schemeClr>
                </a:solidFill>
              </a:defRPr>
            </a:lvl1pPr>
          </a:lstStyle>
          <a:p>
            <a:pPr lvl="0"/>
            <a:r>
              <a:rPr lang="en-US" dirty="0"/>
              <a:t>Click to add photo or text</a:t>
            </a:r>
          </a:p>
          <a:p>
            <a:pPr lvl="0"/>
            <a:endParaRPr lang="en-US" dirty="0"/>
          </a:p>
          <a:p>
            <a:pPr lvl="0"/>
            <a:endParaRPr lang="en-US" dirty="0"/>
          </a:p>
          <a:p>
            <a:pPr lvl="0"/>
            <a:endParaRPr lang="en-US" dirty="0"/>
          </a:p>
        </p:txBody>
      </p:sp>
      <p:sp>
        <p:nvSpPr>
          <p:cNvPr id="16" name="Content Placeholder 14"/>
          <p:cNvSpPr>
            <a:spLocks noGrp="1"/>
          </p:cNvSpPr>
          <p:nvPr>
            <p:ph sz="quarter" idx="11" hasCustomPrompt="1"/>
          </p:nvPr>
        </p:nvSpPr>
        <p:spPr>
          <a:xfrm>
            <a:off x="4186478" y="134938"/>
            <a:ext cx="3862776" cy="6596062"/>
          </a:xfrm>
        </p:spPr>
        <p:txBody>
          <a:bodyPr anchor="ctr"/>
          <a:lstStyle>
            <a:lvl1pPr marL="0" indent="0">
              <a:buNone/>
              <a:defRPr baseline="0">
                <a:solidFill>
                  <a:schemeClr val="tx1">
                    <a:lumMod val="65000"/>
                    <a:lumOff val="35000"/>
                  </a:schemeClr>
                </a:solidFill>
              </a:defRPr>
            </a:lvl1pPr>
          </a:lstStyle>
          <a:p>
            <a:pPr lvl="0"/>
            <a:r>
              <a:rPr lang="en-US" dirty="0"/>
              <a:t>Click to add photo or text</a:t>
            </a:r>
          </a:p>
          <a:p>
            <a:pPr lvl="0"/>
            <a:endParaRPr lang="en-US" dirty="0"/>
          </a:p>
          <a:p>
            <a:pPr lvl="0"/>
            <a:endParaRPr lang="en-US" dirty="0"/>
          </a:p>
          <a:p>
            <a:pPr lvl="0"/>
            <a:endParaRPr lang="en-US" dirty="0"/>
          </a:p>
        </p:txBody>
      </p:sp>
      <p:sp>
        <p:nvSpPr>
          <p:cNvPr id="17" name="Content Placeholder 14"/>
          <p:cNvSpPr>
            <a:spLocks noGrp="1"/>
          </p:cNvSpPr>
          <p:nvPr>
            <p:ph sz="quarter" idx="12" hasCustomPrompt="1"/>
          </p:nvPr>
        </p:nvSpPr>
        <p:spPr>
          <a:xfrm>
            <a:off x="8184191" y="134938"/>
            <a:ext cx="3862775" cy="6596062"/>
          </a:xfrm>
        </p:spPr>
        <p:txBody>
          <a:bodyPr anchor="ctr"/>
          <a:lstStyle>
            <a:lvl1pPr marL="0" indent="0">
              <a:buNone/>
              <a:defRPr baseline="0">
                <a:solidFill>
                  <a:schemeClr val="tx1">
                    <a:lumMod val="65000"/>
                    <a:lumOff val="35000"/>
                  </a:schemeClr>
                </a:solidFill>
              </a:defRPr>
            </a:lvl1pPr>
          </a:lstStyle>
          <a:p>
            <a:pPr lvl="0"/>
            <a:r>
              <a:rPr lang="en-US" dirty="0"/>
              <a:t>Click to add photo or text</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358377039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3C6CA3-F3A6-3C4A-A593-1FCB6F2C70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745555-84BB-AC4F-8FBC-F2A4C3A6DC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4FE25-4CE1-2B45-94A3-2BCA18BBBDBD}"/>
              </a:ext>
            </a:extLst>
          </p:cNvPr>
          <p:cNvSpPr>
            <a:spLocks noGrp="1"/>
          </p:cNvSpPr>
          <p:nvPr>
            <p:ph type="dt" sz="half" idx="10"/>
          </p:nvPr>
        </p:nvSpPr>
        <p:spPr/>
        <p:txBody>
          <a:bodyPr/>
          <a:lstStyle/>
          <a:p>
            <a:fld id="{A8019DCF-A655-D245-A1D1-2312F5A710FC}" type="datetimeFigureOut">
              <a:rPr lang="en-US" smtClean="0"/>
              <a:t>6/1/2022</a:t>
            </a:fld>
            <a:endParaRPr lang="en-US"/>
          </a:p>
        </p:txBody>
      </p:sp>
      <p:sp>
        <p:nvSpPr>
          <p:cNvPr id="5" name="Footer Placeholder 4">
            <a:extLst>
              <a:ext uri="{FF2B5EF4-FFF2-40B4-BE49-F238E27FC236}">
                <a16:creationId xmlns:a16="http://schemas.microsoft.com/office/drawing/2014/main" id="{C8818AD1-A7BE-D141-BF90-9A93618B8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7D969-A1F6-0B44-981F-5EC528AE79F2}"/>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502971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BBDE75-3BF7-2C4B-8757-B7194C45DF37}" type="datetimeFigureOut">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6FDF7-86D1-8A4D-A3C3-975EDD2C7C37}" type="slidenum">
              <a:rPr lang="en-US" smtClean="0"/>
              <a:t>‹#›</a:t>
            </a:fld>
            <a:endParaRPr lang="en-US" dirty="0"/>
          </a:p>
        </p:txBody>
      </p:sp>
    </p:spTree>
    <p:extLst>
      <p:ext uri="{BB962C8B-B14F-4D97-AF65-F5344CB8AC3E}">
        <p14:creationId xmlns:p14="http://schemas.microsoft.com/office/powerpoint/2010/main" val="1660193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BBDE75-3BF7-2C4B-8757-B7194C45DF37}" type="datetimeFigureOut">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6FDF7-86D1-8A4D-A3C3-975EDD2C7C37}" type="slidenum">
              <a:rPr lang="en-US" smtClean="0"/>
              <a:t>‹#›</a:t>
            </a:fld>
            <a:endParaRPr lang="en-US" dirty="0"/>
          </a:p>
        </p:txBody>
      </p:sp>
    </p:spTree>
    <p:extLst>
      <p:ext uri="{BB962C8B-B14F-4D97-AF65-F5344CB8AC3E}">
        <p14:creationId xmlns:p14="http://schemas.microsoft.com/office/powerpoint/2010/main" val="3577488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BBDE75-3BF7-2C4B-8757-B7194C45DF37}" type="datetimeFigureOut">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6FDF7-86D1-8A4D-A3C3-975EDD2C7C37}" type="slidenum">
              <a:rPr lang="en-US" smtClean="0"/>
              <a:t>‹#›</a:t>
            </a:fld>
            <a:endParaRPr lang="en-US" dirty="0"/>
          </a:p>
        </p:txBody>
      </p:sp>
    </p:spTree>
    <p:extLst>
      <p:ext uri="{BB962C8B-B14F-4D97-AF65-F5344CB8AC3E}">
        <p14:creationId xmlns:p14="http://schemas.microsoft.com/office/powerpoint/2010/main" val="1898173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BBDE75-3BF7-2C4B-8757-B7194C45DF37}" type="datetimeFigureOut">
              <a:rPr lang="en-US" smtClean="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76FDF7-86D1-8A4D-A3C3-975EDD2C7C37}" type="slidenum">
              <a:rPr lang="en-US" smtClean="0"/>
              <a:t>‹#›</a:t>
            </a:fld>
            <a:endParaRPr lang="en-US" dirty="0"/>
          </a:p>
        </p:txBody>
      </p:sp>
    </p:spTree>
    <p:extLst>
      <p:ext uri="{BB962C8B-B14F-4D97-AF65-F5344CB8AC3E}">
        <p14:creationId xmlns:p14="http://schemas.microsoft.com/office/powerpoint/2010/main" val="3367560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BBDE75-3BF7-2C4B-8757-B7194C45DF37}" type="datetimeFigureOut">
              <a:rPr lang="en-US" smtClean="0"/>
              <a:t>6/1/2022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76FDF7-86D1-8A4D-A3C3-975EDD2C7C37}" type="slidenum">
              <a:rPr lang="en-US" smtClean="0"/>
              <a:t>‹#›</a:t>
            </a:fld>
            <a:endParaRPr lang="en-US" dirty="0"/>
          </a:p>
        </p:txBody>
      </p:sp>
    </p:spTree>
    <p:extLst>
      <p:ext uri="{BB962C8B-B14F-4D97-AF65-F5344CB8AC3E}">
        <p14:creationId xmlns:p14="http://schemas.microsoft.com/office/powerpoint/2010/main" val="657170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BBDE75-3BF7-2C4B-8757-B7194C45DF37}" type="datetimeFigureOut">
              <a:rPr lang="en-US" smtClean="0"/>
              <a:t>6/1/2022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76FDF7-86D1-8A4D-A3C3-975EDD2C7C37}" type="slidenum">
              <a:rPr lang="en-US" smtClean="0"/>
              <a:t>‹#›</a:t>
            </a:fld>
            <a:endParaRPr lang="en-US" dirty="0"/>
          </a:p>
        </p:txBody>
      </p:sp>
    </p:spTree>
    <p:extLst>
      <p:ext uri="{BB962C8B-B14F-4D97-AF65-F5344CB8AC3E}">
        <p14:creationId xmlns:p14="http://schemas.microsoft.com/office/powerpoint/2010/main" val="1274303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BDE75-3BF7-2C4B-8757-B7194C45DF37}" type="datetimeFigureOut">
              <a:rPr lang="en-US" smtClean="0"/>
              <a:t>6/1/2022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76FDF7-86D1-8A4D-A3C3-975EDD2C7C37}" type="slidenum">
              <a:rPr lang="en-US" smtClean="0"/>
              <a:t>‹#›</a:t>
            </a:fld>
            <a:endParaRPr lang="en-US" dirty="0"/>
          </a:p>
        </p:txBody>
      </p:sp>
    </p:spTree>
    <p:extLst>
      <p:ext uri="{BB962C8B-B14F-4D97-AF65-F5344CB8AC3E}">
        <p14:creationId xmlns:p14="http://schemas.microsoft.com/office/powerpoint/2010/main" val="3239130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6BBDE75-3BF7-2C4B-8757-B7194C45DF37}" type="datetimeFigureOut">
              <a:rPr lang="en-US" smtClean="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76FDF7-86D1-8A4D-A3C3-975EDD2C7C37}" type="slidenum">
              <a:rPr lang="en-US" smtClean="0"/>
              <a:t>‹#›</a:t>
            </a:fld>
            <a:endParaRPr lang="en-US" dirty="0"/>
          </a:p>
        </p:txBody>
      </p:sp>
    </p:spTree>
    <p:extLst>
      <p:ext uri="{BB962C8B-B14F-4D97-AF65-F5344CB8AC3E}">
        <p14:creationId xmlns:p14="http://schemas.microsoft.com/office/powerpoint/2010/main" val="103250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E49E-177B-E545-9B82-F3889CD93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F088AF-80A7-D447-8A9B-65582AA720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41132-EE4F-3440-9969-1B8CF8116AA8}"/>
              </a:ext>
            </a:extLst>
          </p:cNvPr>
          <p:cNvSpPr>
            <a:spLocks noGrp="1"/>
          </p:cNvSpPr>
          <p:nvPr>
            <p:ph type="dt" sz="half" idx="10"/>
          </p:nvPr>
        </p:nvSpPr>
        <p:spPr/>
        <p:txBody>
          <a:bodyPr/>
          <a:lstStyle/>
          <a:p>
            <a:fld id="{A8019DCF-A655-D245-A1D1-2312F5A710FC}" type="datetimeFigureOut">
              <a:rPr lang="en-US" smtClean="0"/>
              <a:t>6/1/2022</a:t>
            </a:fld>
            <a:endParaRPr lang="en-US"/>
          </a:p>
        </p:txBody>
      </p:sp>
      <p:sp>
        <p:nvSpPr>
          <p:cNvPr id="5" name="Footer Placeholder 4">
            <a:extLst>
              <a:ext uri="{FF2B5EF4-FFF2-40B4-BE49-F238E27FC236}">
                <a16:creationId xmlns:a16="http://schemas.microsoft.com/office/drawing/2014/main" id="{969B0CDE-494C-BA4B-AB60-7E487A5D6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D2776-DF8D-CD46-893A-58DD09C33D12}"/>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3986379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6BBDE75-3BF7-2C4B-8757-B7194C45DF37}" type="datetimeFigureOut">
              <a:rPr lang="en-US" smtClean="0"/>
              <a:t>6/1/2022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76FDF7-86D1-8A4D-A3C3-975EDD2C7C37}" type="slidenum">
              <a:rPr lang="en-US" smtClean="0"/>
              <a:t>‹#›</a:t>
            </a:fld>
            <a:endParaRPr lang="en-US" dirty="0"/>
          </a:p>
        </p:txBody>
      </p:sp>
    </p:spTree>
    <p:extLst>
      <p:ext uri="{BB962C8B-B14F-4D97-AF65-F5344CB8AC3E}">
        <p14:creationId xmlns:p14="http://schemas.microsoft.com/office/powerpoint/2010/main" val="52661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BBDE75-3BF7-2C4B-8757-B7194C45DF37}" type="datetimeFigureOut">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6FDF7-86D1-8A4D-A3C3-975EDD2C7C37}" type="slidenum">
              <a:rPr lang="en-US" smtClean="0"/>
              <a:t>‹#›</a:t>
            </a:fld>
            <a:endParaRPr lang="en-US" dirty="0"/>
          </a:p>
        </p:txBody>
      </p:sp>
    </p:spTree>
    <p:extLst>
      <p:ext uri="{BB962C8B-B14F-4D97-AF65-F5344CB8AC3E}">
        <p14:creationId xmlns:p14="http://schemas.microsoft.com/office/powerpoint/2010/main" val="1731956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BBDE75-3BF7-2C4B-8757-B7194C45DF37}" type="datetimeFigureOut">
              <a:rPr lang="en-US" smtClean="0"/>
              <a:t>6/1/2022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6FDF7-86D1-8A4D-A3C3-975EDD2C7C37}" type="slidenum">
              <a:rPr lang="en-US" smtClean="0"/>
              <a:t>‹#›</a:t>
            </a:fld>
            <a:endParaRPr lang="en-US" dirty="0"/>
          </a:p>
        </p:txBody>
      </p:sp>
    </p:spTree>
    <p:extLst>
      <p:ext uri="{BB962C8B-B14F-4D97-AF65-F5344CB8AC3E}">
        <p14:creationId xmlns:p14="http://schemas.microsoft.com/office/powerpoint/2010/main" val="3438840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87730" y="781781"/>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630493"/>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6/1/2022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 useBgFill="1">
        <p:nvSpPr>
          <p:cNvPr id="10" name="Rectangle 9"/>
          <p:cNvSpPr/>
          <p:nvPr/>
        </p:nvSpPr>
        <p:spPr>
          <a:xfrm>
            <a:off x="1384529" y="570395"/>
            <a:ext cx="9702801" cy="3714159"/>
          </a:xfrm>
          <a:prstGeom prst="rect">
            <a:avLst/>
          </a:prstGeom>
          <a:ln w="6350" cap="flat" cmpd="sng" algn="ctr">
            <a:noFill/>
            <a:prstDash val="solid"/>
          </a:ln>
          <a:effectLst>
            <a:outerShdw blurRad="50800" algn="ctr" rotWithShape="0">
              <a:prstClr val="black">
                <a:alpha val="66000"/>
              </a:prstClr>
            </a:outerShdw>
            <a:softEdge rad="0"/>
          </a:effectLst>
        </p:spPr>
      </p:sp>
    </p:spTree>
    <p:extLst>
      <p:ext uri="{BB962C8B-B14F-4D97-AF65-F5344CB8AC3E}">
        <p14:creationId xmlns:p14="http://schemas.microsoft.com/office/powerpoint/2010/main" val="519580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87314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6/1/2022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549620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45668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6/1/2022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23199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41938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28065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4FA72-0314-0847-825D-B3E42633F1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2E5DB3-2E27-1B46-95F6-ED289D7EF7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5ADF22-48A9-3340-A3DA-41BE7DADC79C}"/>
              </a:ext>
            </a:extLst>
          </p:cNvPr>
          <p:cNvSpPr>
            <a:spLocks noGrp="1"/>
          </p:cNvSpPr>
          <p:nvPr>
            <p:ph type="dt" sz="half" idx="10"/>
          </p:nvPr>
        </p:nvSpPr>
        <p:spPr/>
        <p:txBody>
          <a:bodyPr/>
          <a:lstStyle/>
          <a:p>
            <a:fld id="{A8019DCF-A655-D245-A1D1-2312F5A710FC}" type="datetimeFigureOut">
              <a:rPr lang="en-US" smtClean="0"/>
              <a:t>6/1/2022</a:t>
            </a:fld>
            <a:endParaRPr lang="en-US"/>
          </a:p>
        </p:txBody>
      </p:sp>
      <p:sp>
        <p:nvSpPr>
          <p:cNvPr id="5" name="Footer Placeholder 4">
            <a:extLst>
              <a:ext uri="{FF2B5EF4-FFF2-40B4-BE49-F238E27FC236}">
                <a16:creationId xmlns:a16="http://schemas.microsoft.com/office/drawing/2014/main" id="{0EA8B624-EA4F-9B43-8ED5-D57ED0454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D6996-2089-9B4E-BC41-E1BE102AAF68}"/>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585700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6/1/2022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878149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6/1/2022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2494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68190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752891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6/1/2022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5737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6/1/2022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08668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6/1/2022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06058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6/1/2022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pic>
        <p:nvPicPr>
          <p:cNvPr id="9" name="Picture 8">
            <a:extLst>
              <a:ext uri="{FF2B5EF4-FFF2-40B4-BE49-F238E27FC236}">
                <a16:creationId xmlns:a16="http://schemas.microsoft.com/office/drawing/2014/main" id="{E012FA5A-46A7-A59B-0E57-3B38CD35C4F7}"/>
              </a:ext>
            </a:extLst>
          </p:cNvPr>
          <p:cNvPicPr>
            <a:picLocks noChangeAspect="1"/>
          </p:cNvPicPr>
          <p:nvPr userDrawn="1"/>
        </p:nvPicPr>
        <p:blipFill>
          <a:blip r:embed="rId2"/>
          <a:stretch>
            <a:fillRect/>
          </a:stretch>
        </p:blipFill>
        <p:spPr>
          <a:xfrm>
            <a:off x="87040" y="5941786"/>
            <a:ext cx="1066892" cy="829128"/>
          </a:xfrm>
          <a:prstGeom prst="rect">
            <a:avLst/>
          </a:prstGeom>
        </p:spPr>
      </p:pic>
    </p:spTree>
    <p:extLst>
      <p:ext uri="{BB962C8B-B14F-4D97-AF65-F5344CB8AC3E}">
        <p14:creationId xmlns:p14="http://schemas.microsoft.com/office/powerpoint/2010/main" val="1187132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6/1/2022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pic>
        <p:nvPicPr>
          <p:cNvPr id="11" name="Picture 10">
            <a:extLst>
              <a:ext uri="{FF2B5EF4-FFF2-40B4-BE49-F238E27FC236}">
                <a16:creationId xmlns:a16="http://schemas.microsoft.com/office/drawing/2014/main" id="{8C5BCBEF-41B1-E84D-BE68-7AA65ACC5420}"/>
              </a:ext>
            </a:extLst>
          </p:cNvPr>
          <p:cNvPicPr>
            <a:picLocks noChangeAspect="1"/>
          </p:cNvPicPr>
          <p:nvPr userDrawn="1"/>
        </p:nvPicPr>
        <p:blipFill>
          <a:blip r:embed="rId2"/>
          <a:stretch>
            <a:fillRect/>
          </a:stretch>
        </p:blipFill>
        <p:spPr>
          <a:xfrm>
            <a:off x="54429" y="5940516"/>
            <a:ext cx="1066892" cy="829128"/>
          </a:xfrm>
          <a:prstGeom prst="rect">
            <a:avLst/>
          </a:prstGeom>
        </p:spPr>
      </p:pic>
    </p:spTree>
    <p:extLst>
      <p:ext uri="{BB962C8B-B14F-4D97-AF65-F5344CB8AC3E}">
        <p14:creationId xmlns:p14="http://schemas.microsoft.com/office/powerpoint/2010/main" val="1790157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6/1/2022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02448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256C-F208-B449-8A03-E338F03669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0A959C-77D7-1442-8520-6F3E8EA8E9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AF33BA-CA35-5A44-B1C7-FE8C5A3B24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501059-8F9C-0646-A8EB-E232DDE11058}"/>
              </a:ext>
            </a:extLst>
          </p:cNvPr>
          <p:cNvSpPr>
            <a:spLocks noGrp="1"/>
          </p:cNvSpPr>
          <p:nvPr>
            <p:ph type="dt" sz="half" idx="10"/>
          </p:nvPr>
        </p:nvSpPr>
        <p:spPr/>
        <p:txBody>
          <a:bodyPr/>
          <a:lstStyle/>
          <a:p>
            <a:fld id="{A8019DCF-A655-D245-A1D1-2312F5A710FC}" type="datetimeFigureOut">
              <a:rPr lang="en-US" smtClean="0"/>
              <a:t>6/1/2022</a:t>
            </a:fld>
            <a:endParaRPr lang="en-US"/>
          </a:p>
        </p:txBody>
      </p:sp>
      <p:sp>
        <p:nvSpPr>
          <p:cNvPr id="6" name="Footer Placeholder 5">
            <a:extLst>
              <a:ext uri="{FF2B5EF4-FFF2-40B4-BE49-F238E27FC236}">
                <a16:creationId xmlns:a16="http://schemas.microsoft.com/office/drawing/2014/main" id="{B5DDC75D-7435-5643-8F63-D6E1BBC9D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CEA34-41D6-514D-8071-4C9E55DC0F46}"/>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128389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6/1/2022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57678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6/1/2022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99676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6/1/2022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40626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6/1/2022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62459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6/1/2022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45033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6/1/2022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6998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CFCD-CD41-4163-A373-C46EF5DFC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B61919-3048-428A-9911-87CBF9676F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E61F01-F3FE-4197-8D5B-E8C65A67038A}"/>
              </a:ext>
            </a:extLst>
          </p:cNvPr>
          <p:cNvSpPr>
            <a:spLocks noGrp="1"/>
          </p:cNvSpPr>
          <p:nvPr>
            <p:ph type="dt" sz="half" idx="10"/>
          </p:nvPr>
        </p:nvSpPr>
        <p:spPr/>
        <p:txBody>
          <a:bodyPr/>
          <a:lstStyle/>
          <a:p>
            <a:fld id="{6E644920-7D37-4A4A-8FFE-D5C02632CAD2}" type="datetimeFigureOut">
              <a:rPr lang="en-US" smtClean="0"/>
              <a:t>6/1/2022</a:t>
            </a:fld>
            <a:endParaRPr lang="en-US"/>
          </a:p>
        </p:txBody>
      </p:sp>
      <p:sp>
        <p:nvSpPr>
          <p:cNvPr id="5" name="Footer Placeholder 4">
            <a:extLst>
              <a:ext uri="{FF2B5EF4-FFF2-40B4-BE49-F238E27FC236}">
                <a16:creationId xmlns:a16="http://schemas.microsoft.com/office/drawing/2014/main" id="{0544AAA2-7409-4271-93A2-90A8B3332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20394-684B-4AAF-85E4-B3BBEB96102C}"/>
              </a:ext>
            </a:extLst>
          </p:cNvPr>
          <p:cNvSpPr>
            <a:spLocks noGrp="1"/>
          </p:cNvSpPr>
          <p:nvPr>
            <p:ph type="sldNum" sz="quarter" idx="12"/>
          </p:nvPr>
        </p:nvSpPr>
        <p:spPr/>
        <p:txBody>
          <a:bodyPr/>
          <a:lstStyle/>
          <a:p>
            <a:fld id="{0D412292-149B-4734-93EE-D41C057A8E85}" type="slidenum">
              <a:rPr lang="en-US" smtClean="0"/>
              <a:t>‹#›</a:t>
            </a:fld>
            <a:endParaRPr lang="en-US"/>
          </a:p>
        </p:txBody>
      </p:sp>
    </p:spTree>
    <p:extLst>
      <p:ext uri="{BB962C8B-B14F-4D97-AF65-F5344CB8AC3E}">
        <p14:creationId xmlns:p14="http://schemas.microsoft.com/office/powerpoint/2010/main" val="3406812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3F52-263E-4FB2-B7A3-710C4A22D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CDDC41-98E1-4A79-8CC1-E5AC439635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8D9133-A595-432C-8629-12E031AADBFC}"/>
              </a:ext>
            </a:extLst>
          </p:cNvPr>
          <p:cNvSpPr>
            <a:spLocks noGrp="1"/>
          </p:cNvSpPr>
          <p:nvPr>
            <p:ph type="dt" sz="half" idx="10"/>
          </p:nvPr>
        </p:nvSpPr>
        <p:spPr/>
        <p:txBody>
          <a:bodyPr/>
          <a:lstStyle/>
          <a:p>
            <a:fld id="{6E644920-7D37-4A4A-8FFE-D5C02632CAD2}" type="datetimeFigureOut">
              <a:rPr lang="en-US" smtClean="0"/>
              <a:t>6/1/2022</a:t>
            </a:fld>
            <a:endParaRPr lang="en-US"/>
          </a:p>
        </p:txBody>
      </p:sp>
      <p:sp>
        <p:nvSpPr>
          <p:cNvPr id="5" name="Footer Placeholder 4">
            <a:extLst>
              <a:ext uri="{FF2B5EF4-FFF2-40B4-BE49-F238E27FC236}">
                <a16:creationId xmlns:a16="http://schemas.microsoft.com/office/drawing/2014/main" id="{9E783CC9-8D8C-4963-8D7A-E7AFFB2FA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507F5-B17C-4E73-8CCF-7C4DC152636A}"/>
              </a:ext>
            </a:extLst>
          </p:cNvPr>
          <p:cNvSpPr>
            <a:spLocks noGrp="1"/>
          </p:cNvSpPr>
          <p:nvPr>
            <p:ph type="sldNum" sz="quarter" idx="12"/>
          </p:nvPr>
        </p:nvSpPr>
        <p:spPr/>
        <p:txBody>
          <a:bodyPr/>
          <a:lstStyle/>
          <a:p>
            <a:fld id="{0D412292-149B-4734-93EE-D41C057A8E85}" type="slidenum">
              <a:rPr lang="en-US" smtClean="0"/>
              <a:t>‹#›</a:t>
            </a:fld>
            <a:endParaRPr lang="en-US"/>
          </a:p>
        </p:txBody>
      </p:sp>
    </p:spTree>
    <p:extLst>
      <p:ext uri="{BB962C8B-B14F-4D97-AF65-F5344CB8AC3E}">
        <p14:creationId xmlns:p14="http://schemas.microsoft.com/office/powerpoint/2010/main" val="32041174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630B4-E9BF-469D-8FC2-1907D5FD0D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DE64B0-91C9-4D63-A2CE-3B1430DD9F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A591F5-E12F-47D3-A28A-D46119CB8EEA}"/>
              </a:ext>
            </a:extLst>
          </p:cNvPr>
          <p:cNvSpPr>
            <a:spLocks noGrp="1"/>
          </p:cNvSpPr>
          <p:nvPr>
            <p:ph type="dt" sz="half" idx="10"/>
          </p:nvPr>
        </p:nvSpPr>
        <p:spPr/>
        <p:txBody>
          <a:bodyPr/>
          <a:lstStyle/>
          <a:p>
            <a:fld id="{6E644920-7D37-4A4A-8FFE-D5C02632CAD2}" type="datetimeFigureOut">
              <a:rPr lang="en-US" smtClean="0"/>
              <a:t>6/1/2022</a:t>
            </a:fld>
            <a:endParaRPr lang="en-US"/>
          </a:p>
        </p:txBody>
      </p:sp>
      <p:sp>
        <p:nvSpPr>
          <p:cNvPr id="5" name="Footer Placeholder 4">
            <a:extLst>
              <a:ext uri="{FF2B5EF4-FFF2-40B4-BE49-F238E27FC236}">
                <a16:creationId xmlns:a16="http://schemas.microsoft.com/office/drawing/2014/main" id="{EF69C021-AFA3-4C93-9FB4-69C097065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FC3F1-DD42-46BB-9A67-8AB954657E59}"/>
              </a:ext>
            </a:extLst>
          </p:cNvPr>
          <p:cNvSpPr>
            <a:spLocks noGrp="1"/>
          </p:cNvSpPr>
          <p:nvPr>
            <p:ph type="sldNum" sz="quarter" idx="12"/>
          </p:nvPr>
        </p:nvSpPr>
        <p:spPr/>
        <p:txBody>
          <a:bodyPr/>
          <a:lstStyle/>
          <a:p>
            <a:fld id="{0D412292-149B-4734-93EE-D41C057A8E85}" type="slidenum">
              <a:rPr lang="en-US" smtClean="0"/>
              <a:t>‹#›</a:t>
            </a:fld>
            <a:endParaRPr lang="en-US"/>
          </a:p>
        </p:txBody>
      </p:sp>
    </p:spTree>
    <p:extLst>
      <p:ext uri="{BB962C8B-B14F-4D97-AF65-F5344CB8AC3E}">
        <p14:creationId xmlns:p14="http://schemas.microsoft.com/office/powerpoint/2010/main" val="3724634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211C8-8023-4959-8E68-7E49DE3BC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8AE85C-4880-42C4-9E80-8F6FD94793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C6A86E-9571-4ABE-A79F-BE172EE1C7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0986F4-BF6F-4B2E-9B83-2AEF2A81C814}"/>
              </a:ext>
            </a:extLst>
          </p:cNvPr>
          <p:cNvSpPr>
            <a:spLocks noGrp="1"/>
          </p:cNvSpPr>
          <p:nvPr>
            <p:ph type="dt" sz="half" idx="10"/>
          </p:nvPr>
        </p:nvSpPr>
        <p:spPr/>
        <p:txBody>
          <a:bodyPr/>
          <a:lstStyle/>
          <a:p>
            <a:fld id="{6E644920-7D37-4A4A-8FFE-D5C02632CAD2}" type="datetimeFigureOut">
              <a:rPr lang="en-US" smtClean="0"/>
              <a:t>6/1/2022</a:t>
            </a:fld>
            <a:endParaRPr lang="en-US"/>
          </a:p>
        </p:txBody>
      </p:sp>
      <p:sp>
        <p:nvSpPr>
          <p:cNvPr id="6" name="Footer Placeholder 5">
            <a:extLst>
              <a:ext uri="{FF2B5EF4-FFF2-40B4-BE49-F238E27FC236}">
                <a16:creationId xmlns:a16="http://schemas.microsoft.com/office/drawing/2014/main" id="{42A245C1-EF68-4623-9577-2108C6428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6085D-32A3-41AF-ADC4-1F3F91476657}"/>
              </a:ext>
            </a:extLst>
          </p:cNvPr>
          <p:cNvSpPr>
            <a:spLocks noGrp="1"/>
          </p:cNvSpPr>
          <p:nvPr>
            <p:ph type="sldNum" sz="quarter" idx="12"/>
          </p:nvPr>
        </p:nvSpPr>
        <p:spPr/>
        <p:txBody>
          <a:bodyPr/>
          <a:lstStyle/>
          <a:p>
            <a:fld id="{0D412292-149B-4734-93EE-D41C057A8E85}" type="slidenum">
              <a:rPr lang="en-US" smtClean="0"/>
              <a:t>‹#›</a:t>
            </a:fld>
            <a:endParaRPr lang="en-US"/>
          </a:p>
        </p:txBody>
      </p:sp>
    </p:spTree>
    <p:extLst>
      <p:ext uri="{BB962C8B-B14F-4D97-AF65-F5344CB8AC3E}">
        <p14:creationId xmlns:p14="http://schemas.microsoft.com/office/powerpoint/2010/main" val="95214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3028-4AC0-D84A-9D50-D26D1B1060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233838-421B-0F4F-8425-59FC1290BE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6620FF-DE14-D148-8203-733A717903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07535-6F01-E049-BF55-028B9000B6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2D0DB-E944-C94F-B8E6-12F8B2BB39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3FCF10-CAD0-EA41-988E-82AF05A1FA48}"/>
              </a:ext>
            </a:extLst>
          </p:cNvPr>
          <p:cNvSpPr>
            <a:spLocks noGrp="1"/>
          </p:cNvSpPr>
          <p:nvPr>
            <p:ph type="dt" sz="half" idx="10"/>
          </p:nvPr>
        </p:nvSpPr>
        <p:spPr/>
        <p:txBody>
          <a:bodyPr/>
          <a:lstStyle/>
          <a:p>
            <a:fld id="{A8019DCF-A655-D245-A1D1-2312F5A710FC}" type="datetimeFigureOut">
              <a:rPr lang="en-US" smtClean="0"/>
              <a:t>6/1/2022</a:t>
            </a:fld>
            <a:endParaRPr lang="en-US"/>
          </a:p>
        </p:txBody>
      </p:sp>
      <p:sp>
        <p:nvSpPr>
          <p:cNvPr id="8" name="Footer Placeholder 7">
            <a:extLst>
              <a:ext uri="{FF2B5EF4-FFF2-40B4-BE49-F238E27FC236}">
                <a16:creationId xmlns:a16="http://schemas.microsoft.com/office/drawing/2014/main" id="{2C9C2DEC-794A-C540-A5FD-CCA35DA0A3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58E7E0-A37B-5744-971B-15D7FC6034FB}"/>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3304188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DACD-B912-4A8D-8FD1-9B8642B609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02725-E130-477A-A03B-BBAC087014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D8D721-7959-4D8F-ABBD-B41C55FADD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E98BAE-D261-4B1E-8365-30024026F6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E1F69-0975-4ABC-9F25-7E58D6237D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1A9B8-F377-403C-99FD-75E0B49C3EAF}"/>
              </a:ext>
            </a:extLst>
          </p:cNvPr>
          <p:cNvSpPr>
            <a:spLocks noGrp="1"/>
          </p:cNvSpPr>
          <p:nvPr>
            <p:ph type="dt" sz="half" idx="10"/>
          </p:nvPr>
        </p:nvSpPr>
        <p:spPr/>
        <p:txBody>
          <a:bodyPr/>
          <a:lstStyle/>
          <a:p>
            <a:fld id="{6E644920-7D37-4A4A-8FFE-D5C02632CAD2}" type="datetimeFigureOut">
              <a:rPr lang="en-US" smtClean="0"/>
              <a:t>6/1/2022</a:t>
            </a:fld>
            <a:endParaRPr lang="en-US"/>
          </a:p>
        </p:txBody>
      </p:sp>
      <p:sp>
        <p:nvSpPr>
          <p:cNvPr id="8" name="Footer Placeholder 7">
            <a:extLst>
              <a:ext uri="{FF2B5EF4-FFF2-40B4-BE49-F238E27FC236}">
                <a16:creationId xmlns:a16="http://schemas.microsoft.com/office/drawing/2014/main" id="{0F1A35AC-6568-4DB8-9F9B-B7D8512EAD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576441-2605-455E-AE63-D7B08F7769F3}"/>
              </a:ext>
            </a:extLst>
          </p:cNvPr>
          <p:cNvSpPr>
            <a:spLocks noGrp="1"/>
          </p:cNvSpPr>
          <p:nvPr>
            <p:ph type="sldNum" sz="quarter" idx="12"/>
          </p:nvPr>
        </p:nvSpPr>
        <p:spPr/>
        <p:txBody>
          <a:bodyPr/>
          <a:lstStyle/>
          <a:p>
            <a:fld id="{0D412292-149B-4734-93EE-D41C057A8E85}" type="slidenum">
              <a:rPr lang="en-US" smtClean="0"/>
              <a:t>‹#›</a:t>
            </a:fld>
            <a:endParaRPr lang="en-US"/>
          </a:p>
        </p:txBody>
      </p:sp>
    </p:spTree>
    <p:extLst>
      <p:ext uri="{BB962C8B-B14F-4D97-AF65-F5344CB8AC3E}">
        <p14:creationId xmlns:p14="http://schemas.microsoft.com/office/powerpoint/2010/main" val="3848554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C3132-D775-45CD-918A-6C0D7B92DC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C3962E-95A7-4AA8-A927-B971EC27ACB8}"/>
              </a:ext>
            </a:extLst>
          </p:cNvPr>
          <p:cNvSpPr>
            <a:spLocks noGrp="1"/>
          </p:cNvSpPr>
          <p:nvPr>
            <p:ph type="dt" sz="half" idx="10"/>
          </p:nvPr>
        </p:nvSpPr>
        <p:spPr/>
        <p:txBody>
          <a:bodyPr/>
          <a:lstStyle/>
          <a:p>
            <a:fld id="{6E644920-7D37-4A4A-8FFE-D5C02632CAD2}" type="datetimeFigureOut">
              <a:rPr lang="en-US" smtClean="0"/>
              <a:t>6/1/2022</a:t>
            </a:fld>
            <a:endParaRPr lang="en-US"/>
          </a:p>
        </p:txBody>
      </p:sp>
      <p:sp>
        <p:nvSpPr>
          <p:cNvPr id="4" name="Footer Placeholder 3">
            <a:extLst>
              <a:ext uri="{FF2B5EF4-FFF2-40B4-BE49-F238E27FC236}">
                <a16:creationId xmlns:a16="http://schemas.microsoft.com/office/drawing/2014/main" id="{2981FBCC-86A9-4DD6-B9EC-3C773FC2EB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318C10-B149-4786-A0E6-854881FE8A23}"/>
              </a:ext>
            </a:extLst>
          </p:cNvPr>
          <p:cNvSpPr>
            <a:spLocks noGrp="1"/>
          </p:cNvSpPr>
          <p:nvPr>
            <p:ph type="sldNum" sz="quarter" idx="12"/>
          </p:nvPr>
        </p:nvSpPr>
        <p:spPr/>
        <p:txBody>
          <a:bodyPr/>
          <a:lstStyle/>
          <a:p>
            <a:fld id="{0D412292-149B-4734-93EE-D41C057A8E85}" type="slidenum">
              <a:rPr lang="en-US" smtClean="0"/>
              <a:t>‹#›</a:t>
            </a:fld>
            <a:endParaRPr lang="en-US"/>
          </a:p>
        </p:txBody>
      </p:sp>
    </p:spTree>
    <p:extLst>
      <p:ext uri="{BB962C8B-B14F-4D97-AF65-F5344CB8AC3E}">
        <p14:creationId xmlns:p14="http://schemas.microsoft.com/office/powerpoint/2010/main" val="3862106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104BBD-1D39-4DF6-AF5C-3A57CE4D53BF}"/>
              </a:ext>
            </a:extLst>
          </p:cNvPr>
          <p:cNvSpPr>
            <a:spLocks noGrp="1"/>
          </p:cNvSpPr>
          <p:nvPr>
            <p:ph type="dt" sz="half" idx="10"/>
          </p:nvPr>
        </p:nvSpPr>
        <p:spPr/>
        <p:txBody>
          <a:bodyPr/>
          <a:lstStyle/>
          <a:p>
            <a:fld id="{6E644920-7D37-4A4A-8FFE-D5C02632CAD2}" type="datetimeFigureOut">
              <a:rPr lang="en-US" smtClean="0"/>
              <a:t>6/1/2022</a:t>
            </a:fld>
            <a:endParaRPr lang="en-US"/>
          </a:p>
        </p:txBody>
      </p:sp>
      <p:sp>
        <p:nvSpPr>
          <p:cNvPr id="3" name="Footer Placeholder 2">
            <a:extLst>
              <a:ext uri="{FF2B5EF4-FFF2-40B4-BE49-F238E27FC236}">
                <a16:creationId xmlns:a16="http://schemas.microsoft.com/office/drawing/2014/main" id="{167A18F0-8057-4EBA-AF64-CE5DF94DBA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E3FB7D-316D-4055-906E-26A5F3DF02FB}"/>
              </a:ext>
            </a:extLst>
          </p:cNvPr>
          <p:cNvSpPr>
            <a:spLocks noGrp="1"/>
          </p:cNvSpPr>
          <p:nvPr>
            <p:ph type="sldNum" sz="quarter" idx="12"/>
          </p:nvPr>
        </p:nvSpPr>
        <p:spPr/>
        <p:txBody>
          <a:bodyPr/>
          <a:lstStyle/>
          <a:p>
            <a:fld id="{0D412292-149B-4734-93EE-D41C057A8E85}" type="slidenum">
              <a:rPr lang="en-US" smtClean="0"/>
              <a:t>‹#›</a:t>
            </a:fld>
            <a:endParaRPr lang="en-US"/>
          </a:p>
        </p:txBody>
      </p:sp>
    </p:spTree>
    <p:extLst>
      <p:ext uri="{BB962C8B-B14F-4D97-AF65-F5344CB8AC3E}">
        <p14:creationId xmlns:p14="http://schemas.microsoft.com/office/powerpoint/2010/main" val="39722456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542FF-E119-4694-A87B-A744A9187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0F4DA-54A2-47BB-9B1C-3A663DB878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164408-41D6-41FB-ADBF-7D1349413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247AE9-ABE2-47F6-B6A9-4FD75CB87075}"/>
              </a:ext>
            </a:extLst>
          </p:cNvPr>
          <p:cNvSpPr>
            <a:spLocks noGrp="1"/>
          </p:cNvSpPr>
          <p:nvPr>
            <p:ph type="dt" sz="half" idx="10"/>
          </p:nvPr>
        </p:nvSpPr>
        <p:spPr/>
        <p:txBody>
          <a:bodyPr/>
          <a:lstStyle/>
          <a:p>
            <a:fld id="{6E644920-7D37-4A4A-8FFE-D5C02632CAD2}" type="datetimeFigureOut">
              <a:rPr lang="en-US" smtClean="0"/>
              <a:t>6/1/2022</a:t>
            </a:fld>
            <a:endParaRPr lang="en-US"/>
          </a:p>
        </p:txBody>
      </p:sp>
      <p:sp>
        <p:nvSpPr>
          <p:cNvPr id="6" name="Footer Placeholder 5">
            <a:extLst>
              <a:ext uri="{FF2B5EF4-FFF2-40B4-BE49-F238E27FC236}">
                <a16:creationId xmlns:a16="http://schemas.microsoft.com/office/drawing/2014/main" id="{68F7067B-EEEC-48F2-8EBC-F519D6B549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06CFB7-7BA8-47CC-A7EF-137F00AE7A46}"/>
              </a:ext>
            </a:extLst>
          </p:cNvPr>
          <p:cNvSpPr>
            <a:spLocks noGrp="1"/>
          </p:cNvSpPr>
          <p:nvPr>
            <p:ph type="sldNum" sz="quarter" idx="12"/>
          </p:nvPr>
        </p:nvSpPr>
        <p:spPr/>
        <p:txBody>
          <a:bodyPr/>
          <a:lstStyle/>
          <a:p>
            <a:fld id="{0D412292-149B-4734-93EE-D41C057A8E85}" type="slidenum">
              <a:rPr lang="en-US" smtClean="0"/>
              <a:t>‹#›</a:t>
            </a:fld>
            <a:endParaRPr lang="en-US"/>
          </a:p>
        </p:txBody>
      </p:sp>
    </p:spTree>
    <p:extLst>
      <p:ext uri="{BB962C8B-B14F-4D97-AF65-F5344CB8AC3E}">
        <p14:creationId xmlns:p14="http://schemas.microsoft.com/office/powerpoint/2010/main" val="3679449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4362-0E94-4DA6-A068-85F4599ECC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777A31-CAE8-4192-BACA-2FCFD2BB65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B3E66A-4CCE-404F-98EB-92A68B411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EFB4D-76A3-481C-A8BF-9601306B27C5}"/>
              </a:ext>
            </a:extLst>
          </p:cNvPr>
          <p:cNvSpPr>
            <a:spLocks noGrp="1"/>
          </p:cNvSpPr>
          <p:nvPr>
            <p:ph type="dt" sz="half" idx="10"/>
          </p:nvPr>
        </p:nvSpPr>
        <p:spPr/>
        <p:txBody>
          <a:bodyPr/>
          <a:lstStyle/>
          <a:p>
            <a:fld id="{6E644920-7D37-4A4A-8FFE-D5C02632CAD2}" type="datetimeFigureOut">
              <a:rPr lang="en-US" smtClean="0"/>
              <a:t>6/1/2022</a:t>
            </a:fld>
            <a:endParaRPr lang="en-US"/>
          </a:p>
        </p:txBody>
      </p:sp>
      <p:sp>
        <p:nvSpPr>
          <p:cNvPr id="6" name="Footer Placeholder 5">
            <a:extLst>
              <a:ext uri="{FF2B5EF4-FFF2-40B4-BE49-F238E27FC236}">
                <a16:creationId xmlns:a16="http://schemas.microsoft.com/office/drawing/2014/main" id="{41CD52CF-1B71-413B-91B7-6D840547B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227B9B-F2A6-4613-B21A-6D2A3EF77BD2}"/>
              </a:ext>
            </a:extLst>
          </p:cNvPr>
          <p:cNvSpPr>
            <a:spLocks noGrp="1"/>
          </p:cNvSpPr>
          <p:nvPr>
            <p:ph type="sldNum" sz="quarter" idx="12"/>
          </p:nvPr>
        </p:nvSpPr>
        <p:spPr/>
        <p:txBody>
          <a:bodyPr/>
          <a:lstStyle/>
          <a:p>
            <a:fld id="{0D412292-149B-4734-93EE-D41C057A8E85}" type="slidenum">
              <a:rPr lang="en-US" smtClean="0"/>
              <a:t>‹#›</a:t>
            </a:fld>
            <a:endParaRPr lang="en-US"/>
          </a:p>
        </p:txBody>
      </p:sp>
    </p:spTree>
    <p:extLst>
      <p:ext uri="{BB962C8B-B14F-4D97-AF65-F5344CB8AC3E}">
        <p14:creationId xmlns:p14="http://schemas.microsoft.com/office/powerpoint/2010/main" val="2594882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96D0-EAF8-419B-834A-4EE14BCA9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D54180-7CCE-430C-8AFD-A83EFD3CF5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00D764-E3B6-4E93-8E48-C84BAB4B7FE6}"/>
              </a:ext>
            </a:extLst>
          </p:cNvPr>
          <p:cNvSpPr>
            <a:spLocks noGrp="1"/>
          </p:cNvSpPr>
          <p:nvPr>
            <p:ph type="dt" sz="half" idx="10"/>
          </p:nvPr>
        </p:nvSpPr>
        <p:spPr/>
        <p:txBody>
          <a:bodyPr/>
          <a:lstStyle/>
          <a:p>
            <a:fld id="{6E644920-7D37-4A4A-8FFE-D5C02632CAD2}" type="datetimeFigureOut">
              <a:rPr lang="en-US" smtClean="0"/>
              <a:t>6/1/2022</a:t>
            </a:fld>
            <a:endParaRPr lang="en-US"/>
          </a:p>
        </p:txBody>
      </p:sp>
      <p:sp>
        <p:nvSpPr>
          <p:cNvPr id="5" name="Footer Placeholder 4">
            <a:extLst>
              <a:ext uri="{FF2B5EF4-FFF2-40B4-BE49-F238E27FC236}">
                <a16:creationId xmlns:a16="http://schemas.microsoft.com/office/drawing/2014/main" id="{E79774B1-33B5-4FED-BC31-68F9AAA97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C98B4-8A85-4451-ADC2-E637C45E85A4}"/>
              </a:ext>
            </a:extLst>
          </p:cNvPr>
          <p:cNvSpPr>
            <a:spLocks noGrp="1"/>
          </p:cNvSpPr>
          <p:nvPr>
            <p:ph type="sldNum" sz="quarter" idx="12"/>
          </p:nvPr>
        </p:nvSpPr>
        <p:spPr/>
        <p:txBody>
          <a:bodyPr/>
          <a:lstStyle/>
          <a:p>
            <a:fld id="{0D412292-149B-4734-93EE-D41C057A8E85}" type="slidenum">
              <a:rPr lang="en-US" smtClean="0"/>
              <a:t>‹#›</a:t>
            </a:fld>
            <a:endParaRPr lang="en-US"/>
          </a:p>
        </p:txBody>
      </p:sp>
    </p:spTree>
    <p:extLst>
      <p:ext uri="{BB962C8B-B14F-4D97-AF65-F5344CB8AC3E}">
        <p14:creationId xmlns:p14="http://schemas.microsoft.com/office/powerpoint/2010/main" val="31211891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E35711-8B2B-44D0-BC8C-2940436585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DAF4E0-4248-420E-B3D6-71FF44DFD8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EE1FE-1FC7-4302-890D-0EE068490ECA}"/>
              </a:ext>
            </a:extLst>
          </p:cNvPr>
          <p:cNvSpPr>
            <a:spLocks noGrp="1"/>
          </p:cNvSpPr>
          <p:nvPr>
            <p:ph type="dt" sz="half" idx="10"/>
          </p:nvPr>
        </p:nvSpPr>
        <p:spPr/>
        <p:txBody>
          <a:bodyPr/>
          <a:lstStyle/>
          <a:p>
            <a:fld id="{6E644920-7D37-4A4A-8FFE-D5C02632CAD2}" type="datetimeFigureOut">
              <a:rPr lang="en-US" smtClean="0"/>
              <a:t>6/1/2022</a:t>
            </a:fld>
            <a:endParaRPr lang="en-US"/>
          </a:p>
        </p:txBody>
      </p:sp>
      <p:sp>
        <p:nvSpPr>
          <p:cNvPr id="5" name="Footer Placeholder 4">
            <a:extLst>
              <a:ext uri="{FF2B5EF4-FFF2-40B4-BE49-F238E27FC236}">
                <a16:creationId xmlns:a16="http://schemas.microsoft.com/office/drawing/2014/main" id="{2E02DE50-C232-4E3B-83EE-4412BDA70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26155-7449-45F2-A864-0778EBFD0606}"/>
              </a:ext>
            </a:extLst>
          </p:cNvPr>
          <p:cNvSpPr>
            <a:spLocks noGrp="1"/>
          </p:cNvSpPr>
          <p:nvPr>
            <p:ph type="sldNum" sz="quarter" idx="12"/>
          </p:nvPr>
        </p:nvSpPr>
        <p:spPr/>
        <p:txBody>
          <a:bodyPr/>
          <a:lstStyle/>
          <a:p>
            <a:fld id="{0D412292-149B-4734-93EE-D41C057A8E85}" type="slidenum">
              <a:rPr lang="en-US" smtClean="0"/>
              <a:t>‹#›</a:t>
            </a:fld>
            <a:endParaRPr lang="en-US"/>
          </a:p>
        </p:txBody>
      </p:sp>
    </p:spTree>
    <p:extLst>
      <p:ext uri="{BB962C8B-B14F-4D97-AF65-F5344CB8AC3E}">
        <p14:creationId xmlns:p14="http://schemas.microsoft.com/office/powerpoint/2010/main" val="27190176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895001" y="2855000"/>
            <a:ext cx="10469599" cy="1148000"/>
          </a:xfrm>
          <a:prstGeom prst="rect">
            <a:avLst/>
          </a:prstGeom>
        </p:spPr>
        <p:txBody>
          <a:bodyPr lIns="91425" tIns="91425" rIns="91425" bIns="91425" anchor="ctr"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20" name="Shape 20"/>
          <p:cNvSpPr txBox="1">
            <a:spLocks noGrp="1"/>
          </p:cNvSpPr>
          <p:nvPr>
            <p:ph type="sldNum" idx="12"/>
          </p:nvPr>
        </p:nvSpPr>
        <p:spPr>
          <a:xfrm>
            <a:off x="11320334" y="6241345"/>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722432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5800370" y="3807169"/>
            <a:ext cx="591451" cy="140843"/>
            <a:chOff x="4137525" y="2915950"/>
            <a:chExt cx="869099" cy="206999"/>
          </a:xfrm>
        </p:grpSpPr>
        <p:sp>
          <p:nvSpPr>
            <p:cNvPr id="11" name="Shape 11"/>
            <p:cNvSpPr/>
            <p:nvPr/>
          </p:nvSpPr>
          <p:spPr>
            <a:xfrm>
              <a:off x="4468575" y="2915950"/>
              <a:ext cx="206999" cy="206999"/>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sz="2400"/>
            </a:p>
          </p:txBody>
        </p:sp>
        <p:sp>
          <p:nvSpPr>
            <p:cNvPr id="12" name="Shape 12"/>
            <p:cNvSpPr/>
            <p:nvPr/>
          </p:nvSpPr>
          <p:spPr>
            <a:xfrm>
              <a:off x="4799625" y="2915950"/>
              <a:ext cx="206999" cy="206999"/>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sz="2400"/>
            </a:p>
          </p:txBody>
        </p:sp>
        <p:sp>
          <p:nvSpPr>
            <p:cNvPr id="13" name="Shape 13"/>
            <p:cNvSpPr/>
            <p:nvPr/>
          </p:nvSpPr>
          <p:spPr>
            <a:xfrm>
              <a:off x="4137525" y="2915950"/>
              <a:ext cx="206999" cy="206999"/>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sz="2400"/>
            </a:p>
          </p:txBody>
        </p:sp>
      </p:grpSp>
      <p:sp>
        <p:nvSpPr>
          <p:cNvPr id="14" name="Shape 14"/>
          <p:cNvSpPr txBox="1">
            <a:spLocks noGrp="1"/>
          </p:cNvSpPr>
          <p:nvPr>
            <p:ph type="ctrTitle"/>
          </p:nvPr>
        </p:nvSpPr>
        <p:spPr>
          <a:xfrm>
            <a:off x="895009" y="1321067"/>
            <a:ext cx="10402000" cy="2306799"/>
          </a:xfrm>
          <a:prstGeom prst="rect">
            <a:avLst/>
          </a:prstGeom>
        </p:spPr>
        <p:txBody>
          <a:bodyPr lIns="91425" tIns="91425" rIns="91425" bIns="91425" anchor="b" anchorCtr="0"/>
          <a:lstStyle>
            <a:lvl1pPr lvl="0" algn="ctr" rtl="0">
              <a:spcBef>
                <a:spcPts val="0"/>
              </a:spcBef>
              <a:buSzPct val="100000"/>
              <a:defRPr sz="6400"/>
            </a:lvl1pPr>
            <a:lvl2pPr lvl="1" algn="ctr" rtl="0">
              <a:spcBef>
                <a:spcPts val="0"/>
              </a:spcBef>
              <a:buSzPct val="100000"/>
              <a:defRPr sz="6400"/>
            </a:lvl2pPr>
            <a:lvl3pPr lvl="2" algn="ctr" rtl="0">
              <a:spcBef>
                <a:spcPts val="0"/>
              </a:spcBef>
              <a:buSzPct val="100000"/>
              <a:defRPr sz="6400"/>
            </a:lvl3pPr>
            <a:lvl4pPr lvl="3" algn="ctr" rtl="0">
              <a:spcBef>
                <a:spcPts val="0"/>
              </a:spcBef>
              <a:buSzPct val="100000"/>
              <a:defRPr sz="6400"/>
            </a:lvl4pPr>
            <a:lvl5pPr lvl="4" algn="ctr" rtl="0">
              <a:spcBef>
                <a:spcPts val="0"/>
              </a:spcBef>
              <a:buSzPct val="100000"/>
              <a:defRPr sz="6400"/>
            </a:lvl5pPr>
            <a:lvl6pPr lvl="5" algn="ctr" rtl="0">
              <a:spcBef>
                <a:spcPts val="0"/>
              </a:spcBef>
              <a:buSzPct val="100000"/>
              <a:defRPr sz="6400"/>
            </a:lvl6pPr>
            <a:lvl7pPr lvl="6" algn="ctr" rtl="0">
              <a:spcBef>
                <a:spcPts val="0"/>
              </a:spcBef>
              <a:buSzPct val="100000"/>
              <a:defRPr sz="6400"/>
            </a:lvl7pPr>
            <a:lvl8pPr lvl="7" algn="ctr" rtl="0">
              <a:spcBef>
                <a:spcPts val="0"/>
              </a:spcBef>
              <a:buSzPct val="100000"/>
              <a:defRPr sz="6400"/>
            </a:lvl8pPr>
            <a:lvl9pPr lvl="8" algn="ctr" rtl="0">
              <a:spcBef>
                <a:spcPts val="0"/>
              </a:spcBef>
              <a:buSzPct val="100000"/>
              <a:defRPr sz="6400"/>
            </a:lvl9pPr>
          </a:lstStyle>
          <a:p>
            <a:endParaRPr/>
          </a:p>
        </p:txBody>
      </p:sp>
      <p:sp>
        <p:nvSpPr>
          <p:cNvPr id="15" name="Shape 15"/>
          <p:cNvSpPr txBox="1">
            <a:spLocks noGrp="1"/>
          </p:cNvSpPr>
          <p:nvPr>
            <p:ph type="subTitle" idx="1"/>
          </p:nvPr>
        </p:nvSpPr>
        <p:spPr>
          <a:xfrm>
            <a:off x="895000" y="4233167"/>
            <a:ext cx="10402000" cy="10568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16" name="Shape 16"/>
          <p:cNvSpPr txBox="1">
            <a:spLocks noGrp="1"/>
          </p:cNvSpPr>
          <p:nvPr>
            <p:ph type="sldNum" idx="12"/>
          </p:nvPr>
        </p:nvSpPr>
        <p:spPr>
          <a:xfrm>
            <a:off x="11320334" y="6241345"/>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pic>
        <p:nvPicPr>
          <p:cNvPr id="17" name="Shape 17"/>
          <p:cNvPicPr preferRelativeResize="0"/>
          <p:nvPr/>
        </p:nvPicPr>
        <p:blipFill>
          <a:blip r:embed="rId2">
            <a:alphaModFix/>
          </a:blip>
          <a:stretch>
            <a:fillRect/>
          </a:stretch>
        </p:blipFill>
        <p:spPr>
          <a:xfrm>
            <a:off x="0" y="-174400"/>
            <a:ext cx="12680400" cy="7139599"/>
          </a:xfrm>
          <a:prstGeom prst="rect">
            <a:avLst/>
          </a:prstGeom>
          <a:noFill/>
          <a:ln>
            <a:noFill/>
          </a:ln>
        </p:spPr>
      </p:pic>
    </p:spTree>
    <p:extLst>
      <p:ext uri="{BB962C8B-B14F-4D97-AF65-F5344CB8AC3E}">
        <p14:creationId xmlns:p14="http://schemas.microsoft.com/office/powerpoint/2010/main" val="33555032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895001" y="2855000"/>
            <a:ext cx="10469599" cy="1148000"/>
          </a:xfrm>
          <a:prstGeom prst="rect">
            <a:avLst/>
          </a:prstGeom>
        </p:spPr>
        <p:txBody>
          <a:bodyPr lIns="91425" tIns="91425" rIns="91425" bIns="91425" anchor="ctr"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20" name="Shape 20"/>
          <p:cNvSpPr txBox="1">
            <a:spLocks noGrp="1"/>
          </p:cNvSpPr>
          <p:nvPr>
            <p:ph type="sldNum" idx="12"/>
          </p:nvPr>
        </p:nvSpPr>
        <p:spPr>
          <a:xfrm>
            <a:off x="11320334" y="6241345"/>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22484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8AA3-209B-7B49-8EC5-F36EF46DA7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BBE857-4ACA-7249-8055-FA2C56BB19A8}"/>
              </a:ext>
            </a:extLst>
          </p:cNvPr>
          <p:cNvSpPr>
            <a:spLocks noGrp="1"/>
          </p:cNvSpPr>
          <p:nvPr>
            <p:ph type="dt" sz="half" idx="10"/>
          </p:nvPr>
        </p:nvSpPr>
        <p:spPr/>
        <p:txBody>
          <a:bodyPr/>
          <a:lstStyle/>
          <a:p>
            <a:fld id="{A8019DCF-A655-D245-A1D1-2312F5A710FC}" type="datetimeFigureOut">
              <a:rPr lang="en-US" smtClean="0"/>
              <a:t>6/1/2022</a:t>
            </a:fld>
            <a:endParaRPr lang="en-US"/>
          </a:p>
        </p:txBody>
      </p:sp>
      <p:sp>
        <p:nvSpPr>
          <p:cNvPr id="4" name="Footer Placeholder 3">
            <a:extLst>
              <a:ext uri="{FF2B5EF4-FFF2-40B4-BE49-F238E27FC236}">
                <a16:creationId xmlns:a16="http://schemas.microsoft.com/office/drawing/2014/main" id="{567A407B-17D5-774C-852A-E222D35C66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57D825-13CD-1848-B6C8-03A845F61500}"/>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13485492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15601" y="593367"/>
            <a:ext cx="11360799" cy="7635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3" name="Shape 23"/>
          <p:cNvSpPr txBox="1">
            <a:spLocks noGrp="1"/>
          </p:cNvSpPr>
          <p:nvPr>
            <p:ph type="body" idx="1"/>
          </p:nvPr>
        </p:nvSpPr>
        <p:spPr>
          <a:xfrm>
            <a:off x="415601" y="1536633"/>
            <a:ext cx="11360799" cy="4555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4" name="Shape 24"/>
          <p:cNvSpPr txBox="1">
            <a:spLocks noGrp="1"/>
          </p:cNvSpPr>
          <p:nvPr>
            <p:ph type="sldNum" idx="12"/>
          </p:nvPr>
        </p:nvSpPr>
        <p:spPr>
          <a:xfrm>
            <a:off x="11320334" y="6241345"/>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301797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15601" y="593367"/>
            <a:ext cx="11360799" cy="7635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2" name="Shape 32"/>
          <p:cNvSpPr txBox="1">
            <a:spLocks noGrp="1"/>
          </p:cNvSpPr>
          <p:nvPr>
            <p:ph type="sldNum" idx="12"/>
          </p:nvPr>
        </p:nvSpPr>
        <p:spPr>
          <a:xfrm>
            <a:off x="11320334" y="6241345"/>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1854577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15601" y="740801"/>
            <a:ext cx="3743999" cy="1007599"/>
          </a:xfrm>
          <a:prstGeom prst="rect">
            <a:avLst/>
          </a:prstGeom>
        </p:spPr>
        <p:txBody>
          <a:bodyPr lIns="91425" tIns="91425" rIns="91425" bIns="91425" anchor="b" anchorCtr="0"/>
          <a:lstStyle>
            <a:lvl1pPr lvl="0" rtl="0">
              <a:spcBef>
                <a:spcPts val="0"/>
              </a:spcBef>
              <a:buSzPct val="100000"/>
              <a:defRPr sz="3200"/>
            </a:lvl1pPr>
            <a:lvl2pPr lvl="1" rtl="0">
              <a:spcBef>
                <a:spcPts val="0"/>
              </a:spcBef>
              <a:buSzPct val="100000"/>
              <a:defRPr sz="3200"/>
            </a:lvl2pPr>
            <a:lvl3pPr lvl="2" rtl="0">
              <a:spcBef>
                <a:spcPts val="0"/>
              </a:spcBef>
              <a:buSzPct val="100000"/>
              <a:defRPr sz="3200"/>
            </a:lvl3pPr>
            <a:lvl4pPr lvl="3" rtl="0">
              <a:spcBef>
                <a:spcPts val="0"/>
              </a:spcBef>
              <a:buSzPct val="100000"/>
              <a:defRPr sz="3200"/>
            </a:lvl4pPr>
            <a:lvl5pPr lvl="4" rtl="0">
              <a:spcBef>
                <a:spcPts val="0"/>
              </a:spcBef>
              <a:buSzPct val="100000"/>
              <a:defRPr sz="3200"/>
            </a:lvl5pPr>
            <a:lvl6pPr lvl="5" rtl="0">
              <a:spcBef>
                <a:spcPts val="0"/>
              </a:spcBef>
              <a:buSzPct val="100000"/>
              <a:defRPr sz="3200"/>
            </a:lvl6pPr>
            <a:lvl7pPr lvl="6" rtl="0">
              <a:spcBef>
                <a:spcPts val="0"/>
              </a:spcBef>
              <a:buSzPct val="100000"/>
              <a:defRPr sz="3200"/>
            </a:lvl7pPr>
            <a:lvl8pPr lvl="7" rtl="0">
              <a:spcBef>
                <a:spcPts val="0"/>
              </a:spcBef>
              <a:buSzPct val="100000"/>
              <a:defRPr sz="3200"/>
            </a:lvl8pPr>
            <a:lvl9pPr lvl="8" rtl="0">
              <a:spcBef>
                <a:spcPts val="0"/>
              </a:spcBef>
              <a:buSzPct val="100000"/>
              <a:defRPr sz="3200"/>
            </a:lvl9pPr>
          </a:lstStyle>
          <a:p>
            <a:endParaRPr/>
          </a:p>
        </p:txBody>
      </p:sp>
      <p:sp>
        <p:nvSpPr>
          <p:cNvPr id="35" name="Shape 35"/>
          <p:cNvSpPr txBox="1">
            <a:spLocks noGrp="1"/>
          </p:cNvSpPr>
          <p:nvPr>
            <p:ph type="body" idx="1"/>
          </p:nvPr>
        </p:nvSpPr>
        <p:spPr>
          <a:xfrm>
            <a:off x="415601" y="1852800"/>
            <a:ext cx="3743999" cy="4239200"/>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6" name="Shape 36"/>
          <p:cNvSpPr txBox="1">
            <a:spLocks noGrp="1"/>
          </p:cNvSpPr>
          <p:nvPr>
            <p:ph type="sldNum" idx="12"/>
          </p:nvPr>
        </p:nvSpPr>
        <p:spPr>
          <a:xfrm>
            <a:off x="11320334" y="6241345"/>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001721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653667" y="701800"/>
            <a:ext cx="8302800" cy="5454400"/>
          </a:xfrm>
          <a:prstGeom prst="rect">
            <a:avLst/>
          </a:prstGeom>
        </p:spPr>
        <p:txBody>
          <a:bodyPr lIns="91425" tIns="91425" rIns="91425" bIns="91425" anchor="ctr" anchorCtr="0"/>
          <a:lstStyle>
            <a:lvl1pPr lvl="0" rtl="0">
              <a:spcBef>
                <a:spcPts val="0"/>
              </a:spcBef>
              <a:buClr>
                <a:schemeClr val="lt1"/>
              </a:buClr>
              <a:buSzPct val="100000"/>
              <a:defRPr sz="6400">
                <a:solidFill>
                  <a:schemeClr val="lt1"/>
                </a:solidFill>
              </a:defRPr>
            </a:lvl1pPr>
            <a:lvl2pPr lvl="1" rtl="0">
              <a:spcBef>
                <a:spcPts val="0"/>
              </a:spcBef>
              <a:buClr>
                <a:schemeClr val="lt1"/>
              </a:buClr>
              <a:buSzPct val="100000"/>
              <a:defRPr sz="6400">
                <a:solidFill>
                  <a:schemeClr val="lt1"/>
                </a:solidFill>
              </a:defRPr>
            </a:lvl2pPr>
            <a:lvl3pPr lvl="2" rtl="0">
              <a:spcBef>
                <a:spcPts val="0"/>
              </a:spcBef>
              <a:buClr>
                <a:schemeClr val="lt1"/>
              </a:buClr>
              <a:buSzPct val="100000"/>
              <a:defRPr sz="6400">
                <a:solidFill>
                  <a:schemeClr val="lt1"/>
                </a:solidFill>
              </a:defRPr>
            </a:lvl3pPr>
            <a:lvl4pPr lvl="3" rtl="0">
              <a:spcBef>
                <a:spcPts val="0"/>
              </a:spcBef>
              <a:buClr>
                <a:schemeClr val="lt1"/>
              </a:buClr>
              <a:buSzPct val="100000"/>
              <a:defRPr sz="6400">
                <a:solidFill>
                  <a:schemeClr val="lt1"/>
                </a:solidFill>
              </a:defRPr>
            </a:lvl4pPr>
            <a:lvl5pPr lvl="4" rtl="0">
              <a:spcBef>
                <a:spcPts val="0"/>
              </a:spcBef>
              <a:buClr>
                <a:schemeClr val="lt1"/>
              </a:buClr>
              <a:buSzPct val="100000"/>
              <a:defRPr sz="6400">
                <a:solidFill>
                  <a:schemeClr val="lt1"/>
                </a:solidFill>
              </a:defRPr>
            </a:lvl5pPr>
            <a:lvl6pPr lvl="5" rtl="0">
              <a:spcBef>
                <a:spcPts val="0"/>
              </a:spcBef>
              <a:buClr>
                <a:schemeClr val="lt1"/>
              </a:buClr>
              <a:buSzPct val="100000"/>
              <a:defRPr sz="6400">
                <a:solidFill>
                  <a:schemeClr val="lt1"/>
                </a:solidFill>
              </a:defRPr>
            </a:lvl6pPr>
            <a:lvl7pPr lvl="6" rtl="0">
              <a:spcBef>
                <a:spcPts val="0"/>
              </a:spcBef>
              <a:buClr>
                <a:schemeClr val="lt1"/>
              </a:buClr>
              <a:buSzPct val="100000"/>
              <a:defRPr sz="6400">
                <a:solidFill>
                  <a:schemeClr val="lt1"/>
                </a:solidFill>
              </a:defRPr>
            </a:lvl7pPr>
            <a:lvl8pPr lvl="7" rtl="0">
              <a:spcBef>
                <a:spcPts val="0"/>
              </a:spcBef>
              <a:buClr>
                <a:schemeClr val="lt1"/>
              </a:buClr>
              <a:buSzPct val="100000"/>
              <a:defRPr sz="6400">
                <a:solidFill>
                  <a:schemeClr val="lt1"/>
                </a:solidFill>
              </a:defRPr>
            </a:lvl8pPr>
            <a:lvl9pPr lvl="8" rtl="0">
              <a:spcBef>
                <a:spcPts val="0"/>
              </a:spcBef>
              <a:buClr>
                <a:schemeClr val="lt1"/>
              </a:buClr>
              <a:buSzPct val="100000"/>
              <a:defRPr sz="6400">
                <a:solidFill>
                  <a:schemeClr val="lt1"/>
                </a:solidFill>
              </a:defRPr>
            </a:lvl9pPr>
          </a:lstStyle>
          <a:p>
            <a:endParaRPr/>
          </a:p>
        </p:txBody>
      </p:sp>
      <p:sp>
        <p:nvSpPr>
          <p:cNvPr id="39" name="Shape 39"/>
          <p:cNvSpPr txBox="1">
            <a:spLocks noGrp="1"/>
          </p:cNvSpPr>
          <p:nvPr>
            <p:ph type="sldNum" idx="12"/>
          </p:nvPr>
        </p:nvSpPr>
        <p:spPr>
          <a:xfrm>
            <a:off x="11320334" y="6241345"/>
            <a:ext cx="731599" cy="524800"/>
          </a:xfrm>
          <a:prstGeom prst="rect">
            <a:avLst/>
          </a:prstGeom>
        </p:spPr>
        <p:txBody>
          <a:bodyPr lIns="91425" tIns="91425" rIns="91425" bIns="91425" anchor="ctr" anchorCtr="0">
            <a:noAutofit/>
          </a:bodyPr>
          <a:lstStyle/>
          <a:p>
            <a:fld id="{00000000-1234-1234-1234-123412341234}" type="slidenum">
              <a:rPr lang="en" smtClean="0">
                <a:solidFill>
                  <a:schemeClr val="lt1"/>
                </a:solidFill>
              </a:rPr>
              <a:pPr/>
              <a:t>‹#›</a:t>
            </a:fld>
            <a:endParaRPr lang="en">
              <a:solidFill>
                <a:schemeClr val="lt1"/>
              </a:solidFill>
            </a:endParaRPr>
          </a:p>
        </p:txBody>
      </p:sp>
    </p:spTree>
    <p:extLst>
      <p:ext uri="{BB962C8B-B14F-4D97-AF65-F5344CB8AC3E}">
        <p14:creationId xmlns:p14="http://schemas.microsoft.com/office/powerpoint/2010/main" val="2547068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0"/>
        <p:cNvGrpSpPr/>
        <p:nvPr/>
      </p:nvGrpSpPr>
      <p:grpSpPr>
        <a:xfrm>
          <a:off x="0" y="0"/>
          <a:ext cx="0" cy="0"/>
          <a:chOff x="0" y="0"/>
          <a:chExt cx="0" cy="0"/>
        </a:xfrm>
      </p:grpSpPr>
      <p:sp>
        <p:nvSpPr>
          <p:cNvPr id="41" name="Shape 41"/>
          <p:cNvSpPr/>
          <p:nvPr/>
        </p:nvSpPr>
        <p:spPr>
          <a:xfrm>
            <a:off x="6096000" y="1"/>
            <a:ext cx="6096000" cy="6857999"/>
          </a:xfrm>
          <a:prstGeom prst="rect">
            <a:avLst/>
          </a:prstGeom>
          <a:solidFill>
            <a:schemeClr val="dk1"/>
          </a:solidFill>
          <a:ln>
            <a:noFill/>
          </a:ln>
        </p:spPr>
        <p:txBody>
          <a:bodyPr lIns="121900" tIns="121900" rIns="121900" bIns="121900" anchor="ctr" anchorCtr="0">
            <a:noAutofit/>
          </a:bodyPr>
          <a:lstStyle/>
          <a:p>
            <a:pPr lvl="0">
              <a:spcBef>
                <a:spcPts val="0"/>
              </a:spcBef>
              <a:buNone/>
            </a:pPr>
            <a:endParaRPr sz="2400"/>
          </a:p>
        </p:txBody>
      </p:sp>
      <p:cxnSp>
        <p:nvCxnSpPr>
          <p:cNvPr id="42" name="Shape 42"/>
          <p:cNvCxnSpPr/>
          <p:nvPr/>
        </p:nvCxnSpPr>
        <p:spPr>
          <a:xfrm>
            <a:off x="6706233" y="5994000"/>
            <a:ext cx="624400" cy="0"/>
          </a:xfrm>
          <a:prstGeom prst="straightConnector1">
            <a:avLst/>
          </a:prstGeom>
          <a:noFill/>
          <a:ln w="19050" cap="flat" cmpd="sng">
            <a:solidFill>
              <a:schemeClr val="lt1"/>
            </a:solidFill>
            <a:prstDash val="solid"/>
            <a:round/>
            <a:headEnd type="none" w="med" len="med"/>
            <a:tailEnd type="none" w="med" len="med"/>
          </a:ln>
        </p:spPr>
      </p:cxnSp>
      <p:sp>
        <p:nvSpPr>
          <p:cNvPr id="43" name="Shape 43"/>
          <p:cNvSpPr txBox="1">
            <a:spLocks noGrp="1"/>
          </p:cNvSpPr>
          <p:nvPr>
            <p:ph type="title"/>
          </p:nvPr>
        </p:nvSpPr>
        <p:spPr>
          <a:xfrm>
            <a:off x="354001" y="1441867"/>
            <a:ext cx="5393599" cy="2280400"/>
          </a:xfrm>
          <a:prstGeom prst="rect">
            <a:avLst/>
          </a:prstGeom>
        </p:spPr>
        <p:txBody>
          <a:bodyPr lIns="91425" tIns="91425" rIns="91425" bIns="91425" anchor="b" anchorCtr="0"/>
          <a:lstStyle>
            <a:lvl1pPr lvl="0" algn="ctr" rtl="0">
              <a:spcBef>
                <a:spcPts val="0"/>
              </a:spcBef>
              <a:buSzPct val="100000"/>
              <a:defRPr sz="5600"/>
            </a:lvl1pPr>
            <a:lvl2pPr lvl="1" algn="ctr" rtl="0">
              <a:spcBef>
                <a:spcPts val="0"/>
              </a:spcBef>
              <a:buSzPct val="100000"/>
              <a:defRPr sz="5600"/>
            </a:lvl2pPr>
            <a:lvl3pPr lvl="2" algn="ctr" rtl="0">
              <a:spcBef>
                <a:spcPts val="0"/>
              </a:spcBef>
              <a:buSzPct val="100000"/>
              <a:defRPr sz="5600"/>
            </a:lvl3pPr>
            <a:lvl4pPr lvl="3" algn="ctr" rtl="0">
              <a:spcBef>
                <a:spcPts val="0"/>
              </a:spcBef>
              <a:buSzPct val="100000"/>
              <a:defRPr sz="5600"/>
            </a:lvl4pPr>
            <a:lvl5pPr lvl="4" algn="ctr" rtl="0">
              <a:spcBef>
                <a:spcPts val="0"/>
              </a:spcBef>
              <a:buSzPct val="100000"/>
              <a:defRPr sz="5600"/>
            </a:lvl5pPr>
            <a:lvl6pPr lvl="5" algn="ctr" rtl="0">
              <a:spcBef>
                <a:spcPts val="0"/>
              </a:spcBef>
              <a:buSzPct val="100000"/>
              <a:defRPr sz="5600"/>
            </a:lvl6pPr>
            <a:lvl7pPr lvl="6" algn="ctr" rtl="0">
              <a:spcBef>
                <a:spcPts val="0"/>
              </a:spcBef>
              <a:buSzPct val="100000"/>
              <a:defRPr sz="5600"/>
            </a:lvl7pPr>
            <a:lvl8pPr lvl="7" algn="ctr" rtl="0">
              <a:spcBef>
                <a:spcPts val="0"/>
              </a:spcBef>
              <a:buSzPct val="100000"/>
              <a:defRPr sz="5600"/>
            </a:lvl8pPr>
            <a:lvl9pPr lvl="8" algn="ctr" rtl="0">
              <a:spcBef>
                <a:spcPts val="0"/>
              </a:spcBef>
              <a:buSzPct val="100000"/>
              <a:defRPr sz="5600"/>
            </a:lvl9pPr>
          </a:lstStyle>
          <a:p>
            <a:endParaRPr/>
          </a:p>
        </p:txBody>
      </p:sp>
      <p:sp>
        <p:nvSpPr>
          <p:cNvPr id="44" name="Shape 44"/>
          <p:cNvSpPr txBox="1">
            <a:spLocks noGrp="1"/>
          </p:cNvSpPr>
          <p:nvPr>
            <p:ph type="subTitle" idx="1"/>
          </p:nvPr>
        </p:nvSpPr>
        <p:spPr>
          <a:xfrm>
            <a:off x="354001" y="3793600"/>
            <a:ext cx="5393599" cy="1794000"/>
          </a:xfrm>
          <a:prstGeom prst="rect">
            <a:avLst/>
          </a:prstGeom>
        </p:spPr>
        <p:txBody>
          <a:bodyPr lIns="91425" tIns="91425" rIns="91425" bIns="91425" anchor="t" anchorCtr="0"/>
          <a:lstStyle>
            <a:lvl1pPr lvl="0" algn="ctr" rtl="0">
              <a:lnSpc>
                <a:spcPct val="100000"/>
              </a:lnSpc>
              <a:spcBef>
                <a:spcPts val="0"/>
              </a:spcBef>
              <a:spcAft>
                <a:spcPts val="0"/>
              </a:spcAft>
              <a:buClr>
                <a:schemeClr val="dk1"/>
              </a:buClr>
              <a:buSzPct val="100000"/>
              <a:buNone/>
              <a:defRPr sz="2800">
                <a:solidFill>
                  <a:schemeClr val="dk1"/>
                </a:solidFill>
              </a:defRPr>
            </a:lvl1pPr>
            <a:lvl2pPr lvl="1" algn="ctr" rtl="0">
              <a:lnSpc>
                <a:spcPct val="100000"/>
              </a:lnSpc>
              <a:spcBef>
                <a:spcPts val="0"/>
              </a:spcBef>
              <a:spcAft>
                <a:spcPts val="0"/>
              </a:spcAft>
              <a:buClr>
                <a:schemeClr val="dk1"/>
              </a:buClr>
              <a:buSzPct val="100000"/>
              <a:buNone/>
              <a:defRPr sz="2800">
                <a:solidFill>
                  <a:schemeClr val="dk1"/>
                </a:solidFill>
              </a:defRPr>
            </a:lvl2pPr>
            <a:lvl3pPr lvl="2" algn="ctr" rtl="0">
              <a:lnSpc>
                <a:spcPct val="100000"/>
              </a:lnSpc>
              <a:spcBef>
                <a:spcPts val="0"/>
              </a:spcBef>
              <a:spcAft>
                <a:spcPts val="0"/>
              </a:spcAft>
              <a:buClr>
                <a:schemeClr val="dk1"/>
              </a:buClr>
              <a:buSzPct val="100000"/>
              <a:buNone/>
              <a:defRPr sz="2800">
                <a:solidFill>
                  <a:schemeClr val="dk1"/>
                </a:solidFill>
              </a:defRPr>
            </a:lvl3pPr>
            <a:lvl4pPr lvl="3" algn="ctr" rtl="0">
              <a:lnSpc>
                <a:spcPct val="100000"/>
              </a:lnSpc>
              <a:spcBef>
                <a:spcPts val="0"/>
              </a:spcBef>
              <a:spcAft>
                <a:spcPts val="0"/>
              </a:spcAft>
              <a:buClr>
                <a:schemeClr val="dk1"/>
              </a:buClr>
              <a:buSzPct val="100000"/>
              <a:buNone/>
              <a:defRPr sz="2800">
                <a:solidFill>
                  <a:schemeClr val="dk1"/>
                </a:solidFill>
              </a:defRPr>
            </a:lvl4pPr>
            <a:lvl5pPr lvl="4" algn="ctr" rtl="0">
              <a:lnSpc>
                <a:spcPct val="100000"/>
              </a:lnSpc>
              <a:spcBef>
                <a:spcPts val="0"/>
              </a:spcBef>
              <a:spcAft>
                <a:spcPts val="0"/>
              </a:spcAft>
              <a:buClr>
                <a:schemeClr val="dk1"/>
              </a:buClr>
              <a:buSzPct val="100000"/>
              <a:buNone/>
              <a:defRPr sz="2800">
                <a:solidFill>
                  <a:schemeClr val="dk1"/>
                </a:solidFill>
              </a:defRPr>
            </a:lvl5pPr>
            <a:lvl6pPr lvl="5" algn="ctr" rtl="0">
              <a:lnSpc>
                <a:spcPct val="100000"/>
              </a:lnSpc>
              <a:spcBef>
                <a:spcPts val="0"/>
              </a:spcBef>
              <a:spcAft>
                <a:spcPts val="0"/>
              </a:spcAft>
              <a:buClr>
                <a:schemeClr val="dk1"/>
              </a:buClr>
              <a:buSzPct val="100000"/>
              <a:buNone/>
              <a:defRPr sz="2800">
                <a:solidFill>
                  <a:schemeClr val="dk1"/>
                </a:solidFill>
              </a:defRPr>
            </a:lvl6pPr>
            <a:lvl7pPr lvl="6" algn="ctr" rtl="0">
              <a:lnSpc>
                <a:spcPct val="100000"/>
              </a:lnSpc>
              <a:spcBef>
                <a:spcPts val="0"/>
              </a:spcBef>
              <a:spcAft>
                <a:spcPts val="0"/>
              </a:spcAft>
              <a:buClr>
                <a:schemeClr val="dk1"/>
              </a:buClr>
              <a:buSzPct val="100000"/>
              <a:buNone/>
              <a:defRPr sz="2800">
                <a:solidFill>
                  <a:schemeClr val="dk1"/>
                </a:solidFill>
              </a:defRPr>
            </a:lvl7pPr>
            <a:lvl8pPr lvl="7" algn="ctr" rtl="0">
              <a:lnSpc>
                <a:spcPct val="100000"/>
              </a:lnSpc>
              <a:spcBef>
                <a:spcPts val="0"/>
              </a:spcBef>
              <a:spcAft>
                <a:spcPts val="0"/>
              </a:spcAft>
              <a:buClr>
                <a:schemeClr val="dk1"/>
              </a:buClr>
              <a:buSzPct val="100000"/>
              <a:buNone/>
              <a:defRPr sz="2800">
                <a:solidFill>
                  <a:schemeClr val="dk1"/>
                </a:solidFill>
              </a:defRPr>
            </a:lvl8pPr>
            <a:lvl9pPr lvl="8" algn="ctr" rtl="0">
              <a:lnSpc>
                <a:spcPct val="100000"/>
              </a:lnSpc>
              <a:spcBef>
                <a:spcPts val="0"/>
              </a:spcBef>
              <a:spcAft>
                <a:spcPts val="0"/>
              </a:spcAft>
              <a:buClr>
                <a:schemeClr val="dk1"/>
              </a:buClr>
              <a:buSzPct val="100000"/>
              <a:buNone/>
              <a:defRPr sz="2800">
                <a:solidFill>
                  <a:schemeClr val="dk1"/>
                </a:solidFill>
              </a:defRPr>
            </a:lvl9pPr>
          </a:lstStyle>
          <a:p>
            <a:endParaRPr/>
          </a:p>
        </p:txBody>
      </p:sp>
      <p:sp>
        <p:nvSpPr>
          <p:cNvPr id="45" name="Shape 45"/>
          <p:cNvSpPr txBox="1">
            <a:spLocks noGrp="1"/>
          </p:cNvSpPr>
          <p:nvPr>
            <p:ph type="body" idx="2"/>
          </p:nvPr>
        </p:nvSpPr>
        <p:spPr>
          <a:xfrm>
            <a:off x="6586000" y="965601"/>
            <a:ext cx="5116000" cy="4926799"/>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46" name="Shape 46"/>
          <p:cNvSpPr txBox="1">
            <a:spLocks noGrp="1"/>
          </p:cNvSpPr>
          <p:nvPr>
            <p:ph type="sldNum" idx="12"/>
          </p:nvPr>
        </p:nvSpPr>
        <p:spPr>
          <a:xfrm>
            <a:off x="11320334" y="6241345"/>
            <a:ext cx="731599" cy="524800"/>
          </a:xfrm>
          <a:prstGeom prst="rect">
            <a:avLst/>
          </a:prstGeom>
        </p:spPr>
        <p:txBody>
          <a:bodyPr lIns="91425" tIns="91425" rIns="91425" bIns="91425" anchor="ctr" anchorCtr="0">
            <a:noAutofit/>
          </a:bodyPr>
          <a:lstStyle/>
          <a:p>
            <a:fld id="{00000000-1234-1234-1234-123412341234}" type="slidenum">
              <a:rPr lang="en" smtClean="0">
                <a:solidFill>
                  <a:schemeClr val="lt1"/>
                </a:solidFill>
              </a:rPr>
              <a:pPr/>
              <a:t>‹#›</a:t>
            </a:fld>
            <a:endParaRPr lang="en">
              <a:solidFill>
                <a:schemeClr val="lt1"/>
              </a:solidFill>
            </a:endParaRPr>
          </a:p>
        </p:txBody>
      </p:sp>
    </p:spTree>
    <p:extLst>
      <p:ext uri="{BB962C8B-B14F-4D97-AF65-F5344CB8AC3E}">
        <p14:creationId xmlns:p14="http://schemas.microsoft.com/office/powerpoint/2010/main" val="4184375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Caption">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415600" y="5640767"/>
            <a:ext cx="7998400" cy="806800"/>
          </a:xfrm>
          <a:prstGeom prst="rect">
            <a:avLst/>
          </a:prstGeom>
        </p:spPr>
        <p:txBody>
          <a:bodyPr lIns="91425" tIns="91425" rIns="91425" bIns="91425" anchor="ctr" anchorCtr="0"/>
          <a:lstStyle>
            <a:lvl1pPr lvl="0" rtl="0">
              <a:lnSpc>
                <a:spcPct val="100000"/>
              </a:lnSpc>
              <a:spcBef>
                <a:spcPts val="0"/>
              </a:spcBef>
              <a:spcAft>
                <a:spcPts val="0"/>
              </a:spcAft>
              <a:buClr>
                <a:schemeClr val="dk1"/>
              </a:buClr>
              <a:buSzPct val="100000"/>
              <a:buFont typeface="Oswald"/>
              <a:buNone/>
              <a:defRPr sz="2800">
                <a:solidFill>
                  <a:schemeClr val="dk1"/>
                </a:solidFill>
                <a:latin typeface="Oswald"/>
                <a:ea typeface="Oswald"/>
                <a:cs typeface="Oswald"/>
                <a:sym typeface="Oswald"/>
              </a:defRPr>
            </a:lvl1pPr>
          </a:lstStyle>
          <a:p>
            <a:endParaRPr/>
          </a:p>
        </p:txBody>
      </p:sp>
      <p:sp>
        <p:nvSpPr>
          <p:cNvPr id="49" name="Shape 49"/>
          <p:cNvSpPr txBox="1">
            <a:spLocks noGrp="1"/>
          </p:cNvSpPr>
          <p:nvPr>
            <p:ph type="sldNum" idx="12"/>
          </p:nvPr>
        </p:nvSpPr>
        <p:spPr>
          <a:xfrm>
            <a:off x="11320334" y="6241345"/>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9637538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Big number">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15601" y="1673700"/>
            <a:ext cx="11360799" cy="2520800"/>
          </a:xfrm>
          <a:prstGeom prst="rect">
            <a:avLst/>
          </a:prstGeom>
        </p:spPr>
        <p:txBody>
          <a:bodyPr lIns="91425" tIns="91425" rIns="91425" bIns="91425" anchor="b" anchorCtr="0"/>
          <a:lstStyle>
            <a:lvl1pPr lvl="0" algn="ctr" rtl="0">
              <a:spcBef>
                <a:spcPts val="0"/>
              </a:spcBef>
              <a:buSzPct val="100000"/>
              <a:defRPr sz="16000"/>
            </a:lvl1pPr>
            <a:lvl2pPr lvl="1" algn="ctr" rtl="0">
              <a:spcBef>
                <a:spcPts val="0"/>
              </a:spcBef>
              <a:buSzPct val="100000"/>
              <a:defRPr sz="16000"/>
            </a:lvl2pPr>
            <a:lvl3pPr lvl="2" algn="ctr" rtl="0">
              <a:spcBef>
                <a:spcPts val="0"/>
              </a:spcBef>
              <a:buSzPct val="100000"/>
              <a:defRPr sz="16000"/>
            </a:lvl3pPr>
            <a:lvl4pPr lvl="3" algn="ctr" rtl="0">
              <a:spcBef>
                <a:spcPts val="0"/>
              </a:spcBef>
              <a:buSzPct val="100000"/>
              <a:defRPr sz="16000"/>
            </a:lvl4pPr>
            <a:lvl5pPr lvl="4" algn="ctr" rtl="0">
              <a:spcBef>
                <a:spcPts val="0"/>
              </a:spcBef>
              <a:buSzPct val="100000"/>
              <a:defRPr sz="16000"/>
            </a:lvl5pPr>
            <a:lvl6pPr lvl="5" algn="ctr" rtl="0">
              <a:spcBef>
                <a:spcPts val="0"/>
              </a:spcBef>
              <a:buSzPct val="100000"/>
              <a:defRPr sz="16000"/>
            </a:lvl6pPr>
            <a:lvl7pPr lvl="6" algn="ctr" rtl="0">
              <a:spcBef>
                <a:spcPts val="0"/>
              </a:spcBef>
              <a:buSzPct val="100000"/>
              <a:defRPr sz="16000"/>
            </a:lvl7pPr>
            <a:lvl8pPr lvl="7" algn="ctr" rtl="0">
              <a:spcBef>
                <a:spcPts val="0"/>
              </a:spcBef>
              <a:buSzPct val="100000"/>
              <a:defRPr sz="16000"/>
            </a:lvl8pPr>
            <a:lvl9pPr lvl="8" algn="ctr" rtl="0">
              <a:spcBef>
                <a:spcPts val="0"/>
              </a:spcBef>
              <a:buSzPct val="100000"/>
              <a:defRPr sz="16000"/>
            </a:lvl9pPr>
          </a:lstStyle>
          <a:p>
            <a:endParaRPr/>
          </a:p>
        </p:txBody>
      </p:sp>
      <p:sp>
        <p:nvSpPr>
          <p:cNvPr id="52" name="Shape 52"/>
          <p:cNvSpPr txBox="1">
            <a:spLocks noGrp="1"/>
          </p:cNvSpPr>
          <p:nvPr>
            <p:ph type="body" idx="1"/>
          </p:nvPr>
        </p:nvSpPr>
        <p:spPr>
          <a:xfrm>
            <a:off x="415601" y="4304567"/>
            <a:ext cx="11360799" cy="17344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53" name="Shape 53"/>
          <p:cNvSpPr txBox="1">
            <a:spLocks noGrp="1"/>
          </p:cNvSpPr>
          <p:nvPr>
            <p:ph type="sldNum" idx="12"/>
          </p:nvPr>
        </p:nvSpPr>
        <p:spPr>
          <a:xfrm>
            <a:off x="11320334" y="6241345"/>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4038062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sldNum" idx="12"/>
          </p:nvPr>
        </p:nvSpPr>
        <p:spPr>
          <a:xfrm>
            <a:off x="11320334" y="6241345"/>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03661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alette Wellspring">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4644706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anchor="ctr"/>
          <a:lstStyle>
            <a:lvl1pPr marL="0" indent="0" algn="ctr">
              <a:buNone/>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71600"/>
            <a:ext cx="3619501" cy="877824"/>
          </a:xfrm>
        </p:spPr>
        <p:txBody>
          <a:bodyPr/>
          <a:lstStyle>
            <a:lvl1pPr>
              <a:lnSpc>
                <a:spcPts val="432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16532439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3995F-8773-C54C-808A-5311C87A31C3}"/>
              </a:ext>
            </a:extLst>
          </p:cNvPr>
          <p:cNvSpPr>
            <a:spLocks noGrp="1"/>
          </p:cNvSpPr>
          <p:nvPr>
            <p:ph type="dt" sz="half" idx="10"/>
          </p:nvPr>
        </p:nvSpPr>
        <p:spPr/>
        <p:txBody>
          <a:bodyPr/>
          <a:lstStyle/>
          <a:p>
            <a:fld id="{A8019DCF-A655-D245-A1D1-2312F5A710FC}" type="datetimeFigureOut">
              <a:rPr lang="en-US" smtClean="0"/>
              <a:t>6/1/2022</a:t>
            </a:fld>
            <a:endParaRPr lang="en-US"/>
          </a:p>
        </p:txBody>
      </p:sp>
      <p:sp>
        <p:nvSpPr>
          <p:cNvPr id="3" name="Footer Placeholder 2">
            <a:extLst>
              <a:ext uri="{FF2B5EF4-FFF2-40B4-BE49-F238E27FC236}">
                <a16:creationId xmlns:a16="http://schemas.microsoft.com/office/drawing/2014/main" id="{9956641C-366B-E640-8813-B701278589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B38804-FD1F-D241-AA02-EEBAC08D6A41}"/>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10707131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C7CF-D397-4A81-AB72-DFC8445463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45C111-509F-4C1F-9785-3C0E27F22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51415F-9FAA-4333-A7E0-2C4DB4726289}"/>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5" name="Footer Placeholder 4">
            <a:extLst>
              <a:ext uri="{FF2B5EF4-FFF2-40B4-BE49-F238E27FC236}">
                <a16:creationId xmlns:a16="http://schemas.microsoft.com/office/drawing/2014/main" id="{A4A8E1FE-E4D4-4A30-9739-DE0252528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E02E1-0C9A-4AB0-B0CD-9B7A89033002}"/>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9367092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6CFA-950F-44F9-B47A-76A8538D9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9053-2F2F-479E-B57A-36FEA55512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3CD9A-0D54-4957-8737-F8424D87F74C}"/>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5" name="Footer Placeholder 4">
            <a:extLst>
              <a:ext uri="{FF2B5EF4-FFF2-40B4-BE49-F238E27FC236}">
                <a16:creationId xmlns:a16="http://schemas.microsoft.com/office/drawing/2014/main" id="{01ECFD61-85EF-491F-A6DC-7B8AAA3E4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7AF3C-37E6-4454-B67A-1CA6171526A0}"/>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9624488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24551-EF2E-45C7-9716-C44E8713D9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10B2C1-F387-417F-B8B3-9CBE929D90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4E97F2-5DCC-4288-89F7-737C198832FF}"/>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5" name="Footer Placeholder 4">
            <a:extLst>
              <a:ext uri="{FF2B5EF4-FFF2-40B4-BE49-F238E27FC236}">
                <a16:creationId xmlns:a16="http://schemas.microsoft.com/office/drawing/2014/main" id="{606C1F4C-7B48-4A17-9EEA-54F39D006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856C4-4390-4A27-9647-A285BF7D1CC1}"/>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32703405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1E6E-A70E-40BD-A688-5BC9BF14FC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44197-7949-42E5-835F-7E8FC099B2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7B908A-F0B7-49CF-A6AD-E187083400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A565F3-71FB-4E7B-AD9F-38BF3165117B}"/>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6" name="Footer Placeholder 5">
            <a:extLst>
              <a:ext uri="{FF2B5EF4-FFF2-40B4-BE49-F238E27FC236}">
                <a16:creationId xmlns:a16="http://schemas.microsoft.com/office/drawing/2014/main" id="{4134B214-388E-48E8-97C0-A244989A5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8260B-8683-4A7C-8953-73E0C01726DA}"/>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2797647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25F5-0B3B-4C14-A738-1EC49A7193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42439-C504-443F-8F5E-672E02A91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7BBBC0-4CBC-403D-8A86-3959D54886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C3B75-8444-43BF-8CB8-9BF8B4F00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0234E-280E-4D70-89CB-5A210A7D8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C02A1C-6E4B-4C64-BE8E-806A456EDED7}"/>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8" name="Footer Placeholder 7">
            <a:extLst>
              <a:ext uri="{FF2B5EF4-FFF2-40B4-BE49-F238E27FC236}">
                <a16:creationId xmlns:a16="http://schemas.microsoft.com/office/drawing/2014/main" id="{7B4871B8-A9BF-42DD-B2F0-AE2A5E69A6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EAF2E8-34D7-4C92-B193-1ECBAA6483C3}"/>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1358172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67CC4-7800-4A03-8902-D43CC746DD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0F750-FCBB-4908-8C7D-3E43566F94B7}"/>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4" name="Footer Placeholder 3">
            <a:extLst>
              <a:ext uri="{FF2B5EF4-FFF2-40B4-BE49-F238E27FC236}">
                <a16:creationId xmlns:a16="http://schemas.microsoft.com/office/drawing/2014/main" id="{A20E3EBC-C245-44BA-B34E-6AC9F3EF3C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E9CB1-572F-464C-99FD-2AED363DF465}"/>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1407379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8C4265-D7AE-409B-A156-E6288DC0D6C2}"/>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3" name="Footer Placeholder 2">
            <a:extLst>
              <a:ext uri="{FF2B5EF4-FFF2-40B4-BE49-F238E27FC236}">
                <a16:creationId xmlns:a16="http://schemas.microsoft.com/office/drawing/2014/main" id="{746638B5-A4A5-4C39-BF47-10102B7173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AB7A71-F64F-4EBB-ACCA-362F3BF220FB}"/>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204162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DE9C-4B98-4DBA-8B71-FADD61CC9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65E1F-5FFC-4F55-A67A-4B3498438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84658D-36D9-4FC4-B086-9E78D7DBA6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D423A8-1095-4A75-9FBC-E5EDD89DE370}"/>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6" name="Footer Placeholder 5">
            <a:extLst>
              <a:ext uri="{FF2B5EF4-FFF2-40B4-BE49-F238E27FC236}">
                <a16:creationId xmlns:a16="http://schemas.microsoft.com/office/drawing/2014/main" id="{B0E54FEE-9FE0-4E9A-ACC5-1EF7FB79C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8EB0D-9934-4450-839A-6849E2AD7CBF}"/>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23261990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1423A-FCCC-4DBF-919B-A430F1C0D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66A2C-736B-42ED-907E-4D42CE5C11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357839-F5C2-43A3-AB30-40EF6BB9B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1D399B-9D05-4D2A-ABAC-02C8C350B72A}"/>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6" name="Footer Placeholder 5">
            <a:extLst>
              <a:ext uri="{FF2B5EF4-FFF2-40B4-BE49-F238E27FC236}">
                <a16:creationId xmlns:a16="http://schemas.microsoft.com/office/drawing/2014/main" id="{149C001C-7E9D-4D64-8C4F-BC2CD8DFA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F71B5-573E-4E22-9823-1DF60132E4BD}"/>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24287203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83E2-FDA7-4342-9DB9-9174331660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7AFFA8-B770-46F8-BEB6-BA98E9C315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DF64-89F4-492B-AF7F-83CB0D9B8CCE}"/>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5" name="Footer Placeholder 4">
            <a:extLst>
              <a:ext uri="{FF2B5EF4-FFF2-40B4-BE49-F238E27FC236}">
                <a16:creationId xmlns:a16="http://schemas.microsoft.com/office/drawing/2014/main" id="{5FD20705-51E4-4985-AB4D-3E12BF6E6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E8F0E-ED57-49BA-ACF8-D60B1162EB5C}"/>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342723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49E9-913E-034A-A4EC-B3B1E4811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4A4A7B-196C-E04E-A71B-C32F364F30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8C864C-B3AC-0F47-AD8A-3E639B83A1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32B8D-94E7-604B-B773-112E90289184}"/>
              </a:ext>
            </a:extLst>
          </p:cNvPr>
          <p:cNvSpPr>
            <a:spLocks noGrp="1"/>
          </p:cNvSpPr>
          <p:nvPr>
            <p:ph type="dt" sz="half" idx="10"/>
          </p:nvPr>
        </p:nvSpPr>
        <p:spPr/>
        <p:txBody>
          <a:bodyPr/>
          <a:lstStyle/>
          <a:p>
            <a:fld id="{A8019DCF-A655-D245-A1D1-2312F5A710FC}" type="datetimeFigureOut">
              <a:rPr lang="en-US" smtClean="0"/>
              <a:t>6/1/2022</a:t>
            </a:fld>
            <a:endParaRPr lang="en-US"/>
          </a:p>
        </p:txBody>
      </p:sp>
      <p:sp>
        <p:nvSpPr>
          <p:cNvPr id="6" name="Footer Placeholder 5">
            <a:extLst>
              <a:ext uri="{FF2B5EF4-FFF2-40B4-BE49-F238E27FC236}">
                <a16:creationId xmlns:a16="http://schemas.microsoft.com/office/drawing/2014/main" id="{42E158A1-A35A-1142-B370-5A90EB9FCE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A9F9E8-BC53-F040-BB75-95597DEFB72F}"/>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13317673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8C5DA2-7896-4093-9F8D-658F738460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D3244C-701A-4468-9BEA-0A207C2685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54373-BA3A-46BF-BECB-A92B514BA18A}"/>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5" name="Footer Placeholder 4">
            <a:extLst>
              <a:ext uri="{FF2B5EF4-FFF2-40B4-BE49-F238E27FC236}">
                <a16:creationId xmlns:a16="http://schemas.microsoft.com/office/drawing/2014/main" id="{2A270E7C-C2A1-4054-A1F0-A19BE9811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0292A-A3D0-497E-BD8E-1CA2762CF8CF}"/>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411968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C7CF-D397-4A81-AB72-DFC8445463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45C111-509F-4C1F-9785-3C0E27F22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51415F-9FAA-4333-A7E0-2C4DB4726289}"/>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5" name="Footer Placeholder 4">
            <a:extLst>
              <a:ext uri="{FF2B5EF4-FFF2-40B4-BE49-F238E27FC236}">
                <a16:creationId xmlns:a16="http://schemas.microsoft.com/office/drawing/2014/main" id="{A4A8E1FE-E4D4-4A30-9739-DE0252528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E02E1-0C9A-4AB0-B0CD-9B7A89033002}"/>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42478874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6CFA-950F-44F9-B47A-76A8538D9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9053-2F2F-479E-B57A-36FEA55512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3CD9A-0D54-4957-8737-F8424D87F74C}"/>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5" name="Footer Placeholder 4">
            <a:extLst>
              <a:ext uri="{FF2B5EF4-FFF2-40B4-BE49-F238E27FC236}">
                <a16:creationId xmlns:a16="http://schemas.microsoft.com/office/drawing/2014/main" id="{01ECFD61-85EF-491F-A6DC-7B8AAA3E4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7AF3C-37E6-4454-B67A-1CA6171526A0}"/>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35777603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24551-EF2E-45C7-9716-C44E8713D9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10B2C1-F387-417F-B8B3-9CBE929D90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4E97F2-5DCC-4288-89F7-737C198832FF}"/>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5" name="Footer Placeholder 4">
            <a:extLst>
              <a:ext uri="{FF2B5EF4-FFF2-40B4-BE49-F238E27FC236}">
                <a16:creationId xmlns:a16="http://schemas.microsoft.com/office/drawing/2014/main" id="{606C1F4C-7B48-4A17-9EEA-54F39D006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856C4-4390-4A27-9647-A285BF7D1CC1}"/>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38879844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1E6E-A70E-40BD-A688-5BC9BF14FC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44197-7949-42E5-835F-7E8FC099B2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7B908A-F0B7-49CF-A6AD-E187083400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A565F3-71FB-4E7B-AD9F-38BF3165117B}"/>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6" name="Footer Placeholder 5">
            <a:extLst>
              <a:ext uri="{FF2B5EF4-FFF2-40B4-BE49-F238E27FC236}">
                <a16:creationId xmlns:a16="http://schemas.microsoft.com/office/drawing/2014/main" id="{4134B214-388E-48E8-97C0-A244989A5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8260B-8683-4A7C-8953-73E0C01726DA}"/>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36920634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25F5-0B3B-4C14-A738-1EC49A7193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42439-C504-443F-8F5E-672E02A91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7BBBC0-4CBC-403D-8A86-3959D54886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C3B75-8444-43BF-8CB8-9BF8B4F00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0234E-280E-4D70-89CB-5A210A7D8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C02A1C-6E4B-4C64-BE8E-806A456EDED7}"/>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8" name="Footer Placeholder 7">
            <a:extLst>
              <a:ext uri="{FF2B5EF4-FFF2-40B4-BE49-F238E27FC236}">
                <a16:creationId xmlns:a16="http://schemas.microsoft.com/office/drawing/2014/main" id="{7B4871B8-A9BF-42DD-B2F0-AE2A5E69A6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EAF2E8-34D7-4C92-B193-1ECBAA6483C3}"/>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13592877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67CC4-7800-4A03-8902-D43CC746DD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0F750-FCBB-4908-8C7D-3E43566F94B7}"/>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4" name="Footer Placeholder 3">
            <a:extLst>
              <a:ext uri="{FF2B5EF4-FFF2-40B4-BE49-F238E27FC236}">
                <a16:creationId xmlns:a16="http://schemas.microsoft.com/office/drawing/2014/main" id="{A20E3EBC-C245-44BA-B34E-6AC9F3EF3C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E9CB1-572F-464C-99FD-2AED363DF465}"/>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35656797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8C4265-D7AE-409B-A156-E6288DC0D6C2}"/>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3" name="Footer Placeholder 2">
            <a:extLst>
              <a:ext uri="{FF2B5EF4-FFF2-40B4-BE49-F238E27FC236}">
                <a16:creationId xmlns:a16="http://schemas.microsoft.com/office/drawing/2014/main" id="{746638B5-A4A5-4C39-BF47-10102B7173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AB7A71-F64F-4EBB-ACCA-362F3BF220FB}"/>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36464801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DE9C-4B98-4DBA-8B71-FADD61CC9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65E1F-5FFC-4F55-A67A-4B3498438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84658D-36D9-4FC4-B086-9E78D7DBA6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D423A8-1095-4A75-9FBC-E5EDD89DE370}"/>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6" name="Footer Placeholder 5">
            <a:extLst>
              <a:ext uri="{FF2B5EF4-FFF2-40B4-BE49-F238E27FC236}">
                <a16:creationId xmlns:a16="http://schemas.microsoft.com/office/drawing/2014/main" id="{B0E54FEE-9FE0-4E9A-ACC5-1EF7FB79C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8EB0D-9934-4450-839A-6849E2AD7CBF}"/>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6148983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1423A-FCCC-4DBF-919B-A430F1C0D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66A2C-736B-42ED-907E-4D42CE5C11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357839-F5C2-43A3-AB30-40EF6BB9B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1D399B-9D05-4D2A-ABAC-02C8C350B72A}"/>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6" name="Footer Placeholder 5">
            <a:extLst>
              <a:ext uri="{FF2B5EF4-FFF2-40B4-BE49-F238E27FC236}">
                <a16:creationId xmlns:a16="http://schemas.microsoft.com/office/drawing/2014/main" id="{149C001C-7E9D-4D64-8C4F-BC2CD8DFA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F71B5-573E-4E22-9823-1DF60132E4BD}"/>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2571883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3BFD-CB95-0C43-8F8F-42751DAFC5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882B6D-0CB6-D645-8494-67DF8D78ED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C12009-32DE-D343-9EDC-47D2E3E77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2FC1A-AB75-0A4E-8F9A-F882293203B4}"/>
              </a:ext>
            </a:extLst>
          </p:cNvPr>
          <p:cNvSpPr>
            <a:spLocks noGrp="1"/>
          </p:cNvSpPr>
          <p:nvPr>
            <p:ph type="dt" sz="half" idx="10"/>
          </p:nvPr>
        </p:nvSpPr>
        <p:spPr/>
        <p:txBody>
          <a:bodyPr/>
          <a:lstStyle/>
          <a:p>
            <a:fld id="{A8019DCF-A655-D245-A1D1-2312F5A710FC}" type="datetimeFigureOut">
              <a:rPr lang="en-US" smtClean="0"/>
              <a:t>6/1/2022</a:t>
            </a:fld>
            <a:endParaRPr lang="en-US"/>
          </a:p>
        </p:txBody>
      </p:sp>
      <p:sp>
        <p:nvSpPr>
          <p:cNvPr id="6" name="Footer Placeholder 5">
            <a:extLst>
              <a:ext uri="{FF2B5EF4-FFF2-40B4-BE49-F238E27FC236}">
                <a16:creationId xmlns:a16="http://schemas.microsoft.com/office/drawing/2014/main" id="{2F06BC81-34EB-1944-92D2-532E0348E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92FD9-B9CF-AA44-A265-869978553120}"/>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17633196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83E2-FDA7-4342-9DB9-9174331660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7AFFA8-B770-46F8-BEB6-BA98E9C315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DF64-89F4-492B-AF7F-83CB0D9B8CCE}"/>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5" name="Footer Placeholder 4">
            <a:extLst>
              <a:ext uri="{FF2B5EF4-FFF2-40B4-BE49-F238E27FC236}">
                <a16:creationId xmlns:a16="http://schemas.microsoft.com/office/drawing/2014/main" id="{5FD20705-51E4-4985-AB4D-3E12BF6E6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E8F0E-ED57-49BA-ACF8-D60B1162EB5C}"/>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37279250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8C5DA2-7896-4093-9F8D-658F738460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D3244C-701A-4468-9BEA-0A207C2685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54373-BA3A-46BF-BECB-A92B514BA18A}"/>
              </a:ext>
            </a:extLst>
          </p:cNvPr>
          <p:cNvSpPr>
            <a:spLocks noGrp="1"/>
          </p:cNvSpPr>
          <p:nvPr>
            <p:ph type="dt" sz="half" idx="10"/>
          </p:nvPr>
        </p:nvSpPr>
        <p:spPr/>
        <p:txBody>
          <a:bodyPr/>
          <a:lstStyle/>
          <a:p>
            <a:fld id="{C8D2260F-FBF2-477B-8116-8564DB1FB887}" type="datetimeFigureOut">
              <a:rPr lang="en-US" smtClean="0"/>
              <a:t>6/1/2022</a:t>
            </a:fld>
            <a:endParaRPr lang="en-US"/>
          </a:p>
        </p:txBody>
      </p:sp>
      <p:sp>
        <p:nvSpPr>
          <p:cNvPr id="5" name="Footer Placeholder 4">
            <a:extLst>
              <a:ext uri="{FF2B5EF4-FFF2-40B4-BE49-F238E27FC236}">
                <a16:creationId xmlns:a16="http://schemas.microsoft.com/office/drawing/2014/main" id="{2A270E7C-C2A1-4054-A1F0-A19BE9811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0292A-A3D0-497E-BD8E-1CA2762CF8CF}"/>
              </a:ext>
            </a:extLst>
          </p:cNvPr>
          <p:cNvSpPr>
            <a:spLocks noGrp="1"/>
          </p:cNvSpPr>
          <p:nvPr>
            <p:ph type="sldNum" sz="quarter" idx="12"/>
          </p:nvPr>
        </p:nvSpPr>
        <p:spPr/>
        <p:txBody>
          <a:bodyPr/>
          <a:lstStyle/>
          <a:p>
            <a:fld id="{23844A62-AF2E-4380-86B2-5AC3BCE10E8A}" type="slidenum">
              <a:rPr lang="en-US" smtClean="0"/>
              <a:t>‹#›</a:t>
            </a:fld>
            <a:endParaRPr lang="en-US"/>
          </a:p>
        </p:txBody>
      </p:sp>
    </p:spTree>
    <p:extLst>
      <p:ext uri="{BB962C8B-B14F-4D97-AF65-F5344CB8AC3E}">
        <p14:creationId xmlns:p14="http://schemas.microsoft.com/office/powerpoint/2010/main" val="26669469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descr="Picture 6"/>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5" name="Rectangle 4">
            <a:extLst>
              <a:ext uri="{FF2B5EF4-FFF2-40B4-BE49-F238E27FC236}">
                <a16:creationId xmlns:a16="http://schemas.microsoft.com/office/drawing/2014/main" id="{AFE074F5-EFB6-984F-B0E2-65724356BCE8}"/>
              </a:ext>
            </a:extLst>
          </p:cNvPr>
          <p:cNvSpPr/>
          <p:nvPr userDrawn="1"/>
        </p:nvSpPr>
        <p:spPr>
          <a:xfrm>
            <a:off x="4972833" y="0"/>
            <a:ext cx="7219167" cy="6858000"/>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cxnSp>
        <p:nvCxnSpPr>
          <p:cNvPr id="6" name="Straight Connector 5">
            <a:extLst>
              <a:ext uri="{FF2B5EF4-FFF2-40B4-BE49-F238E27FC236}">
                <a16:creationId xmlns:a16="http://schemas.microsoft.com/office/drawing/2014/main" id="{125D90BB-CDFB-F24F-B002-2F90E78260A5}"/>
              </a:ext>
            </a:extLst>
          </p:cNvPr>
          <p:cNvCxnSpPr>
            <a:cxnSpLocks/>
          </p:cNvCxnSpPr>
          <p:nvPr userDrawn="1"/>
        </p:nvCxnSpPr>
        <p:spPr>
          <a:xfrm>
            <a:off x="5776231" y="3745282"/>
            <a:ext cx="5687223"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sp>
        <p:nvSpPr>
          <p:cNvPr id="7" name="Text Placeholder 2"/>
          <p:cNvSpPr>
            <a:spLocks noGrp="1"/>
          </p:cNvSpPr>
          <p:nvPr>
            <p:ph type="body" sz="quarter" idx="10" hasCustomPrompt="1"/>
          </p:nvPr>
        </p:nvSpPr>
        <p:spPr>
          <a:xfrm>
            <a:off x="5732463" y="2284413"/>
            <a:ext cx="5730875" cy="1200150"/>
          </a:xfrm>
        </p:spPr>
        <p:txBody>
          <a:bodyPr anchor="ctr">
            <a:normAutofit/>
          </a:bodyPr>
          <a:lstStyle>
            <a:lvl1pPr marL="0" indent="0">
              <a:buNone/>
              <a:defRPr sz="3600" baseline="0">
                <a:solidFill>
                  <a:schemeClr val="accent3">
                    <a:lumMod val="50000"/>
                  </a:schemeClr>
                </a:solidFill>
              </a:defRPr>
            </a:lvl1pPr>
            <a:lvl5pPr>
              <a:defRPr/>
            </a:lvl5pPr>
          </a:lstStyle>
          <a:p>
            <a:pPr lvl="0"/>
            <a:r>
              <a:rPr lang="en-US" dirty="0"/>
              <a:t>Click to add Presentation Headline</a:t>
            </a:r>
          </a:p>
        </p:txBody>
      </p:sp>
      <p:sp>
        <p:nvSpPr>
          <p:cNvPr id="8" name="Text Placeholder 11"/>
          <p:cNvSpPr>
            <a:spLocks noGrp="1"/>
          </p:cNvSpPr>
          <p:nvPr>
            <p:ph type="body" sz="quarter" idx="11" hasCustomPrompt="1"/>
          </p:nvPr>
        </p:nvSpPr>
        <p:spPr>
          <a:xfrm>
            <a:off x="5788025" y="4026802"/>
            <a:ext cx="3270250" cy="338137"/>
          </a:xfrm>
        </p:spPr>
        <p:txBody>
          <a:bodyPr anchor="ctr">
            <a:normAutofit/>
          </a:bodyPr>
          <a:lstStyle>
            <a:lvl1pPr marL="0" indent="0">
              <a:buNone/>
              <a:defRPr sz="1600" b="1" cap="all" spc="300" baseline="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MONTH XX, 2018</a:t>
            </a:r>
          </a:p>
        </p:txBody>
      </p:sp>
      <p:sp>
        <p:nvSpPr>
          <p:cNvPr id="10" name="Text Placeholder 13"/>
          <p:cNvSpPr>
            <a:spLocks noGrp="1"/>
          </p:cNvSpPr>
          <p:nvPr>
            <p:ph type="body" sz="quarter" idx="12" hasCustomPrompt="1"/>
          </p:nvPr>
        </p:nvSpPr>
        <p:spPr>
          <a:xfrm>
            <a:off x="5781891" y="4449077"/>
            <a:ext cx="5926137" cy="646112"/>
          </a:xfrm>
        </p:spPr>
        <p:txBody>
          <a:bodyPr>
            <a:noAutofit/>
          </a:bodyPr>
          <a:lstStyle>
            <a:lvl1pPr marL="0" indent="0">
              <a:lnSpc>
                <a:spcPct val="100000"/>
              </a:lnSpc>
              <a:spcBef>
                <a:spcPts val="0"/>
              </a:spcBef>
              <a:buNone/>
              <a:defRPr sz="180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Presenter’s Name</a:t>
            </a:r>
          </a:p>
          <a:p>
            <a:pPr lvl="0"/>
            <a:r>
              <a:rPr lang="en-US" dirty="0"/>
              <a:t>Presenter’s Title</a:t>
            </a:r>
          </a:p>
        </p:txBody>
      </p:sp>
      <p:pic>
        <p:nvPicPr>
          <p:cNvPr id="3" name="Picture 2">
            <a:extLst>
              <a:ext uri="{FF2B5EF4-FFF2-40B4-BE49-F238E27FC236}">
                <a16:creationId xmlns:a16="http://schemas.microsoft.com/office/drawing/2014/main" id="{FED38CE1-5A12-5D46-949A-5AF884CA96B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06423" y="2271702"/>
            <a:ext cx="2741262" cy="2425721"/>
          </a:xfrm>
          <a:prstGeom prst="rect">
            <a:avLst/>
          </a:prstGeom>
        </p:spPr>
      </p:pic>
    </p:spTree>
    <p:extLst>
      <p:ext uri="{BB962C8B-B14F-4D97-AF65-F5344CB8AC3E}">
        <p14:creationId xmlns:p14="http://schemas.microsoft.com/office/powerpoint/2010/main" val="133988200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6" descr="Picture 6"/>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5" name="Rectangle 4">
            <a:extLst>
              <a:ext uri="{FF2B5EF4-FFF2-40B4-BE49-F238E27FC236}">
                <a16:creationId xmlns:a16="http://schemas.microsoft.com/office/drawing/2014/main" id="{AFE074F5-EFB6-984F-B0E2-65724356BCE8}"/>
              </a:ext>
            </a:extLst>
          </p:cNvPr>
          <p:cNvSpPr/>
          <p:nvPr userDrawn="1"/>
        </p:nvSpPr>
        <p:spPr>
          <a:xfrm>
            <a:off x="588723" y="588724"/>
            <a:ext cx="11014553" cy="5680551"/>
          </a:xfrm>
          <a:prstGeom prst="rect">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cxnSp>
        <p:nvCxnSpPr>
          <p:cNvPr id="6" name="Straight Connector 5">
            <a:extLst>
              <a:ext uri="{FF2B5EF4-FFF2-40B4-BE49-F238E27FC236}">
                <a16:creationId xmlns:a16="http://schemas.microsoft.com/office/drawing/2014/main" id="{125D90BB-CDFB-F24F-B002-2F90E78260A5}"/>
              </a:ext>
            </a:extLst>
          </p:cNvPr>
          <p:cNvCxnSpPr>
            <a:cxnSpLocks/>
          </p:cNvCxnSpPr>
          <p:nvPr userDrawn="1"/>
        </p:nvCxnSpPr>
        <p:spPr>
          <a:xfrm>
            <a:off x="1757819" y="2035793"/>
            <a:ext cx="8538576"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sp>
        <p:nvSpPr>
          <p:cNvPr id="12" name="Text Placeholder 11"/>
          <p:cNvSpPr>
            <a:spLocks noGrp="1"/>
          </p:cNvSpPr>
          <p:nvPr>
            <p:ph type="body" sz="quarter" idx="11" hasCustomPrompt="1"/>
          </p:nvPr>
        </p:nvSpPr>
        <p:spPr>
          <a:xfrm>
            <a:off x="1720850" y="2438400"/>
            <a:ext cx="8575545" cy="2803525"/>
          </a:xfrm>
        </p:spPr>
        <p:txBody>
          <a:bodyPr anchor="t">
            <a:normAutofit/>
          </a:bodyPr>
          <a:lstStyle>
            <a:lvl1pPr marL="457200" indent="-457200">
              <a:lnSpc>
                <a:spcPct val="150000"/>
              </a:lnSpc>
              <a:spcBef>
                <a:spcPts val="0"/>
              </a:spcBef>
              <a:buFont typeface="+mj-lt"/>
              <a:buAutoNum type="arabicPeriod"/>
              <a:defRPr sz="2400" baseline="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914400" indent="-457200">
              <a:lnSpc>
                <a:spcPct val="150000"/>
              </a:lnSpc>
              <a:buFont typeface="+mj-lt"/>
              <a:buAutoNum type="arabicPeriod"/>
              <a:defRPr sz="24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371600" indent="-457200">
              <a:lnSpc>
                <a:spcPct val="150000"/>
              </a:lnSpc>
              <a:buFont typeface="+mj-lt"/>
              <a:buAutoNum type="arabicPeriod"/>
              <a:defRPr sz="24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828800" indent="-457200">
              <a:lnSpc>
                <a:spcPct val="150000"/>
              </a:lnSpc>
              <a:buFont typeface="+mj-lt"/>
              <a:buAutoNum type="arabicPeriod"/>
              <a:defRPr sz="24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286000" indent="-457200">
              <a:lnSpc>
                <a:spcPct val="150000"/>
              </a:lnSpc>
              <a:buFont typeface="+mj-lt"/>
              <a:buAutoNum type="arabicPeriod"/>
              <a:defRPr sz="24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numbered list</a:t>
            </a:r>
          </a:p>
          <a:p>
            <a:pPr lvl="0"/>
            <a:r>
              <a:rPr lang="en-US" dirty="0"/>
              <a:t> </a:t>
            </a:r>
          </a:p>
          <a:p>
            <a:pPr lvl="0"/>
            <a:r>
              <a:rPr lang="en-US" dirty="0"/>
              <a:t> </a:t>
            </a:r>
          </a:p>
          <a:p>
            <a:pPr lvl="0"/>
            <a:r>
              <a:rPr lang="en-US" dirty="0"/>
              <a:t> </a:t>
            </a:r>
          </a:p>
          <a:p>
            <a:pPr lvl="0"/>
            <a:r>
              <a:rPr lang="en-US" dirty="0"/>
              <a:t> </a:t>
            </a:r>
          </a:p>
        </p:txBody>
      </p:sp>
      <p:sp>
        <p:nvSpPr>
          <p:cNvPr id="13" name="TextBox 2">
            <a:extLst>
              <a:ext uri="{FF2B5EF4-FFF2-40B4-BE49-F238E27FC236}">
                <a16:creationId xmlns:a16="http://schemas.microsoft.com/office/drawing/2014/main" id="{D963866A-1167-6843-8C6A-0581D75658FE}"/>
              </a:ext>
            </a:extLst>
          </p:cNvPr>
          <p:cNvSpPr txBox="1"/>
          <p:nvPr userDrawn="1"/>
        </p:nvSpPr>
        <p:spPr>
          <a:xfrm>
            <a:off x="1820450" y="1220947"/>
            <a:ext cx="5883057"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4400" spc="300">
                <a:solidFill>
                  <a:srgbClr val="FFFFFF"/>
                </a:solidFill>
                <a:latin typeface="Open Sans Light"/>
                <a:ea typeface="Open Sans Light"/>
                <a:cs typeface="Open Sans Light"/>
                <a:sym typeface="Open Sans Light"/>
              </a:defRPr>
            </a:lvl1pPr>
          </a:lstStyle>
          <a:p>
            <a:r>
              <a:rPr lang="en-US" sz="3600" spc="0" dirty="0">
                <a:solidFill>
                  <a:schemeClr val="accent3">
                    <a:lumMod val="50000"/>
                  </a:schemeClr>
                </a:solidFill>
              </a:rPr>
              <a:t>Agenda</a:t>
            </a:r>
            <a:endParaRPr sz="3600" spc="0" dirty="0">
              <a:solidFill>
                <a:schemeClr val="accent3">
                  <a:lumMod val="50000"/>
                </a:schemeClr>
              </a:solidFill>
            </a:endParaRPr>
          </a:p>
        </p:txBody>
      </p:sp>
    </p:spTree>
    <p:extLst>
      <p:ext uri="{BB962C8B-B14F-4D97-AF65-F5344CB8AC3E}">
        <p14:creationId xmlns:p14="http://schemas.microsoft.com/office/powerpoint/2010/main" val="3144143755"/>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4" name="Picture 6" descr="Picture 6"/>
          <p:cNvPicPr>
            <a:picLocks noChangeAspect="1"/>
          </p:cNvPicPr>
          <p:nvPr userDrawn="1"/>
        </p:nvPicPr>
        <p:blipFill>
          <a:blip r:embed="rId2"/>
          <a:stretch>
            <a:fillRect/>
          </a:stretch>
        </p:blipFill>
        <p:spPr>
          <a:xfrm>
            <a:off x="0" y="0"/>
            <a:ext cx="12192000" cy="6858000"/>
          </a:xfrm>
          <a:prstGeom prst="rect">
            <a:avLst/>
          </a:prstGeom>
          <a:ln w="12700">
            <a:miter lim="400000"/>
          </a:ln>
        </p:spPr>
      </p:pic>
      <p:pic>
        <p:nvPicPr>
          <p:cNvPr id="6" name="Picture 5">
            <a:extLst>
              <a:ext uri="{FF2B5EF4-FFF2-40B4-BE49-F238E27FC236}">
                <a16:creationId xmlns:a16="http://schemas.microsoft.com/office/drawing/2014/main" id="{7224CD7A-725F-9944-93F4-585EA7580F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84784" y="6375748"/>
            <a:ext cx="2877363" cy="252955"/>
          </a:xfrm>
          <a:prstGeom prst="rect">
            <a:avLst/>
          </a:prstGeom>
        </p:spPr>
      </p:pic>
      <p:sp>
        <p:nvSpPr>
          <p:cNvPr id="10" name="Text Placeholder 9"/>
          <p:cNvSpPr>
            <a:spLocks noGrp="1"/>
          </p:cNvSpPr>
          <p:nvPr>
            <p:ph type="body" sz="quarter" idx="10" hasCustomPrompt="1"/>
          </p:nvPr>
        </p:nvSpPr>
        <p:spPr>
          <a:xfrm>
            <a:off x="3154363" y="3044825"/>
            <a:ext cx="5883275" cy="768350"/>
          </a:xfrm>
        </p:spPr>
        <p:txBody>
          <a:bodyPr anchor="ctr">
            <a:noAutofit/>
          </a:bodyPr>
          <a:lstStyle>
            <a:lvl1pPr marL="0" indent="0" algn="ctr">
              <a:lnSpc>
                <a:spcPct val="100000"/>
              </a:lnSpc>
              <a:spcBef>
                <a:spcPts val="0"/>
              </a:spcBef>
              <a:buNone/>
              <a:defRPr sz="4400" baseline="0">
                <a:solidFill>
                  <a:schemeClr val="bg1"/>
                </a:solidFill>
              </a:defRPr>
            </a:lvl1pPr>
            <a:lvl2pPr>
              <a:defRPr sz="4400"/>
            </a:lvl2pPr>
            <a:lvl3pPr>
              <a:defRPr sz="4400"/>
            </a:lvl3pPr>
            <a:lvl4pPr>
              <a:defRPr sz="4400"/>
            </a:lvl4pPr>
            <a:lvl5pPr>
              <a:defRPr sz="4400"/>
            </a:lvl5pPr>
          </a:lstStyle>
          <a:p>
            <a:pPr lvl="0"/>
            <a:r>
              <a:rPr lang="en-US" dirty="0"/>
              <a:t>New Section Title</a:t>
            </a:r>
          </a:p>
        </p:txBody>
      </p:sp>
    </p:spTree>
    <p:extLst>
      <p:ext uri="{BB962C8B-B14F-4D97-AF65-F5344CB8AC3E}">
        <p14:creationId xmlns:p14="http://schemas.microsoft.com/office/powerpoint/2010/main" val="360754885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with Headline">
    <p:spTree>
      <p:nvGrpSpPr>
        <p:cNvPr id="1" name=""/>
        <p:cNvGrpSpPr/>
        <p:nvPr/>
      </p:nvGrpSpPr>
      <p:grpSpPr>
        <a:xfrm>
          <a:off x="0" y="0"/>
          <a:ext cx="0" cy="0"/>
          <a:chOff x="0" y="0"/>
          <a:chExt cx="0" cy="0"/>
        </a:xfrm>
      </p:grpSpPr>
      <p:pic>
        <p:nvPicPr>
          <p:cNvPr id="4" name="Picture 6" descr="Picture 6"/>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5" name="Rectangle 4">
            <a:extLst>
              <a:ext uri="{FF2B5EF4-FFF2-40B4-BE49-F238E27FC236}">
                <a16:creationId xmlns:a16="http://schemas.microsoft.com/office/drawing/2014/main" id="{AFE074F5-EFB6-984F-B0E2-65724356BCE8}"/>
              </a:ext>
            </a:extLst>
          </p:cNvPr>
          <p:cNvSpPr/>
          <p:nvPr userDrawn="1"/>
        </p:nvSpPr>
        <p:spPr>
          <a:xfrm>
            <a:off x="1152395" y="0"/>
            <a:ext cx="11039605" cy="6858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cxnSp>
        <p:nvCxnSpPr>
          <p:cNvPr id="7" name="Straight Connector 6">
            <a:extLst>
              <a:ext uri="{FF2B5EF4-FFF2-40B4-BE49-F238E27FC236}">
                <a16:creationId xmlns:a16="http://schemas.microsoft.com/office/drawing/2014/main" id="{125D90BB-CDFB-F24F-B002-2F90E78260A5}"/>
              </a:ext>
            </a:extLst>
          </p:cNvPr>
          <p:cNvCxnSpPr>
            <a:cxnSpLocks/>
          </p:cNvCxnSpPr>
          <p:nvPr userDrawn="1"/>
        </p:nvCxnSpPr>
        <p:spPr>
          <a:xfrm>
            <a:off x="2384121" y="2001772"/>
            <a:ext cx="9177402"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pic>
        <p:nvPicPr>
          <p:cNvPr id="8" name="Picture 7">
            <a:extLst>
              <a:ext uri="{FF2B5EF4-FFF2-40B4-BE49-F238E27FC236}">
                <a16:creationId xmlns:a16="http://schemas.microsoft.com/office/drawing/2014/main" id="{464318D0-91C0-A945-85E3-9719A49296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84784" y="6375748"/>
            <a:ext cx="2877363" cy="252955"/>
          </a:xfrm>
          <a:prstGeom prst="rect">
            <a:avLst/>
          </a:prstGeom>
        </p:spPr>
      </p:pic>
      <p:sp>
        <p:nvSpPr>
          <p:cNvPr id="17" name="Text Placeholder 16"/>
          <p:cNvSpPr>
            <a:spLocks noGrp="1"/>
          </p:cNvSpPr>
          <p:nvPr>
            <p:ph type="body" sz="quarter" idx="12" hasCustomPrompt="1"/>
          </p:nvPr>
        </p:nvSpPr>
        <p:spPr>
          <a:xfrm>
            <a:off x="2384425" y="1157288"/>
            <a:ext cx="5883275" cy="646112"/>
          </a:xfrm>
        </p:spPr>
        <p:txBody>
          <a:bodyPr anchor="ctr">
            <a:normAutofit/>
          </a:bodyPr>
          <a:lstStyle>
            <a:lvl1pPr marL="0" indent="0">
              <a:buNone/>
              <a:defRPr sz="3600" baseline="0">
                <a:solidFill>
                  <a:schemeClr val="accent3">
                    <a:lumMod val="50000"/>
                  </a:schemeClr>
                </a:solidFill>
              </a:defRPr>
            </a:lvl1pPr>
          </a:lstStyle>
          <a:p>
            <a:pPr lvl="0"/>
            <a:r>
              <a:rPr lang="en-US" dirty="0"/>
              <a:t>Click to add Slide Headline</a:t>
            </a:r>
          </a:p>
        </p:txBody>
      </p:sp>
      <p:sp>
        <p:nvSpPr>
          <p:cNvPr id="15" name="Text Placeholder 14"/>
          <p:cNvSpPr>
            <a:spLocks noGrp="1"/>
          </p:cNvSpPr>
          <p:nvPr>
            <p:ph type="body" sz="quarter" idx="11" hasCustomPrompt="1"/>
          </p:nvPr>
        </p:nvSpPr>
        <p:spPr>
          <a:xfrm>
            <a:off x="2346325" y="3081338"/>
            <a:ext cx="6746875" cy="1631950"/>
          </a:xfrm>
        </p:spPr>
        <p:txBody>
          <a:bodyPr/>
          <a:lstStyle>
            <a:lvl1pPr marL="0" indent="0">
              <a:lnSpc>
                <a:spcPct val="100000"/>
              </a:lnSpc>
              <a:spcBef>
                <a:spcPts val="0"/>
              </a:spcBef>
              <a:spcAft>
                <a:spcPts val="2000"/>
              </a:spcAft>
              <a:buNone/>
              <a:defRPr baseline="0">
                <a:solidFill>
                  <a:schemeClr val="accent3">
                    <a:lumMod val="50000"/>
                  </a:schemeClr>
                </a:solidFill>
              </a:defRPr>
            </a:lvl1pPr>
          </a:lstStyle>
          <a:p>
            <a:pPr lvl="0"/>
            <a:r>
              <a:rPr lang="en-US" dirty="0"/>
              <a:t>Click to add text</a:t>
            </a:r>
          </a:p>
        </p:txBody>
      </p:sp>
      <p:sp>
        <p:nvSpPr>
          <p:cNvPr id="21" name="Text Placeholder 20"/>
          <p:cNvSpPr>
            <a:spLocks noGrp="1"/>
          </p:cNvSpPr>
          <p:nvPr>
            <p:ph type="body" sz="quarter" idx="13" hasCustomPrompt="1"/>
          </p:nvPr>
        </p:nvSpPr>
        <p:spPr>
          <a:xfrm>
            <a:off x="2346325" y="2535238"/>
            <a:ext cx="6638925" cy="400050"/>
          </a:xfrm>
        </p:spPr>
        <p:txBody>
          <a:bodyPr anchor="ctr"/>
          <a:lstStyle>
            <a:lvl1pPr marL="0" indent="0">
              <a:lnSpc>
                <a:spcPct val="100000"/>
              </a:lnSpc>
              <a:spcBef>
                <a:spcPts val="0"/>
              </a:spcBef>
              <a:spcAft>
                <a:spcPts val="2000"/>
              </a:spcAft>
              <a:buNone/>
              <a:defRPr b="1" baseline="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Subhead</a:t>
            </a:r>
          </a:p>
        </p:txBody>
      </p:sp>
      <p:sp>
        <p:nvSpPr>
          <p:cNvPr id="2" name="Slide Number Placeholder 1"/>
          <p:cNvSpPr>
            <a:spLocks noGrp="1"/>
          </p:cNvSpPr>
          <p:nvPr>
            <p:ph type="sldNum" sz="quarter" idx="14"/>
          </p:nvPr>
        </p:nvSpPr>
        <p:spPr>
          <a:xfrm>
            <a:off x="2346325" y="6318042"/>
            <a:ext cx="350415" cy="338554"/>
          </a:xfrm>
        </p:spPr>
        <p:txBody>
          <a:bodyPr/>
          <a:lstStyle>
            <a:lvl1pPr algn="l">
              <a:defRPr sz="16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8499706"/>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pic>
        <p:nvPicPr>
          <p:cNvPr id="4" name="Picture 6" descr="Picture 6"/>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5" name="Rectangle 4">
            <a:extLst>
              <a:ext uri="{FF2B5EF4-FFF2-40B4-BE49-F238E27FC236}">
                <a16:creationId xmlns:a16="http://schemas.microsoft.com/office/drawing/2014/main" id="{AFE074F5-EFB6-984F-B0E2-65724356BCE8}"/>
              </a:ext>
            </a:extLst>
          </p:cNvPr>
          <p:cNvSpPr/>
          <p:nvPr userDrawn="1"/>
        </p:nvSpPr>
        <p:spPr>
          <a:xfrm>
            <a:off x="1152395" y="0"/>
            <a:ext cx="11039605" cy="6858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2" name="Text Placeholder 21"/>
          <p:cNvSpPr>
            <a:spLocks noGrp="1"/>
          </p:cNvSpPr>
          <p:nvPr>
            <p:ph type="body" sz="quarter" idx="15" hasCustomPrompt="1"/>
          </p:nvPr>
        </p:nvSpPr>
        <p:spPr>
          <a:xfrm>
            <a:off x="2346325" y="2978150"/>
            <a:ext cx="4289425" cy="2246313"/>
          </a:xfrm>
        </p:spPr>
        <p:txBody>
          <a:bodyPr/>
          <a:lstStyle>
            <a:lvl1pPr marL="0" indent="0">
              <a:lnSpc>
                <a:spcPct val="100000"/>
              </a:lnSpc>
              <a:spcBef>
                <a:spcPts val="0"/>
              </a:spcBef>
              <a:spcAft>
                <a:spcPts val="2000"/>
              </a:spcAft>
              <a:buNone/>
              <a:defRPr baseline="0">
                <a:solidFill>
                  <a:schemeClr val="accent3">
                    <a:lumMod val="50000"/>
                  </a:schemeClr>
                </a:solidFill>
              </a:defRPr>
            </a:lvl1pPr>
          </a:lstStyle>
          <a:p>
            <a:pPr lvl="0"/>
            <a:r>
              <a:rPr lang="en-US" dirty="0"/>
              <a:t>Click to add text</a:t>
            </a:r>
          </a:p>
        </p:txBody>
      </p:sp>
      <p:cxnSp>
        <p:nvCxnSpPr>
          <p:cNvPr id="7" name="Straight Connector 6">
            <a:extLst>
              <a:ext uri="{FF2B5EF4-FFF2-40B4-BE49-F238E27FC236}">
                <a16:creationId xmlns:a16="http://schemas.microsoft.com/office/drawing/2014/main" id="{125D90BB-CDFB-F24F-B002-2F90E78260A5}"/>
              </a:ext>
            </a:extLst>
          </p:cNvPr>
          <p:cNvCxnSpPr>
            <a:cxnSpLocks/>
          </p:cNvCxnSpPr>
          <p:nvPr userDrawn="1"/>
        </p:nvCxnSpPr>
        <p:spPr>
          <a:xfrm>
            <a:off x="2384121" y="2001772"/>
            <a:ext cx="9177402"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pic>
        <p:nvPicPr>
          <p:cNvPr id="8" name="Picture 7">
            <a:extLst>
              <a:ext uri="{FF2B5EF4-FFF2-40B4-BE49-F238E27FC236}">
                <a16:creationId xmlns:a16="http://schemas.microsoft.com/office/drawing/2014/main" id="{464318D0-91C0-A945-85E3-9719A49296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84784" y="6375748"/>
            <a:ext cx="2877363" cy="252955"/>
          </a:xfrm>
          <a:prstGeom prst="rect">
            <a:avLst/>
          </a:prstGeom>
        </p:spPr>
      </p:pic>
      <p:sp>
        <p:nvSpPr>
          <p:cNvPr id="14" name="Straight Connector 3">
            <a:extLst>
              <a:ext uri="{FF2B5EF4-FFF2-40B4-BE49-F238E27FC236}">
                <a16:creationId xmlns:a16="http://schemas.microsoft.com/office/drawing/2014/main" id="{F9BD3ECE-BE50-D24E-A5FA-EDB22E5FB81C}"/>
              </a:ext>
            </a:extLst>
          </p:cNvPr>
          <p:cNvSpPr/>
          <p:nvPr userDrawn="1"/>
        </p:nvSpPr>
        <p:spPr>
          <a:xfrm flipH="1">
            <a:off x="6861569" y="2624443"/>
            <a:ext cx="36096" cy="2600020"/>
          </a:xfrm>
          <a:prstGeom prst="line">
            <a:avLst/>
          </a:prstGeom>
          <a:ln w="19050">
            <a:solidFill>
              <a:schemeClr val="bg1">
                <a:lumMod val="50000"/>
                <a:alpha val="20000"/>
              </a:schemeClr>
            </a:solidFill>
            <a:miter/>
          </a:ln>
        </p:spPr>
        <p:txBody>
          <a:bodyPr lIns="45719" rIns="45719"/>
          <a:lstStyle/>
          <a:p>
            <a:endParaRPr dirty="0"/>
          </a:p>
        </p:txBody>
      </p:sp>
      <p:sp>
        <p:nvSpPr>
          <p:cNvPr id="17" name="Text Placeholder 16"/>
          <p:cNvSpPr>
            <a:spLocks noGrp="1"/>
          </p:cNvSpPr>
          <p:nvPr>
            <p:ph type="body" sz="quarter" idx="12" hasCustomPrompt="1"/>
          </p:nvPr>
        </p:nvSpPr>
        <p:spPr>
          <a:xfrm>
            <a:off x="2384425" y="1157288"/>
            <a:ext cx="5883275" cy="646112"/>
          </a:xfrm>
        </p:spPr>
        <p:txBody>
          <a:bodyPr anchor="ctr">
            <a:normAutofit/>
          </a:bodyPr>
          <a:lstStyle>
            <a:lvl1pPr marL="0" indent="0">
              <a:buNone/>
              <a:defRPr sz="3600" baseline="0">
                <a:solidFill>
                  <a:schemeClr val="accent3">
                    <a:lumMod val="50000"/>
                  </a:schemeClr>
                </a:solidFill>
              </a:defRPr>
            </a:lvl1pPr>
          </a:lstStyle>
          <a:p>
            <a:pPr lvl="0"/>
            <a:r>
              <a:rPr lang="en-US" dirty="0"/>
              <a:t>Click to add Slide Headline</a:t>
            </a:r>
          </a:p>
        </p:txBody>
      </p:sp>
      <p:sp>
        <p:nvSpPr>
          <p:cNvPr id="19" name="Text Placeholder 18"/>
          <p:cNvSpPr>
            <a:spLocks noGrp="1"/>
          </p:cNvSpPr>
          <p:nvPr>
            <p:ph type="body" sz="quarter" idx="13" hasCustomPrompt="1"/>
          </p:nvPr>
        </p:nvSpPr>
        <p:spPr>
          <a:xfrm>
            <a:off x="2346324" y="2535238"/>
            <a:ext cx="4288651" cy="400050"/>
          </a:xfrm>
        </p:spPr>
        <p:txBody>
          <a:bodyPr anchor="ctr"/>
          <a:lstStyle>
            <a:lvl1pPr marL="0" indent="0">
              <a:lnSpc>
                <a:spcPct val="100000"/>
              </a:lnSpc>
              <a:spcBef>
                <a:spcPts val="0"/>
              </a:spcBef>
              <a:spcAft>
                <a:spcPts val="2000"/>
              </a:spcAft>
              <a:buNone/>
              <a:defRPr b="1" baseline="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Subhead Text</a:t>
            </a:r>
          </a:p>
        </p:txBody>
      </p:sp>
      <p:sp>
        <p:nvSpPr>
          <p:cNvPr id="20" name="Text Placeholder 18"/>
          <p:cNvSpPr>
            <a:spLocks noGrp="1"/>
          </p:cNvSpPr>
          <p:nvPr>
            <p:ph type="body" sz="quarter" idx="14" hasCustomPrompt="1"/>
          </p:nvPr>
        </p:nvSpPr>
        <p:spPr>
          <a:xfrm>
            <a:off x="7269053" y="2535238"/>
            <a:ext cx="4288651" cy="400050"/>
          </a:xfrm>
        </p:spPr>
        <p:txBody>
          <a:bodyPr anchor="ctr"/>
          <a:lstStyle>
            <a:lvl1pPr marL="0" indent="0">
              <a:lnSpc>
                <a:spcPct val="100000"/>
              </a:lnSpc>
              <a:spcBef>
                <a:spcPts val="0"/>
              </a:spcBef>
              <a:spcAft>
                <a:spcPts val="2000"/>
              </a:spcAft>
              <a:buNone/>
              <a:defRPr b="1" baseline="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Subhead Text</a:t>
            </a:r>
          </a:p>
        </p:txBody>
      </p:sp>
      <p:sp>
        <p:nvSpPr>
          <p:cNvPr id="23" name="Text Placeholder 21"/>
          <p:cNvSpPr>
            <a:spLocks noGrp="1"/>
          </p:cNvSpPr>
          <p:nvPr>
            <p:ph type="body" sz="quarter" idx="16" hasCustomPrompt="1"/>
          </p:nvPr>
        </p:nvSpPr>
        <p:spPr>
          <a:xfrm>
            <a:off x="7272098" y="2974975"/>
            <a:ext cx="4289425" cy="2246313"/>
          </a:xfrm>
        </p:spPr>
        <p:txBody>
          <a:bodyPr/>
          <a:lstStyle>
            <a:lvl1pPr marL="0" indent="0">
              <a:lnSpc>
                <a:spcPct val="100000"/>
              </a:lnSpc>
              <a:spcBef>
                <a:spcPts val="0"/>
              </a:spcBef>
              <a:spcAft>
                <a:spcPts val="2000"/>
              </a:spcAft>
              <a:buNone/>
              <a:defRPr baseline="0">
                <a:solidFill>
                  <a:schemeClr val="accent3">
                    <a:lumMod val="50000"/>
                  </a:schemeClr>
                </a:solidFill>
              </a:defRPr>
            </a:lvl1pPr>
          </a:lstStyle>
          <a:p>
            <a:pPr lvl="0"/>
            <a:r>
              <a:rPr lang="en-US" dirty="0"/>
              <a:t>Click to add text</a:t>
            </a:r>
          </a:p>
        </p:txBody>
      </p:sp>
      <p:sp>
        <p:nvSpPr>
          <p:cNvPr id="2" name="Slide Number Placeholder 1"/>
          <p:cNvSpPr>
            <a:spLocks noGrp="1"/>
          </p:cNvSpPr>
          <p:nvPr>
            <p:ph type="sldNum" sz="quarter" idx="17"/>
          </p:nvPr>
        </p:nvSpPr>
        <p:spPr>
          <a:xfrm>
            <a:off x="2347165" y="6318250"/>
            <a:ext cx="350415" cy="338554"/>
          </a:xfrm>
        </p:spPr>
        <p:txBody>
          <a:bodyPr/>
          <a:lstStyle>
            <a:lvl1pPr>
              <a:defRPr sz="16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08739895"/>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4" name="Picture 6" descr="Picture 6"/>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5" name="Rectangle 4">
            <a:extLst>
              <a:ext uri="{FF2B5EF4-FFF2-40B4-BE49-F238E27FC236}">
                <a16:creationId xmlns:a16="http://schemas.microsoft.com/office/drawing/2014/main" id="{AFE074F5-EFB6-984F-B0E2-65724356BCE8}"/>
              </a:ext>
            </a:extLst>
          </p:cNvPr>
          <p:cNvSpPr/>
          <p:nvPr userDrawn="1"/>
        </p:nvSpPr>
        <p:spPr>
          <a:xfrm>
            <a:off x="1152395" y="0"/>
            <a:ext cx="11039605" cy="6858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cxnSp>
        <p:nvCxnSpPr>
          <p:cNvPr id="6" name="Straight Connector 5">
            <a:extLst>
              <a:ext uri="{FF2B5EF4-FFF2-40B4-BE49-F238E27FC236}">
                <a16:creationId xmlns:a16="http://schemas.microsoft.com/office/drawing/2014/main" id="{125D90BB-CDFB-F24F-B002-2F90E78260A5}"/>
              </a:ext>
            </a:extLst>
          </p:cNvPr>
          <p:cNvCxnSpPr>
            <a:cxnSpLocks/>
          </p:cNvCxnSpPr>
          <p:nvPr userDrawn="1"/>
        </p:nvCxnSpPr>
        <p:spPr>
          <a:xfrm>
            <a:off x="2384121" y="2001772"/>
            <a:ext cx="9177402"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pic>
        <p:nvPicPr>
          <p:cNvPr id="7" name="Picture 6">
            <a:extLst>
              <a:ext uri="{FF2B5EF4-FFF2-40B4-BE49-F238E27FC236}">
                <a16:creationId xmlns:a16="http://schemas.microsoft.com/office/drawing/2014/main" id="{464318D0-91C0-A945-85E3-9719A49296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84784" y="6375748"/>
            <a:ext cx="2877363" cy="252955"/>
          </a:xfrm>
          <a:prstGeom prst="rect">
            <a:avLst/>
          </a:prstGeom>
        </p:spPr>
      </p:pic>
      <p:sp>
        <p:nvSpPr>
          <p:cNvPr id="13" name="Rectangle 12">
            <a:extLst>
              <a:ext uri="{FF2B5EF4-FFF2-40B4-BE49-F238E27FC236}">
                <a16:creationId xmlns:a16="http://schemas.microsoft.com/office/drawing/2014/main" id="{50D357D6-40C8-AD46-A89D-9806E43D62FA}"/>
              </a:ext>
            </a:extLst>
          </p:cNvPr>
          <p:cNvSpPr/>
          <p:nvPr/>
        </p:nvSpPr>
        <p:spPr>
          <a:xfrm>
            <a:off x="2346544" y="2596953"/>
            <a:ext cx="393056" cy="923330"/>
          </a:xfrm>
          <a:prstGeom prst="rect">
            <a:avLst/>
          </a:prstGeom>
        </p:spPr>
        <p:txBody>
          <a:bodyPr wrap="none">
            <a:spAutoFit/>
          </a:bodyPr>
          <a:lstStyle/>
          <a:p>
            <a:r>
              <a:rPr lang="en-US" sz="5400" dirty="0">
                <a:solidFill>
                  <a:schemeClr val="bg1">
                    <a:lumMod val="65000"/>
                  </a:schemeClr>
                </a:solidFill>
                <a:latin typeface="Crimson Text" panose="02000503000000000000" pitchFamily="2" charset="77"/>
                <a:ea typeface="Open Sans Light" panose="020B0306030504020204" pitchFamily="34" charset="0"/>
                <a:cs typeface="Open Sans Light" panose="020B0306030504020204" pitchFamily="34" charset="0"/>
              </a:rPr>
              <a:t>“</a:t>
            </a:r>
            <a:endParaRPr lang="en-US" sz="5400" dirty="0">
              <a:solidFill>
                <a:schemeClr val="bg1">
                  <a:lumMod val="65000"/>
                </a:schemeClr>
              </a:solidFill>
              <a:latin typeface="Crimson Text" panose="02000503000000000000" pitchFamily="2" charset="77"/>
            </a:endParaRPr>
          </a:p>
        </p:txBody>
      </p:sp>
      <p:sp>
        <p:nvSpPr>
          <p:cNvPr id="16" name="Picture Placeholder 15"/>
          <p:cNvSpPr>
            <a:spLocks noGrp="1"/>
          </p:cNvSpPr>
          <p:nvPr>
            <p:ph type="pic" sz="quarter" idx="10" hasCustomPrompt="1"/>
          </p:nvPr>
        </p:nvSpPr>
        <p:spPr>
          <a:xfrm rot="429021">
            <a:off x="8715166" y="1582670"/>
            <a:ext cx="2665962" cy="4175125"/>
          </a:xfrm>
        </p:spPr>
        <p:txBody>
          <a:bodyPr/>
          <a:lstStyle>
            <a:lvl1pPr marL="0" indent="0">
              <a:buNone/>
              <a:defRPr baseline="0">
                <a:solidFill>
                  <a:schemeClr val="tx1">
                    <a:lumMod val="65000"/>
                    <a:lumOff val="35000"/>
                  </a:schemeClr>
                </a:solidFill>
              </a:defRPr>
            </a:lvl1pPr>
          </a:lstStyle>
          <a:p>
            <a:r>
              <a:rPr lang="en-US" dirty="0"/>
              <a:t>Optional picture</a:t>
            </a:r>
          </a:p>
        </p:txBody>
      </p:sp>
      <p:sp>
        <p:nvSpPr>
          <p:cNvPr id="19" name="Text Placeholder 18"/>
          <p:cNvSpPr>
            <a:spLocks noGrp="1"/>
          </p:cNvSpPr>
          <p:nvPr>
            <p:ph type="body" sz="quarter" idx="12" hasCustomPrompt="1"/>
          </p:nvPr>
        </p:nvSpPr>
        <p:spPr>
          <a:xfrm>
            <a:off x="2676100" y="5367415"/>
            <a:ext cx="4413250" cy="369887"/>
          </a:xfrm>
        </p:spPr>
        <p:txBody>
          <a:bodyPr anchor="ctr">
            <a:normAutofit/>
          </a:bodyPr>
          <a:lstStyle>
            <a:lvl1pPr marL="0" indent="0">
              <a:buNone/>
              <a:defRPr sz="1800" cap="all" spc="600" baseline="0">
                <a:solidFill>
                  <a:schemeClr val="accent3">
                    <a:lumMod val="50000"/>
                  </a:schemeClr>
                </a:solidFill>
              </a:defRPr>
            </a:lvl1pPr>
          </a:lstStyle>
          <a:p>
            <a:pPr lvl="0"/>
            <a:r>
              <a:rPr lang="en-US" dirty="0"/>
              <a:t>Author’s Name</a:t>
            </a:r>
          </a:p>
        </p:txBody>
      </p:sp>
      <p:sp>
        <p:nvSpPr>
          <p:cNvPr id="21" name="Text Placeholder 20"/>
          <p:cNvSpPr>
            <a:spLocks noGrp="1" noChangeAspect="1"/>
          </p:cNvSpPr>
          <p:nvPr>
            <p:ph type="body" sz="quarter" idx="13" hasCustomPrompt="1"/>
          </p:nvPr>
        </p:nvSpPr>
        <p:spPr>
          <a:xfrm>
            <a:off x="2676525" y="2779713"/>
            <a:ext cx="5286375" cy="2216150"/>
          </a:xfrm>
        </p:spPr>
        <p:txBody>
          <a:bodyPr>
            <a:noAutofit/>
          </a:bodyPr>
          <a:lstStyle>
            <a:lvl1pPr marL="0" indent="0">
              <a:buNone/>
              <a:defRPr sz="2400" baseline="0">
                <a:solidFill>
                  <a:schemeClr val="accent3">
                    <a:lumMod val="50000"/>
                  </a:schemeClr>
                </a:solidFill>
              </a:defRPr>
            </a:lvl1pPr>
            <a:lvl2pPr>
              <a:defRPr sz="2400">
                <a:solidFill>
                  <a:schemeClr val="tx1">
                    <a:lumMod val="65000"/>
                    <a:lumOff val="35000"/>
                  </a:schemeClr>
                </a:solidFill>
              </a:defRPr>
            </a:lvl2pPr>
            <a:lvl3pPr>
              <a:defRPr sz="2400">
                <a:solidFill>
                  <a:schemeClr val="tx1">
                    <a:lumMod val="65000"/>
                    <a:lumOff val="35000"/>
                  </a:schemeClr>
                </a:solidFill>
              </a:defRPr>
            </a:lvl3pPr>
            <a:lvl4pPr>
              <a:defRPr sz="2400">
                <a:solidFill>
                  <a:schemeClr val="tx1">
                    <a:lumMod val="65000"/>
                    <a:lumOff val="35000"/>
                  </a:schemeClr>
                </a:solidFill>
              </a:defRPr>
            </a:lvl4pPr>
            <a:lvl5pPr>
              <a:defRPr sz="2400">
                <a:solidFill>
                  <a:schemeClr val="tx1">
                    <a:lumMod val="65000"/>
                    <a:lumOff val="35000"/>
                  </a:schemeClr>
                </a:solidFill>
              </a:defRPr>
            </a:lvl5pPr>
          </a:lstStyle>
          <a:p>
            <a:pPr lvl="0"/>
            <a:r>
              <a:rPr lang="en-US" dirty="0"/>
              <a:t>Click to add quote text</a:t>
            </a:r>
          </a:p>
        </p:txBody>
      </p:sp>
      <p:sp>
        <p:nvSpPr>
          <p:cNvPr id="26" name="Text Placeholder 16"/>
          <p:cNvSpPr>
            <a:spLocks noGrp="1"/>
          </p:cNvSpPr>
          <p:nvPr>
            <p:ph type="body" sz="quarter" idx="14" hasCustomPrompt="1"/>
          </p:nvPr>
        </p:nvSpPr>
        <p:spPr>
          <a:xfrm>
            <a:off x="2384425" y="1157288"/>
            <a:ext cx="5883275" cy="646112"/>
          </a:xfrm>
        </p:spPr>
        <p:txBody>
          <a:bodyPr anchor="ctr">
            <a:normAutofit/>
          </a:bodyPr>
          <a:lstStyle>
            <a:lvl1pPr marL="0" indent="0">
              <a:buNone/>
              <a:defRPr sz="3600" baseline="0">
                <a:solidFill>
                  <a:schemeClr val="accent3">
                    <a:lumMod val="50000"/>
                  </a:schemeClr>
                </a:solidFill>
              </a:defRPr>
            </a:lvl1pPr>
          </a:lstStyle>
          <a:p>
            <a:pPr lvl="0"/>
            <a:r>
              <a:rPr lang="en-US" dirty="0"/>
              <a:t>Click to add Slide Headline</a:t>
            </a:r>
          </a:p>
        </p:txBody>
      </p:sp>
      <p:sp>
        <p:nvSpPr>
          <p:cNvPr id="2" name="Slide Number Placeholder 1"/>
          <p:cNvSpPr>
            <a:spLocks noGrp="1"/>
          </p:cNvSpPr>
          <p:nvPr>
            <p:ph type="sldNum" sz="quarter" idx="15"/>
          </p:nvPr>
        </p:nvSpPr>
        <p:spPr>
          <a:xfrm>
            <a:off x="2325685" y="6332948"/>
            <a:ext cx="350415" cy="338554"/>
          </a:xfrm>
        </p:spPr>
        <p:txBody>
          <a:bodyPr/>
          <a:lstStyle>
            <a:lvl1pPr>
              <a:defRPr sz="16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01959718"/>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pic>
        <p:nvPicPr>
          <p:cNvPr id="4" name="Picture 6" descr="Picture 6"/>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5" name="Rectangle 4">
            <a:extLst>
              <a:ext uri="{FF2B5EF4-FFF2-40B4-BE49-F238E27FC236}">
                <a16:creationId xmlns:a16="http://schemas.microsoft.com/office/drawing/2014/main" id="{AFE074F5-EFB6-984F-B0E2-65724356BCE8}"/>
              </a:ext>
            </a:extLst>
          </p:cNvPr>
          <p:cNvSpPr/>
          <p:nvPr userDrawn="1"/>
        </p:nvSpPr>
        <p:spPr>
          <a:xfrm>
            <a:off x="1152395" y="0"/>
            <a:ext cx="11039605" cy="6858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 name="Slide Number Placeholder 2"/>
          <p:cNvSpPr>
            <a:spLocks noGrp="1"/>
          </p:cNvSpPr>
          <p:nvPr>
            <p:ph type="sldNum" sz="quarter" idx="10"/>
          </p:nvPr>
        </p:nvSpPr>
        <p:spPr>
          <a:xfrm>
            <a:off x="2335568" y="6328495"/>
            <a:ext cx="350415" cy="338554"/>
          </a:xfrm>
        </p:spPr>
        <p:txBody>
          <a:bodyPr/>
          <a:lstStyle>
            <a:lvl1pPr>
              <a:defRPr sz="16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en-US" smtClean="0"/>
              <a:pPr/>
              <a:t>‹#›</a:t>
            </a:fld>
            <a:endParaRPr lang="en-US" dirty="0"/>
          </a:p>
        </p:txBody>
      </p:sp>
      <p:cxnSp>
        <p:nvCxnSpPr>
          <p:cNvPr id="7" name="Straight Connector 6">
            <a:extLst>
              <a:ext uri="{FF2B5EF4-FFF2-40B4-BE49-F238E27FC236}">
                <a16:creationId xmlns:a16="http://schemas.microsoft.com/office/drawing/2014/main" id="{125D90BB-CDFB-F24F-B002-2F90E78260A5}"/>
              </a:ext>
            </a:extLst>
          </p:cNvPr>
          <p:cNvCxnSpPr>
            <a:cxnSpLocks/>
          </p:cNvCxnSpPr>
          <p:nvPr userDrawn="1"/>
        </p:nvCxnSpPr>
        <p:spPr>
          <a:xfrm>
            <a:off x="2384121" y="2001772"/>
            <a:ext cx="9177402"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pic>
        <p:nvPicPr>
          <p:cNvPr id="8" name="Picture 7">
            <a:extLst>
              <a:ext uri="{FF2B5EF4-FFF2-40B4-BE49-F238E27FC236}">
                <a16:creationId xmlns:a16="http://schemas.microsoft.com/office/drawing/2014/main" id="{464318D0-91C0-A945-85E3-9719A49296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84784" y="6375748"/>
            <a:ext cx="2877363" cy="252955"/>
          </a:xfrm>
          <a:prstGeom prst="rect">
            <a:avLst/>
          </a:prstGeom>
        </p:spPr>
      </p:pic>
      <p:sp>
        <p:nvSpPr>
          <p:cNvPr id="13" name="Text Placeholder 16"/>
          <p:cNvSpPr>
            <a:spLocks noGrp="1"/>
          </p:cNvSpPr>
          <p:nvPr>
            <p:ph type="body" sz="quarter" idx="14" hasCustomPrompt="1"/>
          </p:nvPr>
        </p:nvSpPr>
        <p:spPr>
          <a:xfrm>
            <a:off x="2384425" y="1157288"/>
            <a:ext cx="5883275" cy="646112"/>
          </a:xfrm>
        </p:spPr>
        <p:txBody>
          <a:bodyPr anchor="ctr">
            <a:normAutofit/>
          </a:bodyPr>
          <a:lstStyle>
            <a:lvl1pPr marL="0" indent="0">
              <a:buNone/>
              <a:defRPr sz="3600" baseline="0">
                <a:solidFill>
                  <a:schemeClr val="accent3">
                    <a:lumMod val="50000"/>
                  </a:schemeClr>
                </a:solidFill>
              </a:defRPr>
            </a:lvl1pPr>
          </a:lstStyle>
          <a:p>
            <a:pPr lvl="0"/>
            <a:r>
              <a:rPr lang="en-US" dirty="0"/>
              <a:t>Click to add Slide Headline</a:t>
            </a:r>
          </a:p>
        </p:txBody>
      </p:sp>
      <p:sp>
        <p:nvSpPr>
          <p:cNvPr id="15" name="Text Placeholder 14"/>
          <p:cNvSpPr>
            <a:spLocks noGrp="1"/>
          </p:cNvSpPr>
          <p:nvPr>
            <p:ph type="body" sz="quarter" idx="15" hasCustomPrompt="1"/>
          </p:nvPr>
        </p:nvSpPr>
        <p:spPr>
          <a:xfrm>
            <a:off x="2393950" y="2535238"/>
            <a:ext cx="6816725" cy="3067050"/>
          </a:xfrm>
        </p:spPr>
        <p:txBody>
          <a:bodyPr/>
          <a:lstStyle>
            <a:lvl1pPr marL="347472" indent="-347472">
              <a:lnSpc>
                <a:spcPct val="100000"/>
              </a:lnSpc>
              <a:spcBef>
                <a:spcPts val="0"/>
              </a:spcBef>
              <a:spcAft>
                <a:spcPts val="2000"/>
              </a:spcAft>
              <a:defRPr baseline="0">
                <a:solidFill>
                  <a:schemeClr val="accent3">
                    <a:lumMod val="50000"/>
                  </a:schemeClr>
                </a:solidFill>
              </a:defRPr>
            </a:lvl1pPr>
          </a:lstStyle>
          <a:p>
            <a:pPr lvl="0"/>
            <a:r>
              <a:rPr lang="en-US" dirty="0"/>
              <a:t>Click to add bulleted list.</a:t>
            </a:r>
          </a:p>
          <a:p>
            <a:pPr lvl="0"/>
            <a:r>
              <a:rPr lang="en-US" dirty="0"/>
              <a:t> </a:t>
            </a:r>
          </a:p>
          <a:p>
            <a:pPr lvl="0"/>
            <a:r>
              <a:rPr lang="en-US" dirty="0"/>
              <a:t> </a:t>
            </a:r>
          </a:p>
        </p:txBody>
      </p:sp>
      <p:sp>
        <p:nvSpPr>
          <p:cNvPr id="17" name="Text Placeholder 16"/>
          <p:cNvSpPr>
            <a:spLocks noGrp="1"/>
          </p:cNvSpPr>
          <p:nvPr>
            <p:ph type="body" sz="quarter" idx="16" hasCustomPrompt="1"/>
          </p:nvPr>
        </p:nvSpPr>
        <p:spPr>
          <a:xfrm>
            <a:off x="2708275" y="6342063"/>
            <a:ext cx="5768163" cy="276225"/>
          </a:xfrm>
        </p:spPr>
        <p:txBody>
          <a:bodyPr anchor="ctr">
            <a:normAutofit/>
          </a:bodyPr>
          <a:lstStyle>
            <a:lvl1pPr marL="0" indent="0">
              <a:lnSpc>
                <a:spcPct val="100000"/>
              </a:lnSpc>
              <a:spcBef>
                <a:spcPts val="0"/>
              </a:spcBef>
              <a:buNone/>
              <a:defRPr sz="1200" i="1" baseline="0">
                <a:solidFill>
                  <a:schemeClr val="bg1">
                    <a:lumMod val="50000"/>
                  </a:schemeClr>
                </a:solidFill>
                <a:latin typeface="Calibri" panose="020F0502020204030204" pitchFamily="34" charset="0"/>
                <a:cs typeface="Calibri" panose="020F0502020204030204" pitchFamily="34" charset="0"/>
              </a:defRPr>
            </a:lvl1pPr>
          </a:lstStyle>
          <a:p>
            <a:pPr lvl="0"/>
            <a:r>
              <a:rPr lang="en-US" dirty="0"/>
              <a:t>Click to add source title</a:t>
            </a:r>
          </a:p>
        </p:txBody>
      </p:sp>
    </p:spTree>
    <p:extLst>
      <p:ext uri="{BB962C8B-B14F-4D97-AF65-F5344CB8AC3E}">
        <p14:creationId xmlns:p14="http://schemas.microsoft.com/office/powerpoint/2010/main" val="1161829552"/>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all-Out">
    <p:spTree>
      <p:nvGrpSpPr>
        <p:cNvPr id="1" name=""/>
        <p:cNvGrpSpPr/>
        <p:nvPr/>
      </p:nvGrpSpPr>
      <p:grpSpPr>
        <a:xfrm>
          <a:off x="0" y="0"/>
          <a:ext cx="0" cy="0"/>
          <a:chOff x="0" y="0"/>
          <a:chExt cx="0" cy="0"/>
        </a:xfrm>
      </p:grpSpPr>
      <p:pic>
        <p:nvPicPr>
          <p:cNvPr id="19" name="Picture 6" descr="Picture 6"/>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0" name="Rectangle 19">
            <a:extLst>
              <a:ext uri="{FF2B5EF4-FFF2-40B4-BE49-F238E27FC236}">
                <a16:creationId xmlns:a16="http://schemas.microsoft.com/office/drawing/2014/main" id="{AFE074F5-EFB6-984F-B0E2-65724356BCE8}"/>
              </a:ext>
            </a:extLst>
          </p:cNvPr>
          <p:cNvSpPr/>
          <p:nvPr userDrawn="1"/>
        </p:nvSpPr>
        <p:spPr>
          <a:xfrm>
            <a:off x="1152395" y="0"/>
            <a:ext cx="11039605" cy="6858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125D90BB-CDFB-F24F-B002-2F90E78260A5}"/>
              </a:ext>
            </a:extLst>
          </p:cNvPr>
          <p:cNvCxnSpPr>
            <a:cxnSpLocks/>
          </p:cNvCxnSpPr>
          <p:nvPr userDrawn="1"/>
        </p:nvCxnSpPr>
        <p:spPr>
          <a:xfrm>
            <a:off x="2384121" y="2001772"/>
            <a:ext cx="9177402"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pic>
        <p:nvPicPr>
          <p:cNvPr id="22" name="Picture 21">
            <a:extLst>
              <a:ext uri="{FF2B5EF4-FFF2-40B4-BE49-F238E27FC236}">
                <a16:creationId xmlns:a16="http://schemas.microsoft.com/office/drawing/2014/main" id="{464318D0-91C0-A945-85E3-9719A49296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84784" y="6375748"/>
            <a:ext cx="2877363" cy="252955"/>
          </a:xfrm>
          <a:prstGeom prst="rect">
            <a:avLst/>
          </a:prstGeom>
        </p:spPr>
      </p:pic>
      <p:sp>
        <p:nvSpPr>
          <p:cNvPr id="25" name="Straight Connector 3">
            <a:extLst>
              <a:ext uri="{FF2B5EF4-FFF2-40B4-BE49-F238E27FC236}">
                <a16:creationId xmlns:a16="http://schemas.microsoft.com/office/drawing/2014/main" id="{8BAAEE2E-CF72-D545-BE68-79823B4BCF5B}"/>
              </a:ext>
            </a:extLst>
          </p:cNvPr>
          <p:cNvSpPr/>
          <p:nvPr userDrawn="1"/>
        </p:nvSpPr>
        <p:spPr>
          <a:xfrm>
            <a:off x="2382685" y="3389704"/>
            <a:ext cx="9202993" cy="0"/>
          </a:xfrm>
          <a:prstGeom prst="line">
            <a:avLst/>
          </a:prstGeom>
          <a:ln w="19050">
            <a:solidFill>
              <a:schemeClr val="bg1">
                <a:lumMod val="50000"/>
                <a:alpha val="20000"/>
              </a:schemeClr>
            </a:solidFill>
            <a:miter/>
          </a:ln>
        </p:spPr>
        <p:txBody>
          <a:bodyPr lIns="45719" rIns="45719"/>
          <a:lstStyle/>
          <a:p>
            <a:endParaRPr dirty="0"/>
          </a:p>
        </p:txBody>
      </p:sp>
      <p:sp>
        <p:nvSpPr>
          <p:cNvPr id="26" name="Straight Connector 3">
            <a:extLst>
              <a:ext uri="{FF2B5EF4-FFF2-40B4-BE49-F238E27FC236}">
                <a16:creationId xmlns:a16="http://schemas.microsoft.com/office/drawing/2014/main" id="{D732FC46-5B10-FC46-9D01-3DDF8674D16B}"/>
              </a:ext>
            </a:extLst>
          </p:cNvPr>
          <p:cNvSpPr/>
          <p:nvPr userDrawn="1"/>
        </p:nvSpPr>
        <p:spPr>
          <a:xfrm>
            <a:off x="2382685" y="4675735"/>
            <a:ext cx="9202993" cy="0"/>
          </a:xfrm>
          <a:prstGeom prst="line">
            <a:avLst/>
          </a:prstGeom>
          <a:ln w="19050">
            <a:solidFill>
              <a:schemeClr val="bg1">
                <a:lumMod val="50000"/>
                <a:alpha val="20000"/>
              </a:schemeClr>
            </a:solidFill>
            <a:miter/>
          </a:ln>
        </p:spPr>
        <p:txBody>
          <a:bodyPr lIns="45719" rIns="45719"/>
          <a:lstStyle/>
          <a:p>
            <a:endParaRPr/>
          </a:p>
        </p:txBody>
      </p:sp>
      <p:sp>
        <p:nvSpPr>
          <p:cNvPr id="27" name="Straight Connector 3">
            <a:extLst>
              <a:ext uri="{FF2B5EF4-FFF2-40B4-BE49-F238E27FC236}">
                <a16:creationId xmlns:a16="http://schemas.microsoft.com/office/drawing/2014/main" id="{7AB9B77F-AA9C-5C47-A57B-75F33290901A}"/>
              </a:ext>
            </a:extLst>
          </p:cNvPr>
          <p:cNvSpPr/>
          <p:nvPr userDrawn="1"/>
        </p:nvSpPr>
        <p:spPr>
          <a:xfrm>
            <a:off x="2382685" y="6017521"/>
            <a:ext cx="9202993" cy="0"/>
          </a:xfrm>
          <a:prstGeom prst="line">
            <a:avLst/>
          </a:prstGeom>
          <a:ln w="19050">
            <a:solidFill>
              <a:schemeClr val="bg1">
                <a:lumMod val="50000"/>
                <a:alpha val="20000"/>
              </a:schemeClr>
            </a:solidFill>
            <a:miter/>
          </a:ln>
        </p:spPr>
        <p:txBody>
          <a:bodyPr lIns="45719" rIns="45719"/>
          <a:lstStyle/>
          <a:p>
            <a:endParaRPr/>
          </a:p>
        </p:txBody>
      </p:sp>
      <p:sp>
        <p:nvSpPr>
          <p:cNvPr id="35" name="Text Placeholder 16"/>
          <p:cNvSpPr>
            <a:spLocks noGrp="1"/>
          </p:cNvSpPr>
          <p:nvPr>
            <p:ph type="body" sz="quarter" idx="14" hasCustomPrompt="1"/>
          </p:nvPr>
        </p:nvSpPr>
        <p:spPr>
          <a:xfrm>
            <a:off x="2384425" y="1157288"/>
            <a:ext cx="5883275" cy="646112"/>
          </a:xfrm>
        </p:spPr>
        <p:txBody>
          <a:bodyPr anchor="ctr">
            <a:normAutofit/>
          </a:bodyPr>
          <a:lstStyle>
            <a:lvl1pPr marL="0" indent="0">
              <a:buNone/>
              <a:defRPr sz="3600" baseline="0">
                <a:solidFill>
                  <a:schemeClr val="accent3">
                    <a:lumMod val="50000"/>
                  </a:schemeClr>
                </a:solidFill>
              </a:defRPr>
            </a:lvl1pPr>
          </a:lstStyle>
          <a:p>
            <a:pPr lvl="0"/>
            <a:r>
              <a:rPr lang="en-US" dirty="0"/>
              <a:t>Click to add Slide Headline</a:t>
            </a:r>
          </a:p>
        </p:txBody>
      </p:sp>
      <p:sp>
        <p:nvSpPr>
          <p:cNvPr id="41" name="Text Placeholder 40"/>
          <p:cNvSpPr>
            <a:spLocks noGrp="1"/>
          </p:cNvSpPr>
          <p:nvPr>
            <p:ph type="body" sz="quarter" idx="15" hasCustomPrompt="1"/>
          </p:nvPr>
        </p:nvSpPr>
        <p:spPr>
          <a:xfrm>
            <a:off x="2457450" y="2378670"/>
            <a:ext cx="1503363" cy="923330"/>
          </a:xfrm>
        </p:spPr>
        <p:txBody>
          <a:bodyPr anchor="b">
            <a:spAutoFit/>
          </a:bodyPr>
          <a:lstStyle>
            <a:lvl1pPr marL="0" indent="0" algn="r">
              <a:lnSpc>
                <a:spcPct val="100000"/>
              </a:lnSpc>
              <a:spcBef>
                <a:spcPts val="0"/>
              </a:spcBef>
              <a:buNone/>
              <a:defRPr sz="5400">
                <a:solidFill>
                  <a:schemeClr val="accent1"/>
                </a:solidFill>
              </a:defRPr>
            </a:lvl1pPr>
          </a:lstStyle>
          <a:p>
            <a:pPr lvl="0"/>
            <a:r>
              <a:rPr lang="en-US" dirty="0"/>
              <a:t>XX%</a:t>
            </a:r>
          </a:p>
        </p:txBody>
      </p:sp>
      <p:sp>
        <p:nvSpPr>
          <p:cNvPr id="45" name="Text Placeholder 44"/>
          <p:cNvSpPr>
            <a:spLocks noGrp="1"/>
          </p:cNvSpPr>
          <p:nvPr>
            <p:ph type="body" sz="quarter" idx="18" hasCustomPrompt="1"/>
          </p:nvPr>
        </p:nvSpPr>
        <p:spPr>
          <a:xfrm>
            <a:off x="4302125" y="2448025"/>
            <a:ext cx="6832600" cy="554037"/>
          </a:xfrm>
        </p:spPr>
        <p:txBody>
          <a:bodyPr>
            <a:normAutofit/>
          </a:bodyPr>
          <a:lstStyle>
            <a:lvl1pPr marL="0" indent="0">
              <a:lnSpc>
                <a:spcPct val="100000"/>
              </a:lnSpc>
              <a:spcBef>
                <a:spcPts val="0"/>
              </a:spcBef>
              <a:buNone/>
              <a:defRPr sz="1800" baseline="0">
                <a:solidFill>
                  <a:schemeClr val="accent3">
                    <a:lumMod val="50000"/>
                  </a:schemeClr>
                </a:solidFill>
              </a:defRPr>
            </a:lvl1pPr>
          </a:lstStyle>
          <a:p>
            <a:pPr lvl="0"/>
            <a:r>
              <a:rPr lang="en-US" dirty="0"/>
              <a:t>Click to add text.</a:t>
            </a:r>
          </a:p>
        </p:txBody>
      </p:sp>
      <p:sp>
        <p:nvSpPr>
          <p:cNvPr id="47" name="Text Placeholder 40"/>
          <p:cNvSpPr>
            <a:spLocks noGrp="1"/>
          </p:cNvSpPr>
          <p:nvPr>
            <p:ph type="body" sz="quarter" idx="19" hasCustomPrompt="1"/>
          </p:nvPr>
        </p:nvSpPr>
        <p:spPr>
          <a:xfrm>
            <a:off x="2457450" y="3601170"/>
            <a:ext cx="1503363" cy="923330"/>
          </a:xfrm>
        </p:spPr>
        <p:txBody>
          <a:bodyPr anchor="b">
            <a:spAutoFit/>
          </a:bodyPr>
          <a:lstStyle>
            <a:lvl1pPr marL="0" indent="0" algn="r">
              <a:lnSpc>
                <a:spcPct val="100000"/>
              </a:lnSpc>
              <a:spcBef>
                <a:spcPts val="0"/>
              </a:spcBef>
              <a:buNone/>
              <a:defRPr sz="5400">
                <a:solidFill>
                  <a:schemeClr val="accent1"/>
                </a:solidFill>
              </a:defRPr>
            </a:lvl1pPr>
          </a:lstStyle>
          <a:p>
            <a:pPr lvl="0"/>
            <a:r>
              <a:rPr lang="en-US" dirty="0"/>
              <a:t>XX%</a:t>
            </a:r>
          </a:p>
        </p:txBody>
      </p:sp>
      <p:sp>
        <p:nvSpPr>
          <p:cNvPr id="48" name="Text Placeholder 44"/>
          <p:cNvSpPr>
            <a:spLocks noGrp="1"/>
          </p:cNvSpPr>
          <p:nvPr>
            <p:ph type="body" sz="quarter" idx="20" hasCustomPrompt="1"/>
          </p:nvPr>
        </p:nvSpPr>
        <p:spPr>
          <a:xfrm>
            <a:off x="4302125" y="3670525"/>
            <a:ext cx="6832600" cy="554037"/>
          </a:xfrm>
        </p:spPr>
        <p:txBody>
          <a:bodyPr>
            <a:normAutofit/>
          </a:bodyPr>
          <a:lstStyle>
            <a:lvl1pPr marL="0" indent="0">
              <a:lnSpc>
                <a:spcPct val="100000"/>
              </a:lnSpc>
              <a:spcBef>
                <a:spcPts val="0"/>
              </a:spcBef>
              <a:buNone/>
              <a:defRPr sz="1800" baseline="0">
                <a:solidFill>
                  <a:schemeClr val="accent3">
                    <a:lumMod val="50000"/>
                  </a:schemeClr>
                </a:solidFill>
              </a:defRPr>
            </a:lvl1pPr>
          </a:lstStyle>
          <a:p>
            <a:pPr lvl="0"/>
            <a:r>
              <a:rPr lang="en-US" dirty="0"/>
              <a:t>Click to add text.</a:t>
            </a:r>
          </a:p>
        </p:txBody>
      </p:sp>
      <p:sp>
        <p:nvSpPr>
          <p:cNvPr id="49" name="Text Placeholder 40"/>
          <p:cNvSpPr>
            <a:spLocks noGrp="1"/>
          </p:cNvSpPr>
          <p:nvPr>
            <p:ph type="body" sz="quarter" idx="21" hasCustomPrompt="1"/>
          </p:nvPr>
        </p:nvSpPr>
        <p:spPr>
          <a:xfrm>
            <a:off x="2457450" y="4884025"/>
            <a:ext cx="1503363" cy="923330"/>
          </a:xfrm>
        </p:spPr>
        <p:txBody>
          <a:bodyPr anchor="b">
            <a:spAutoFit/>
          </a:bodyPr>
          <a:lstStyle>
            <a:lvl1pPr marL="0" indent="0" algn="r">
              <a:lnSpc>
                <a:spcPct val="100000"/>
              </a:lnSpc>
              <a:spcBef>
                <a:spcPts val="0"/>
              </a:spcBef>
              <a:buNone/>
              <a:defRPr sz="5400">
                <a:solidFill>
                  <a:schemeClr val="accent1"/>
                </a:solidFill>
              </a:defRPr>
            </a:lvl1pPr>
          </a:lstStyle>
          <a:p>
            <a:pPr lvl="0"/>
            <a:r>
              <a:rPr lang="en-US" dirty="0"/>
              <a:t>XX%</a:t>
            </a:r>
          </a:p>
        </p:txBody>
      </p:sp>
      <p:sp>
        <p:nvSpPr>
          <p:cNvPr id="50" name="Text Placeholder 44"/>
          <p:cNvSpPr>
            <a:spLocks noGrp="1"/>
          </p:cNvSpPr>
          <p:nvPr>
            <p:ph type="body" sz="quarter" idx="22" hasCustomPrompt="1"/>
          </p:nvPr>
        </p:nvSpPr>
        <p:spPr>
          <a:xfrm>
            <a:off x="4302125" y="4953380"/>
            <a:ext cx="6832600" cy="554037"/>
          </a:xfrm>
        </p:spPr>
        <p:txBody>
          <a:bodyPr>
            <a:normAutofit/>
          </a:bodyPr>
          <a:lstStyle>
            <a:lvl1pPr marL="0" indent="0">
              <a:lnSpc>
                <a:spcPct val="100000"/>
              </a:lnSpc>
              <a:spcBef>
                <a:spcPts val="0"/>
              </a:spcBef>
              <a:buNone/>
              <a:defRPr sz="1800" baseline="0">
                <a:solidFill>
                  <a:schemeClr val="accent3">
                    <a:lumMod val="50000"/>
                  </a:schemeClr>
                </a:solidFill>
              </a:defRPr>
            </a:lvl1pPr>
          </a:lstStyle>
          <a:p>
            <a:pPr lvl="0"/>
            <a:r>
              <a:rPr lang="en-US" dirty="0"/>
              <a:t>Click to add text.</a:t>
            </a:r>
          </a:p>
        </p:txBody>
      </p:sp>
      <p:sp>
        <p:nvSpPr>
          <p:cNvPr id="2" name="Slide Number Placeholder 1"/>
          <p:cNvSpPr>
            <a:spLocks noGrp="1"/>
          </p:cNvSpPr>
          <p:nvPr>
            <p:ph type="sldNum" sz="quarter" idx="23"/>
          </p:nvPr>
        </p:nvSpPr>
        <p:spPr>
          <a:xfrm>
            <a:off x="2341697" y="6316472"/>
            <a:ext cx="350415" cy="338554"/>
          </a:xfrm>
        </p:spPr>
        <p:txBody>
          <a:bodyPr/>
          <a:lstStyle>
            <a:lvl1pPr>
              <a:defRPr sz="16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686265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5.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634C4C-04AC-AC4F-ACE6-2B5F439B90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80E17D-F025-5B47-BBCA-567E82FEDE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D9D35-5C64-2447-96E0-196BD2B711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9DCF-A655-D245-A1D1-2312F5A710FC}" type="datetimeFigureOut">
              <a:rPr lang="en-US" smtClean="0"/>
              <a:t>6/1/2022</a:t>
            </a:fld>
            <a:endParaRPr lang="en-US"/>
          </a:p>
        </p:txBody>
      </p:sp>
      <p:sp>
        <p:nvSpPr>
          <p:cNvPr id="5" name="Footer Placeholder 4">
            <a:extLst>
              <a:ext uri="{FF2B5EF4-FFF2-40B4-BE49-F238E27FC236}">
                <a16:creationId xmlns:a16="http://schemas.microsoft.com/office/drawing/2014/main" id="{3A22BF68-1A6A-334D-83B6-EC1EA5C8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CD815F-5DCD-0046-97DF-E159D06B9C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79606-40CF-044E-92DA-8E00A0629D78}" type="slidenum">
              <a:rPr lang="en-US" smtClean="0"/>
              <a:t>‹#›</a:t>
            </a:fld>
            <a:endParaRPr lang="en-US"/>
          </a:p>
        </p:txBody>
      </p:sp>
    </p:spTree>
    <p:extLst>
      <p:ext uri="{BB962C8B-B14F-4D97-AF65-F5344CB8AC3E}">
        <p14:creationId xmlns:p14="http://schemas.microsoft.com/office/powerpoint/2010/main" val="438372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rPr dirty="0"/>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073918" y="6400413"/>
            <a:ext cx="279883" cy="276999"/>
          </a:xfrm>
          <a:prstGeom prst="rect">
            <a:avLst/>
          </a:prstGeom>
          <a:ln w="12700">
            <a:miter lim="400000"/>
          </a:ln>
        </p:spPr>
        <p:txBody>
          <a:bodyPr wrap="none" lIns="45719" rIns="45719" anchor="ctr">
            <a:spAutoFit/>
          </a:bodyPr>
          <a:lstStyle>
            <a:lvl1pPr algn="r">
              <a:defRPr sz="1200">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66678049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ransition spd="med"/>
  <p:hf hdr="0" ftr="0" dt="0"/>
  <p:txStyles>
    <p:titleStyle>
      <a:lvl1pPr marL="0" marR="0" indent="0" algn="l" defTabSz="914400" rtl="0" eaLnBrk="1" latinLnBrk="0" hangingPunct="1">
        <a:lnSpc>
          <a:spcPct val="90000"/>
        </a:lnSpc>
        <a:spcBef>
          <a:spcPts val="0"/>
        </a:spcBef>
        <a:spcAft>
          <a:spcPts val="0"/>
        </a:spcAft>
        <a:buClrTx/>
        <a:buSzTx/>
        <a:buFontTx/>
        <a:buNone/>
        <a:tabLst/>
        <a:defRPr sz="3600" b="0" i="0" u="none" strike="noStrike" cap="none" spc="0" baseline="0">
          <a:ln>
            <a:noFill/>
          </a:ln>
          <a:solidFill>
            <a:schemeClr val="accent3">
              <a:lumMod val="50000"/>
            </a:schemeClr>
          </a:solidFill>
          <a:uFillTx/>
          <a:latin typeface="Open Sans Light" panose="020B0306030504020204" pitchFamily="34" charset="0"/>
          <a:ea typeface="Open Sans Light" panose="020B0306030504020204" pitchFamily="34" charset="0"/>
          <a:cs typeface="Open Sans Light" panose="020B0306030504020204" pitchFamily="34" charset="0"/>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chemeClr val="accent3">
              <a:lumMod val="50000"/>
            </a:schemeClr>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chemeClr val="accent3">
              <a:lumMod val="50000"/>
            </a:schemeClr>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2pPr>
      <a:lvl3pPr marL="1234439" marR="0" indent="-320039" algn="l" defTabSz="914400" rtl="0"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chemeClr val="accent3">
              <a:lumMod val="50000"/>
            </a:schemeClr>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chemeClr val="accent3">
              <a:lumMod val="50000"/>
            </a:schemeClr>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chemeClr val="accent3">
              <a:lumMod val="50000"/>
            </a:schemeClr>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Regular"/>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Open Sans Regular"/>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Open Sans Regular"/>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Open Sans Regular"/>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Open Sans Regular"/>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Open Sans Regular"/>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Open Sans Regular"/>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Open Sans Regular"/>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Open Sans Regular"/>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Open Sans Regular"/>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Open Sans Regular"/>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Open Sans Regular"/>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Open Sans Regular"/>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Open Sans 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6BBDE75-3BF7-2C4B-8757-B7194C45DF37}" type="datetimeFigureOut">
              <a:rPr lang="en-US" smtClean="0"/>
              <a:t>6/1/2022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76FDF7-86D1-8A4D-A3C3-975EDD2C7C37}" type="slidenum">
              <a:rPr lang="en-US" smtClean="0"/>
              <a:t>‹#›</a:t>
            </a:fld>
            <a:endParaRPr lang="en-US" dirty="0"/>
          </a:p>
        </p:txBody>
      </p:sp>
    </p:spTree>
    <p:extLst>
      <p:ext uri="{BB962C8B-B14F-4D97-AF65-F5344CB8AC3E}">
        <p14:creationId xmlns:p14="http://schemas.microsoft.com/office/powerpoint/2010/main" val="14112597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6814038"/>
          </a:xfrm>
          <a:prstGeom prst="rect">
            <a:avLst/>
          </a:prstGeom>
          <a:solidFill>
            <a:schemeClr val="bg1">
              <a:lumMod val="75000"/>
              <a:alpha val="60000"/>
            </a:schemeClr>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0417" y="6298265"/>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6/1/2022</a:t>
            </a:fld>
            <a:endParaRPr lang="en-US"/>
          </a:p>
        </p:txBody>
      </p:sp>
      <p:sp>
        <p:nvSpPr>
          <p:cNvPr id="5" name="Footer Placeholder 4"/>
          <p:cNvSpPr>
            <a:spLocks noGrp="1"/>
          </p:cNvSpPr>
          <p:nvPr>
            <p:ph type="ftr" sz="quarter" idx="3"/>
          </p:nvPr>
        </p:nvSpPr>
        <p:spPr>
          <a:xfrm>
            <a:off x="1066800" y="6298265"/>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1108209" y="6309861"/>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pic>
        <p:nvPicPr>
          <p:cNvPr id="10" name="Picture 9">
            <a:extLst>
              <a:ext uri="{FF2B5EF4-FFF2-40B4-BE49-F238E27FC236}">
                <a16:creationId xmlns:a16="http://schemas.microsoft.com/office/drawing/2014/main" id="{14CB8D56-C8DC-41F5-8FB6-21AD29C99BB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61807" y="5979088"/>
            <a:ext cx="1064603" cy="832104"/>
          </a:xfrm>
          <a:prstGeom prst="rect">
            <a:avLst/>
          </a:prstGeom>
        </p:spPr>
      </p:pic>
    </p:spTree>
    <p:extLst>
      <p:ext uri="{BB962C8B-B14F-4D97-AF65-F5344CB8AC3E}">
        <p14:creationId xmlns:p14="http://schemas.microsoft.com/office/powerpoint/2010/main" val="35201699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l" defTabSz="914400" rtl="0" eaLnBrk="1" latinLnBrk="0" hangingPunct="1">
        <a:lnSpc>
          <a:spcPct val="90000"/>
        </a:lnSpc>
        <a:spcBef>
          <a:spcPct val="0"/>
        </a:spcBef>
        <a:buNone/>
        <a:defRPr lang="en-US" sz="4800" i="1"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6/1/2022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9744865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A28181-2D31-4934-B29E-E731981C5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7EFE58-EA03-45A1-B5AF-76719D347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C3FB0-D9C9-4F16-81BE-CF323437D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44920-7D37-4A4A-8FFE-D5C02632CAD2}" type="datetimeFigureOut">
              <a:rPr lang="en-US" smtClean="0"/>
              <a:t>6/1/2022</a:t>
            </a:fld>
            <a:endParaRPr lang="en-US"/>
          </a:p>
        </p:txBody>
      </p:sp>
      <p:sp>
        <p:nvSpPr>
          <p:cNvPr id="5" name="Footer Placeholder 4">
            <a:extLst>
              <a:ext uri="{FF2B5EF4-FFF2-40B4-BE49-F238E27FC236}">
                <a16:creationId xmlns:a16="http://schemas.microsoft.com/office/drawing/2014/main" id="{117A52B3-A165-450E-91C2-60F34D2DE4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C9876-0ACA-4DEA-960E-98BA4CA823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12292-149B-4734-93EE-D41C057A8E85}" type="slidenum">
              <a:rPr lang="en-US" smtClean="0"/>
              <a:t>‹#›</a:t>
            </a:fld>
            <a:endParaRPr lang="en-US"/>
          </a:p>
        </p:txBody>
      </p:sp>
    </p:spTree>
    <p:extLst>
      <p:ext uri="{BB962C8B-B14F-4D97-AF65-F5344CB8AC3E}">
        <p14:creationId xmlns:p14="http://schemas.microsoft.com/office/powerpoint/2010/main" val="242617090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1" y="593367"/>
            <a:ext cx="11360799" cy="763599"/>
          </a:xfrm>
          <a:prstGeom prst="rect">
            <a:avLst/>
          </a:prstGeom>
          <a:noFill/>
          <a:ln>
            <a:noFill/>
          </a:ln>
        </p:spPr>
        <p:txBody>
          <a:bodyPr lIns="91425" tIns="91425" rIns="91425" bIns="91425" anchor="t" anchorCtr="0"/>
          <a:lstStyle>
            <a:lvl1pPr lvl="0" rt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rtl="0">
              <a:spcBef>
                <a:spcPts val="0"/>
              </a:spcBef>
              <a:buClr>
                <a:schemeClr val="dk1"/>
              </a:buClr>
              <a:buSzPct val="100000"/>
              <a:buFont typeface="Oswald"/>
              <a:buNone/>
              <a:defRPr sz="3000">
                <a:solidFill>
                  <a:schemeClr val="dk1"/>
                </a:solidFill>
                <a:latin typeface="Oswald"/>
                <a:ea typeface="Oswald"/>
                <a:cs typeface="Oswald"/>
                <a:sym typeface="Oswald"/>
              </a:defRPr>
            </a:lvl2pPr>
            <a:lvl3pPr lvl="2" rtl="0">
              <a:spcBef>
                <a:spcPts val="0"/>
              </a:spcBef>
              <a:buClr>
                <a:schemeClr val="dk1"/>
              </a:buClr>
              <a:buSzPct val="100000"/>
              <a:buFont typeface="Oswald"/>
              <a:buNone/>
              <a:defRPr sz="3000">
                <a:solidFill>
                  <a:schemeClr val="dk1"/>
                </a:solidFill>
                <a:latin typeface="Oswald"/>
                <a:ea typeface="Oswald"/>
                <a:cs typeface="Oswald"/>
                <a:sym typeface="Oswald"/>
              </a:defRPr>
            </a:lvl3pPr>
            <a:lvl4pPr lvl="3" rtl="0">
              <a:spcBef>
                <a:spcPts val="0"/>
              </a:spcBef>
              <a:buClr>
                <a:schemeClr val="dk1"/>
              </a:buClr>
              <a:buSzPct val="100000"/>
              <a:buFont typeface="Oswald"/>
              <a:buNone/>
              <a:defRPr sz="3000">
                <a:solidFill>
                  <a:schemeClr val="dk1"/>
                </a:solidFill>
                <a:latin typeface="Oswald"/>
                <a:ea typeface="Oswald"/>
                <a:cs typeface="Oswald"/>
                <a:sym typeface="Oswald"/>
              </a:defRPr>
            </a:lvl4pPr>
            <a:lvl5pPr lvl="4" rtl="0">
              <a:spcBef>
                <a:spcPts val="0"/>
              </a:spcBef>
              <a:buClr>
                <a:schemeClr val="dk1"/>
              </a:buClr>
              <a:buSzPct val="100000"/>
              <a:buFont typeface="Oswald"/>
              <a:buNone/>
              <a:defRPr sz="3000">
                <a:solidFill>
                  <a:schemeClr val="dk1"/>
                </a:solidFill>
                <a:latin typeface="Oswald"/>
                <a:ea typeface="Oswald"/>
                <a:cs typeface="Oswald"/>
                <a:sym typeface="Oswald"/>
              </a:defRPr>
            </a:lvl5pPr>
            <a:lvl6pPr lvl="5" rtl="0">
              <a:spcBef>
                <a:spcPts val="0"/>
              </a:spcBef>
              <a:buClr>
                <a:schemeClr val="dk1"/>
              </a:buClr>
              <a:buSzPct val="100000"/>
              <a:buFont typeface="Oswald"/>
              <a:buNone/>
              <a:defRPr sz="3000">
                <a:solidFill>
                  <a:schemeClr val="dk1"/>
                </a:solidFill>
                <a:latin typeface="Oswald"/>
                <a:ea typeface="Oswald"/>
                <a:cs typeface="Oswald"/>
                <a:sym typeface="Oswald"/>
              </a:defRPr>
            </a:lvl6pPr>
            <a:lvl7pPr lvl="6" rtl="0">
              <a:spcBef>
                <a:spcPts val="0"/>
              </a:spcBef>
              <a:buClr>
                <a:schemeClr val="dk1"/>
              </a:buClr>
              <a:buSzPct val="100000"/>
              <a:buFont typeface="Oswald"/>
              <a:buNone/>
              <a:defRPr sz="3000">
                <a:solidFill>
                  <a:schemeClr val="dk1"/>
                </a:solidFill>
                <a:latin typeface="Oswald"/>
                <a:ea typeface="Oswald"/>
                <a:cs typeface="Oswald"/>
                <a:sym typeface="Oswald"/>
              </a:defRPr>
            </a:lvl7pPr>
            <a:lvl8pPr lvl="7" rtl="0">
              <a:spcBef>
                <a:spcPts val="0"/>
              </a:spcBef>
              <a:buClr>
                <a:schemeClr val="dk1"/>
              </a:buClr>
              <a:buSzPct val="100000"/>
              <a:buFont typeface="Oswald"/>
              <a:buNone/>
              <a:defRPr sz="3000">
                <a:solidFill>
                  <a:schemeClr val="dk1"/>
                </a:solidFill>
                <a:latin typeface="Oswald"/>
                <a:ea typeface="Oswald"/>
                <a:cs typeface="Oswald"/>
                <a:sym typeface="Oswald"/>
              </a:defRPr>
            </a:lvl8pPr>
            <a:lvl9pPr lvl="8" rtl="0">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415601" y="1536633"/>
            <a:ext cx="11360799" cy="45552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11320334" y="6241345"/>
            <a:ext cx="731599" cy="524800"/>
          </a:xfrm>
          <a:prstGeom prst="rect">
            <a:avLst/>
          </a:prstGeom>
          <a:noFill/>
          <a:ln>
            <a:noFill/>
          </a:ln>
        </p:spPr>
        <p:txBody>
          <a:bodyPr lIns="91425" tIns="91425" rIns="91425" bIns="91425" anchor="ctr" anchorCtr="0">
            <a:noAutofit/>
          </a:bodyPr>
          <a:lstStyle/>
          <a:p>
            <a:pPr algn="r"/>
            <a:fld id="{00000000-1234-1234-1234-123412341234}" type="slidenum">
              <a:rPr lang="en" sz="1333" smtClean="0">
                <a:solidFill>
                  <a:schemeClr val="accent3"/>
                </a:solidFill>
                <a:latin typeface="Average"/>
                <a:ea typeface="Average"/>
                <a:cs typeface="Average"/>
                <a:sym typeface="Average"/>
              </a:rPr>
              <a:pPr algn="r"/>
              <a:t>‹#›</a:t>
            </a:fld>
            <a:endParaRPr lang="en" sz="1333">
              <a:solidFill>
                <a:schemeClr val="accent3"/>
              </a:solidFill>
              <a:latin typeface="Average"/>
              <a:ea typeface="Average"/>
              <a:cs typeface="Average"/>
              <a:sym typeface="Average"/>
            </a:endParaRPr>
          </a:p>
        </p:txBody>
      </p:sp>
    </p:spTree>
    <p:extLst>
      <p:ext uri="{BB962C8B-B14F-4D97-AF65-F5344CB8AC3E}">
        <p14:creationId xmlns:p14="http://schemas.microsoft.com/office/powerpoint/2010/main" val="1495004441"/>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6/1/2022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1247161356"/>
      </p:ext>
    </p:extLst>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pos="2568">
          <p15:clr>
            <a:srgbClr val="F26B43"/>
          </p15:clr>
        </p15:guide>
        <p15:guide id="3" pos="288">
          <p15:clr>
            <a:srgbClr val="5ACBF0"/>
          </p15:clr>
        </p15:guide>
        <p15:guide id="4" pos="7392">
          <p15:clr>
            <a:srgbClr val="5ACBF0"/>
          </p15:clr>
        </p15:guide>
        <p15:guide id="5" orient="horz" pos="576">
          <p15:clr>
            <a:srgbClr val="5ACBF0"/>
          </p15:clr>
        </p15:guide>
        <p15:guide id="6" orient="horz" pos="3744">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4DA28-6BF7-46C2-A21D-45163E1199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97F1DD-D366-4E36-A8FB-348B0D1CC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51EEA-6A69-4A72-A04A-750E3F469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2260F-FBF2-477B-8116-8564DB1FB887}" type="datetimeFigureOut">
              <a:rPr lang="en-US" smtClean="0"/>
              <a:t>6/1/2022</a:t>
            </a:fld>
            <a:endParaRPr lang="en-US"/>
          </a:p>
        </p:txBody>
      </p:sp>
      <p:sp>
        <p:nvSpPr>
          <p:cNvPr id="5" name="Footer Placeholder 4">
            <a:extLst>
              <a:ext uri="{FF2B5EF4-FFF2-40B4-BE49-F238E27FC236}">
                <a16:creationId xmlns:a16="http://schemas.microsoft.com/office/drawing/2014/main" id="{F476AFD3-793B-4E93-A09D-31CB502C2A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3611D3-4C6F-485D-935A-A65057394E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44A62-AF2E-4380-86B2-5AC3BCE10E8A}" type="slidenum">
              <a:rPr lang="en-US" smtClean="0"/>
              <a:t>‹#›</a:t>
            </a:fld>
            <a:endParaRPr lang="en-US"/>
          </a:p>
        </p:txBody>
      </p:sp>
    </p:spTree>
    <p:extLst>
      <p:ext uri="{BB962C8B-B14F-4D97-AF65-F5344CB8AC3E}">
        <p14:creationId xmlns:p14="http://schemas.microsoft.com/office/powerpoint/2010/main" val="175104139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4DA28-6BF7-46C2-A21D-45163E1199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97F1DD-D366-4E36-A8FB-348B0D1CC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51EEA-6A69-4A72-A04A-750E3F469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2260F-FBF2-477B-8116-8564DB1FB887}" type="datetimeFigureOut">
              <a:rPr lang="en-US" smtClean="0"/>
              <a:t>6/1/2022</a:t>
            </a:fld>
            <a:endParaRPr lang="en-US"/>
          </a:p>
        </p:txBody>
      </p:sp>
      <p:sp>
        <p:nvSpPr>
          <p:cNvPr id="5" name="Footer Placeholder 4">
            <a:extLst>
              <a:ext uri="{FF2B5EF4-FFF2-40B4-BE49-F238E27FC236}">
                <a16:creationId xmlns:a16="http://schemas.microsoft.com/office/drawing/2014/main" id="{F476AFD3-793B-4E93-A09D-31CB502C2A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3611D3-4C6F-485D-935A-A65057394E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44A62-AF2E-4380-86B2-5AC3BCE10E8A}" type="slidenum">
              <a:rPr lang="en-US" smtClean="0"/>
              <a:t>‹#›</a:t>
            </a:fld>
            <a:endParaRPr lang="en-US"/>
          </a:p>
        </p:txBody>
      </p:sp>
      <p:pic>
        <p:nvPicPr>
          <p:cNvPr id="7" name="Picture 6">
            <a:extLst>
              <a:ext uri="{FF2B5EF4-FFF2-40B4-BE49-F238E27FC236}">
                <a16:creationId xmlns:a16="http://schemas.microsoft.com/office/drawing/2014/main" id="{CDBA1A58-9CAD-4C95-AE8A-9C42BEA51643}"/>
              </a:ext>
            </a:extLst>
          </p:cNvPr>
          <p:cNvPicPr>
            <a:picLocks noChangeAspect="1"/>
          </p:cNvPicPr>
          <p:nvPr userDrawn="1"/>
        </p:nvPicPr>
        <p:blipFill>
          <a:blip r:embed="rId13"/>
          <a:stretch>
            <a:fillRect/>
          </a:stretch>
        </p:blipFill>
        <p:spPr>
          <a:xfrm>
            <a:off x="0" y="-1"/>
            <a:ext cx="12192000" cy="6858001"/>
          </a:xfrm>
          <a:prstGeom prst="rect">
            <a:avLst/>
          </a:prstGeom>
        </p:spPr>
      </p:pic>
    </p:spTree>
    <p:extLst>
      <p:ext uri="{BB962C8B-B14F-4D97-AF65-F5344CB8AC3E}">
        <p14:creationId xmlns:p14="http://schemas.microsoft.com/office/powerpoint/2010/main" val="16965656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hangingtogether.org/tag/BRI/" TargetMode="External"/><Relationship Id="rId4" Type="http://schemas.openxmlformats.org/officeDocument/2006/relationships/hyperlink" Target="https://hangingtogether.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image" Target="../media/image22.jpg"/><Relationship Id="rId1" Type="http://schemas.openxmlformats.org/officeDocument/2006/relationships/slideLayout" Target="../slideLayouts/slideLayout13.xml"/><Relationship Id="rId5" Type="http://schemas.openxmlformats.org/officeDocument/2006/relationships/hyperlink" Target="https://inorms.net/activities/research-evaluation-working-group/" TargetMode="External"/><Relationship Id="rId4" Type="http://schemas.openxmlformats.org/officeDocument/2006/relationships/hyperlink" Target="http://www.leidenmanifesto.or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rec.ri.cmu.edu/" TargetMode="External"/><Relationship Id="rId2" Type="http://schemas.openxmlformats.org/officeDocument/2006/relationships/image" Target="../media/image34.png"/><Relationship Id="rId1" Type="http://schemas.openxmlformats.org/officeDocument/2006/relationships/slideLayout" Target="../slideLayouts/slideLayout100.xml"/><Relationship Id="rId4" Type="http://schemas.openxmlformats.org/officeDocument/2006/relationships/hyperlink" Target="https://www.sei.cmu.edu/"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6.tiff"/><Relationship Id="rId7" Type="http://schemas.openxmlformats.org/officeDocument/2006/relationships/image" Target="../media/image40.tiff"/><Relationship Id="rId2" Type="http://schemas.openxmlformats.org/officeDocument/2006/relationships/image" Target="../media/image35.tiff"/><Relationship Id="rId1" Type="http://schemas.openxmlformats.org/officeDocument/2006/relationships/slideLayout" Target="../slideLayouts/slideLayout98.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library.cmu.edu/services/research-metrics" TargetMode="External"/><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98.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3" Type="http://schemas.openxmlformats.org/officeDocument/2006/relationships/hyperlink" Target="https://www.brighttalk.com/webcast/13819/317033" TargetMode="External"/><Relationship Id="rId2" Type="http://schemas.openxmlformats.org/officeDocument/2006/relationships/hyperlink" Target="https://thebibliomagician.wordpress.com/competencies/" TargetMode="External"/><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2" Type="http://schemas.openxmlformats.org/officeDocument/2006/relationships/hyperlink" Target="mailto:matthewm@andrew.cmu.edu" TargetMode="External"/><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hyperlink" Target="https://www.oclc.org/research/events/2022/social-interoperability-workshop-6-14.html" TargetMode="External"/><Relationship Id="rId7"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14.png"/><Relationship Id="rId10" Type="http://schemas.microsoft.com/office/2007/relationships/diagramDrawing" Target="../diagrams/drawing2.xml"/><Relationship Id="rId4" Type="http://schemas.openxmlformats.org/officeDocument/2006/relationships/hyperlink" Target="https://www.oclc.org/research/events/2022/social-interoperability-workshop-6-21.html" TargetMode="External"/><Relationship Id="rId9" Type="http://schemas.openxmlformats.org/officeDocument/2006/relationships/diagramColors" Target="../diagrams/colors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hyperlink" Target="https://www.google.com/url?q=https://www.ala.org/acrl/publications/whitepapers/presidential&amp;sa=D&amp;source=docs&amp;ust=1636646147363000&amp;usg=AOvVaw2if-Nc_kUMVTYvu7yKvGM7" TargetMode="External"/><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80.png"/><Relationship Id="rId4" Type="http://schemas.openxmlformats.org/officeDocument/2006/relationships/image" Target="../media/image79.svg"/></Relationships>
</file>

<file path=ppt/slides/_rels/slide4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18" Type="http://schemas.openxmlformats.org/officeDocument/2006/relationships/image" Target="../media/image103.png"/><Relationship Id="rId3" Type="http://schemas.openxmlformats.org/officeDocument/2006/relationships/diagramData" Target="../diagrams/data4.xml"/><Relationship Id="rId21" Type="http://schemas.openxmlformats.org/officeDocument/2006/relationships/image" Target="../media/image106.svg"/><Relationship Id="rId7" Type="http://schemas.microsoft.com/office/2007/relationships/diagramDrawing" Target="../diagrams/drawing4.xml"/><Relationship Id="rId12" Type="http://schemas.openxmlformats.org/officeDocument/2006/relationships/image" Target="../media/image97.png"/><Relationship Id="rId17" Type="http://schemas.openxmlformats.org/officeDocument/2006/relationships/image" Target="../media/image102.svg"/><Relationship Id="rId2" Type="http://schemas.openxmlformats.org/officeDocument/2006/relationships/notesSlide" Target="../notesSlides/notesSlide10.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24.xml"/><Relationship Id="rId6" Type="http://schemas.openxmlformats.org/officeDocument/2006/relationships/diagramColors" Target="../diagrams/colors4.xml"/><Relationship Id="rId11" Type="http://schemas.openxmlformats.org/officeDocument/2006/relationships/image" Target="../media/image96.svg"/><Relationship Id="rId5" Type="http://schemas.openxmlformats.org/officeDocument/2006/relationships/diagramQuickStyle" Target="../diagrams/quickStyle4.xml"/><Relationship Id="rId15" Type="http://schemas.openxmlformats.org/officeDocument/2006/relationships/image" Target="../media/image100.svg"/><Relationship Id="rId10" Type="http://schemas.openxmlformats.org/officeDocument/2006/relationships/image" Target="../media/image95.png"/><Relationship Id="rId19" Type="http://schemas.openxmlformats.org/officeDocument/2006/relationships/image" Target="../media/image104.svg"/><Relationship Id="rId4" Type="http://schemas.openxmlformats.org/officeDocument/2006/relationships/diagramLayout" Target="../diagrams/layout4.xml"/><Relationship Id="rId9" Type="http://schemas.openxmlformats.org/officeDocument/2006/relationships/image" Target="../media/image94.svg"/><Relationship Id="rId14" Type="http://schemas.openxmlformats.org/officeDocument/2006/relationships/image" Target="../media/image9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96.sv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image" Target="../media/image111.png"/><Relationship Id="rId5" Type="http://schemas.openxmlformats.org/officeDocument/2006/relationships/image" Target="../media/image110.jpeg"/><Relationship Id="rId10" Type="http://schemas.openxmlformats.org/officeDocument/2006/relationships/image" Target="../media/image115.png"/><Relationship Id="rId4" Type="http://schemas.openxmlformats.org/officeDocument/2006/relationships/image" Target="../media/image109.jpeg"/><Relationship Id="rId9" Type="http://schemas.openxmlformats.org/officeDocument/2006/relationships/image" Target="../media/image114.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mailto:w-mischo@Illinois.edu" TargetMode="External"/><Relationship Id="rId7" Type="http://schemas.openxmlformats.org/officeDocument/2006/relationships/image" Target="../media/image19.jpg"/><Relationship Id="rId2" Type="http://schemas.openxmlformats.org/officeDocument/2006/relationships/image" Target="../media/image17.jp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mailto:cabada@Illinois.edu" TargetMode="External"/><Relationship Id="rId4" Type="http://schemas.openxmlformats.org/officeDocument/2006/relationships/hyperlink" Target="mailto:schlemba@Illinois.edu" TargetMode="External"/><Relationship Id="rId9" Type="http://schemas.openxmlformats.org/officeDocument/2006/relationships/image" Target="../media/image21.jp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xml"/><Relationship Id="rId1" Type="http://schemas.openxmlformats.org/officeDocument/2006/relationships/slideLayout" Target="../slideLayouts/slideLayout60.xml"/><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98.sv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8.xml"/><Relationship Id="rId5" Type="http://schemas.openxmlformats.org/officeDocument/2006/relationships/image" Target="../media/image123.png"/><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86.svg"/></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76.xml"/><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86.xml"/><Relationship Id="rId5" Type="http://schemas.openxmlformats.org/officeDocument/2006/relationships/hyperlink" Target="https://pixabay.com/en/yellow-round-circle-paint-brush-1210520/" TargetMode="External"/><Relationship Id="rId4" Type="http://schemas.openxmlformats.org/officeDocument/2006/relationships/image" Target="../media/image13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88.svg"/></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90.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93.png"/><Relationship Id="rId7"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94.svg"/></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86.xml"/><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3.xml"/><Relationship Id="rId1" Type="http://schemas.openxmlformats.org/officeDocument/2006/relationships/slideLayout" Target="../slideLayouts/slideLayout41.xml"/><Relationship Id="rId5" Type="http://schemas.openxmlformats.org/officeDocument/2006/relationships/image" Target="../media/image3.png"/><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hyperlink" Target="https://pixabay.com/illustrations/thank-you-text-message-note-394180/" TargetMode="External"/><Relationship Id="rId2" Type="http://schemas.openxmlformats.org/officeDocument/2006/relationships/notesSlide" Target="../notesSlides/notesSlide34.xml"/><Relationship Id="rId1" Type="http://schemas.openxmlformats.org/officeDocument/2006/relationships/slideLayout" Target="../slideLayouts/slideLayout8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C9A43-D6BD-3FEA-0D72-BD4CB97E5CAA}"/>
              </a:ext>
            </a:extLst>
          </p:cNvPr>
          <p:cNvPicPr>
            <a:picLocks noChangeAspect="1"/>
          </p:cNvPicPr>
          <p:nvPr/>
        </p:nvPicPr>
        <p:blipFill>
          <a:blip r:embed="rId3"/>
          <a:stretch>
            <a:fillRect/>
          </a:stretch>
        </p:blipFill>
        <p:spPr>
          <a:xfrm>
            <a:off x="6370509" y="0"/>
            <a:ext cx="5821491" cy="6858000"/>
          </a:xfrm>
          <a:prstGeom prst="rect">
            <a:avLst/>
          </a:prstGeom>
        </p:spPr>
      </p:pic>
      <p:sp>
        <p:nvSpPr>
          <p:cNvPr id="5" name="TextBox 4">
            <a:extLst>
              <a:ext uri="{FF2B5EF4-FFF2-40B4-BE49-F238E27FC236}">
                <a16:creationId xmlns:a16="http://schemas.microsoft.com/office/drawing/2014/main" id="{BA5F192C-C72C-F307-2C9C-306598BD9F2C}"/>
              </a:ext>
            </a:extLst>
          </p:cNvPr>
          <p:cNvSpPr txBox="1"/>
          <p:nvPr/>
        </p:nvSpPr>
        <p:spPr>
          <a:xfrm>
            <a:off x="454384" y="1549400"/>
            <a:ext cx="5367108"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OCLC Research blog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Subscribe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https://hangingtogether.org/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Series on BRI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https://hangingtogether.org/tag/BRI/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Placeholder 1">
            <a:extLst>
              <a:ext uri="{FF2B5EF4-FFF2-40B4-BE49-F238E27FC236}">
                <a16:creationId xmlns:a16="http://schemas.microsoft.com/office/drawing/2014/main" id="{DDE3349D-DE54-E26A-8089-CD2B142052E2}"/>
              </a:ext>
            </a:extLst>
          </p:cNvPr>
          <p:cNvSpPr txBox="1">
            <a:spLocks/>
          </p:cNvSpPr>
          <p:nvPr/>
        </p:nvSpPr>
        <p:spPr>
          <a:xfrm>
            <a:off x="454384" y="457739"/>
            <a:ext cx="5476516" cy="915256"/>
          </a:xfrm>
          <a:prstGeom prst="rect">
            <a:avLst/>
          </a:prstGeom>
        </p:spPr>
        <p:txBody>
          <a:bodyPr vert="horz"/>
          <a:lstStyle>
            <a:lvl1pPr marL="0" indent="0" algn="l" defTabSz="609555" rtl="0" eaLnBrk="1" latinLnBrk="0" hangingPunct="1">
              <a:spcBef>
                <a:spcPct val="20000"/>
              </a:spcBef>
              <a:buFont typeface="Arial"/>
              <a:buNone/>
              <a:defRPr sz="4800" b="1" kern="1200" baseline="0">
                <a:solidFill>
                  <a:schemeClr val="tx2"/>
                </a:solidFill>
                <a:latin typeface="+mn-lt"/>
                <a:ea typeface="+mn-ea"/>
                <a:cs typeface="+mn-cs"/>
              </a:defRPr>
            </a:lvl1pPr>
            <a:lvl2pPr marL="990526" indent="-380972" algn="l" defTabSz="609555" rtl="0" eaLnBrk="1" latinLnBrk="0" hangingPunct="1">
              <a:spcBef>
                <a:spcPct val="20000"/>
              </a:spcBef>
              <a:buFont typeface="Arial"/>
              <a:buChar char="–"/>
              <a:defRPr sz="3733" kern="1200">
                <a:solidFill>
                  <a:schemeClr val="tx1"/>
                </a:solidFill>
                <a:latin typeface="+mn-lt"/>
                <a:ea typeface="+mn-ea"/>
                <a:cs typeface="+mn-cs"/>
              </a:defRPr>
            </a:lvl2pPr>
            <a:lvl3pPr marL="1523887" indent="-304776" algn="l" defTabSz="609555" rtl="0" eaLnBrk="1" latinLnBrk="0" hangingPunct="1">
              <a:spcBef>
                <a:spcPct val="20000"/>
              </a:spcBef>
              <a:buFont typeface="Arial"/>
              <a:buChar char="•"/>
              <a:defRPr sz="3200" kern="1200">
                <a:solidFill>
                  <a:schemeClr val="tx1"/>
                </a:solidFill>
                <a:latin typeface="+mn-lt"/>
                <a:ea typeface="+mn-ea"/>
                <a:cs typeface="+mn-cs"/>
              </a:defRPr>
            </a:lvl3pPr>
            <a:lvl4pPr marL="2133440" indent="-304776" algn="l" defTabSz="609555" rtl="0" eaLnBrk="1" latinLnBrk="0" hangingPunct="1">
              <a:spcBef>
                <a:spcPct val="20000"/>
              </a:spcBef>
              <a:buFont typeface="Arial"/>
              <a:buChar char="–"/>
              <a:defRPr sz="2667" kern="1200">
                <a:solidFill>
                  <a:schemeClr val="tx1"/>
                </a:solidFill>
                <a:latin typeface="+mn-lt"/>
                <a:ea typeface="+mn-ea"/>
                <a:cs typeface="+mn-cs"/>
              </a:defRPr>
            </a:lvl4pPr>
            <a:lvl5pPr marL="2742994" indent="-304776" algn="l" defTabSz="609555" rtl="0" eaLnBrk="1" latinLnBrk="0" hangingPunct="1">
              <a:spcBef>
                <a:spcPct val="20000"/>
              </a:spcBef>
              <a:buFont typeface="Arial"/>
              <a:buChar char="»"/>
              <a:defRPr sz="2667" kern="1200">
                <a:solidFill>
                  <a:schemeClr val="tx1"/>
                </a:solidFill>
                <a:latin typeface="+mn-lt"/>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ct val="20000"/>
              </a:spcBef>
              <a:spcAft>
                <a:spcPts val="0"/>
              </a:spcAft>
              <a:buClrTx/>
              <a:buSzTx/>
              <a:buFont typeface="Arial"/>
              <a:buNone/>
              <a:tabLst/>
              <a:defRPr/>
            </a:pPr>
            <a:r>
              <a:rPr kumimoji="0" lang="en-GB" sz="4800" b="1" i="0" u="none" strike="noStrike" kern="1200" cap="none" spc="0" normalizeH="0" baseline="0" noProof="0" dirty="0">
                <a:ln>
                  <a:noFill/>
                </a:ln>
                <a:solidFill>
                  <a:srgbClr val="1F497D"/>
                </a:solidFill>
                <a:effectLst/>
                <a:uLnTx/>
                <a:uFillTx/>
                <a:latin typeface="Arial"/>
                <a:ea typeface="+mn-ea"/>
                <a:cs typeface="+mn-cs"/>
              </a:rPr>
              <a:t>Hanging Together</a:t>
            </a:r>
          </a:p>
        </p:txBody>
      </p:sp>
    </p:spTree>
    <p:extLst>
      <p:ext uri="{BB962C8B-B14F-4D97-AF65-F5344CB8AC3E}">
        <p14:creationId xmlns:p14="http://schemas.microsoft.com/office/powerpoint/2010/main" val="2326601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056855" y="39308"/>
            <a:ext cx="7886700" cy="612699"/>
          </a:xfrm>
        </p:spPr>
        <p:txBody>
          <a:bodyPr/>
          <a:lstStyle/>
          <a:p>
            <a:pPr algn="ctr"/>
            <a:r>
              <a:rPr lang="en-US" dirty="0">
                <a:solidFill>
                  <a:srgbClr val="C00000"/>
                </a:solidFill>
              </a:rPr>
              <a:t>Tools being Utilized at Illinois</a:t>
            </a:r>
          </a:p>
        </p:txBody>
      </p:sp>
      <p:sp>
        <p:nvSpPr>
          <p:cNvPr id="8" name="Rectangle 3"/>
          <p:cNvSpPr txBox="1">
            <a:spLocks noChangeArrowheads="1"/>
          </p:cNvSpPr>
          <p:nvPr/>
        </p:nvSpPr>
        <p:spPr bwMode="auto">
          <a:xfrm>
            <a:off x="222637" y="652007"/>
            <a:ext cx="11713990" cy="578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ea typeface="+mn-ea"/>
              </a:defRPr>
            </a:lvl2pPr>
            <a:lvl3pPr marL="1143000" indent="-228600" algn="l" rtl="0" eaLnBrk="0" fontAlgn="base" hangingPunct="0">
              <a:spcBef>
                <a:spcPct val="20000"/>
              </a:spcBef>
              <a:spcAft>
                <a:spcPct val="0"/>
              </a:spcAft>
              <a:buChar char="•"/>
              <a:defRPr sz="2400">
                <a:solidFill>
                  <a:schemeClr val="hlink"/>
                </a:solidFill>
                <a:latin typeface="+mn-lt"/>
                <a:ea typeface="+mn-ea"/>
              </a:defRPr>
            </a:lvl3pPr>
            <a:lvl4pPr marL="1600200" indent="-228600" algn="l" rtl="0" eaLnBrk="0" fontAlgn="base" hangingPunct="0">
              <a:spcBef>
                <a:spcPct val="20000"/>
              </a:spcBef>
              <a:spcAft>
                <a:spcPct val="0"/>
              </a:spcAft>
              <a:buChar char="–"/>
              <a:defRPr sz="2000">
                <a:solidFill>
                  <a:schemeClr val="hlink"/>
                </a:solidFill>
                <a:latin typeface="+mn-lt"/>
                <a:ea typeface="+mn-ea"/>
              </a:defRPr>
            </a:lvl4pPr>
            <a:lvl5pPr marL="2057400" indent="-228600" algn="l" rtl="0" eaLnBrk="0" fontAlgn="base" hangingPunct="0">
              <a:spcBef>
                <a:spcPct val="20000"/>
              </a:spcBef>
              <a:spcAft>
                <a:spcPct val="0"/>
              </a:spcAft>
              <a:buChar char="»"/>
              <a:defRPr sz="2000">
                <a:solidFill>
                  <a:schemeClr val="hlink"/>
                </a:solidFill>
                <a:latin typeface="+mn-lt"/>
                <a:ea typeface="+mn-ea"/>
              </a:defRPr>
            </a:lvl5pPr>
            <a:lvl6pPr marL="2514600" indent="-228600" algn="l" rtl="0" fontAlgn="base">
              <a:spcBef>
                <a:spcPct val="20000"/>
              </a:spcBef>
              <a:spcAft>
                <a:spcPct val="0"/>
              </a:spcAft>
              <a:buChar char="»"/>
              <a:defRPr sz="2000">
                <a:solidFill>
                  <a:schemeClr val="hlink"/>
                </a:solidFill>
                <a:latin typeface="+mn-lt"/>
                <a:ea typeface="+mn-ea"/>
              </a:defRPr>
            </a:lvl6pPr>
            <a:lvl7pPr marL="2971800" indent="-228600" algn="l" rtl="0" fontAlgn="base">
              <a:spcBef>
                <a:spcPct val="20000"/>
              </a:spcBef>
              <a:spcAft>
                <a:spcPct val="0"/>
              </a:spcAft>
              <a:buChar char="»"/>
              <a:defRPr sz="2000">
                <a:solidFill>
                  <a:schemeClr val="hlink"/>
                </a:solidFill>
                <a:latin typeface="+mn-lt"/>
                <a:ea typeface="+mn-ea"/>
              </a:defRPr>
            </a:lvl7pPr>
            <a:lvl8pPr marL="3429000" indent="-228600" algn="l" rtl="0" fontAlgn="base">
              <a:spcBef>
                <a:spcPct val="20000"/>
              </a:spcBef>
              <a:spcAft>
                <a:spcPct val="0"/>
              </a:spcAft>
              <a:buChar char="»"/>
              <a:defRPr sz="2000">
                <a:solidFill>
                  <a:schemeClr val="hlink"/>
                </a:solidFill>
                <a:latin typeface="+mn-lt"/>
                <a:ea typeface="+mn-ea"/>
              </a:defRPr>
            </a:lvl8pPr>
            <a:lvl9pPr marL="3886200" indent="-228600" algn="l" rtl="0" fontAlgn="base">
              <a:spcBef>
                <a:spcPct val="20000"/>
              </a:spcBef>
              <a:spcAft>
                <a:spcPct val="0"/>
              </a:spcAft>
              <a:buChar char="»"/>
              <a:defRPr sz="2000">
                <a:solidFill>
                  <a:schemeClr val="hlink"/>
                </a:solidFill>
                <a:latin typeface="+mn-lt"/>
                <a:ea typeface="+mn-ea"/>
              </a:defRPr>
            </a:lvl9pPr>
          </a:lstStyle>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Scopus API, SciVal PURE API (Illinois Experts), Web of Science API</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Easy Search bento-style discovery and delivery environment</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2800" b="0" i="0" u="none" strike="noStrike" kern="1200" cap="none" spc="0" normalizeH="0" baseline="0" noProof="0" dirty="0">
                <a:ln>
                  <a:noFill/>
                </a:ln>
                <a:solidFill>
                  <a:srgbClr val="5FA4CD"/>
                </a:solidFill>
                <a:effectLst/>
                <a:uLnTx/>
                <a:uFillTx/>
                <a:latin typeface="Corbel" panose="020B0503020204020204"/>
                <a:ea typeface="+mn-ea"/>
                <a:cs typeface="+mn-cs"/>
              </a:rPr>
              <a:t>15 API calls per search</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2800" b="0" i="0" u="none" strike="noStrike" kern="1200" cap="none" spc="0" normalizeH="0" baseline="0" noProof="0" dirty="0">
                <a:ln>
                  <a:noFill/>
                </a:ln>
                <a:solidFill>
                  <a:srgbClr val="5FA4CD"/>
                </a:solidFill>
                <a:effectLst/>
                <a:uLnTx/>
                <a:uFillTx/>
                <a:latin typeface="Corbel" panose="020B0503020204020204"/>
                <a:ea typeface="+mn-ea"/>
                <a:cs typeface="+mn-cs"/>
              </a:rPr>
              <a:t>Unpaywall, Altmetrics, Scholix, EBSCO EDS, Scopus, Primo, Bing API</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ML tools: Scikit-Learn; Microsoft Azure &amp; Cognitive Toolkit, Google AI; Wolfram Mathematica; MALLET; Amazon Comprehend</a:t>
            </a:r>
          </a:p>
        </p:txBody>
      </p:sp>
    </p:spTree>
    <p:extLst>
      <p:ext uri="{BB962C8B-B14F-4D97-AF65-F5344CB8AC3E}">
        <p14:creationId xmlns:p14="http://schemas.microsoft.com/office/powerpoint/2010/main" val="1109312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5501" y="39308"/>
            <a:ext cx="12021424" cy="612699"/>
          </a:xfrm>
        </p:spPr>
        <p:txBody>
          <a:bodyPr>
            <a:normAutofit fontScale="90000"/>
          </a:bodyPr>
          <a:lstStyle/>
          <a:p>
            <a:pPr algn="ctr"/>
            <a:r>
              <a:rPr lang="en-US" dirty="0">
                <a:solidFill>
                  <a:srgbClr val="C00000"/>
                </a:solidFill>
              </a:rPr>
              <a:t>PURE Data on Most Heavily Published in Journals by UIUC Researchers</a:t>
            </a:r>
          </a:p>
        </p:txBody>
      </p:sp>
      <p:sp>
        <p:nvSpPr>
          <p:cNvPr id="8" name="Rectangle 3"/>
          <p:cNvSpPr txBox="1">
            <a:spLocks noChangeArrowheads="1"/>
          </p:cNvSpPr>
          <p:nvPr/>
        </p:nvSpPr>
        <p:spPr bwMode="auto">
          <a:xfrm>
            <a:off x="222637" y="453006"/>
            <a:ext cx="11713990" cy="598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ea typeface="+mn-ea"/>
              </a:defRPr>
            </a:lvl2pPr>
            <a:lvl3pPr marL="1143000" indent="-228600" algn="l" rtl="0" eaLnBrk="0" fontAlgn="base" hangingPunct="0">
              <a:spcBef>
                <a:spcPct val="20000"/>
              </a:spcBef>
              <a:spcAft>
                <a:spcPct val="0"/>
              </a:spcAft>
              <a:buChar char="•"/>
              <a:defRPr sz="2400">
                <a:solidFill>
                  <a:schemeClr val="hlink"/>
                </a:solidFill>
                <a:latin typeface="+mn-lt"/>
                <a:ea typeface="+mn-ea"/>
              </a:defRPr>
            </a:lvl3pPr>
            <a:lvl4pPr marL="1600200" indent="-228600" algn="l" rtl="0" eaLnBrk="0" fontAlgn="base" hangingPunct="0">
              <a:spcBef>
                <a:spcPct val="20000"/>
              </a:spcBef>
              <a:spcAft>
                <a:spcPct val="0"/>
              </a:spcAft>
              <a:buChar char="–"/>
              <a:defRPr sz="2000">
                <a:solidFill>
                  <a:schemeClr val="hlink"/>
                </a:solidFill>
                <a:latin typeface="+mn-lt"/>
                <a:ea typeface="+mn-ea"/>
              </a:defRPr>
            </a:lvl4pPr>
            <a:lvl5pPr marL="2057400" indent="-228600" algn="l" rtl="0" eaLnBrk="0" fontAlgn="base" hangingPunct="0">
              <a:spcBef>
                <a:spcPct val="20000"/>
              </a:spcBef>
              <a:spcAft>
                <a:spcPct val="0"/>
              </a:spcAft>
              <a:buChar char="»"/>
              <a:defRPr sz="2000">
                <a:solidFill>
                  <a:schemeClr val="hlink"/>
                </a:solidFill>
                <a:latin typeface="+mn-lt"/>
                <a:ea typeface="+mn-ea"/>
              </a:defRPr>
            </a:lvl5pPr>
            <a:lvl6pPr marL="2514600" indent="-228600" algn="l" rtl="0" fontAlgn="base">
              <a:spcBef>
                <a:spcPct val="20000"/>
              </a:spcBef>
              <a:spcAft>
                <a:spcPct val="0"/>
              </a:spcAft>
              <a:buChar char="»"/>
              <a:defRPr sz="2000">
                <a:solidFill>
                  <a:schemeClr val="hlink"/>
                </a:solidFill>
                <a:latin typeface="+mn-lt"/>
                <a:ea typeface="+mn-ea"/>
              </a:defRPr>
            </a:lvl6pPr>
            <a:lvl7pPr marL="2971800" indent="-228600" algn="l" rtl="0" fontAlgn="base">
              <a:spcBef>
                <a:spcPct val="20000"/>
              </a:spcBef>
              <a:spcAft>
                <a:spcPct val="0"/>
              </a:spcAft>
              <a:buChar char="»"/>
              <a:defRPr sz="2000">
                <a:solidFill>
                  <a:schemeClr val="hlink"/>
                </a:solidFill>
                <a:latin typeface="+mn-lt"/>
                <a:ea typeface="+mn-ea"/>
              </a:defRPr>
            </a:lvl7pPr>
            <a:lvl8pPr marL="3429000" indent="-228600" algn="l" rtl="0" fontAlgn="base">
              <a:spcBef>
                <a:spcPct val="20000"/>
              </a:spcBef>
              <a:spcAft>
                <a:spcPct val="0"/>
              </a:spcAft>
              <a:buChar char="»"/>
              <a:defRPr sz="2000">
                <a:solidFill>
                  <a:schemeClr val="hlink"/>
                </a:solidFill>
                <a:latin typeface="+mn-lt"/>
                <a:ea typeface="+mn-ea"/>
              </a:defRPr>
            </a:lvl8pPr>
            <a:lvl9pPr marL="3886200" indent="-228600" algn="l" rtl="0" fontAlgn="base">
              <a:spcBef>
                <a:spcPct val="20000"/>
              </a:spcBef>
              <a:spcAft>
                <a:spcPct val="0"/>
              </a:spcAft>
              <a:buChar char="»"/>
              <a:defRPr sz="2000">
                <a:solidFill>
                  <a:schemeClr val="hlink"/>
                </a:solidFill>
                <a:latin typeface="+mn-lt"/>
                <a:ea typeface="+mn-ea"/>
              </a:defRPr>
            </a:lvl9pPr>
          </a:lstStyle>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Open Access focus, Publications 2014--2019</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PLoS One:                 </a:t>
            </a:r>
            <a:r>
              <a:rPr kumimoji="0" lang="en-US" sz="2000" b="0" i="0" u="none" strike="noStrike" kern="1200" cap="none" spc="0" normalizeH="0" baseline="0" noProof="0" dirty="0">
                <a:ln>
                  <a:noFill/>
                </a:ln>
                <a:solidFill>
                  <a:srgbClr val="5FA4CD"/>
                </a:solidFill>
                <a:effectLst/>
                <a:uLnTx/>
                <a:uFillTx/>
                <a:latin typeface="Corbel" panose="020B0503020204020204"/>
                <a:ea typeface="+mn-ea"/>
                <a:cs typeface="+mn-cs"/>
              </a:rPr>
              <a: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357</a:t>
            </a:r>
            <a:r>
              <a:rPr kumimoji="0" lang="en-US" sz="2000" b="0" i="0" u="none" strike="noStrike" kern="1200" cap="none" spc="0" normalizeH="0" baseline="0" noProof="0" dirty="0">
                <a:ln>
                  <a:noFill/>
                </a:ln>
                <a:solidFill>
                  <a:srgbClr val="5FA4CD"/>
                </a:solidFill>
                <a:effectLst/>
                <a:uLnTx/>
                <a:uFillTx/>
                <a:latin typeface="Corbel" panose="020B0503020204020204"/>
                <a:ea typeface="+mn-ea"/>
                <a:cs typeface="+mn-cs"/>
              </a:rPr>
              <a:t> </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Journal of the American Chemical Society                                     271</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Physical review D</a:t>
            </a:r>
            <a:r>
              <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270</a:t>
            </a:r>
            <a:endParaRPr kumimoji="0" lang="en-US" sz="1800" b="0" i="0" u="none" strike="noStrike" kern="1200" cap="none" spc="0" normalizeH="0" baseline="0" noProof="0" dirty="0">
              <a:ln>
                <a:noFill/>
              </a:ln>
              <a:solidFill>
                <a:srgbClr val="5FA4CD"/>
              </a:solidFill>
              <a:effectLst/>
              <a:uLnTx/>
              <a:uFillTx/>
              <a:latin typeface="Corbel" panose="020B0503020204020204"/>
              <a:ea typeface="+mn-ea"/>
              <a:cs typeface="+mn-cs"/>
            </a:endParaRP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Scientific Reports</a:t>
            </a:r>
            <a:r>
              <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239</a:t>
            </a:r>
            <a:r>
              <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rPr>
              <a:t> </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Journal of High Energy Physics                                     </a:t>
            </a:r>
            <a:r>
              <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237</a:t>
            </a:r>
            <a:r>
              <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rPr>
              <a:t> </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Physical Review B                                                                                              227</a:t>
            </a:r>
            <a:endParaRPr kumimoji="0" lang="en-US" sz="1600" b="0" i="0" u="none" strike="noStrike" kern="1200" cap="none" spc="0" normalizeH="0" baseline="0" noProof="0" dirty="0">
              <a:ln>
                <a:noFill/>
              </a:ln>
              <a:solidFill>
                <a:srgbClr val="5FA4CD"/>
              </a:solidFill>
              <a:effectLst/>
              <a:uLnTx/>
              <a:uFillTx/>
              <a:latin typeface="Calibri" panose="020F0502020204030204" pitchFamily="34" charset="0"/>
              <a:ea typeface="+mn-ea"/>
              <a:cs typeface="Calibri" panose="020F0502020204030204" pitchFamily="34" charset="0"/>
            </a:endParaRP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Astrophysical Journal                                            </a:t>
            </a:r>
            <a:r>
              <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211</a:t>
            </a:r>
            <a:r>
              <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rPr>
              <a:t> </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Proceedings of the National Academy of Sciences                       197</a:t>
            </a:r>
            <a:r>
              <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rPr>
              <a:t> </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European Physical Journal C, Particles and Fields</a:t>
            </a:r>
            <a:r>
              <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182</a:t>
            </a:r>
            <a:r>
              <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rPr>
              <a:t> </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Physical Review Letters                                                                     181</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Nature Communications        </a:t>
            </a:r>
            <a:r>
              <a:rPr kumimoji="0" lang="fr-FR" sz="1050" b="0" i="0" u="none" strike="noStrike" kern="1200" cap="none" spc="0" normalizeH="0" baseline="0" noProof="0" dirty="0">
                <a:ln>
                  <a:noFill/>
                </a:ln>
                <a:solidFill>
                  <a:srgbClr val="5FA4CD"/>
                </a:solidFill>
                <a:effectLst/>
                <a:uLnTx/>
                <a:uFillTx/>
                <a:latin typeface="Corbel" panose="020B0503020204020204"/>
                <a:ea typeface="+mn-ea"/>
                <a:cs typeface="+mn-cs"/>
              </a:rPr>
              <a:t>                                                                                                                  </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180</a:t>
            </a:r>
            <a:r>
              <a:rPr kumimoji="0" lang="fr-FR" sz="1050" b="0" i="0" u="none" strike="noStrike" kern="1200" cap="none" spc="0" normalizeH="0" baseline="0" noProof="0" dirty="0">
                <a:ln>
                  <a:noFill/>
                </a:ln>
                <a:solidFill>
                  <a:srgbClr val="5FA4CD"/>
                </a:solidFill>
                <a:effectLst/>
                <a:uLnTx/>
                <a:uFillTx/>
                <a:latin typeface="Corbel" panose="020B0503020204020204"/>
                <a:ea typeface="+mn-ea"/>
                <a:cs typeface="+mn-cs"/>
              </a:rPr>
              <a:t> </a:t>
            </a:r>
            <a:r>
              <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rPr>
              <a:t> </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Journal of Animal Science                                                                 179</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Physics Letters B: Nuclear, Elementary Particle, High-Energy     158</a:t>
            </a:r>
            <a:r>
              <a:rPr kumimoji="0" lang="en-US" sz="1050" b="0" i="0" u="none" strike="noStrike" kern="1200" cap="none" spc="0" normalizeH="0" baseline="0" noProof="0" dirty="0">
                <a:ln>
                  <a:noFill/>
                </a:ln>
                <a:solidFill>
                  <a:srgbClr val="5FA4CD"/>
                </a:solidFill>
                <a:effectLst/>
                <a:uLnTx/>
                <a:uFillTx/>
                <a:latin typeface="Corbel" panose="020B0503020204020204"/>
                <a:ea typeface="+mn-ea"/>
                <a:cs typeface="+mn-cs"/>
              </a:rPr>
              <a:t> </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Journal of Dairy Science</a:t>
            </a:r>
            <a:r>
              <a:rPr kumimoji="0" lang="en-US" sz="1050" b="0" i="0" u="none" strike="noStrike" kern="1200" cap="none" spc="0" normalizeH="0" baseline="0" noProof="0" dirty="0">
                <a:ln>
                  <a:noFill/>
                </a:ln>
                <a:solidFill>
                  <a:srgbClr val="5FA4CD"/>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139</a:t>
            </a:r>
            <a:r>
              <a:rPr kumimoji="0" lang="en-US" sz="1050" b="0" i="0" u="none" strike="noStrike" kern="1200" cap="none" spc="0" normalizeH="0" baseline="0" noProof="0" dirty="0">
                <a:ln>
                  <a:noFill/>
                </a:ln>
                <a:solidFill>
                  <a:srgbClr val="5FA4CD"/>
                </a:solidFill>
                <a:effectLst/>
                <a:uLnTx/>
                <a:uFillTx/>
                <a:latin typeface="Corbel" panose="020B0503020204020204"/>
                <a:ea typeface="+mn-ea"/>
                <a:cs typeface="+mn-cs"/>
              </a:rPr>
              <a:t> </a:t>
            </a:r>
            <a:r>
              <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rPr>
              <a:t> </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Journal of Chemical Physics                                                             115</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Applied Physics Letters</a:t>
            </a:r>
            <a:r>
              <a:rPr kumimoji="0" lang="en-US" sz="1050" b="0" i="0" u="none" strike="noStrike" kern="1200" cap="none" spc="0" normalizeH="0" baseline="0" noProof="0" dirty="0">
                <a:ln>
                  <a:noFill/>
                </a:ln>
                <a:solidFill>
                  <a:srgbClr val="5FA4CD"/>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112</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ACS Nano                                                                                            104</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Journal of Geophysical Research D, B, C, F                                      99</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ACS applied materials &amp; interfaces                                                   99</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1400" b="0" i="0" u="none" strike="noStrike" kern="1200" cap="none" spc="0" normalizeH="0" baseline="0" noProof="0" dirty="0">
              <a:ln>
                <a:noFill/>
              </a:ln>
              <a:solidFill>
                <a:srgbClr val="5FA4CD"/>
              </a:solidFill>
              <a:effectLst/>
              <a:uLnTx/>
              <a:uFillTx/>
              <a:latin typeface="Corbel" panose="020B0503020204020204"/>
              <a:ea typeface="+mn-ea"/>
              <a:cs typeface="+mn-cs"/>
            </a:endParaRP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2000" b="0" i="0" u="none" strike="noStrike" kern="1200" cap="none" spc="0" normalizeH="0" baseline="0" noProof="0" dirty="0">
              <a:ln>
                <a:noFill/>
              </a:ln>
              <a:solidFill>
                <a:srgbClr val="002060"/>
              </a:solidFill>
              <a:effectLst/>
              <a:uLnTx/>
              <a:uFillTx/>
              <a:latin typeface="Calibri" pitchFamily="34" charset="0"/>
              <a:ea typeface="+mn-ea"/>
              <a:cs typeface="+mn-cs"/>
            </a:endParaRPr>
          </a:p>
        </p:txBody>
      </p:sp>
    </p:spTree>
    <p:extLst>
      <p:ext uri="{BB962C8B-B14F-4D97-AF65-F5344CB8AC3E}">
        <p14:creationId xmlns:p14="http://schemas.microsoft.com/office/powerpoint/2010/main" val="3056231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3325" y="39308"/>
            <a:ext cx="9180230" cy="512628"/>
          </a:xfrm>
        </p:spPr>
        <p:txBody>
          <a:bodyPr>
            <a:normAutofit fontScale="90000"/>
          </a:bodyPr>
          <a:lstStyle/>
          <a:p>
            <a:pPr algn="ctr"/>
            <a:r>
              <a:rPr lang="en-US" dirty="0">
                <a:solidFill>
                  <a:srgbClr val="C00000"/>
                </a:solidFill>
              </a:rPr>
              <a:t>Concerns with Responsible Research Metrics</a:t>
            </a:r>
          </a:p>
        </p:txBody>
      </p:sp>
      <p:sp>
        <p:nvSpPr>
          <p:cNvPr id="8" name="Rectangle 3"/>
          <p:cNvSpPr txBox="1">
            <a:spLocks noChangeArrowheads="1"/>
          </p:cNvSpPr>
          <p:nvPr/>
        </p:nvSpPr>
        <p:spPr bwMode="auto">
          <a:xfrm>
            <a:off x="280086" y="659957"/>
            <a:ext cx="11458833" cy="563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ea typeface="+mn-ea"/>
              </a:defRPr>
            </a:lvl2pPr>
            <a:lvl3pPr marL="1143000" indent="-228600" algn="l" rtl="0" eaLnBrk="0" fontAlgn="base" hangingPunct="0">
              <a:spcBef>
                <a:spcPct val="20000"/>
              </a:spcBef>
              <a:spcAft>
                <a:spcPct val="0"/>
              </a:spcAft>
              <a:buChar char="•"/>
              <a:defRPr sz="2400">
                <a:solidFill>
                  <a:schemeClr val="hlink"/>
                </a:solidFill>
                <a:latin typeface="+mn-lt"/>
                <a:ea typeface="+mn-ea"/>
              </a:defRPr>
            </a:lvl3pPr>
            <a:lvl4pPr marL="1600200" indent="-228600" algn="l" rtl="0" eaLnBrk="0" fontAlgn="base" hangingPunct="0">
              <a:spcBef>
                <a:spcPct val="20000"/>
              </a:spcBef>
              <a:spcAft>
                <a:spcPct val="0"/>
              </a:spcAft>
              <a:buChar char="–"/>
              <a:defRPr sz="2000">
                <a:solidFill>
                  <a:schemeClr val="hlink"/>
                </a:solidFill>
                <a:latin typeface="+mn-lt"/>
                <a:ea typeface="+mn-ea"/>
              </a:defRPr>
            </a:lvl4pPr>
            <a:lvl5pPr marL="2057400" indent="-228600" algn="l" rtl="0" eaLnBrk="0" fontAlgn="base" hangingPunct="0">
              <a:spcBef>
                <a:spcPct val="20000"/>
              </a:spcBef>
              <a:spcAft>
                <a:spcPct val="0"/>
              </a:spcAft>
              <a:buChar char="»"/>
              <a:defRPr sz="2000">
                <a:solidFill>
                  <a:schemeClr val="hlink"/>
                </a:solidFill>
                <a:latin typeface="+mn-lt"/>
                <a:ea typeface="+mn-ea"/>
              </a:defRPr>
            </a:lvl5pPr>
            <a:lvl6pPr marL="2514600" indent="-228600" algn="l" rtl="0" fontAlgn="base">
              <a:spcBef>
                <a:spcPct val="20000"/>
              </a:spcBef>
              <a:spcAft>
                <a:spcPct val="0"/>
              </a:spcAft>
              <a:buChar char="»"/>
              <a:defRPr sz="2000">
                <a:solidFill>
                  <a:schemeClr val="hlink"/>
                </a:solidFill>
                <a:latin typeface="+mn-lt"/>
                <a:ea typeface="+mn-ea"/>
              </a:defRPr>
            </a:lvl6pPr>
            <a:lvl7pPr marL="2971800" indent="-228600" algn="l" rtl="0" fontAlgn="base">
              <a:spcBef>
                <a:spcPct val="20000"/>
              </a:spcBef>
              <a:spcAft>
                <a:spcPct val="0"/>
              </a:spcAft>
              <a:buChar char="»"/>
              <a:defRPr sz="2000">
                <a:solidFill>
                  <a:schemeClr val="hlink"/>
                </a:solidFill>
                <a:latin typeface="+mn-lt"/>
                <a:ea typeface="+mn-ea"/>
              </a:defRPr>
            </a:lvl7pPr>
            <a:lvl8pPr marL="3429000" indent="-228600" algn="l" rtl="0" fontAlgn="base">
              <a:spcBef>
                <a:spcPct val="20000"/>
              </a:spcBef>
              <a:spcAft>
                <a:spcPct val="0"/>
              </a:spcAft>
              <a:buChar char="»"/>
              <a:defRPr sz="2000">
                <a:solidFill>
                  <a:schemeClr val="hlink"/>
                </a:solidFill>
                <a:latin typeface="+mn-lt"/>
                <a:ea typeface="+mn-ea"/>
              </a:defRPr>
            </a:lvl8pPr>
            <a:lvl9pPr marL="3886200" indent="-228600" algn="l" rtl="0" fontAlgn="base">
              <a:spcBef>
                <a:spcPct val="20000"/>
              </a:spcBef>
              <a:spcAft>
                <a:spcPct val="0"/>
              </a:spcAft>
              <a:buChar char="»"/>
              <a:defRPr sz="2000">
                <a:solidFill>
                  <a:schemeClr val="hlink"/>
                </a:solidFill>
                <a:latin typeface="+mn-lt"/>
                <a:ea typeface="+mn-ea"/>
              </a:defRPr>
            </a:lvl9pPr>
          </a:lstStyle>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There have been increasing calls for “responsible metrics”</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We are following:</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2800" b="0" i="0" u="none" strike="noStrike" kern="1200" cap="none" spc="0" normalizeH="0" baseline="0" noProof="0" dirty="0">
                <a:ln>
                  <a:noFill/>
                </a:ln>
                <a:solidFill>
                  <a:srgbClr val="030121"/>
                </a:solidFill>
                <a:effectLst/>
                <a:uLnTx/>
                <a:uFillTx/>
                <a:latin typeface="Corbel" panose="020B0503020204020204"/>
                <a:ea typeface="+mn-ea"/>
                <a:cs typeface="+mn-cs"/>
              </a:rPr>
              <a:t>2012: The Declaration on Research Assessment (DORA) recognizes the need to improve the ways in which the outputs of scholarly research are evaluated: </a:t>
            </a:r>
            <a:r>
              <a:rPr kumimoji="0" lang="en-US" sz="2800" b="0" i="0" u="none" strike="noStrike" kern="1200" cap="none" spc="0" normalizeH="0" baseline="0" noProof="0" dirty="0">
                <a:ln>
                  <a:noFill/>
                </a:ln>
                <a:solidFill>
                  <a:srgbClr val="030121"/>
                </a:solidFill>
                <a:effectLst/>
                <a:uLnTx/>
                <a:uFillTx/>
                <a:latin typeface="Corbel" panose="020B0503020204020204"/>
                <a:ea typeface="+mn-ea"/>
                <a:cs typeface="+mn-cs"/>
                <a:hlinkClick r:id="rId3"/>
              </a:rPr>
              <a:t>https://sfdora.org/</a:t>
            </a:r>
            <a:endParaRPr kumimoji="0" lang="en-US" sz="2800" b="0" i="0" u="none" strike="noStrike" kern="1200" cap="none" spc="0" normalizeH="0" baseline="0" noProof="0" dirty="0">
              <a:ln>
                <a:noFill/>
              </a:ln>
              <a:solidFill>
                <a:srgbClr val="030121"/>
              </a:solidFill>
              <a:effectLst/>
              <a:uLnTx/>
              <a:uFillTx/>
              <a:latin typeface="Corbel" panose="020B0503020204020204"/>
              <a:ea typeface="+mn-ea"/>
              <a:cs typeface="+mn-cs"/>
            </a:endParaRP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2800" b="0" i="0" u="none" strike="noStrike" kern="1200" cap="none" spc="0" normalizeH="0" baseline="0" noProof="0" dirty="0">
                <a:ln>
                  <a:noFill/>
                </a:ln>
                <a:solidFill>
                  <a:srgbClr val="030121"/>
                </a:solidFill>
                <a:effectLst/>
                <a:uLnTx/>
                <a:uFillTx/>
                <a:latin typeface="Corbel" panose="020B0503020204020204"/>
                <a:ea typeface="+mn-ea"/>
                <a:cs typeface="+mn-cs"/>
              </a:rPr>
              <a:t>2014:  Leiden Manifesto: </a:t>
            </a:r>
            <a:r>
              <a:rPr kumimoji="0" lang="en-US" sz="2800" b="0" i="0" u="none" strike="noStrike" kern="1200" cap="none" spc="0" normalizeH="0" baseline="0" noProof="0" dirty="0">
                <a:ln>
                  <a:noFill/>
                </a:ln>
                <a:solidFill>
                  <a:srgbClr val="030121"/>
                </a:solidFill>
                <a:effectLst/>
                <a:uLnTx/>
                <a:uFillTx/>
                <a:latin typeface="Corbel" panose="020B0503020204020204"/>
                <a:ea typeface="+mn-ea"/>
                <a:cs typeface="+mn-cs"/>
                <a:hlinkClick r:id="rId4"/>
              </a:rPr>
              <a:t>http://www.leidenmanifesto.org/</a:t>
            </a:r>
            <a:r>
              <a:rPr kumimoji="0" lang="en-US" sz="2800" b="0" i="0" u="none" strike="noStrike" kern="1200" cap="none" spc="0" normalizeH="0" baseline="0" noProof="0" dirty="0">
                <a:ln>
                  <a:noFill/>
                </a:ln>
                <a:solidFill>
                  <a:srgbClr val="030121"/>
                </a:solidFill>
                <a:effectLst/>
                <a:uLnTx/>
                <a:uFillTx/>
                <a:latin typeface="Corbel" panose="020B0503020204020204"/>
                <a:ea typeface="+mn-ea"/>
                <a:cs typeface="+mn-cs"/>
              </a:rPr>
              <a:t>, ten principles for the responsible use of bibliometrics in research evaluation; a broader focus than DORA</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2800" b="0" i="0" u="none" strike="noStrike" kern="1200" cap="none" spc="0" normalizeH="0" baseline="0" noProof="0" dirty="0">
                <a:ln>
                  <a:noFill/>
                </a:ln>
                <a:solidFill>
                  <a:srgbClr val="030121"/>
                </a:solidFill>
                <a:effectLst/>
                <a:uLnTx/>
                <a:uFillTx/>
                <a:latin typeface="Corbel" panose="020B0503020204020204"/>
                <a:ea typeface="+mn-ea"/>
                <a:cs typeface="+mn-cs"/>
              </a:rPr>
              <a:t>INORMS Research Evaluation Working Group </a:t>
            </a:r>
            <a:r>
              <a:rPr kumimoji="0" lang="en-US" sz="2800" b="0" i="0" u="none" strike="noStrike" kern="1200" cap="none" spc="0" normalizeH="0" baseline="0" noProof="0" dirty="0">
                <a:ln>
                  <a:noFill/>
                </a:ln>
                <a:solidFill>
                  <a:srgbClr val="030121"/>
                </a:solidFill>
                <a:effectLst/>
                <a:uLnTx/>
                <a:uFillTx/>
                <a:latin typeface="Corbel" panose="020B0503020204020204"/>
                <a:ea typeface="+mn-ea"/>
                <a:cs typeface="+mn-cs"/>
                <a:hlinkClick r:id="rId5"/>
              </a:rPr>
              <a:t>https://inorms.net/activities/research-evaluation-working-group/</a:t>
            </a:r>
            <a:endParaRPr kumimoji="0" lang="en-US" sz="2800" b="0" i="0" u="none" strike="noStrike" kern="1200" cap="none" spc="0" normalizeH="0" baseline="0" noProof="0" dirty="0">
              <a:ln>
                <a:noFill/>
              </a:ln>
              <a:solidFill>
                <a:srgbClr val="030121"/>
              </a:solidFill>
              <a:effectLst/>
              <a:uLnTx/>
              <a:uFillTx/>
              <a:latin typeface="Corbel" panose="020B0503020204020204"/>
              <a:ea typeface="+mn-ea"/>
              <a:cs typeface="+mn-cs"/>
            </a:endParaRPr>
          </a:p>
          <a:p>
            <a:pPr marL="434364" marR="0" lvl="1" indent="0" algn="l" defTabSz="914400" rtl="0" eaLnBrk="0" fontAlgn="base" latinLnBrk="0" hangingPunct="0">
              <a:lnSpc>
                <a:spcPct val="95000"/>
              </a:lnSpc>
              <a:spcBef>
                <a:spcPct val="0"/>
              </a:spcBef>
              <a:spcAft>
                <a:spcPct val="0"/>
              </a:spcAft>
              <a:buClr>
                <a:srgbClr val="BEE3EE">
                  <a:lumMod val="10000"/>
                </a:srgbClr>
              </a:buClr>
              <a:buSzTx/>
              <a:buFontTx/>
              <a:buNone/>
              <a:tabLst/>
              <a:defRPr/>
            </a:pPr>
            <a:r>
              <a:rPr kumimoji="0" lang="en-US" sz="2800" b="0" i="0" u="none" strike="noStrike" kern="1200" cap="none" spc="0" normalizeH="0" baseline="0" noProof="0" dirty="0">
                <a:ln>
                  <a:noFill/>
                </a:ln>
                <a:solidFill>
                  <a:srgbClr val="F4FAFB">
                    <a:lumMod val="25000"/>
                  </a:srgbClr>
                </a:solidFill>
                <a:effectLst/>
                <a:uLnTx/>
                <a:uFillTx/>
                <a:latin typeface="Corbel" panose="020B0503020204020204"/>
                <a:ea typeface="+mn-ea"/>
                <a:cs typeface="+mn-cs"/>
              </a:rPr>
              <a:t>	</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34314" marR="0" lvl="0" indent="0" algn="l" defTabSz="914400" rtl="0" eaLnBrk="0" fontAlgn="base" latinLnBrk="0" hangingPunct="0">
              <a:lnSpc>
                <a:spcPct val="95000"/>
              </a:lnSpc>
              <a:spcBef>
                <a:spcPct val="0"/>
              </a:spcBef>
              <a:spcAft>
                <a:spcPct val="0"/>
              </a:spcAft>
              <a:buClr>
                <a:srgbClr val="BEE3EE">
                  <a:lumMod val="10000"/>
                </a:srgbClr>
              </a:buClr>
              <a:buSzTx/>
              <a:buFontTx/>
              <a:buNone/>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p:txBody>
      </p:sp>
    </p:spTree>
    <p:extLst>
      <p:ext uri="{BB962C8B-B14F-4D97-AF65-F5344CB8AC3E}">
        <p14:creationId xmlns:p14="http://schemas.microsoft.com/office/powerpoint/2010/main" val="1413229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056855" y="16365"/>
            <a:ext cx="7886700" cy="854074"/>
          </a:xfrm>
        </p:spPr>
        <p:txBody>
          <a:bodyPr/>
          <a:lstStyle/>
          <a:p>
            <a:pPr algn="ctr"/>
            <a:r>
              <a:rPr lang="en-US" dirty="0">
                <a:solidFill>
                  <a:srgbClr val="C00000"/>
                </a:solidFill>
              </a:rPr>
              <a:t>Illinois Research Impact Visualizations</a:t>
            </a:r>
          </a:p>
        </p:txBody>
      </p:sp>
      <p:sp>
        <p:nvSpPr>
          <p:cNvPr id="8" name="Rectangle 3"/>
          <p:cNvSpPr txBox="1">
            <a:spLocks noChangeArrowheads="1"/>
          </p:cNvSpPr>
          <p:nvPr/>
        </p:nvSpPr>
        <p:spPr bwMode="auto">
          <a:xfrm>
            <a:off x="115330" y="644056"/>
            <a:ext cx="11887199" cy="560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ea typeface="+mn-ea"/>
              </a:defRPr>
            </a:lvl2pPr>
            <a:lvl3pPr marL="1143000" indent="-228600" algn="l" rtl="0" eaLnBrk="0" fontAlgn="base" hangingPunct="0">
              <a:spcBef>
                <a:spcPct val="20000"/>
              </a:spcBef>
              <a:spcAft>
                <a:spcPct val="0"/>
              </a:spcAft>
              <a:buChar char="•"/>
              <a:defRPr sz="2400">
                <a:solidFill>
                  <a:schemeClr val="hlink"/>
                </a:solidFill>
                <a:latin typeface="+mn-lt"/>
                <a:ea typeface="+mn-ea"/>
              </a:defRPr>
            </a:lvl3pPr>
            <a:lvl4pPr marL="1600200" indent="-228600" algn="l" rtl="0" eaLnBrk="0" fontAlgn="base" hangingPunct="0">
              <a:spcBef>
                <a:spcPct val="20000"/>
              </a:spcBef>
              <a:spcAft>
                <a:spcPct val="0"/>
              </a:spcAft>
              <a:buChar char="–"/>
              <a:defRPr sz="2000">
                <a:solidFill>
                  <a:schemeClr val="hlink"/>
                </a:solidFill>
                <a:latin typeface="+mn-lt"/>
                <a:ea typeface="+mn-ea"/>
              </a:defRPr>
            </a:lvl4pPr>
            <a:lvl5pPr marL="2057400" indent="-228600" algn="l" rtl="0" eaLnBrk="0" fontAlgn="base" hangingPunct="0">
              <a:spcBef>
                <a:spcPct val="20000"/>
              </a:spcBef>
              <a:spcAft>
                <a:spcPct val="0"/>
              </a:spcAft>
              <a:buChar char="»"/>
              <a:defRPr sz="2000">
                <a:solidFill>
                  <a:schemeClr val="hlink"/>
                </a:solidFill>
                <a:latin typeface="+mn-lt"/>
                <a:ea typeface="+mn-ea"/>
              </a:defRPr>
            </a:lvl5pPr>
            <a:lvl6pPr marL="2514600" indent="-228600" algn="l" rtl="0" fontAlgn="base">
              <a:spcBef>
                <a:spcPct val="20000"/>
              </a:spcBef>
              <a:spcAft>
                <a:spcPct val="0"/>
              </a:spcAft>
              <a:buChar char="»"/>
              <a:defRPr sz="2000">
                <a:solidFill>
                  <a:schemeClr val="hlink"/>
                </a:solidFill>
                <a:latin typeface="+mn-lt"/>
                <a:ea typeface="+mn-ea"/>
              </a:defRPr>
            </a:lvl6pPr>
            <a:lvl7pPr marL="2971800" indent="-228600" algn="l" rtl="0" fontAlgn="base">
              <a:spcBef>
                <a:spcPct val="20000"/>
              </a:spcBef>
              <a:spcAft>
                <a:spcPct val="0"/>
              </a:spcAft>
              <a:buChar char="»"/>
              <a:defRPr sz="2000">
                <a:solidFill>
                  <a:schemeClr val="hlink"/>
                </a:solidFill>
                <a:latin typeface="+mn-lt"/>
                <a:ea typeface="+mn-ea"/>
              </a:defRPr>
            </a:lvl7pPr>
            <a:lvl8pPr marL="3429000" indent="-228600" algn="l" rtl="0" fontAlgn="base">
              <a:spcBef>
                <a:spcPct val="20000"/>
              </a:spcBef>
              <a:spcAft>
                <a:spcPct val="0"/>
              </a:spcAft>
              <a:buChar char="»"/>
              <a:defRPr sz="2000">
                <a:solidFill>
                  <a:schemeClr val="hlink"/>
                </a:solidFill>
                <a:latin typeface="+mn-lt"/>
                <a:ea typeface="+mn-ea"/>
              </a:defRPr>
            </a:lvl8pPr>
            <a:lvl9pPr marL="3886200" indent="-228600" algn="l" rtl="0" fontAlgn="base">
              <a:spcBef>
                <a:spcPct val="20000"/>
              </a:spcBef>
              <a:spcAft>
                <a:spcPct val="0"/>
              </a:spcAft>
              <a:buChar char="»"/>
              <a:defRPr sz="2000">
                <a:solidFill>
                  <a:schemeClr val="hlink"/>
                </a:solidFill>
                <a:latin typeface="+mn-lt"/>
                <a:ea typeface="+mn-ea"/>
              </a:defRPr>
            </a:lvl9pPr>
          </a:lstStyle>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At University of Illinois, the Library is involved in providing interactive research impact visualizations &amp; dashboards for departments and research groups (e.g. the Cancer Center)</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Using Elsevier Scopus API and SciVal Experts API scripts to create databases that drive visualizations</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Begins with one table of names and Scopus Author ID numbers</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Additional scripts to create co-author, grants and patents received, and cited-by tables</a:t>
            </a:r>
          </a:p>
        </p:txBody>
      </p:sp>
    </p:spTree>
    <p:extLst>
      <p:ext uri="{BB962C8B-B14F-4D97-AF65-F5344CB8AC3E}">
        <p14:creationId xmlns:p14="http://schemas.microsoft.com/office/powerpoint/2010/main" val="3313670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056855" y="16365"/>
            <a:ext cx="7886700" cy="854074"/>
          </a:xfrm>
        </p:spPr>
        <p:txBody>
          <a:bodyPr/>
          <a:lstStyle/>
          <a:p>
            <a:pPr algn="ctr"/>
            <a:r>
              <a:rPr lang="en-US" dirty="0">
                <a:solidFill>
                  <a:srgbClr val="C00000"/>
                </a:solidFill>
              </a:rPr>
              <a:t>Illinois Research Activity Dashboard</a:t>
            </a:r>
          </a:p>
        </p:txBody>
      </p:sp>
      <p:sp>
        <p:nvSpPr>
          <p:cNvPr id="8" name="Rectangle 3"/>
          <p:cNvSpPr txBox="1">
            <a:spLocks noChangeArrowheads="1"/>
          </p:cNvSpPr>
          <p:nvPr/>
        </p:nvSpPr>
        <p:spPr bwMode="auto">
          <a:xfrm>
            <a:off x="428368" y="628153"/>
            <a:ext cx="11277600" cy="558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ea typeface="+mn-ea"/>
              </a:defRPr>
            </a:lvl2pPr>
            <a:lvl3pPr marL="1143000" indent="-228600" algn="l" rtl="0" eaLnBrk="0" fontAlgn="base" hangingPunct="0">
              <a:spcBef>
                <a:spcPct val="20000"/>
              </a:spcBef>
              <a:spcAft>
                <a:spcPct val="0"/>
              </a:spcAft>
              <a:buChar char="•"/>
              <a:defRPr sz="2400">
                <a:solidFill>
                  <a:schemeClr val="hlink"/>
                </a:solidFill>
                <a:latin typeface="+mn-lt"/>
                <a:ea typeface="+mn-ea"/>
              </a:defRPr>
            </a:lvl3pPr>
            <a:lvl4pPr marL="1600200" indent="-228600" algn="l" rtl="0" eaLnBrk="0" fontAlgn="base" hangingPunct="0">
              <a:spcBef>
                <a:spcPct val="20000"/>
              </a:spcBef>
              <a:spcAft>
                <a:spcPct val="0"/>
              </a:spcAft>
              <a:buChar char="–"/>
              <a:defRPr sz="2000">
                <a:solidFill>
                  <a:schemeClr val="hlink"/>
                </a:solidFill>
                <a:latin typeface="+mn-lt"/>
                <a:ea typeface="+mn-ea"/>
              </a:defRPr>
            </a:lvl4pPr>
            <a:lvl5pPr marL="2057400" indent="-228600" algn="l" rtl="0" eaLnBrk="0" fontAlgn="base" hangingPunct="0">
              <a:spcBef>
                <a:spcPct val="20000"/>
              </a:spcBef>
              <a:spcAft>
                <a:spcPct val="0"/>
              </a:spcAft>
              <a:buChar char="»"/>
              <a:defRPr sz="2000">
                <a:solidFill>
                  <a:schemeClr val="hlink"/>
                </a:solidFill>
                <a:latin typeface="+mn-lt"/>
                <a:ea typeface="+mn-ea"/>
              </a:defRPr>
            </a:lvl5pPr>
            <a:lvl6pPr marL="2514600" indent="-228600" algn="l" rtl="0" fontAlgn="base">
              <a:spcBef>
                <a:spcPct val="20000"/>
              </a:spcBef>
              <a:spcAft>
                <a:spcPct val="0"/>
              </a:spcAft>
              <a:buChar char="»"/>
              <a:defRPr sz="2000">
                <a:solidFill>
                  <a:schemeClr val="hlink"/>
                </a:solidFill>
                <a:latin typeface="+mn-lt"/>
                <a:ea typeface="+mn-ea"/>
              </a:defRPr>
            </a:lvl6pPr>
            <a:lvl7pPr marL="2971800" indent="-228600" algn="l" rtl="0" fontAlgn="base">
              <a:spcBef>
                <a:spcPct val="20000"/>
              </a:spcBef>
              <a:spcAft>
                <a:spcPct val="0"/>
              </a:spcAft>
              <a:buChar char="»"/>
              <a:defRPr sz="2000">
                <a:solidFill>
                  <a:schemeClr val="hlink"/>
                </a:solidFill>
                <a:latin typeface="+mn-lt"/>
                <a:ea typeface="+mn-ea"/>
              </a:defRPr>
            </a:lvl7pPr>
            <a:lvl8pPr marL="3429000" indent="-228600" algn="l" rtl="0" fontAlgn="base">
              <a:spcBef>
                <a:spcPct val="20000"/>
              </a:spcBef>
              <a:spcAft>
                <a:spcPct val="0"/>
              </a:spcAft>
              <a:buChar char="»"/>
              <a:defRPr sz="2000">
                <a:solidFill>
                  <a:schemeClr val="hlink"/>
                </a:solidFill>
                <a:latin typeface="+mn-lt"/>
                <a:ea typeface="+mn-ea"/>
              </a:defRPr>
            </a:lvl8pPr>
            <a:lvl9pPr marL="3886200" indent="-228600" algn="l" rtl="0" fontAlgn="base">
              <a:spcBef>
                <a:spcPct val="20000"/>
              </a:spcBef>
              <a:spcAft>
                <a:spcPct val="0"/>
              </a:spcAft>
              <a:buChar char="»"/>
              <a:defRPr sz="2000">
                <a:solidFill>
                  <a:schemeClr val="hlink"/>
                </a:solidFill>
                <a:latin typeface="+mn-lt"/>
                <a:ea typeface="+mn-ea"/>
              </a:defRPr>
            </a:lvl9pPr>
          </a:lstStyle>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Began with Cancer Center NIH grant, now 11 departments with Graduate Assistants coding faculty and Scopus Author IDs</a:t>
            </a:r>
          </a:p>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Multiple Research Indicators Displayed and Clickable:</a:t>
            </a:r>
          </a:p>
          <a:p>
            <a:pPr marL="85725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30121">
                    <a:lumMod val="75000"/>
                    <a:lumOff val="25000"/>
                  </a:srgbClr>
                </a:solidFill>
                <a:effectLst/>
                <a:uLnTx/>
                <a:uFillTx/>
                <a:latin typeface="Corbel" panose="020B0503020204020204"/>
                <a:ea typeface="+mn-ea"/>
                <a:cs typeface="+mn-cs"/>
              </a:rPr>
              <a:t>Articles published in designated time period</a:t>
            </a:r>
          </a:p>
          <a:p>
            <a:pPr marL="85725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30121">
                    <a:lumMod val="75000"/>
                    <a:lumOff val="25000"/>
                  </a:srgbClr>
                </a:solidFill>
                <a:effectLst/>
                <a:uLnTx/>
                <a:uFillTx/>
                <a:latin typeface="Corbel" panose="020B0503020204020204"/>
                <a:ea typeface="+mn-ea"/>
                <a:cs typeface="+mn-cs"/>
              </a:rPr>
              <a:t>Aggregate journal impact total using CiteScore metrics</a:t>
            </a:r>
          </a:p>
          <a:p>
            <a:pPr marL="85725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30121">
                    <a:lumMod val="75000"/>
                    <a:lumOff val="25000"/>
                  </a:srgbClr>
                </a:solidFill>
                <a:effectLst/>
                <a:uLnTx/>
                <a:uFillTx/>
                <a:latin typeface="Corbel" panose="020B0503020204020204"/>
                <a:ea typeface="+mn-ea"/>
                <a:cs typeface="+mn-cs"/>
              </a:rPr>
              <a:t>Number of times the above articles are cited</a:t>
            </a:r>
          </a:p>
          <a:p>
            <a:pPr marL="85725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30121">
                    <a:lumMod val="75000"/>
                    <a:lumOff val="25000"/>
                  </a:srgbClr>
                </a:solidFill>
                <a:effectLst/>
                <a:uLnTx/>
                <a:uFillTx/>
                <a:latin typeface="Corbel" panose="020B0503020204020204"/>
                <a:ea typeface="+mn-ea"/>
                <a:cs typeface="+mn-cs"/>
              </a:rPr>
              <a:t>Number of NSF and NIH grants (DOE to be added)</a:t>
            </a:r>
          </a:p>
          <a:p>
            <a:pPr marL="85725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30121">
                    <a:lumMod val="75000"/>
                    <a:lumOff val="25000"/>
                  </a:srgbClr>
                </a:solidFill>
                <a:effectLst/>
                <a:uLnTx/>
                <a:uFillTx/>
                <a:latin typeface="Corbel" panose="020B0503020204020204"/>
                <a:ea typeface="+mn-ea"/>
                <a:cs typeface="+mn-cs"/>
              </a:rPr>
              <a:t>Number of patents received</a:t>
            </a:r>
          </a:p>
          <a:p>
            <a:pPr marL="85725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30121">
                    <a:lumMod val="75000"/>
                    <a:lumOff val="25000"/>
                  </a:srgbClr>
                </a:solidFill>
                <a:effectLst/>
                <a:uLnTx/>
                <a:uFillTx/>
                <a:latin typeface="Corbel" panose="020B0503020204020204"/>
                <a:ea typeface="+mn-ea"/>
                <a:cs typeface="+mn-cs"/>
              </a:rPr>
              <a:t>Number of and list of coauthors</a:t>
            </a:r>
          </a:p>
          <a:p>
            <a:pPr marL="85725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30121">
                    <a:lumMod val="75000"/>
                    <a:lumOff val="25000"/>
                  </a:srgbClr>
                </a:solidFill>
                <a:effectLst/>
                <a:uLnTx/>
                <a:uFillTx/>
                <a:latin typeface="Corbel" panose="020B0503020204020204"/>
                <a:ea typeface="+mn-ea"/>
                <a:cs typeface="+mn-cs"/>
              </a:rPr>
              <a:t>Custom coauthors within the cohort -- visualization</a:t>
            </a:r>
          </a:p>
        </p:txBody>
      </p:sp>
    </p:spTree>
    <p:extLst>
      <p:ext uri="{BB962C8B-B14F-4D97-AF65-F5344CB8AC3E}">
        <p14:creationId xmlns:p14="http://schemas.microsoft.com/office/powerpoint/2010/main" val="104392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46620" y="0"/>
            <a:ext cx="9196935" cy="683813"/>
          </a:xfrm>
        </p:spPr>
        <p:txBody>
          <a:bodyPr/>
          <a:lstStyle/>
          <a:p>
            <a:pPr algn="ctr"/>
            <a:r>
              <a:rPr lang="en-US" dirty="0">
                <a:solidFill>
                  <a:srgbClr val="C00000"/>
                </a:solidFill>
              </a:rPr>
              <a:t>Illinois System</a:t>
            </a:r>
          </a:p>
        </p:txBody>
      </p:sp>
      <p:sp>
        <p:nvSpPr>
          <p:cNvPr id="8" name="Rectangle 3"/>
          <p:cNvSpPr txBox="1">
            <a:spLocks noChangeArrowheads="1"/>
          </p:cNvSpPr>
          <p:nvPr/>
        </p:nvSpPr>
        <p:spPr bwMode="auto">
          <a:xfrm>
            <a:off x="313038" y="520117"/>
            <a:ext cx="11368216" cy="562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ea typeface="+mn-ea"/>
              </a:defRPr>
            </a:lvl2pPr>
            <a:lvl3pPr marL="1143000" indent="-228600" algn="l" rtl="0" eaLnBrk="0" fontAlgn="base" hangingPunct="0">
              <a:spcBef>
                <a:spcPct val="20000"/>
              </a:spcBef>
              <a:spcAft>
                <a:spcPct val="0"/>
              </a:spcAft>
              <a:buChar char="•"/>
              <a:defRPr sz="2400">
                <a:solidFill>
                  <a:schemeClr val="hlink"/>
                </a:solidFill>
                <a:latin typeface="+mn-lt"/>
                <a:ea typeface="+mn-ea"/>
              </a:defRPr>
            </a:lvl3pPr>
            <a:lvl4pPr marL="1600200" indent="-228600" algn="l" rtl="0" eaLnBrk="0" fontAlgn="base" hangingPunct="0">
              <a:spcBef>
                <a:spcPct val="20000"/>
              </a:spcBef>
              <a:spcAft>
                <a:spcPct val="0"/>
              </a:spcAft>
              <a:buChar char="–"/>
              <a:defRPr sz="2000">
                <a:solidFill>
                  <a:schemeClr val="hlink"/>
                </a:solidFill>
                <a:latin typeface="+mn-lt"/>
                <a:ea typeface="+mn-ea"/>
              </a:defRPr>
            </a:lvl4pPr>
            <a:lvl5pPr marL="2057400" indent="-228600" algn="l" rtl="0" eaLnBrk="0" fontAlgn="base" hangingPunct="0">
              <a:spcBef>
                <a:spcPct val="20000"/>
              </a:spcBef>
              <a:spcAft>
                <a:spcPct val="0"/>
              </a:spcAft>
              <a:buChar char="»"/>
              <a:defRPr sz="2000">
                <a:solidFill>
                  <a:schemeClr val="hlink"/>
                </a:solidFill>
                <a:latin typeface="+mn-lt"/>
                <a:ea typeface="+mn-ea"/>
              </a:defRPr>
            </a:lvl5pPr>
            <a:lvl6pPr marL="2514600" indent="-228600" algn="l" rtl="0" fontAlgn="base">
              <a:spcBef>
                <a:spcPct val="20000"/>
              </a:spcBef>
              <a:spcAft>
                <a:spcPct val="0"/>
              </a:spcAft>
              <a:buChar char="»"/>
              <a:defRPr sz="2000">
                <a:solidFill>
                  <a:schemeClr val="hlink"/>
                </a:solidFill>
                <a:latin typeface="+mn-lt"/>
                <a:ea typeface="+mn-ea"/>
              </a:defRPr>
            </a:lvl6pPr>
            <a:lvl7pPr marL="2971800" indent="-228600" algn="l" rtl="0" fontAlgn="base">
              <a:spcBef>
                <a:spcPct val="20000"/>
              </a:spcBef>
              <a:spcAft>
                <a:spcPct val="0"/>
              </a:spcAft>
              <a:buChar char="»"/>
              <a:defRPr sz="2000">
                <a:solidFill>
                  <a:schemeClr val="hlink"/>
                </a:solidFill>
                <a:latin typeface="+mn-lt"/>
                <a:ea typeface="+mn-ea"/>
              </a:defRPr>
            </a:lvl7pPr>
            <a:lvl8pPr marL="3429000" indent="-228600" algn="l" rtl="0" fontAlgn="base">
              <a:spcBef>
                <a:spcPct val="20000"/>
              </a:spcBef>
              <a:spcAft>
                <a:spcPct val="0"/>
              </a:spcAft>
              <a:buChar char="»"/>
              <a:defRPr sz="2000">
                <a:solidFill>
                  <a:schemeClr val="hlink"/>
                </a:solidFill>
                <a:latin typeface="+mn-lt"/>
                <a:ea typeface="+mn-ea"/>
              </a:defRPr>
            </a:lvl8pPr>
            <a:lvl9pPr marL="3886200" indent="-228600" algn="l" rtl="0" fontAlgn="base">
              <a:spcBef>
                <a:spcPct val="20000"/>
              </a:spcBef>
              <a:spcAft>
                <a:spcPct val="0"/>
              </a:spcAft>
              <a:buChar char="»"/>
              <a:defRPr sz="2000">
                <a:solidFill>
                  <a:schemeClr val="hlink"/>
                </a:solidFill>
                <a:latin typeface="+mn-lt"/>
                <a:ea typeface="+mn-ea"/>
              </a:defRPr>
            </a:lvl9pPr>
          </a:lstStyle>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Database-driven, interactive, and web-based; providing visualizations at individual research group or department faculty level</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Scaled and clickable display bubbles and research impact labels</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We use the same scripts and display software for all departments and research groups, focusing on science and engineering</a:t>
            </a: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Employs server-side scripting, Scalar Vector Graphics (SVG), HTML5,  JavaScript Libraries </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p:txBody>
      </p:sp>
    </p:spTree>
    <p:extLst>
      <p:ext uri="{BB962C8B-B14F-4D97-AF65-F5344CB8AC3E}">
        <p14:creationId xmlns:p14="http://schemas.microsoft.com/office/powerpoint/2010/main" val="923043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8784" y="10252"/>
            <a:ext cx="11616854" cy="558391"/>
          </a:xfrm>
        </p:spPr>
        <p:txBody>
          <a:bodyPr>
            <a:normAutofit fontScale="90000"/>
          </a:bodyPr>
          <a:lstStyle/>
          <a:p>
            <a:pPr algn="ctr"/>
            <a:r>
              <a:rPr lang="en-US" dirty="0">
                <a:solidFill>
                  <a:schemeClr val="accent2"/>
                </a:solidFill>
              </a:rPr>
              <a:t> Bioengineering Department at UIUC: Research Indicators Visualization</a:t>
            </a:r>
          </a:p>
        </p:txBody>
      </p:sp>
      <p:pic>
        <p:nvPicPr>
          <p:cNvPr id="5" name="Picture 4"/>
          <p:cNvPicPr/>
          <p:nvPr/>
        </p:nvPicPr>
        <p:blipFill>
          <a:blip r:embed="rId3" cstate="screen">
            <a:extLst>
              <a:ext uri="{28A0092B-C50C-407E-A947-70E740481C1C}">
                <a14:useLocalDpi xmlns:a14="http://schemas.microsoft.com/office/drawing/2010/main"/>
              </a:ext>
            </a:extLst>
          </a:blip>
          <a:stretch>
            <a:fillRect/>
          </a:stretch>
        </p:blipFill>
        <p:spPr>
          <a:xfrm>
            <a:off x="791620" y="528745"/>
            <a:ext cx="10157255" cy="6021859"/>
          </a:xfrm>
          <a:prstGeom prst="rect">
            <a:avLst/>
          </a:prstGeom>
        </p:spPr>
      </p:pic>
    </p:spTree>
    <p:extLst>
      <p:ext uri="{BB962C8B-B14F-4D97-AF65-F5344CB8AC3E}">
        <p14:creationId xmlns:p14="http://schemas.microsoft.com/office/powerpoint/2010/main" val="2524558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056855" y="18490"/>
            <a:ext cx="7886700" cy="484019"/>
          </a:xfrm>
        </p:spPr>
        <p:txBody>
          <a:bodyPr>
            <a:normAutofit fontScale="90000"/>
          </a:bodyPr>
          <a:lstStyle/>
          <a:p>
            <a:pPr algn="ctr"/>
            <a:r>
              <a:rPr lang="en-US" dirty="0">
                <a:solidFill>
                  <a:schemeClr val="accent2"/>
                </a:solidFill>
              </a:rPr>
              <a:t> </a:t>
            </a:r>
          </a:p>
        </p:txBody>
      </p:sp>
      <p:pic>
        <p:nvPicPr>
          <p:cNvPr id="5" name="Picture 4"/>
          <p:cNvPicPr/>
          <p:nvPr/>
        </p:nvPicPr>
        <p:blipFill>
          <a:blip r:embed="rId3" cstate="screen">
            <a:extLst>
              <a:ext uri="{28A0092B-C50C-407E-A947-70E740481C1C}">
                <a14:useLocalDpi xmlns:a14="http://schemas.microsoft.com/office/drawing/2010/main"/>
              </a:ext>
            </a:extLst>
          </a:blip>
          <a:stretch>
            <a:fillRect/>
          </a:stretch>
        </p:blipFill>
        <p:spPr>
          <a:xfrm>
            <a:off x="370681" y="105954"/>
            <a:ext cx="11259047" cy="6231235"/>
          </a:xfrm>
          <a:prstGeom prst="rect">
            <a:avLst/>
          </a:prstGeom>
        </p:spPr>
      </p:pic>
    </p:spTree>
    <p:extLst>
      <p:ext uri="{BB962C8B-B14F-4D97-AF65-F5344CB8AC3E}">
        <p14:creationId xmlns:p14="http://schemas.microsoft.com/office/powerpoint/2010/main" val="4114278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174929" y="207964"/>
            <a:ext cx="11314706" cy="558391"/>
          </a:xfrm>
        </p:spPr>
        <p:txBody>
          <a:bodyPr>
            <a:normAutofit/>
          </a:bodyPr>
          <a:lstStyle/>
          <a:p>
            <a:pPr algn="ctr"/>
            <a:r>
              <a:rPr lang="en-US" dirty="0">
                <a:solidFill>
                  <a:schemeClr val="accent2"/>
                </a:solidFill>
              </a:rPr>
              <a:t> Click on Article Bubble; Retrieve Scopus API Data</a:t>
            </a:r>
          </a:p>
        </p:txBody>
      </p:sp>
      <p:pic>
        <p:nvPicPr>
          <p:cNvPr id="2" name="Picture 1"/>
          <p:cNvPicPr>
            <a:picLocks noChangeAspect="1"/>
          </p:cNvPicPr>
          <p:nvPr/>
        </p:nvPicPr>
        <p:blipFill>
          <a:blip r:embed="rId3"/>
          <a:stretch>
            <a:fillRect/>
          </a:stretch>
        </p:blipFill>
        <p:spPr>
          <a:xfrm>
            <a:off x="89807" y="710696"/>
            <a:ext cx="12004127" cy="6915150"/>
          </a:xfrm>
          <a:prstGeom prst="rect">
            <a:avLst/>
          </a:prstGeom>
        </p:spPr>
      </p:pic>
    </p:spTree>
    <p:extLst>
      <p:ext uri="{BB962C8B-B14F-4D97-AF65-F5344CB8AC3E}">
        <p14:creationId xmlns:p14="http://schemas.microsoft.com/office/powerpoint/2010/main" val="2489632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182880" y="207964"/>
            <a:ext cx="11926957" cy="558391"/>
          </a:xfrm>
        </p:spPr>
        <p:txBody>
          <a:bodyPr>
            <a:normAutofit fontScale="90000"/>
          </a:bodyPr>
          <a:lstStyle/>
          <a:p>
            <a:pPr algn="ctr"/>
            <a:r>
              <a:rPr lang="en-US" dirty="0">
                <a:solidFill>
                  <a:schemeClr val="accent2"/>
                </a:solidFill>
              </a:rPr>
              <a:t> Click on Group Co-Author Display – Displayed Numbers Link to Articles</a:t>
            </a:r>
          </a:p>
        </p:txBody>
      </p:sp>
      <p:pic>
        <p:nvPicPr>
          <p:cNvPr id="4" name="Picture 3"/>
          <p:cNvPicPr/>
          <p:nvPr/>
        </p:nvPicPr>
        <p:blipFill>
          <a:blip r:embed="rId3" cstate="screen">
            <a:extLst>
              <a:ext uri="{28A0092B-C50C-407E-A947-70E740481C1C}">
                <a14:useLocalDpi xmlns:a14="http://schemas.microsoft.com/office/drawing/2010/main"/>
              </a:ext>
            </a:extLst>
          </a:blip>
          <a:stretch>
            <a:fillRect/>
          </a:stretch>
        </p:blipFill>
        <p:spPr>
          <a:xfrm>
            <a:off x="1994263" y="766355"/>
            <a:ext cx="8509614" cy="5373189"/>
          </a:xfrm>
          <a:prstGeom prst="rect">
            <a:avLst/>
          </a:prstGeom>
        </p:spPr>
      </p:pic>
    </p:spTree>
    <p:extLst>
      <p:ext uri="{BB962C8B-B14F-4D97-AF65-F5344CB8AC3E}">
        <p14:creationId xmlns:p14="http://schemas.microsoft.com/office/powerpoint/2010/main" val="2974177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21DEAE-579C-5163-BD5D-455CBAA37A9E}"/>
              </a:ext>
            </a:extLst>
          </p:cNvPr>
          <p:cNvSpPr txBox="1"/>
          <p:nvPr/>
        </p:nvSpPr>
        <p:spPr>
          <a:xfrm>
            <a:off x="660400" y="1663700"/>
            <a:ext cx="4686300" cy="38779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RLP discussion on BRI service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Join today’s presenters for an informal, follow-up discussion about the opportunities and challenges of establishing BRI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Thursday, July 28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 am – 12 pm EDT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Watch our listservs for future details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516D3B54-AA7F-44F6-DBDD-68AADD79A897}"/>
              </a:ext>
            </a:extLst>
          </p:cNvPr>
          <p:cNvSpPr txBox="1">
            <a:spLocks/>
          </p:cNvSpPr>
          <p:nvPr/>
        </p:nvSpPr>
        <p:spPr>
          <a:xfrm>
            <a:off x="660400" y="457739"/>
            <a:ext cx="5270500" cy="915256"/>
          </a:xfrm>
          <a:prstGeom prst="rect">
            <a:avLst/>
          </a:prstGeom>
        </p:spPr>
        <p:txBody>
          <a:bodyPr vert="horz"/>
          <a:lstStyle>
            <a:lvl1pPr marL="0" indent="0" algn="l" defTabSz="609555" rtl="0" eaLnBrk="1" latinLnBrk="0" hangingPunct="1">
              <a:spcBef>
                <a:spcPct val="20000"/>
              </a:spcBef>
              <a:buFont typeface="Arial"/>
              <a:buNone/>
              <a:defRPr sz="4800" b="1" kern="1200" baseline="0">
                <a:solidFill>
                  <a:schemeClr val="tx2"/>
                </a:solidFill>
                <a:latin typeface="+mn-lt"/>
                <a:ea typeface="+mn-ea"/>
                <a:cs typeface="+mn-cs"/>
              </a:defRPr>
            </a:lvl1pPr>
            <a:lvl2pPr marL="990526" indent="-380972" algn="l" defTabSz="609555" rtl="0" eaLnBrk="1" latinLnBrk="0" hangingPunct="1">
              <a:spcBef>
                <a:spcPct val="20000"/>
              </a:spcBef>
              <a:buFont typeface="Arial"/>
              <a:buChar char="–"/>
              <a:defRPr sz="3733" kern="1200">
                <a:solidFill>
                  <a:schemeClr val="tx1"/>
                </a:solidFill>
                <a:latin typeface="+mn-lt"/>
                <a:ea typeface="+mn-ea"/>
                <a:cs typeface="+mn-cs"/>
              </a:defRPr>
            </a:lvl2pPr>
            <a:lvl3pPr marL="1523887" indent="-304776" algn="l" defTabSz="609555" rtl="0" eaLnBrk="1" latinLnBrk="0" hangingPunct="1">
              <a:spcBef>
                <a:spcPct val="20000"/>
              </a:spcBef>
              <a:buFont typeface="Arial"/>
              <a:buChar char="•"/>
              <a:defRPr sz="3200" kern="1200">
                <a:solidFill>
                  <a:schemeClr val="tx1"/>
                </a:solidFill>
                <a:latin typeface="+mn-lt"/>
                <a:ea typeface="+mn-ea"/>
                <a:cs typeface="+mn-cs"/>
              </a:defRPr>
            </a:lvl3pPr>
            <a:lvl4pPr marL="2133440" indent="-304776" algn="l" defTabSz="609555" rtl="0" eaLnBrk="1" latinLnBrk="0" hangingPunct="1">
              <a:spcBef>
                <a:spcPct val="20000"/>
              </a:spcBef>
              <a:buFont typeface="Arial"/>
              <a:buChar char="–"/>
              <a:defRPr sz="2667" kern="1200">
                <a:solidFill>
                  <a:schemeClr val="tx1"/>
                </a:solidFill>
                <a:latin typeface="+mn-lt"/>
                <a:ea typeface="+mn-ea"/>
                <a:cs typeface="+mn-cs"/>
              </a:defRPr>
            </a:lvl4pPr>
            <a:lvl5pPr marL="2742994" indent="-304776" algn="l" defTabSz="609555" rtl="0" eaLnBrk="1" latinLnBrk="0" hangingPunct="1">
              <a:spcBef>
                <a:spcPct val="20000"/>
              </a:spcBef>
              <a:buFont typeface="Arial"/>
              <a:buChar char="»"/>
              <a:defRPr sz="2667" kern="1200">
                <a:solidFill>
                  <a:schemeClr val="tx1"/>
                </a:solidFill>
                <a:latin typeface="+mn-lt"/>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ct val="20000"/>
              </a:spcBef>
              <a:spcAft>
                <a:spcPts val="0"/>
              </a:spcAft>
              <a:buClrTx/>
              <a:buSzTx/>
              <a:buFont typeface="Arial"/>
              <a:buNone/>
              <a:tabLst/>
              <a:defRPr/>
            </a:pPr>
            <a:r>
              <a:rPr kumimoji="0" lang="en-GB" sz="4800" b="1" i="0" u="none" strike="noStrike" kern="1200" cap="none" spc="0" normalizeH="0" baseline="0" noProof="0" dirty="0">
                <a:ln>
                  <a:noFill/>
                </a:ln>
                <a:solidFill>
                  <a:srgbClr val="1F497D"/>
                </a:solidFill>
                <a:effectLst/>
                <a:uLnTx/>
                <a:uFillTx/>
                <a:latin typeface="Arial"/>
                <a:ea typeface="+mn-ea"/>
                <a:cs typeface="+mn-cs"/>
              </a:rPr>
              <a:t>Save the date</a:t>
            </a:r>
          </a:p>
        </p:txBody>
      </p:sp>
      <p:graphicFrame>
        <p:nvGraphicFramePr>
          <p:cNvPr id="5" name="Diagram 4">
            <a:extLst>
              <a:ext uri="{FF2B5EF4-FFF2-40B4-BE49-F238E27FC236}">
                <a16:creationId xmlns:a16="http://schemas.microsoft.com/office/drawing/2014/main" id="{6299261C-6607-A830-C1DC-07A2B180865D}"/>
              </a:ext>
            </a:extLst>
          </p:cNvPr>
          <p:cNvGraphicFramePr/>
          <p:nvPr/>
        </p:nvGraphicFramePr>
        <p:xfrm>
          <a:off x="4635500" y="1850430"/>
          <a:ext cx="8458200" cy="3775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1368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15385"/>
            <a:ext cx="12062129" cy="385160"/>
          </a:xfrm>
        </p:spPr>
        <p:txBody>
          <a:bodyPr>
            <a:normAutofit fontScale="90000"/>
          </a:bodyPr>
          <a:lstStyle/>
          <a:p>
            <a:pPr algn="ctr"/>
            <a:r>
              <a:rPr lang="en-US" dirty="0">
                <a:solidFill>
                  <a:schemeClr val="accent2"/>
                </a:solidFill>
              </a:rPr>
              <a:t> Visualization software that scales to the size of the display – IMLS grant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423" y="400546"/>
            <a:ext cx="10042497" cy="6222891"/>
          </a:xfrm>
          <a:prstGeom prst="rect">
            <a:avLst/>
          </a:prstGeom>
        </p:spPr>
      </p:pic>
    </p:spTree>
    <p:extLst>
      <p:ext uri="{BB962C8B-B14F-4D97-AF65-F5344CB8AC3E}">
        <p14:creationId xmlns:p14="http://schemas.microsoft.com/office/powerpoint/2010/main" val="340475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3398" y="16366"/>
            <a:ext cx="9496338" cy="486143"/>
          </a:xfrm>
        </p:spPr>
        <p:txBody>
          <a:bodyPr>
            <a:normAutofit fontScale="90000"/>
          </a:bodyPr>
          <a:lstStyle/>
          <a:p>
            <a:pPr algn="ctr"/>
            <a:r>
              <a:rPr lang="en-US" dirty="0"/>
              <a:t>Literature Review with a Machine Learning Component</a:t>
            </a:r>
            <a:endParaRPr lang="en-US" dirty="0">
              <a:solidFill>
                <a:srgbClr val="C00000"/>
              </a:solidFill>
            </a:endParaRPr>
          </a:p>
        </p:txBody>
      </p:sp>
      <p:pic>
        <p:nvPicPr>
          <p:cNvPr id="2" name="Picture 1">
            <a:extLst>
              <a:ext uri="{FF2B5EF4-FFF2-40B4-BE49-F238E27FC236}">
                <a16:creationId xmlns:a16="http://schemas.microsoft.com/office/drawing/2014/main" id="{00BAD8F6-EAE9-45D0-8471-EC4F207E1CEF}"/>
              </a:ext>
            </a:extLst>
          </p:cNvPr>
          <p:cNvPicPr>
            <a:picLocks noChangeAspect="1"/>
          </p:cNvPicPr>
          <p:nvPr/>
        </p:nvPicPr>
        <p:blipFill>
          <a:blip r:embed="rId3"/>
          <a:stretch>
            <a:fillRect/>
          </a:stretch>
        </p:blipFill>
        <p:spPr>
          <a:xfrm>
            <a:off x="256768" y="578498"/>
            <a:ext cx="5733485" cy="5141167"/>
          </a:xfrm>
          <a:prstGeom prst="rect">
            <a:avLst/>
          </a:prstGeom>
        </p:spPr>
      </p:pic>
      <p:pic>
        <p:nvPicPr>
          <p:cNvPr id="4" name="Picture 3">
            <a:extLst>
              <a:ext uri="{FF2B5EF4-FFF2-40B4-BE49-F238E27FC236}">
                <a16:creationId xmlns:a16="http://schemas.microsoft.com/office/drawing/2014/main" id="{36A56A1C-0368-4EBA-913E-39C914F720DC}"/>
              </a:ext>
            </a:extLst>
          </p:cNvPr>
          <p:cNvPicPr>
            <a:picLocks noChangeAspect="1"/>
          </p:cNvPicPr>
          <p:nvPr/>
        </p:nvPicPr>
        <p:blipFill>
          <a:blip r:embed="rId4"/>
          <a:stretch>
            <a:fillRect/>
          </a:stretch>
        </p:blipFill>
        <p:spPr>
          <a:xfrm>
            <a:off x="5864139" y="677952"/>
            <a:ext cx="4722767" cy="1676545"/>
          </a:xfrm>
          <a:prstGeom prst="rect">
            <a:avLst/>
          </a:prstGeom>
        </p:spPr>
      </p:pic>
      <p:pic>
        <p:nvPicPr>
          <p:cNvPr id="5" name="Picture 4">
            <a:extLst>
              <a:ext uri="{FF2B5EF4-FFF2-40B4-BE49-F238E27FC236}">
                <a16:creationId xmlns:a16="http://schemas.microsoft.com/office/drawing/2014/main" id="{5F2D61A1-C8BD-4C98-A95E-4093B6D9EF9C}"/>
              </a:ext>
            </a:extLst>
          </p:cNvPr>
          <p:cNvPicPr>
            <a:picLocks noChangeAspect="1"/>
          </p:cNvPicPr>
          <p:nvPr/>
        </p:nvPicPr>
        <p:blipFill>
          <a:blip r:embed="rId5"/>
          <a:stretch>
            <a:fillRect/>
          </a:stretch>
        </p:blipFill>
        <p:spPr>
          <a:xfrm>
            <a:off x="5990253" y="2430486"/>
            <a:ext cx="5057192" cy="3257333"/>
          </a:xfrm>
          <a:prstGeom prst="rect">
            <a:avLst/>
          </a:prstGeom>
        </p:spPr>
      </p:pic>
    </p:spTree>
    <p:extLst>
      <p:ext uri="{BB962C8B-B14F-4D97-AF65-F5344CB8AC3E}">
        <p14:creationId xmlns:p14="http://schemas.microsoft.com/office/powerpoint/2010/main" val="2328898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11728" y="16366"/>
            <a:ext cx="9431827" cy="486143"/>
          </a:xfrm>
        </p:spPr>
        <p:txBody>
          <a:bodyPr>
            <a:normAutofit fontScale="90000"/>
          </a:bodyPr>
          <a:lstStyle/>
          <a:p>
            <a:pPr algn="ctr"/>
            <a:r>
              <a:rPr lang="en-US" dirty="0">
                <a:solidFill>
                  <a:srgbClr val="C00000"/>
                </a:solidFill>
              </a:rPr>
              <a:t>Bibliometric Work</a:t>
            </a:r>
          </a:p>
        </p:txBody>
      </p:sp>
      <p:sp>
        <p:nvSpPr>
          <p:cNvPr id="8" name="Rectangle 3"/>
          <p:cNvSpPr txBox="1">
            <a:spLocks noChangeArrowheads="1"/>
          </p:cNvSpPr>
          <p:nvPr/>
        </p:nvSpPr>
        <p:spPr bwMode="auto">
          <a:xfrm>
            <a:off x="119270" y="721453"/>
            <a:ext cx="11660838" cy="542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ea typeface="+mn-ea"/>
              </a:defRPr>
            </a:lvl2pPr>
            <a:lvl3pPr marL="1143000" indent="-228600" algn="l" rtl="0" eaLnBrk="0" fontAlgn="base" hangingPunct="0">
              <a:spcBef>
                <a:spcPct val="20000"/>
              </a:spcBef>
              <a:spcAft>
                <a:spcPct val="0"/>
              </a:spcAft>
              <a:buChar char="•"/>
              <a:defRPr sz="2400">
                <a:solidFill>
                  <a:schemeClr val="hlink"/>
                </a:solidFill>
                <a:latin typeface="+mn-lt"/>
                <a:ea typeface="+mn-ea"/>
              </a:defRPr>
            </a:lvl3pPr>
            <a:lvl4pPr marL="1600200" indent="-228600" algn="l" rtl="0" eaLnBrk="0" fontAlgn="base" hangingPunct="0">
              <a:spcBef>
                <a:spcPct val="20000"/>
              </a:spcBef>
              <a:spcAft>
                <a:spcPct val="0"/>
              </a:spcAft>
              <a:buChar char="–"/>
              <a:defRPr sz="2000">
                <a:solidFill>
                  <a:schemeClr val="hlink"/>
                </a:solidFill>
                <a:latin typeface="+mn-lt"/>
                <a:ea typeface="+mn-ea"/>
              </a:defRPr>
            </a:lvl4pPr>
            <a:lvl5pPr marL="2057400" indent="-228600" algn="l" rtl="0" eaLnBrk="0" fontAlgn="base" hangingPunct="0">
              <a:spcBef>
                <a:spcPct val="20000"/>
              </a:spcBef>
              <a:spcAft>
                <a:spcPct val="0"/>
              </a:spcAft>
              <a:buChar char="»"/>
              <a:defRPr sz="2000">
                <a:solidFill>
                  <a:schemeClr val="hlink"/>
                </a:solidFill>
                <a:latin typeface="+mn-lt"/>
                <a:ea typeface="+mn-ea"/>
              </a:defRPr>
            </a:lvl5pPr>
            <a:lvl6pPr marL="2514600" indent="-228600" algn="l" rtl="0" fontAlgn="base">
              <a:spcBef>
                <a:spcPct val="20000"/>
              </a:spcBef>
              <a:spcAft>
                <a:spcPct val="0"/>
              </a:spcAft>
              <a:buChar char="»"/>
              <a:defRPr sz="2000">
                <a:solidFill>
                  <a:schemeClr val="hlink"/>
                </a:solidFill>
                <a:latin typeface="+mn-lt"/>
                <a:ea typeface="+mn-ea"/>
              </a:defRPr>
            </a:lvl6pPr>
            <a:lvl7pPr marL="2971800" indent="-228600" algn="l" rtl="0" fontAlgn="base">
              <a:spcBef>
                <a:spcPct val="20000"/>
              </a:spcBef>
              <a:spcAft>
                <a:spcPct val="0"/>
              </a:spcAft>
              <a:buChar char="»"/>
              <a:defRPr sz="2000">
                <a:solidFill>
                  <a:schemeClr val="hlink"/>
                </a:solidFill>
                <a:latin typeface="+mn-lt"/>
                <a:ea typeface="+mn-ea"/>
              </a:defRPr>
            </a:lvl7pPr>
            <a:lvl8pPr marL="3429000" indent="-228600" algn="l" rtl="0" fontAlgn="base">
              <a:spcBef>
                <a:spcPct val="20000"/>
              </a:spcBef>
              <a:spcAft>
                <a:spcPct val="0"/>
              </a:spcAft>
              <a:buChar char="»"/>
              <a:defRPr sz="2000">
                <a:solidFill>
                  <a:schemeClr val="hlink"/>
                </a:solidFill>
                <a:latin typeface="+mn-lt"/>
                <a:ea typeface="+mn-ea"/>
              </a:defRPr>
            </a:lvl8pPr>
            <a:lvl9pPr marL="3886200" indent="-228600" algn="l" rtl="0" fontAlgn="base">
              <a:spcBef>
                <a:spcPct val="20000"/>
              </a:spcBef>
              <a:spcAft>
                <a:spcPct val="0"/>
              </a:spcAft>
              <a:buChar char="»"/>
              <a:defRPr sz="2000">
                <a:solidFill>
                  <a:schemeClr val="hlink"/>
                </a:solidFill>
                <a:latin typeface="+mn-lt"/>
                <a:ea typeface="+mn-ea"/>
              </a:defRPr>
            </a:lvl9pPr>
          </a:lstStyle>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Bibliometric &amp; metrics work enhance the role of the library in scholarly communication support &amp; foster campus partnerships</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Two follow-on studies and projects from the departmental visualizations:</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2800" b="0" i="0" u="none" strike="noStrike" kern="1200" cap="none" spc="0" normalizeH="0" baseline="0" noProof="0" dirty="0">
                <a:ln>
                  <a:noFill/>
                </a:ln>
                <a:solidFill>
                  <a:srgbClr val="030121"/>
                </a:solidFill>
                <a:effectLst/>
                <a:uLnTx/>
                <a:uFillTx/>
                <a:latin typeface="Corbel" panose="020B0503020204020204"/>
                <a:ea typeface="+mn-ea"/>
                <a:cs typeface="Calibri" pitchFamily="34" charset="0"/>
              </a:rPr>
              <a:t>Examining the correlations between various research impact indicators for the 800 faculty for which we have indicator values </a:t>
            </a:r>
          </a:p>
          <a:p>
            <a:pPr marL="891564" marR="0" lvl="1"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2800" b="0" i="0" u="none" strike="noStrike" kern="1200" cap="none" spc="0" normalizeH="0" baseline="0" noProof="0" dirty="0">
                <a:ln>
                  <a:noFill/>
                </a:ln>
                <a:solidFill>
                  <a:srgbClr val="030121"/>
                </a:solidFill>
                <a:effectLst/>
                <a:uLnTx/>
                <a:uFillTx/>
                <a:latin typeface="Corbel" panose="020B0503020204020204"/>
                <a:ea typeface="+mn-ea"/>
                <a:cs typeface="Calibri" pitchFamily="34" charset="0"/>
              </a:rPr>
              <a:t>Mechanisms developed for weighting indicators &amp; generating composite research impact values</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rPr>
              <a:t>Role of Machine Learning and AI in library activities</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p:txBody>
      </p:sp>
    </p:spTree>
    <p:extLst>
      <p:ext uri="{BB962C8B-B14F-4D97-AF65-F5344CB8AC3E}">
        <p14:creationId xmlns:p14="http://schemas.microsoft.com/office/powerpoint/2010/main" val="1072277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C35797-7646-5643-AA9E-B516A4AE1D22}"/>
              </a:ext>
            </a:extLst>
          </p:cNvPr>
          <p:cNvSpPr>
            <a:spLocks noGrp="1"/>
          </p:cNvSpPr>
          <p:nvPr>
            <p:ph type="body" sz="quarter" idx="10"/>
          </p:nvPr>
        </p:nvSpPr>
        <p:spPr/>
        <p:txBody>
          <a:bodyPr>
            <a:noAutofit/>
          </a:bodyPr>
          <a:lstStyle/>
          <a:p>
            <a:pPr>
              <a:lnSpc>
                <a:spcPct val="80000"/>
              </a:lnSpc>
            </a:pPr>
            <a:r>
              <a:rPr lang="en-US" sz="3200" b="1" dirty="0"/>
              <a:t>Research Metrics Service Efforts at Carnegie Mellon University</a:t>
            </a:r>
          </a:p>
        </p:txBody>
      </p:sp>
      <p:sp>
        <p:nvSpPr>
          <p:cNvPr id="3" name="Text Placeholder 2">
            <a:extLst>
              <a:ext uri="{FF2B5EF4-FFF2-40B4-BE49-F238E27FC236}">
                <a16:creationId xmlns:a16="http://schemas.microsoft.com/office/drawing/2014/main" id="{A6255E91-A406-1A4D-9FE7-4B67F9D841F2}"/>
              </a:ext>
            </a:extLst>
          </p:cNvPr>
          <p:cNvSpPr>
            <a:spLocks noGrp="1"/>
          </p:cNvSpPr>
          <p:nvPr>
            <p:ph type="body" sz="quarter" idx="11"/>
          </p:nvPr>
        </p:nvSpPr>
        <p:spPr/>
        <p:txBody>
          <a:bodyPr/>
          <a:lstStyle/>
          <a:p>
            <a:r>
              <a:rPr lang="en-US" dirty="0"/>
              <a:t>May 17, 2022</a:t>
            </a:r>
          </a:p>
        </p:txBody>
      </p:sp>
      <p:sp>
        <p:nvSpPr>
          <p:cNvPr id="4" name="Text Placeholder 3">
            <a:extLst>
              <a:ext uri="{FF2B5EF4-FFF2-40B4-BE49-F238E27FC236}">
                <a16:creationId xmlns:a16="http://schemas.microsoft.com/office/drawing/2014/main" id="{206BE5E1-D568-254C-A39A-DA1FC3B8564E}"/>
              </a:ext>
            </a:extLst>
          </p:cNvPr>
          <p:cNvSpPr>
            <a:spLocks noGrp="1"/>
          </p:cNvSpPr>
          <p:nvPr>
            <p:ph type="body" sz="quarter" idx="12"/>
          </p:nvPr>
        </p:nvSpPr>
        <p:spPr>
          <a:xfrm>
            <a:off x="5781891" y="4449077"/>
            <a:ext cx="5926137" cy="924434"/>
          </a:xfrm>
        </p:spPr>
        <p:txBody>
          <a:bodyPr/>
          <a:lstStyle/>
          <a:p>
            <a:r>
              <a:rPr lang="en-US" dirty="0"/>
              <a:t>Matthew R. </a:t>
            </a:r>
            <a:r>
              <a:rPr lang="en-US" dirty="0" err="1"/>
              <a:t>Marsteller</a:t>
            </a:r>
            <a:endParaRPr lang="en-US" dirty="0"/>
          </a:p>
          <a:p>
            <a:r>
              <a:rPr lang="en-US" dirty="0"/>
              <a:t>Associate Dean for Faculty, University Libraries</a:t>
            </a:r>
          </a:p>
          <a:p>
            <a:r>
              <a:rPr lang="en-US" dirty="0"/>
              <a:t>Principal Librarian, Engineering &amp; Science</a:t>
            </a:r>
          </a:p>
          <a:p>
            <a:endParaRPr lang="en-US" dirty="0"/>
          </a:p>
          <a:p>
            <a:r>
              <a:rPr lang="en-US" dirty="0"/>
              <a:t>Land acknowledgement – I would like to acknowledge the traditional, ancestral, and </a:t>
            </a:r>
            <a:r>
              <a:rPr lang="en-US" dirty="0" err="1"/>
              <a:t>unceded</a:t>
            </a:r>
            <a:r>
              <a:rPr lang="en-US" dirty="0"/>
              <a:t> territory of the Shawnee and the Osage peoples, on which we are learning, working, and growing today.</a:t>
            </a:r>
          </a:p>
        </p:txBody>
      </p:sp>
    </p:spTree>
    <p:extLst>
      <p:ext uri="{BB962C8B-B14F-4D97-AF65-F5344CB8AC3E}">
        <p14:creationId xmlns:p14="http://schemas.microsoft.com/office/powerpoint/2010/main" val="220014135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AADE8C-D1A3-AB42-B338-ED97C4DF2B5E}"/>
              </a:ext>
            </a:extLst>
          </p:cNvPr>
          <p:cNvSpPr>
            <a:spLocks noGrp="1"/>
          </p:cNvSpPr>
          <p:nvPr>
            <p:ph type="sldNum" sz="quarter" idx="10"/>
          </p:nvPr>
        </p:nvSpPr>
        <p:spPr>
          <a:xfrm>
            <a:off x="2449289" y="6320927"/>
            <a:ext cx="209351" cy="338554"/>
          </a:xfr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0404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Regular"/>
              </a:rPr>
              <a:t>2</a:t>
            </a:r>
          </a:p>
        </p:txBody>
      </p:sp>
      <p:sp>
        <p:nvSpPr>
          <p:cNvPr id="3" name="Text Placeholder 2">
            <a:extLst>
              <a:ext uri="{FF2B5EF4-FFF2-40B4-BE49-F238E27FC236}">
                <a16:creationId xmlns:a16="http://schemas.microsoft.com/office/drawing/2014/main" id="{3272CDB9-1A96-2642-9E8A-BAC5815FD15F}"/>
              </a:ext>
            </a:extLst>
          </p:cNvPr>
          <p:cNvSpPr>
            <a:spLocks noGrp="1"/>
          </p:cNvSpPr>
          <p:nvPr>
            <p:ph type="body" sz="quarter" idx="14"/>
          </p:nvPr>
        </p:nvSpPr>
        <p:spPr/>
        <p:txBody>
          <a:bodyPr/>
          <a:lstStyle/>
          <a:p>
            <a:r>
              <a:rPr lang="en-US" dirty="0"/>
              <a:t>About Carnegie Mellon</a:t>
            </a:r>
          </a:p>
        </p:txBody>
      </p:sp>
      <p:pic>
        <p:nvPicPr>
          <p:cNvPr id="10" name="Picture 9">
            <a:extLst>
              <a:ext uri="{FF2B5EF4-FFF2-40B4-BE49-F238E27FC236}">
                <a16:creationId xmlns:a16="http://schemas.microsoft.com/office/drawing/2014/main" id="{3B18DB7D-3354-9744-B99D-8D840D51EC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8946" y="1965105"/>
            <a:ext cx="4064346" cy="4180194"/>
          </a:xfrm>
          <a:prstGeom prst="rect">
            <a:avLst/>
          </a:prstGeom>
        </p:spPr>
      </p:pic>
      <p:sp>
        <p:nvSpPr>
          <p:cNvPr id="11" name="TextBox 10">
            <a:extLst>
              <a:ext uri="{FF2B5EF4-FFF2-40B4-BE49-F238E27FC236}">
                <a16:creationId xmlns:a16="http://schemas.microsoft.com/office/drawing/2014/main" id="{F87FF8DD-62C9-5644-B356-A4D36208CEAB}"/>
              </a:ext>
            </a:extLst>
          </p:cNvPr>
          <p:cNvSpPr txBox="1"/>
          <p:nvPr/>
        </p:nvSpPr>
        <p:spPr>
          <a:xfrm>
            <a:off x="2078183" y="1965105"/>
            <a:ext cx="4621876" cy="4093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From computing to the arts, CMU students, faculty and staff are shaping the future with a strong focus on finding practical answers to complex problems.</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Carnegie Mellon has a full-spectrum research and development ecosystem.</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Most research at CMU is basic, open research performed on our campus.</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a:cs typeface="Calibri"/>
                <a:sym typeface="Calibri"/>
              </a:rPr>
              <a:t>CMU also performs restricted research at our world-renowned </a:t>
            </a:r>
            <a:r>
              <a:rPr kumimoji="0" lang="en-US" sz="2000" b="0" i="0" u="none" strike="noStrike" kern="0" cap="none" spc="0" normalizeH="0" baseline="0" noProof="0" dirty="0">
                <a:ln>
                  <a:noFill/>
                </a:ln>
                <a:solidFill>
                  <a:srgbClr val="000000"/>
                </a:solidFill>
                <a:effectLst/>
                <a:uLnTx/>
                <a:uFillTx/>
                <a:latin typeface="Calibri"/>
                <a:cs typeface="Calibri"/>
                <a:sym typeface="Calibri"/>
                <a:hlinkClick r:id="rId3"/>
              </a:rPr>
              <a:t>National Robotics Engineering Center</a:t>
            </a:r>
            <a:r>
              <a:rPr kumimoji="0" lang="en-US" sz="2000" b="0" i="0" u="none" strike="noStrike" kern="0" cap="none" spc="0" normalizeH="0" baseline="0" noProof="0" dirty="0">
                <a:ln>
                  <a:noFill/>
                </a:ln>
                <a:solidFill>
                  <a:srgbClr val="000000"/>
                </a:solidFill>
                <a:effectLst/>
                <a:uLnTx/>
                <a:uFillTx/>
                <a:latin typeface="Calibri"/>
                <a:cs typeface="Calibri"/>
                <a:sym typeface="Calibri"/>
              </a:rPr>
              <a:t> and classified research at our </a:t>
            </a:r>
            <a:r>
              <a:rPr kumimoji="0" lang="en-US" sz="2000" b="0" i="0" u="none" strike="noStrike" kern="0" cap="none" spc="0" normalizeH="0" baseline="0" noProof="0" dirty="0">
                <a:ln>
                  <a:noFill/>
                </a:ln>
                <a:solidFill>
                  <a:srgbClr val="000000"/>
                </a:solidFill>
                <a:effectLst/>
                <a:uLnTx/>
                <a:uFillTx/>
                <a:latin typeface="Calibri"/>
                <a:cs typeface="Calibri"/>
                <a:sym typeface="Calibri"/>
                <a:hlinkClick r:id="rId4"/>
              </a:rPr>
              <a:t>Software Engineering Institute.</a:t>
            </a:r>
            <a:endParaRPr kumimoji="0" lang="en-US" sz="20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78475060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E86409-875D-FA4D-BB90-6C43039041FC}"/>
              </a:ext>
            </a:extLst>
          </p:cNvPr>
          <p:cNvSpPr>
            <a:spLocks noGrp="1"/>
          </p:cNvSpPr>
          <p:nvPr>
            <p:ph type="sldNum" sz="quarter" idx="10"/>
          </p:nvPr>
        </p:nvSpPr>
        <p:spPr>
          <a:xfrm>
            <a:off x="2476632" y="6328495"/>
            <a:ext cx="209351" cy="338554"/>
          </a:xfr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0404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Regular"/>
              </a:rPr>
              <a:t>3</a:t>
            </a:r>
          </a:p>
        </p:txBody>
      </p:sp>
      <p:sp>
        <p:nvSpPr>
          <p:cNvPr id="3" name="Text Placeholder 2">
            <a:extLst>
              <a:ext uri="{FF2B5EF4-FFF2-40B4-BE49-F238E27FC236}">
                <a16:creationId xmlns:a16="http://schemas.microsoft.com/office/drawing/2014/main" id="{EB2903C1-C1A5-7949-BC4C-DF91C960C072}"/>
              </a:ext>
            </a:extLst>
          </p:cNvPr>
          <p:cNvSpPr>
            <a:spLocks noGrp="1"/>
          </p:cNvSpPr>
          <p:nvPr>
            <p:ph type="body" sz="quarter" idx="14"/>
          </p:nvPr>
        </p:nvSpPr>
        <p:spPr>
          <a:xfrm>
            <a:off x="2335567" y="568402"/>
            <a:ext cx="8238221" cy="646112"/>
          </a:xfrm>
        </p:spPr>
        <p:txBody>
          <a:bodyPr>
            <a:normAutofit fontScale="92500"/>
          </a:bodyPr>
          <a:lstStyle/>
          <a:p>
            <a:r>
              <a:rPr lang="en-US" dirty="0"/>
              <a:t>… and a Noted College of Fine Arts Crowd</a:t>
            </a:r>
          </a:p>
        </p:txBody>
      </p:sp>
      <p:pic>
        <p:nvPicPr>
          <p:cNvPr id="6" name="Picture 5">
            <a:extLst>
              <a:ext uri="{FF2B5EF4-FFF2-40B4-BE49-F238E27FC236}">
                <a16:creationId xmlns:a16="http://schemas.microsoft.com/office/drawing/2014/main" id="{589B87D1-5E5F-D346-9D55-68E39EFA85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2999" y="4185067"/>
            <a:ext cx="2756111" cy="1866207"/>
          </a:xfrm>
          <a:prstGeom prst="rect">
            <a:avLst/>
          </a:prstGeom>
        </p:spPr>
      </p:pic>
      <p:pic>
        <p:nvPicPr>
          <p:cNvPr id="7" name="Picture 6">
            <a:extLst>
              <a:ext uri="{FF2B5EF4-FFF2-40B4-BE49-F238E27FC236}">
                <a16:creationId xmlns:a16="http://schemas.microsoft.com/office/drawing/2014/main" id="{EDFA7C0A-6282-D641-88F4-1C1BE27CFB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3001" y="1601637"/>
            <a:ext cx="2583429" cy="2583429"/>
          </a:xfrm>
          <a:prstGeom prst="rect">
            <a:avLst/>
          </a:prstGeom>
        </p:spPr>
      </p:pic>
      <p:pic>
        <p:nvPicPr>
          <p:cNvPr id="8" name="Picture 7">
            <a:extLst>
              <a:ext uri="{FF2B5EF4-FFF2-40B4-BE49-F238E27FC236}">
                <a16:creationId xmlns:a16="http://schemas.microsoft.com/office/drawing/2014/main" id="{2C178C8F-012B-9D4A-8185-62212BB26F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5751" y="1590361"/>
            <a:ext cx="2605983" cy="2605983"/>
          </a:xfrm>
          <a:prstGeom prst="rect">
            <a:avLst/>
          </a:prstGeom>
        </p:spPr>
      </p:pic>
      <p:pic>
        <p:nvPicPr>
          <p:cNvPr id="9" name="Picture 8">
            <a:extLst>
              <a:ext uri="{FF2B5EF4-FFF2-40B4-BE49-F238E27FC236}">
                <a16:creationId xmlns:a16="http://schemas.microsoft.com/office/drawing/2014/main" id="{14456144-BDAB-5842-86FF-4F71940F17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470492" y="4165926"/>
            <a:ext cx="1869297" cy="1869297"/>
          </a:xfrm>
          <a:prstGeom prst="rect">
            <a:avLst/>
          </a:prstGeom>
        </p:spPr>
      </p:pic>
      <p:pic>
        <p:nvPicPr>
          <p:cNvPr id="11" name="Picture 10">
            <a:extLst>
              <a:ext uri="{FF2B5EF4-FFF2-40B4-BE49-F238E27FC236}">
                <a16:creationId xmlns:a16="http://schemas.microsoft.com/office/drawing/2014/main" id="{93A2D180-638D-134E-A31D-7B0482143BE0}"/>
              </a:ext>
            </a:extLst>
          </p:cNvPr>
          <p:cNvPicPr>
            <a:picLocks noChangeAspect="1"/>
          </p:cNvPicPr>
          <p:nvPr/>
        </p:nvPicPr>
        <p:blipFill>
          <a:blip r:embed="rId6"/>
          <a:stretch>
            <a:fillRect/>
          </a:stretch>
        </p:blipFill>
        <p:spPr>
          <a:xfrm>
            <a:off x="4666081" y="4185066"/>
            <a:ext cx="2804411" cy="1866208"/>
          </a:xfrm>
          <a:prstGeom prst="rect">
            <a:avLst/>
          </a:prstGeom>
        </p:spPr>
      </p:pic>
      <p:pic>
        <p:nvPicPr>
          <p:cNvPr id="12" name="Picture 11">
            <a:extLst>
              <a:ext uri="{FF2B5EF4-FFF2-40B4-BE49-F238E27FC236}">
                <a16:creationId xmlns:a16="http://schemas.microsoft.com/office/drawing/2014/main" id="{71FDD1C8-46B9-A849-9D09-78F01DD66826}"/>
              </a:ext>
            </a:extLst>
          </p:cNvPr>
          <p:cNvPicPr>
            <a:picLocks noChangeAspect="1"/>
          </p:cNvPicPr>
          <p:nvPr/>
        </p:nvPicPr>
        <p:blipFill>
          <a:blip r:embed="rId7"/>
          <a:stretch>
            <a:fillRect/>
          </a:stretch>
        </p:blipFill>
        <p:spPr>
          <a:xfrm>
            <a:off x="9339791" y="1797568"/>
            <a:ext cx="2656293" cy="4083227"/>
          </a:xfrm>
          <a:prstGeom prst="rect">
            <a:avLst/>
          </a:prstGeom>
        </p:spPr>
      </p:pic>
      <p:pic>
        <p:nvPicPr>
          <p:cNvPr id="13" name="Picture 12">
            <a:extLst>
              <a:ext uri="{FF2B5EF4-FFF2-40B4-BE49-F238E27FC236}">
                <a16:creationId xmlns:a16="http://schemas.microsoft.com/office/drawing/2014/main" id="{1433120E-A551-CC48-B8B4-051B1DAF1514}"/>
              </a:ext>
            </a:extLst>
          </p:cNvPr>
          <p:cNvPicPr>
            <a:picLocks noChangeAspect="1"/>
          </p:cNvPicPr>
          <p:nvPr/>
        </p:nvPicPr>
        <p:blipFill>
          <a:blip r:embed="rId8"/>
          <a:stretch>
            <a:fillRect/>
          </a:stretch>
        </p:blipFill>
        <p:spPr>
          <a:xfrm>
            <a:off x="7221055" y="1590361"/>
            <a:ext cx="2118735" cy="2645784"/>
          </a:xfrm>
          <a:prstGeom prst="rect">
            <a:avLst/>
          </a:prstGeom>
        </p:spPr>
      </p:pic>
    </p:spTree>
    <p:extLst>
      <p:ext uri="{BB962C8B-B14F-4D97-AF65-F5344CB8AC3E}">
        <p14:creationId xmlns:p14="http://schemas.microsoft.com/office/powerpoint/2010/main" val="403538776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177BA8-C253-1947-A8E5-BB2D1945DC25}"/>
              </a:ext>
            </a:extLst>
          </p:cNvPr>
          <p:cNvSpPr>
            <a:spLocks noGrp="1"/>
          </p:cNvSpPr>
          <p:nvPr>
            <p:ph type="sldNum" sz="quarter" idx="10"/>
          </p:nvPr>
        </p:nvSpPr>
        <p:spPr>
          <a:xfrm>
            <a:off x="2476632" y="6328495"/>
            <a:ext cx="209351" cy="338554"/>
          </a:xfr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0404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Regular"/>
              </a:rPr>
              <a:t>4</a:t>
            </a:r>
          </a:p>
        </p:txBody>
      </p:sp>
      <p:sp>
        <p:nvSpPr>
          <p:cNvPr id="5" name="Text Placeholder 4">
            <a:extLst>
              <a:ext uri="{FF2B5EF4-FFF2-40B4-BE49-F238E27FC236}">
                <a16:creationId xmlns:a16="http://schemas.microsoft.com/office/drawing/2014/main" id="{33A0D79D-B181-1F4C-9985-16EBD3F9EFF2}"/>
              </a:ext>
            </a:extLst>
          </p:cNvPr>
          <p:cNvSpPr>
            <a:spLocks noGrp="1"/>
          </p:cNvSpPr>
          <p:nvPr>
            <p:ph type="body" sz="quarter" idx="16"/>
          </p:nvPr>
        </p:nvSpPr>
        <p:spPr/>
        <p:txBody>
          <a:bodyPr/>
          <a:lstStyle/>
          <a:p>
            <a:r>
              <a:rPr lang="en-US" dirty="0">
                <a:hlinkClick r:id="rId2"/>
              </a:rPr>
              <a:t>https://</a:t>
            </a:r>
            <a:r>
              <a:rPr lang="en-US" dirty="0" err="1">
                <a:hlinkClick r:id="rId2"/>
              </a:rPr>
              <a:t>www.library.cmu.edu</a:t>
            </a:r>
            <a:r>
              <a:rPr lang="en-US" dirty="0">
                <a:hlinkClick r:id="rId2"/>
              </a:rPr>
              <a:t>/services/research-metrics</a:t>
            </a:r>
            <a:endParaRPr lang="en-US" dirty="0"/>
          </a:p>
        </p:txBody>
      </p:sp>
      <p:pic>
        <p:nvPicPr>
          <p:cNvPr id="8" name="Picture 7">
            <a:extLst>
              <a:ext uri="{FF2B5EF4-FFF2-40B4-BE49-F238E27FC236}">
                <a16:creationId xmlns:a16="http://schemas.microsoft.com/office/drawing/2014/main" id="{776BFFC4-F039-964A-AD8D-FE8EC953B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1400" y="1117392"/>
            <a:ext cx="9740900" cy="4953000"/>
          </a:xfrm>
          <a:prstGeom prst="rect">
            <a:avLst/>
          </a:prstGeom>
        </p:spPr>
      </p:pic>
      <p:sp>
        <p:nvSpPr>
          <p:cNvPr id="10" name="Right Arrow 9">
            <a:extLst>
              <a:ext uri="{FF2B5EF4-FFF2-40B4-BE49-F238E27FC236}">
                <a16:creationId xmlns:a16="http://schemas.microsoft.com/office/drawing/2014/main" id="{BD0F2365-B0C2-5E4D-9C83-0F559CAE58EB}"/>
              </a:ext>
            </a:extLst>
          </p:cNvPr>
          <p:cNvSpPr/>
          <p:nvPr/>
        </p:nvSpPr>
        <p:spPr>
          <a:xfrm rot="10800000">
            <a:off x="7608711" y="5610578"/>
            <a:ext cx="699911" cy="270933"/>
          </a:xfrm>
          <a:prstGeom prst="rightArrow">
            <a:avLst/>
          </a:pr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00FB265E-6721-C149-8B4D-E821FCA8C38F}"/>
              </a:ext>
            </a:extLst>
          </p:cNvPr>
          <p:cNvSpPr txBox="1"/>
          <p:nvPr/>
        </p:nvSpPr>
        <p:spPr>
          <a:xfrm>
            <a:off x="8476438" y="5561380"/>
            <a:ext cx="17949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Google Form</a:t>
            </a:r>
          </a:p>
        </p:txBody>
      </p:sp>
    </p:spTree>
    <p:extLst>
      <p:ext uri="{BB962C8B-B14F-4D97-AF65-F5344CB8AC3E}">
        <p14:creationId xmlns:p14="http://schemas.microsoft.com/office/powerpoint/2010/main" val="234830385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FBB72B-6DAF-334A-9361-DCE99EF8CC40}"/>
              </a:ext>
            </a:extLst>
          </p:cNvPr>
          <p:cNvSpPr>
            <a:spLocks noGrp="1"/>
          </p:cNvSpPr>
          <p:nvPr>
            <p:ph type="sldNum" sz="quarter" idx="10"/>
          </p:nvPr>
        </p:nvSpPr>
        <p:spPr>
          <a:xfrm>
            <a:off x="2476632" y="6328495"/>
            <a:ext cx="209351" cy="338554"/>
          </a:xfr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0404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Regular"/>
              </a:rPr>
              <a:t>5</a:t>
            </a:r>
          </a:p>
        </p:txBody>
      </p:sp>
      <p:sp>
        <p:nvSpPr>
          <p:cNvPr id="3" name="Text Placeholder 2">
            <a:extLst>
              <a:ext uri="{FF2B5EF4-FFF2-40B4-BE49-F238E27FC236}">
                <a16:creationId xmlns:a16="http://schemas.microsoft.com/office/drawing/2014/main" id="{82C0F921-2136-0848-A569-2A59C641A747}"/>
              </a:ext>
            </a:extLst>
          </p:cNvPr>
          <p:cNvSpPr>
            <a:spLocks noGrp="1"/>
          </p:cNvSpPr>
          <p:nvPr>
            <p:ph type="body" sz="quarter" idx="14"/>
          </p:nvPr>
        </p:nvSpPr>
        <p:spPr>
          <a:xfrm>
            <a:off x="2393950" y="355777"/>
            <a:ext cx="5883275" cy="646112"/>
          </a:xfrm>
        </p:spPr>
        <p:txBody>
          <a:bodyPr>
            <a:normAutofit fontScale="85000" lnSpcReduction="10000"/>
          </a:bodyPr>
          <a:lstStyle/>
          <a:p>
            <a:r>
              <a:rPr lang="en-US" b="1" dirty="0"/>
              <a:t>How can the Libraries help? - 1</a:t>
            </a:r>
          </a:p>
        </p:txBody>
      </p:sp>
      <p:sp>
        <p:nvSpPr>
          <p:cNvPr id="4" name="Text Placeholder 3">
            <a:extLst>
              <a:ext uri="{FF2B5EF4-FFF2-40B4-BE49-F238E27FC236}">
                <a16:creationId xmlns:a16="http://schemas.microsoft.com/office/drawing/2014/main" id="{DED84B13-A840-A442-9CEE-3FCC011F5BCB}"/>
              </a:ext>
            </a:extLst>
          </p:cNvPr>
          <p:cNvSpPr>
            <a:spLocks noGrp="1"/>
          </p:cNvSpPr>
          <p:nvPr>
            <p:ph type="body" sz="quarter" idx="15"/>
          </p:nvPr>
        </p:nvSpPr>
        <p:spPr>
          <a:xfrm>
            <a:off x="2393950" y="1259594"/>
            <a:ext cx="6816725" cy="3067050"/>
          </a:xfrm>
        </p:spPr>
        <p:txBody>
          <a:bodyPr>
            <a:noAutofit/>
          </a:bodyPr>
          <a:lstStyle/>
          <a:p>
            <a:r>
              <a:rPr lang="en-US" dirty="0">
                <a:latin typeface="Calibri" panose="020F0502020204030204" pitchFamily="34" charset="0"/>
                <a:cs typeface="Calibri" panose="020F0502020204030204" pitchFamily="34" charset="0"/>
              </a:rPr>
              <a:t>Librarians involved in research impact analysis services can provide support in many ways. For example, we can:</a:t>
            </a:r>
          </a:p>
          <a:p>
            <a:r>
              <a:rPr lang="en-US" dirty="0">
                <a:latin typeface="Calibri" panose="020F0502020204030204" pitchFamily="34" charset="0"/>
                <a:cs typeface="Calibri" panose="020F0502020204030204" pitchFamily="34" charset="0"/>
              </a:rPr>
              <a:t>Provide guidance on which tool will best suit your analysis goals.</a:t>
            </a:r>
          </a:p>
          <a:p>
            <a:r>
              <a:rPr lang="en-US" dirty="0">
                <a:latin typeface="Calibri" panose="020F0502020204030204" pitchFamily="34" charset="0"/>
                <a:cs typeface="Calibri" panose="020F0502020204030204" pitchFamily="34" charset="0"/>
              </a:rPr>
              <a:t>Recommend resources and methods to perform Author level research analysis.</a:t>
            </a:r>
          </a:p>
          <a:p>
            <a:r>
              <a:rPr lang="en-US" dirty="0">
                <a:latin typeface="Calibri" panose="020F0502020204030204" pitchFamily="34" charset="0"/>
                <a:cs typeface="Calibri" panose="020F0502020204030204" pitchFamily="34" charset="0"/>
              </a:rPr>
              <a:t>Recommend resources and methods to perform article-level research analysis.</a:t>
            </a:r>
          </a:p>
          <a:p>
            <a:r>
              <a:rPr lang="en-US" dirty="0">
                <a:latin typeface="Calibri" panose="020F0502020204030204" pitchFamily="34" charset="0"/>
                <a:cs typeface="Calibri" panose="020F0502020204030204" pitchFamily="34" charset="0"/>
              </a:rPr>
              <a:t>Design and help in department-level research analysis.</a:t>
            </a:r>
          </a:p>
          <a:p>
            <a:r>
              <a:rPr lang="en-US" dirty="0">
                <a:latin typeface="Calibri" panose="020F0502020204030204" pitchFamily="34" charset="0"/>
                <a:cs typeface="Calibri" panose="020F0502020204030204" pitchFamily="34" charset="0"/>
              </a:rPr>
              <a:t>Provide guidance and training on how to use citation analysis tools.</a:t>
            </a:r>
          </a:p>
        </p:txBody>
      </p:sp>
    </p:spTree>
    <p:extLst>
      <p:ext uri="{BB962C8B-B14F-4D97-AF65-F5344CB8AC3E}">
        <p14:creationId xmlns:p14="http://schemas.microsoft.com/office/powerpoint/2010/main" val="92542263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C3998D-714A-A246-A1A2-6C1C6503E653}"/>
              </a:ext>
            </a:extLst>
          </p:cNvPr>
          <p:cNvSpPr>
            <a:spLocks noGrp="1"/>
          </p:cNvSpPr>
          <p:nvPr>
            <p:ph type="sldNum" sz="quarter" idx="10"/>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600" b="0" i="0" u="none" strike="noStrike" kern="0" cap="none" spc="0" normalizeH="0" baseline="0" noProof="0" smtClean="0">
                <a:ln>
                  <a:noFill/>
                </a:ln>
                <a:solidFill>
                  <a:srgbClr val="40404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Regular"/>
              </a:rPr>
              <a:pPr marL="0" marR="0" lvl="0" indent="0" algn="r" defTabSz="914400" rtl="0" eaLnBrk="1" fontAlgn="auto" latinLnBrk="0" hangingPunct="0">
                <a:lnSpc>
                  <a:spcPct val="100000"/>
                </a:lnSpc>
                <a:spcBef>
                  <a:spcPts val="0"/>
                </a:spcBef>
                <a:spcAft>
                  <a:spcPts val="0"/>
                </a:spcAft>
                <a:buClrTx/>
                <a:buSzTx/>
                <a:buFontTx/>
                <a:buNone/>
                <a:tabLst/>
                <a:defRPr/>
              </a:pPr>
              <a:t>28</a:t>
            </a:fld>
            <a:endParaRPr kumimoji="0" lang="en-US" sz="1600" b="0" i="0" u="none" strike="noStrike" kern="0" cap="none" spc="0" normalizeH="0" baseline="0" noProof="0" dirty="0">
              <a:ln>
                <a:noFill/>
              </a:ln>
              <a:solidFill>
                <a:srgbClr val="40404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Regular"/>
            </a:endParaRPr>
          </a:p>
        </p:txBody>
      </p:sp>
      <p:sp>
        <p:nvSpPr>
          <p:cNvPr id="3" name="Text Placeholder 2">
            <a:extLst>
              <a:ext uri="{FF2B5EF4-FFF2-40B4-BE49-F238E27FC236}">
                <a16:creationId xmlns:a16="http://schemas.microsoft.com/office/drawing/2014/main" id="{5BF9900A-3B9E-5D4A-A7AF-55A408E16272}"/>
              </a:ext>
            </a:extLst>
          </p:cNvPr>
          <p:cNvSpPr>
            <a:spLocks noGrp="1"/>
          </p:cNvSpPr>
          <p:nvPr>
            <p:ph type="body" sz="quarter" idx="14"/>
          </p:nvPr>
        </p:nvSpPr>
        <p:spPr>
          <a:xfrm>
            <a:off x="2393950" y="547688"/>
            <a:ext cx="5883275" cy="646112"/>
          </a:xfrm>
        </p:spPr>
        <p:txBody>
          <a:bodyPr>
            <a:normAutofit fontScale="85000" lnSpcReduction="10000"/>
          </a:bodyPr>
          <a:lstStyle/>
          <a:p>
            <a:r>
              <a:rPr lang="en-US" b="1" dirty="0"/>
              <a:t>How Can the Libraries Help? - 2</a:t>
            </a:r>
          </a:p>
        </p:txBody>
      </p:sp>
      <p:sp>
        <p:nvSpPr>
          <p:cNvPr id="4" name="Text Placeholder 3">
            <a:extLst>
              <a:ext uri="{FF2B5EF4-FFF2-40B4-BE49-F238E27FC236}">
                <a16:creationId xmlns:a16="http://schemas.microsoft.com/office/drawing/2014/main" id="{C05405EE-AD72-7C4C-8A79-BFDD1C1BF279}"/>
              </a:ext>
            </a:extLst>
          </p:cNvPr>
          <p:cNvSpPr>
            <a:spLocks noGrp="1"/>
          </p:cNvSpPr>
          <p:nvPr>
            <p:ph type="body" sz="quarter" idx="15"/>
          </p:nvPr>
        </p:nvSpPr>
        <p:spPr>
          <a:xfrm>
            <a:off x="2393950" y="1588662"/>
            <a:ext cx="6816725" cy="3067050"/>
          </a:xfrm>
        </p:spPr>
        <p:txBody>
          <a:bodyPr>
            <a:normAutofit fontScale="25000" lnSpcReduction="20000"/>
          </a:bodyPr>
          <a:lstStyle/>
          <a:p>
            <a:r>
              <a:rPr lang="en-US" sz="8000" dirty="0">
                <a:latin typeface="Calibri" panose="020F0502020204030204" pitchFamily="34" charset="0"/>
                <a:cs typeface="Calibri" panose="020F0502020204030204" pitchFamily="34" charset="0"/>
              </a:rPr>
              <a:t>Assist in the use of subject specific citation databases.</a:t>
            </a:r>
          </a:p>
          <a:p>
            <a:r>
              <a:rPr lang="en-US" sz="8000" dirty="0">
                <a:latin typeface="Calibri" panose="020F0502020204030204" pitchFamily="34" charset="0"/>
                <a:cs typeface="Calibri" panose="020F0502020204030204" pitchFamily="34" charset="0"/>
              </a:rPr>
              <a:t>Assist in using journal-level metrics such as Journal Ranking, Journal Impact Factors, and </a:t>
            </a:r>
            <a:r>
              <a:rPr lang="en-US" sz="8000" dirty="0" err="1">
                <a:latin typeface="Calibri" panose="020F0502020204030204" pitchFamily="34" charset="0"/>
                <a:cs typeface="Calibri" panose="020F0502020204030204" pitchFamily="34" charset="0"/>
              </a:rPr>
              <a:t>Eigenfactor</a:t>
            </a:r>
            <a:r>
              <a:rPr lang="en-US" sz="8000" dirty="0">
                <a:latin typeface="Calibri" panose="020F0502020204030204" pitchFamily="34" charset="0"/>
                <a:cs typeface="Calibri" panose="020F0502020204030204" pitchFamily="34" charset="0"/>
              </a:rPr>
              <a:t>.</a:t>
            </a:r>
          </a:p>
          <a:p>
            <a:r>
              <a:rPr lang="en-US" sz="8000" dirty="0">
                <a:latin typeface="Calibri" panose="020F0502020204030204" pitchFamily="34" charset="0"/>
                <a:cs typeface="Calibri" panose="020F0502020204030204" pitchFamily="34" charset="0"/>
              </a:rPr>
              <a:t>Assist in the use of specific Journal Ranking Tools.</a:t>
            </a:r>
          </a:p>
          <a:p>
            <a:r>
              <a:rPr lang="en-US" sz="8000" dirty="0">
                <a:latin typeface="Calibri" panose="020F0502020204030204" pitchFamily="34" charset="0"/>
                <a:cs typeface="Calibri" panose="020F0502020204030204" pitchFamily="34" charset="0"/>
              </a:rPr>
              <a:t>Aid in understanding social and alternative metrics such as </a:t>
            </a:r>
            <a:r>
              <a:rPr lang="en-US" sz="8000" dirty="0" err="1">
                <a:latin typeface="Calibri" panose="020F0502020204030204" pitchFamily="34" charset="0"/>
                <a:cs typeface="Calibri" panose="020F0502020204030204" pitchFamily="34" charset="0"/>
              </a:rPr>
              <a:t>Altmetrics</a:t>
            </a:r>
            <a:r>
              <a:rPr lang="en-US" sz="8000" dirty="0">
                <a:latin typeface="Calibri" panose="020F0502020204030204" pitchFamily="34" charset="0"/>
                <a:cs typeface="Calibri" panose="020F0502020204030204" pitchFamily="34" charset="0"/>
              </a:rPr>
              <a:t>, Kudos.</a:t>
            </a:r>
          </a:p>
          <a:p>
            <a:r>
              <a:rPr lang="en-US" sz="8000" dirty="0">
                <a:latin typeface="Calibri" panose="020F0502020204030204" pitchFamily="34" charset="0"/>
                <a:cs typeface="Calibri" panose="020F0502020204030204" pitchFamily="34" charset="0"/>
              </a:rPr>
              <a:t>Offer guidance on performing comprehensive research metrics analysis.</a:t>
            </a:r>
          </a:p>
          <a:p>
            <a:r>
              <a:rPr lang="en-US" sz="8000" dirty="0">
                <a:latin typeface="Calibri" panose="020F0502020204030204" pitchFamily="34" charset="0"/>
                <a:cs typeface="Calibri" panose="020F0502020204030204" pitchFamily="34" charset="0"/>
              </a:rPr>
              <a:t>Offer strategy for research benchmarking analysis with other departments/institutes.</a:t>
            </a:r>
          </a:p>
          <a:p>
            <a:pPr marL="0" indent="0">
              <a:buNone/>
            </a:pPr>
            <a:r>
              <a:rPr lang="en-US" sz="8000" dirty="0">
                <a:latin typeface="Calibri" panose="020F0502020204030204" pitchFamily="34" charset="0"/>
                <a:cs typeface="Calibri" panose="020F0502020204030204" pitchFamily="34" charset="0"/>
              </a:rPr>
              <a:t>Depending on the involvement level, librarians can serve as consultants or collaborators on your research impact analysis project.</a:t>
            </a:r>
          </a:p>
          <a:p>
            <a:endParaRPr lang="en-US" dirty="0"/>
          </a:p>
        </p:txBody>
      </p:sp>
      <p:sp>
        <p:nvSpPr>
          <p:cNvPr id="5" name="Rectangle 4">
            <a:extLst>
              <a:ext uri="{FF2B5EF4-FFF2-40B4-BE49-F238E27FC236}">
                <a16:creationId xmlns:a16="http://schemas.microsoft.com/office/drawing/2014/main" id="{61682876-A144-8708-CECC-AAD92D47378B}"/>
              </a:ext>
            </a:extLst>
          </p:cNvPr>
          <p:cNvSpPr/>
          <p:nvPr/>
        </p:nvSpPr>
        <p:spPr>
          <a:xfrm>
            <a:off x="2335568" y="6328495"/>
            <a:ext cx="350415" cy="33855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413906359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1FF389-7F30-9240-BEA3-81E31CAC27B4}"/>
              </a:ext>
            </a:extLst>
          </p:cNvPr>
          <p:cNvSpPr>
            <a:spLocks noGrp="1"/>
          </p:cNvSpPr>
          <p:nvPr>
            <p:ph type="sldNum" sz="quarter" idx="10"/>
          </p:nvPr>
        </p:nvSpPr>
        <p:spPr>
          <a:xfrm>
            <a:off x="2476632" y="6328495"/>
            <a:ext cx="209351" cy="338554"/>
          </a:xfr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en-US" dirty="0">
                <a:solidFill>
                  <a:srgbClr val="404040">
                    <a:lumMod val="65000"/>
                    <a:lumOff val="35000"/>
                  </a:srgbClr>
                </a:solidFill>
              </a:rPr>
              <a:t>7</a:t>
            </a:r>
            <a:endParaRPr kumimoji="0" lang="en-US" sz="1600" b="0" i="0" u="none" strike="noStrike" kern="0" cap="none" spc="0" normalizeH="0" baseline="0" noProof="0" dirty="0">
              <a:ln>
                <a:noFill/>
              </a:ln>
              <a:solidFill>
                <a:srgbClr val="40404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Regular"/>
            </a:endParaRPr>
          </a:p>
        </p:txBody>
      </p:sp>
      <p:sp>
        <p:nvSpPr>
          <p:cNvPr id="3" name="Text Placeholder 2">
            <a:extLst>
              <a:ext uri="{FF2B5EF4-FFF2-40B4-BE49-F238E27FC236}">
                <a16:creationId xmlns:a16="http://schemas.microsoft.com/office/drawing/2014/main" id="{1AE7E1A7-5019-6E45-853A-9B26EA9373C6}"/>
              </a:ext>
            </a:extLst>
          </p:cNvPr>
          <p:cNvSpPr>
            <a:spLocks noGrp="1"/>
          </p:cNvSpPr>
          <p:nvPr>
            <p:ph type="body" sz="quarter" idx="14"/>
          </p:nvPr>
        </p:nvSpPr>
        <p:spPr>
          <a:xfrm>
            <a:off x="2393950" y="751234"/>
            <a:ext cx="5883275" cy="646112"/>
          </a:xfrm>
        </p:spPr>
        <p:txBody>
          <a:bodyPr/>
          <a:lstStyle/>
          <a:p>
            <a:r>
              <a:rPr lang="en-US" dirty="0">
                <a:latin typeface="Calibri" panose="020F0502020204030204" pitchFamily="34" charset="0"/>
                <a:cs typeface="Calibri" panose="020F0502020204030204" pitchFamily="34" charset="0"/>
              </a:rPr>
              <a:t>Our Team</a:t>
            </a:r>
          </a:p>
        </p:txBody>
      </p:sp>
      <p:sp>
        <p:nvSpPr>
          <p:cNvPr id="4" name="Text Placeholder 3">
            <a:extLst>
              <a:ext uri="{FF2B5EF4-FFF2-40B4-BE49-F238E27FC236}">
                <a16:creationId xmlns:a16="http://schemas.microsoft.com/office/drawing/2014/main" id="{36D345BF-F007-294B-8DA7-A55B4121A267}"/>
              </a:ext>
            </a:extLst>
          </p:cNvPr>
          <p:cNvSpPr>
            <a:spLocks noGrp="1"/>
          </p:cNvSpPr>
          <p:nvPr>
            <p:ph type="body" sz="quarter" idx="15"/>
          </p:nvPr>
        </p:nvSpPr>
        <p:spPr>
          <a:xfrm>
            <a:off x="2393950" y="2193216"/>
            <a:ext cx="6816725" cy="1517473"/>
          </a:xfrm>
        </p:spPr>
        <p:txBody>
          <a:bodyPr/>
          <a:lstStyle/>
          <a:p>
            <a:r>
              <a:rPr lang="en-US" dirty="0">
                <a:latin typeface="Calibri" panose="020F0502020204030204" pitchFamily="34" charset="0"/>
                <a:cs typeface="Calibri" panose="020F0502020204030204" pitchFamily="34" charset="0"/>
              </a:rPr>
              <a:t>Some hours from five different library faculty members (one on professional leave at the time)</a:t>
            </a:r>
          </a:p>
          <a:p>
            <a:r>
              <a:rPr lang="en-US" dirty="0">
                <a:latin typeface="Calibri" panose="020F0502020204030204" pitchFamily="34" charset="0"/>
                <a:cs typeface="Calibri" panose="020F0502020204030204" pitchFamily="34" charset="0"/>
              </a:rPr>
              <a:t>Mostly science background, one from social sciences</a:t>
            </a:r>
          </a:p>
          <a:p>
            <a:endParaRPr lang="en-US" dirty="0"/>
          </a:p>
        </p:txBody>
      </p:sp>
      <p:sp>
        <p:nvSpPr>
          <p:cNvPr id="5" name="Text Placeholder 4">
            <a:extLst>
              <a:ext uri="{FF2B5EF4-FFF2-40B4-BE49-F238E27FC236}">
                <a16:creationId xmlns:a16="http://schemas.microsoft.com/office/drawing/2014/main" id="{56627199-B836-D44A-BE91-B91F79129044}"/>
              </a:ext>
            </a:extLst>
          </p:cNvPr>
          <p:cNvSpPr>
            <a:spLocks noGrp="1"/>
          </p:cNvSpPr>
          <p:nvPr>
            <p:ph type="body" sz="quarter" idx="16"/>
          </p:nvPr>
        </p:nvSpPr>
        <p:spPr/>
        <p:txBody>
          <a:bodyPr/>
          <a:lstStyle/>
          <a:p>
            <a:endParaRPr lang="en-US"/>
          </a:p>
        </p:txBody>
      </p:sp>
      <p:pic>
        <p:nvPicPr>
          <p:cNvPr id="6" name="Picture 5">
            <a:extLst>
              <a:ext uri="{FF2B5EF4-FFF2-40B4-BE49-F238E27FC236}">
                <a16:creationId xmlns:a16="http://schemas.microsoft.com/office/drawing/2014/main" id="{44F69DCA-CAFD-5348-A702-A1F5972489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0775" y="3826932"/>
            <a:ext cx="1566333" cy="1566333"/>
          </a:xfrm>
          <a:prstGeom prst="rect">
            <a:avLst/>
          </a:prstGeom>
        </p:spPr>
      </p:pic>
      <p:pic>
        <p:nvPicPr>
          <p:cNvPr id="7" name="Picture 6">
            <a:extLst>
              <a:ext uri="{FF2B5EF4-FFF2-40B4-BE49-F238E27FC236}">
                <a16:creationId xmlns:a16="http://schemas.microsoft.com/office/drawing/2014/main" id="{FDD0AB43-CFEC-5247-92E3-F7ADA58E61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7108" y="3826932"/>
            <a:ext cx="1566334" cy="1566334"/>
          </a:xfrm>
          <a:prstGeom prst="rect">
            <a:avLst/>
          </a:prstGeom>
        </p:spPr>
      </p:pic>
      <p:pic>
        <p:nvPicPr>
          <p:cNvPr id="8" name="Picture 7">
            <a:extLst>
              <a:ext uri="{FF2B5EF4-FFF2-40B4-BE49-F238E27FC236}">
                <a16:creationId xmlns:a16="http://schemas.microsoft.com/office/drawing/2014/main" id="{A3D7CC45-7FDD-BF40-94A9-A5356EE6EE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3441" y="3826931"/>
            <a:ext cx="1566334" cy="1566334"/>
          </a:xfrm>
          <a:prstGeom prst="rect">
            <a:avLst/>
          </a:prstGeom>
        </p:spPr>
      </p:pic>
      <p:pic>
        <p:nvPicPr>
          <p:cNvPr id="9" name="Picture 8">
            <a:extLst>
              <a:ext uri="{FF2B5EF4-FFF2-40B4-BE49-F238E27FC236}">
                <a16:creationId xmlns:a16="http://schemas.microsoft.com/office/drawing/2014/main" id="{AA4AB64F-EB3F-DB4A-ACB7-2F9D267510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9774" y="3826931"/>
            <a:ext cx="1566334" cy="1566334"/>
          </a:xfrm>
          <a:prstGeom prst="rect">
            <a:avLst/>
          </a:prstGeom>
        </p:spPr>
      </p:pic>
      <p:pic>
        <p:nvPicPr>
          <p:cNvPr id="10" name="Picture 9">
            <a:extLst>
              <a:ext uri="{FF2B5EF4-FFF2-40B4-BE49-F238E27FC236}">
                <a16:creationId xmlns:a16="http://schemas.microsoft.com/office/drawing/2014/main" id="{56F08B78-0CB7-3D4B-8D74-2CA5A372D5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8776108" y="3826931"/>
            <a:ext cx="1569156" cy="1569156"/>
          </a:xfrm>
          <a:prstGeom prst="rect">
            <a:avLst/>
          </a:prstGeom>
        </p:spPr>
      </p:pic>
      <p:sp>
        <p:nvSpPr>
          <p:cNvPr id="12" name="TextBox 11">
            <a:extLst>
              <a:ext uri="{FF2B5EF4-FFF2-40B4-BE49-F238E27FC236}">
                <a16:creationId xmlns:a16="http://schemas.microsoft.com/office/drawing/2014/main" id="{078C2821-7ED7-EC44-BB9B-F6D7045CEBB6}"/>
              </a:ext>
            </a:extLst>
          </p:cNvPr>
          <p:cNvSpPr txBox="1"/>
          <p:nvPr/>
        </p:nvSpPr>
        <p:spPr>
          <a:xfrm>
            <a:off x="2510775" y="5633156"/>
            <a:ext cx="15663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Neelam Bharti</a:t>
            </a:r>
          </a:p>
        </p:txBody>
      </p:sp>
      <p:sp>
        <p:nvSpPr>
          <p:cNvPr id="13" name="TextBox 12">
            <a:extLst>
              <a:ext uri="{FF2B5EF4-FFF2-40B4-BE49-F238E27FC236}">
                <a16:creationId xmlns:a16="http://schemas.microsoft.com/office/drawing/2014/main" id="{B793EB78-9BC0-CE41-AFE3-26EB71E26F2F}"/>
              </a:ext>
            </a:extLst>
          </p:cNvPr>
          <p:cNvSpPr txBox="1"/>
          <p:nvPr/>
        </p:nvSpPr>
        <p:spPr>
          <a:xfrm>
            <a:off x="4103093" y="5633156"/>
            <a:ext cx="161413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Julie Chen</a:t>
            </a: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4" name="TextBox 13">
            <a:extLst>
              <a:ext uri="{FF2B5EF4-FFF2-40B4-BE49-F238E27FC236}">
                <a16:creationId xmlns:a16="http://schemas.microsoft.com/office/drawing/2014/main" id="{E06A1634-4B75-6A4C-891D-DC0C3823922D}"/>
              </a:ext>
            </a:extLst>
          </p:cNvPr>
          <p:cNvSpPr txBox="1"/>
          <p:nvPr/>
        </p:nvSpPr>
        <p:spPr>
          <a:xfrm>
            <a:off x="5643441" y="5633156"/>
            <a:ext cx="15663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Matt </a:t>
            </a:r>
            <a:r>
              <a:rPr kumimoji="0" lang="en-US" sz="1800" b="0" i="0" u="none" strike="noStrike" kern="0" cap="none" spc="0" normalizeH="0" baseline="0" noProof="0" dirty="0" err="1">
                <a:ln>
                  <a:noFill/>
                </a:ln>
                <a:solidFill>
                  <a:srgbClr val="000000"/>
                </a:solidFill>
                <a:effectLst/>
                <a:uLnTx/>
                <a:uFillTx/>
                <a:latin typeface="Calibri"/>
                <a:ea typeface="Calibri"/>
                <a:cs typeface="Calibri"/>
                <a:sym typeface="Calibri"/>
              </a:rPr>
              <a:t>Marsteller</a:t>
            </a: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 name="TextBox 14">
            <a:extLst>
              <a:ext uri="{FF2B5EF4-FFF2-40B4-BE49-F238E27FC236}">
                <a16:creationId xmlns:a16="http://schemas.microsoft.com/office/drawing/2014/main" id="{EC729E15-77C8-754A-B888-C81EDED3E853}"/>
              </a:ext>
            </a:extLst>
          </p:cNvPr>
          <p:cNvSpPr txBox="1"/>
          <p:nvPr/>
        </p:nvSpPr>
        <p:spPr>
          <a:xfrm>
            <a:off x="7303911" y="5618809"/>
            <a:ext cx="147219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Jimmy McKee</a:t>
            </a:r>
          </a:p>
        </p:txBody>
      </p:sp>
      <p:sp>
        <p:nvSpPr>
          <p:cNvPr id="16" name="TextBox 15">
            <a:extLst>
              <a:ext uri="{FF2B5EF4-FFF2-40B4-BE49-F238E27FC236}">
                <a16:creationId xmlns:a16="http://schemas.microsoft.com/office/drawing/2014/main" id="{96F8B342-67A3-9A44-B7A3-C1CA174276E6}"/>
              </a:ext>
            </a:extLst>
          </p:cNvPr>
          <p:cNvSpPr txBox="1"/>
          <p:nvPr/>
        </p:nvSpPr>
        <p:spPr>
          <a:xfrm>
            <a:off x="8776108" y="5618809"/>
            <a:ext cx="1569156" cy="3725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00"/>
                </a:solidFill>
                <a:effectLst/>
                <a:uLnTx/>
                <a:uFillTx/>
                <a:latin typeface="Calibri"/>
                <a:ea typeface="Calibri"/>
                <a:cs typeface="Calibri"/>
                <a:sym typeface="Calibri"/>
              </a:rPr>
              <a:t>Huajin</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Wang</a:t>
            </a:r>
          </a:p>
        </p:txBody>
      </p:sp>
    </p:spTree>
    <p:extLst>
      <p:ext uri="{BB962C8B-B14F-4D97-AF65-F5344CB8AC3E}">
        <p14:creationId xmlns:p14="http://schemas.microsoft.com/office/powerpoint/2010/main" val="385129960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A5271-2AC9-AC94-9E5F-5F6D417D58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158" y="113784"/>
            <a:ext cx="4770041" cy="6045200"/>
          </a:xfrm>
          <a:prstGeom prst="rect">
            <a:avLst/>
          </a:prstGeom>
        </p:spPr>
      </p:pic>
      <p:sp>
        <p:nvSpPr>
          <p:cNvPr id="5" name="TextBox 4">
            <a:extLst>
              <a:ext uri="{FF2B5EF4-FFF2-40B4-BE49-F238E27FC236}">
                <a16:creationId xmlns:a16="http://schemas.microsoft.com/office/drawing/2014/main" id="{CC96AC19-3F6F-9CB0-8EBC-242409A58655}"/>
              </a:ext>
            </a:extLst>
          </p:cNvPr>
          <p:cNvSpPr txBox="1"/>
          <p:nvPr/>
        </p:nvSpPr>
        <p:spPr>
          <a:xfrm>
            <a:off x="386158" y="6374884"/>
            <a:ext cx="4770041" cy="369332"/>
          </a:xfrm>
          <a:prstGeom prst="rect">
            <a:avLst/>
          </a:prstGeom>
          <a:solidFill>
            <a:srgbClr val="7030A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hangingtogether.org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/the-social-stuff/</a:t>
            </a:r>
          </a:p>
        </p:txBody>
      </p:sp>
      <p:sp>
        <p:nvSpPr>
          <p:cNvPr id="6" name="TextBox 5">
            <a:extLst>
              <a:ext uri="{FF2B5EF4-FFF2-40B4-BE49-F238E27FC236}">
                <a16:creationId xmlns:a16="http://schemas.microsoft.com/office/drawing/2014/main" id="{258EFDFC-9E55-5404-88A5-1AB654626F24}"/>
              </a:ext>
            </a:extLst>
          </p:cNvPr>
          <p:cNvSpPr txBox="1"/>
          <p:nvPr/>
        </p:nvSpPr>
        <p:spPr>
          <a:xfrm>
            <a:off x="5544153" y="828060"/>
            <a:ext cx="6261689" cy="4616648"/>
          </a:xfrm>
          <a:prstGeom prst="rect">
            <a:avLst/>
          </a:prstGeom>
          <a:no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To successfully develop research support services, we must understand: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campus environment and its cultural barriers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Stakeholders and their interests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Specific strategies and tactics we can leverage for greater impact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623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FB9AE12-808B-CA49-BA31-39D301A8066D}"/>
              </a:ext>
            </a:extLst>
          </p:cNvPr>
          <p:cNvSpPr>
            <a:spLocks noGrp="1"/>
          </p:cNvSpPr>
          <p:nvPr>
            <p:ph type="body" sz="quarter" idx="15"/>
          </p:nvPr>
        </p:nvSpPr>
        <p:spPr>
          <a:xfrm>
            <a:off x="2347165" y="2639483"/>
            <a:ext cx="4289425" cy="3129139"/>
          </a:xfrm>
        </p:spPr>
        <p:txBody>
          <a:bodyPr>
            <a:normAutofit lnSpcReduction="10000"/>
          </a:bodyPr>
          <a:lstStyle/>
          <a:p>
            <a:pPr marL="342900" indent="-342900">
              <a:buFont typeface="Arial" panose="020B0604020202020204" pitchFamily="34" charset="0"/>
              <a:buChar char="•"/>
            </a:pPr>
            <a:r>
              <a:rPr lang="en-US" dirty="0" err="1"/>
              <a:t>Altmetric</a:t>
            </a:r>
            <a:r>
              <a:rPr lang="en-US" dirty="0"/>
              <a:t> Explorer</a:t>
            </a:r>
          </a:p>
          <a:p>
            <a:pPr marL="342900" indent="-342900">
              <a:buFont typeface="Arial" panose="020B0604020202020204" pitchFamily="34" charset="0"/>
              <a:buChar char="•"/>
            </a:pPr>
            <a:r>
              <a:rPr lang="en-US" dirty="0"/>
              <a:t>Dimensions</a:t>
            </a:r>
          </a:p>
          <a:p>
            <a:pPr marL="342900" indent="-342900">
              <a:buFont typeface="Arial" panose="020B0604020202020204" pitchFamily="34" charset="0"/>
              <a:buChar char="•"/>
            </a:pPr>
            <a:r>
              <a:rPr lang="en-US" dirty="0"/>
              <a:t>Journal Citation Reports</a:t>
            </a:r>
          </a:p>
          <a:p>
            <a:pPr marL="342900" indent="-342900">
              <a:buFont typeface="Arial" panose="020B0604020202020204" pitchFamily="34" charset="0"/>
              <a:buChar char="•"/>
            </a:pPr>
            <a:r>
              <a:rPr lang="en-US" dirty="0" err="1"/>
              <a:t>SciVal</a:t>
            </a:r>
            <a:endParaRPr lang="en-US" dirty="0"/>
          </a:p>
          <a:p>
            <a:pPr marL="342900" indent="-342900">
              <a:buFont typeface="Arial" panose="020B0604020202020204" pitchFamily="34" charset="0"/>
              <a:buChar char="•"/>
            </a:pPr>
            <a:r>
              <a:rPr lang="en-US" dirty="0"/>
              <a:t>Scopus</a:t>
            </a:r>
          </a:p>
          <a:p>
            <a:pPr marL="342900" indent="-342900">
              <a:buFont typeface="Arial" panose="020B0604020202020204" pitchFamily="34" charset="0"/>
              <a:buChar char="•"/>
            </a:pPr>
            <a:r>
              <a:rPr lang="en-US" dirty="0"/>
              <a:t>Web of Science</a:t>
            </a:r>
          </a:p>
        </p:txBody>
      </p:sp>
      <p:sp>
        <p:nvSpPr>
          <p:cNvPr id="11" name="Text Placeholder 10">
            <a:extLst>
              <a:ext uri="{FF2B5EF4-FFF2-40B4-BE49-F238E27FC236}">
                <a16:creationId xmlns:a16="http://schemas.microsoft.com/office/drawing/2014/main" id="{C22B30C7-2296-D848-A836-A835DCE73583}"/>
              </a:ext>
            </a:extLst>
          </p:cNvPr>
          <p:cNvSpPr>
            <a:spLocks noGrp="1"/>
          </p:cNvSpPr>
          <p:nvPr>
            <p:ph type="body" sz="quarter" idx="12"/>
          </p:nvPr>
        </p:nvSpPr>
        <p:spPr/>
        <p:txBody>
          <a:bodyPr/>
          <a:lstStyle/>
          <a:p>
            <a:r>
              <a:rPr lang="en-US" dirty="0"/>
              <a:t>Tools at Carnegie Mellon</a:t>
            </a:r>
          </a:p>
        </p:txBody>
      </p:sp>
      <p:sp>
        <p:nvSpPr>
          <p:cNvPr id="15" name="Text Placeholder 14">
            <a:extLst>
              <a:ext uri="{FF2B5EF4-FFF2-40B4-BE49-F238E27FC236}">
                <a16:creationId xmlns:a16="http://schemas.microsoft.com/office/drawing/2014/main" id="{C98A83EF-BF1B-A948-BCBB-DB5496A9D0AF}"/>
              </a:ext>
            </a:extLst>
          </p:cNvPr>
          <p:cNvSpPr>
            <a:spLocks noGrp="1"/>
          </p:cNvSpPr>
          <p:nvPr>
            <p:ph type="body" sz="quarter" idx="16"/>
          </p:nvPr>
        </p:nvSpPr>
        <p:spPr>
          <a:xfrm>
            <a:off x="7260809" y="2639483"/>
            <a:ext cx="4289425" cy="3129139"/>
          </a:xfrm>
        </p:spPr>
        <p:txBody>
          <a:bodyPr>
            <a:normAutofit lnSpcReduction="10000"/>
          </a:bodyPr>
          <a:lstStyle/>
          <a:p>
            <a:pPr marL="342900" indent="-342900">
              <a:buFont typeface="Arial" panose="020B0604020202020204" pitchFamily="34" charset="0"/>
              <a:buChar char="•"/>
            </a:pPr>
            <a:r>
              <a:rPr lang="en-US" dirty="0"/>
              <a:t>ACM Digital Library</a:t>
            </a:r>
          </a:p>
          <a:p>
            <a:pPr marL="342900" indent="-342900">
              <a:buFont typeface="Arial" panose="020B0604020202020204" pitchFamily="34" charset="0"/>
              <a:buChar char="•"/>
            </a:pPr>
            <a:r>
              <a:rPr lang="en-US" dirty="0" err="1"/>
              <a:t>CitRef</a:t>
            </a:r>
            <a:r>
              <a:rPr lang="en-US" dirty="0"/>
              <a:t> Explorer</a:t>
            </a:r>
          </a:p>
          <a:p>
            <a:pPr marL="342900" indent="-342900">
              <a:buFont typeface="Arial" panose="020B0604020202020204" pitchFamily="34" charset="0"/>
              <a:buChar char="•"/>
            </a:pPr>
            <a:r>
              <a:rPr lang="en-US" dirty="0" err="1"/>
              <a:t>Inspec</a:t>
            </a:r>
            <a:r>
              <a:rPr lang="en-US" dirty="0"/>
              <a:t> Analytics</a:t>
            </a:r>
          </a:p>
          <a:p>
            <a:pPr marL="342900" indent="-342900">
              <a:buFont typeface="Arial" panose="020B0604020202020204" pitchFamily="34" charset="0"/>
              <a:buChar char="•"/>
            </a:pPr>
            <a:r>
              <a:rPr lang="en-US" dirty="0" err="1"/>
              <a:t>MathSciNet</a:t>
            </a:r>
            <a:endParaRPr lang="en-US" dirty="0"/>
          </a:p>
          <a:p>
            <a:pPr marL="342900" indent="-342900">
              <a:buFont typeface="Arial" panose="020B0604020202020204" pitchFamily="34" charset="0"/>
              <a:buChar char="•"/>
            </a:pPr>
            <a:r>
              <a:rPr lang="en-US" dirty="0"/>
              <a:t>Publish or Perish</a:t>
            </a:r>
          </a:p>
          <a:p>
            <a:pPr marL="342900" indent="-342900">
              <a:buFont typeface="Arial" panose="020B0604020202020204" pitchFamily="34" charset="0"/>
              <a:buChar char="•"/>
            </a:pPr>
            <a:r>
              <a:rPr lang="en-US" dirty="0" err="1"/>
              <a:t>VosViewer</a:t>
            </a:r>
            <a:endParaRPr lang="en-US" dirty="0"/>
          </a:p>
        </p:txBody>
      </p:sp>
      <p:sp>
        <p:nvSpPr>
          <p:cNvPr id="2" name="Slide Number Placeholder 1">
            <a:extLst>
              <a:ext uri="{FF2B5EF4-FFF2-40B4-BE49-F238E27FC236}">
                <a16:creationId xmlns:a16="http://schemas.microsoft.com/office/drawing/2014/main" id="{D7FC5C6D-4221-4342-8074-CF7EC03D00DC}"/>
              </a:ext>
            </a:extLst>
          </p:cNvPr>
          <p:cNvSpPr>
            <a:spLocks noGrp="1"/>
          </p:cNvSpPr>
          <p:nvPr>
            <p:ph type="sldNum" sz="quarter" idx="17"/>
          </p:nvPr>
        </p:nvSpPr>
        <p:spPr>
          <a:xfrm>
            <a:off x="2488229" y="6318250"/>
            <a:ext cx="209351" cy="338554"/>
          </a:xfr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lang="en-US" dirty="0">
                <a:solidFill>
                  <a:srgbClr val="404040">
                    <a:lumMod val="65000"/>
                    <a:lumOff val="35000"/>
                  </a:srgbClr>
                </a:solidFill>
              </a:rPr>
              <a:t>8</a:t>
            </a:r>
            <a:endParaRPr kumimoji="0" lang="en-US" sz="1600" b="0" i="0" u="none" strike="noStrike" kern="0" cap="none" spc="0" normalizeH="0" baseline="0" noProof="0" dirty="0">
              <a:ln>
                <a:noFill/>
              </a:ln>
              <a:solidFill>
                <a:srgbClr val="40404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Regular"/>
            </a:endParaRPr>
          </a:p>
        </p:txBody>
      </p:sp>
    </p:spTree>
    <p:extLst>
      <p:ext uri="{BB962C8B-B14F-4D97-AF65-F5344CB8AC3E}">
        <p14:creationId xmlns:p14="http://schemas.microsoft.com/office/powerpoint/2010/main" val="426597840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EFC3645-868C-0442-ADDF-92919D4332A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5263" r="5263"/>
          <a:stretch>
            <a:fillRect/>
          </a:stretch>
        </p:blipFill>
        <p:spPr/>
      </p:pic>
    </p:spTree>
    <p:extLst>
      <p:ext uri="{BB962C8B-B14F-4D97-AF65-F5344CB8AC3E}">
        <p14:creationId xmlns:p14="http://schemas.microsoft.com/office/powerpoint/2010/main" val="250050185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5777B0E-FF61-834F-A2B0-523EF4E0332B}"/>
              </a:ext>
            </a:extLst>
          </p:cNvPr>
          <p:cNvSpPr>
            <a:spLocks noGrp="1"/>
          </p:cNvSpPr>
          <p:nvPr>
            <p:ph type="body" sz="quarter" idx="12"/>
          </p:nvPr>
        </p:nvSpPr>
        <p:spPr>
          <a:xfrm>
            <a:off x="2346325" y="671866"/>
            <a:ext cx="7903986" cy="646112"/>
          </a:xfrm>
        </p:spPr>
        <p:txBody>
          <a:bodyPr>
            <a:noAutofit/>
          </a:bodyPr>
          <a:lstStyle/>
          <a:p>
            <a:r>
              <a:rPr lang="en-US" sz="2800" dirty="0"/>
              <a:t>Our Research Information Management  Structure</a:t>
            </a:r>
          </a:p>
        </p:txBody>
      </p:sp>
      <p:sp>
        <p:nvSpPr>
          <p:cNvPr id="7" name="Slide Number Placeholder 6">
            <a:extLst>
              <a:ext uri="{FF2B5EF4-FFF2-40B4-BE49-F238E27FC236}">
                <a16:creationId xmlns:a16="http://schemas.microsoft.com/office/drawing/2014/main" id="{14A24D3A-FCFA-474A-BE6C-57FB03DBE399}"/>
              </a:ext>
            </a:extLst>
          </p:cNvPr>
          <p:cNvSpPr>
            <a:spLocks noGrp="1"/>
          </p:cNvSpPr>
          <p:nvPr>
            <p:ph type="sldNum" sz="quarter" idx="14"/>
          </p:nvPr>
        </p:nvSpPr>
        <p:spPr>
          <a:xfrm>
            <a:off x="2346325" y="6318042"/>
            <a:ext cx="326369" cy="338554"/>
          </a:xfr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dirty="0">
                <a:solidFill>
                  <a:srgbClr val="404040">
                    <a:lumMod val="65000"/>
                    <a:lumOff val="35000"/>
                  </a:srgbClr>
                </a:solidFill>
              </a:rPr>
              <a:t>10</a:t>
            </a:r>
            <a:endParaRPr kumimoji="0" lang="en-US" sz="1600" b="0" i="0" u="none" strike="noStrike" kern="0" cap="none" spc="0" normalizeH="0" baseline="0" noProof="0" dirty="0">
              <a:ln>
                <a:noFill/>
              </a:ln>
              <a:solidFill>
                <a:srgbClr val="40404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Regular"/>
            </a:endParaRPr>
          </a:p>
        </p:txBody>
      </p:sp>
      <p:sp>
        <p:nvSpPr>
          <p:cNvPr id="14" name="TextBox 13">
            <a:extLst>
              <a:ext uri="{FF2B5EF4-FFF2-40B4-BE49-F238E27FC236}">
                <a16:creationId xmlns:a16="http://schemas.microsoft.com/office/drawing/2014/main" id="{34BBBC2C-B10D-664E-91CD-D266E3A1933B}"/>
              </a:ext>
            </a:extLst>
          </p:cNvPr>
          <p:cNvSpPr txBox="1"/>
          <p:nvPr/>
        </p:nvSpPr>
        <p:spPr>
          <a:xfrm>
            <a:off x="6298318" y="3810437"/>
            <a:ext cx="2427111" cy="64632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00"/>
                </a:solidFill>
                <a:effectLst/>
                <a:uLnTx/>
                <a:uFillTx/>
                <a:latin typeface="Calibri"/>
                <a:ea typeface="Calibri"/>
                <a:cs typeface="Calibri"/>
                <a:sym typeface="Calibri"/>
              </a:rPr>
              <a:t>Symplectic</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Elements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(Digital Science)</a:t>
            </a: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 name="TextBox 14">
            <a:extLst>
              <a:ext uri="{FF2B5EF4-FFF2-40B4-BE49-F238E27FC236}">
                <a16:creationId xmlns:a16="http://schemas.microsoft.com/office/drawing/2014/main" id="{D77C8EE3-0B95-1644-B57D-73BEB44E687D}"/>
              </a:ext>
            </a:extLst>
          </p:cNvPr>
          <p:cNvSpPr txBox="1"/>
          <p:nvPr/>
        </p:nvSpPr>
        <p:spPr>
          <a:xfrm>
            <a:off x="9516533" y="3810437"/>
            <a:ext cx="1828800" cy="64632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Scholars at Carnegie Mellon</a:t>
            </a:r>
          </a:p>
        </p:txBody>
      </p:sp>
      <p:sp>
        <p:nvSpPr>
          <p:cNvPr id="16" name="TextBox 15">
            <a:extLst>
              <a:ext uri="{FF2B5EF4-FFF2-40B4-BE49-F238E27FC236}">
                <a16:creationId xmlns:a16="http://schemas.microsoft.com/office/drawing/2014/main" id="{78DD4B83-7ACD-3C49-9E82-C39EFA1D4A5E}"/>
              </a:ext>
            </a:extLst>
          </p:cNvPr>
          <p:cNvSpPr txBox="1"/>
          <p:nvPr/>
        </p:nvSpPr>
        <p:spPr>
          <a:xfrm>
            <a:off x="4413954" y="2216084"/>
            <a:ext cx="1095022" cy="369330"/>
          </a:xfrm>
          <a:prstGeom prst="rect">
            <a:avLst/>
          </a:prstGeom>
          <a:solidFill>
            <a:schemeClr val="accent4">
              <a:lumMod val="20000"/>
              <a:lumOff val="8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Workday</a:t>
            </a:r>
          </a:p>
        </p:txBody>
      </p:sp>
      <p:sp>
        <p:nvSpPr>
          <p:cNvPr id="17" name="TextBox 16">
            <a:extLst>
              <a:ext uri="{FF2B5EF4-FFF2-40B4-BE49-F238E27FC236}">
                <a16:creationId xmlns:a16="http://schemas.microsoft.com/office/drawing/2014/main" id="{6D409682-B896-D94A-B4D9-770662D49925}"/>
              </a:ext>
            </a:extLst>
          </p:cNvPr>
          <p:cNvSpPr txBox="1"/>
          <p:nvPr/>
        </p:nvSpPr>
        <p:spPr>
          <a:xfrm>
            <a:off x="2427111" y="2856089"/>
            <a:ext cx="2190045" cy="646329"/>
          </a:xfrm>
          <a:prstGeom prst="rect">
            <a:avLst/>
          </a:prstGeom>
          <a:solidFill>
            <a:srgbClr val="FFFF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Scopus, Dimensions, </a:t>
            </a:r>
            <a:r>
              <a:rPr kumimoji="0" lang="en-US" sz="1800" b="0" i="0" u="none" strike="noStrike" kern="0" cap="none" spc="0" normalizeH="0" baseline="0" noProof="0" dirty="0" err="1">
                <a:ln>
                  <a:noFill/>
                </a:ln>
                <a:solidFill>
                  <a:srgbClr val="000000"/>
                </a:solidFill>
                <a:effectLst/>
                <a:uLnTx/>
                <a:uFillTx/>
                <a:latin typeface="Calibri"/>
                <a:ea typeface="Calibri"/>
                <a:cs typeface="Calibri"/>
                <a:sym typeface="Calibri"/>
              </a:rPr>
              <a:t>WoS</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Lite, etc.</a:t>
            </a:r>
          </a:p>
        </p:txBody>
      </p:sp>
      <p:sp>
        <p:nvSpPr>
          <p:cNvPr id="18" name="TextBox 17">
            <a:extLst>
              <a:ext uri="{FF2B5EF4-FFF2-40B4-BE49-F238E27FC236}">
                <a16:creationId xmlns:a16="http://schemas.microsoft.com/office/drawing/2014/main" id="{D3A1A81E-73C7-7C48-90D6-226CDC95D261}"/>
              </a:ext>
            </a:extLst>
          </p:cNvPr>
          <p:cNvSpPr txBox="1"/>
          <p:nvPr/>
        </p:nvSpPr>
        <p:spPr>
          <a:xfrm>
            <a:off x="5949245" y="2190044"/>
            <a:ext cx="1501421" cy="646329"/>
          </a:xfrm>
          <a:prstGeom prst="rect">
            <a:avLst/>
          </a:prstGeom>
          <a:solidFill>
            <a:schemeClr val="accent4">
              <a:lumMod val="20000"/>
              <a:lumOff val="8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S3 (Course Data w/ FCE’s)</a:t>
            </a:r>
          </a:p>
        </p:txBody>
      </p:sp>
      <p:sp>
        <p:nvSpPr>
          <p:cNvPr id="19" name="TextBox 18">
            <a:extLst>
              <a:ext uri="{FF2B5EF4-FFF2-40B4-BE49-F238E27FC236}">
                <a16:creationId xmlns:a16="http://schemas.microsoft.com/office/drawing/2014/main" id="{EDFAC1C4-A823-C540-8E1B-F0E368BAB6A9}"/>
              </a:ext>
            </a:extLst>
          </p:cNvPr>
          <p:cNvSpPr txBox="1"/>
          <p:nvPr/>
        </p:nvSpPr>
        <p:spPr>
          <a:xfrm>
            <a:off x="2427110" y="3810437"/>
            <a:ext cx="1986845" cy="646329"/>
          </a:xfrm>
          <a:prstGeom prst="rect">
            <a:avLst/>
          </a:prstGeom>
          <a:solidFill>
            <a:schemeClr val="accent4">
              <a:lumMod val="20000"/>
              <a:lumOff val="8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SPARCS (sponsored projects)</a:t>
            </a:r>
          </a:p>
        </p:txBody>
      </p:sp>
      <p:sp>
        <p:nvSpPr>
          <p:cNvPr id="20" name="TextBox 19">
            <a:extLst>
              <a:ext uri="{FF2B5EF4-FFF2-40B4-BE49-F238E27FC236}">
                <a16:creationId xmlns:a16="http://schemas.microsoft.com/office/drawing/2014/main" id="{EF73ED53-5E12-6B43-9F14-96345606AA4A}"/>
              </a:ext>
            </a:extLst>
          </p:cNvPr>
          <p:cNvSpPr txBox="1"/>
          <p:nvPr/>
        </p:nvSpPr>
        <p:spPr>
          <a:xfrm>
            <a:off x="2427109" y="5435179"/>
            <a:ext cx="1986845" cy="646329"/>
          </a:xfrm>
          <a:prstGeom prst="rect">
            <a:avLst/>
          </a:prstGeom>
          <a:solidFill>
            <a:srgbClr val="92D05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Manual Entry of Service Activities</a:t>
            </a:r>
          </a:p>
        </p:txBody>
      </p:sp>
      <p:sp>
        <p:nvSpPr>
          <p:cNvPr id="21" name="TextBox 20">
            <a:extLst>
              <a:ext uri="{FF2B5EF4-FFF2-40B4-BE49-F238E27FC236}">
                <a16:creationId xmlns:a16="http://schemas.microsoft.com/office/drawing/2014/main" id="{89801E0C-939B-6C4D-9439-1703D5E0B44D}"/>
              </a:ext>
            </a:extLst>
          </p:cNvPr>
          <p:cNvSpPr txBox="1"/>
          <p:nvPr/>
        </p:nvSpPr>
        <p:spPr>
          <a:xfrm>
            <a:off x="5011385" y="5712178"/>
            <a:ext cx="1072444" cy="369330"/>
          </a:xfrm>
          <a:prstGeom prst="rect">
            <a:avLst/>
          </a:prstGeom>
          <a:solidFill>
            <a:srgbClr val="92D05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SDG Tags</a:t>
            </a:r>
          </a:p>
        </p:txBody>
      </p:sp>
      <p:sp>
        <p:nvSpPr>
          <p:cNvPr id="22" name="TextBox 21">
            <a:extLst>
              <a:ext uri="{FF2B5EF4-FFF2-40B4-BE49-F238E27FC236}">
                <a16:creationId xmlns:a16="http://schemas.microsoft.com/office/drawing/2014/main" id="{5BAA4437-F996-7243-81B7-845FE49BAFE6}"/>
              </a:ext>
            </a:extLst>
          </p:cNvPr>
          <p:cNvSpPr txBox="1"/>
          <p:nvPr/>
        </p:nvSpPr>
        <p:spPr>
          <a:xfrm>
            <a:off x="2427108" y="4762917"/>
            <a:ext cx="1786539" cy="369330"/>
          </a:xfrm>
          <a:prstGeom prst="rect">
            <a:avLst/>
          </a:prstGeom>
          <a:solidFill>
            <a:schemeClr val="accent4">
              <a:lumMod val="20000"/>
              <a:lumOff val="8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0000"/>
                </a:solidFill>
                <a:effectLst/>
                <a:uLnTx/>
                <a:uFillTx/>
                <a:latin typeface="Calibri"/>
                <a:ea typeface="Calibri"/>
                <a:cs typeface="Calibri"/>
                <a:sym typeface="Calibri"/>
              </a:rPr>
              <a:t>Kilthub</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800" b="0" i="0" u="none" strike="noStrike" kern="0" cap="none" spc="0" normalizeH="0" baseline="0" noProof="0" dirty="0" err="1">
                <a:ln>
                  <a:noFill/>
                </a:ln>
                <a:solidFill>
                  <a:srgbClr val="000000"/>
                </a:solidFill>
                <a:effectLst/>
                <a:uLnTx/>
                <a:uFillTx/>
                <a:latin typeface="Calibri"/>
                <a:ea typeface="Calibri"/>
                <a:cs typeface="Calibri"/>
                <a:sym typeface="Calibri"/>
              </a:rPr>
              <a:t>figshare</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a:t>
            </a:r>
          </a:p>
        </p:txBody>
      </p:sp>
      <p:sp>
        <p:nvSpPr>
          <p:cNvPr id="23" name="TextBox 22">
            <a:extLst>
              <a:ext uri="{FF2B5EF4-FFF2-40B4-BE49-F238E27FC236}">
                <a16:creationId xmlns:a16="http://schemas.microsoft.com/office/drawing/2014/main" id="{2D05C1DF-A471-EE45-AE25-8F5047660D58}"/>
              </a:ext>
            </a:extLst>
          </p:cNvPr>
          <p:cNvSpPr txBox="1"/>
          <p:nvPr/>
        </p:nvSpPr>
        <p:spPr>
          <a:xfrm>
            <a:off x="7800621" y="5720926"/>
            <a:ext cx="1128889" cy="369330"/>
          </a:xfrm>
          <a:prstGeom prst="rect">
            <a:avLst/>
          </a:prstGeom>
          <a:solidFill>
            <a:srgbClr val="92D05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FOR Tags</a:t>
            </a:r>
          </a:p>
        </p:txBody>
      </p:sp>
      <p:sp>
        <p:nvSpPr>
          <p:cNvPr id="24" name="TextBox 23">
            <a:extLst>
              <a:ext uri="{FF2B5EF4-FFF2-40B4-BE49-F238E27FC236}">
                <a16:creationId xmlns:a16="http://schemas.microsoft.com/office/drawing/2014/main" id="{FCAD5591-F697-E440-B25B-9463CA0E9D53}"/>
              </a:ext>
            </a:extLst>
          </p:cNvPr>
          <p:cNvSpPr txBox="1"/>
          <p:nvPr/>
        </p:nvSpPr>
        <p:spPr>
          <a:xfrm>
            <a:off x="6635735" y="5465718"/>
            <a:ext cx="869245" cy="369330"/>
          </a:xfrm>
          <a:prstGeom prst="rect">
            <a:avLst/>
          </a:prstGeom>
          <a:solidFill>
            <a:schemeClr val="accent5">
              <a:lumMod val="20000"/>
              <a:lumOff val="8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ORCID</a:t>
            </a:r>
          </a:p>
        </p:txBody>
      </p:sp>
      <p:sp>
        <p:nvSpPr>
          <p:cNvPr id="25" name="TextBox 24">
            <a:extLst>
              <a:ext uri="{FF2B5EF4-FFF2-40B4-BE49-F238E27FC236}">
                <a16:creationId xmlns:a16="http://schemas.microsoft.com/office/drawing/2014/main" id="{4EA574A6-B63A-E540-9EAD-8A166B79D4F0}"/>
              </a:ext>
            </a:extLst>
          </p:cNvPr>
          <p:cNvSpPr txBox="1"/>
          <p:nvPr/>
        </p:nvSpPr>
        <p:spPr>
          <a:xfrm>
            <a:off x="8015110" y="2216084"/>
            <a:ext cx="1038579" cy="646329"/>
          </a:xfrm>
          <a:prstGeom prst="rect">
            <a:avLst/>
          </a:prstGeom>
          <a:solidFill>
            <a:srgbClr val="92D05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Annual Reviews</a:t>
            </a:r>
          </a:p>
        </p:txBody>
      </p:sp>
      <p:sp>
        <p:nvSpPr>
          <p:cNvPr id="26" name="Right Arrow 25">
            <a:extLst>
              <a:ext uri="{FF2B5EF4-FFF2-40B4-BE49-F238E27FC236}">
                <a16:creationId xmlns:a16="http://schemas.microsoft.com/office/drawing/2014/main" id="{EB2F238F-ECDC-3040-B42E-AD58081C00B6}"/>
              </a:ext>
            </a:extLst>
          </p:cNvPr>
          <p:cNvSpPr/>
          <p:nvPr/>
        </p:nvSpPr>
        <p:spPr>
          <a:xfrm>
            <a:off x="4435652" y="4095264"/>
            <a:ext cx="1862666" cy="158044"/>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Right Arrow 26">
            <a:extLst>
              <a:ext uri="{FF2B5EF4-FFF2-40B4-BE49-F238E27FC236}">
                <a16:creationId xmlns:a16="http://schemas.microsoft.com/office/drawing/2014/main" id="{6D349C7D-35F2-6548-AC8A-20DA8871E228}"/>
              </a:ext>
            </a:extLst>
          </p:cNvPr>
          <p:cNvSpPr/>
          <p:nvPr/>
        </p:nvSpPr>
        <p:spPr>
          <a:xfrm rot="20797541">
            <a:off x="4204659" y="4635793"/>
            <a:ext cx="2120480" cy="170891"/>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Right Arrow 27">
            <a:extLst>
              <a:ext uri="{FF2B5EF4-FFF2-40B4-BE49-F238E27FC236}">
                <a16:creationId xmlns:a16="http://schemas.microsoft.com/office/drawing/2014/main" id="{12128B3A-2BC9-0047-88BE-752EEEDBFD19}"/>
              </a:ext>
            </a:extLst>
          </p:cNvPr>
          <p:cNvSpPr/>
          <p:nvPr/>
        </p:nvSpPr>
        <p:spPr>
          <a:xfrm rot="20097930">
            <a:off x="4320964" y="4977351"/>
            <a:ext cx="2533572" cy="194792"/>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Right Arrow 28">
            <a:extLst>
              <a:ext uri="{FF2B5EF4-FFF2-40B4-BE49-F238E27FC236}">
                <a16:creationId xmlns:a16="http://schemas.microsoft.com/office/drawing/2014/main" id="{0FB55887-711C-DA46-8682-E12BE61106C2}"/>
              </a:ext>
            </a:extLst>
          </p:cNvPr>
          <p:cNvSpPr/>
          <p:nvPr/>
        </p:nvSpPr>
        <p:spPr>
          <a:xfrm rot="18434083">
            <a:off x="5814491" y="5015601"/>
            <a:ext cx="1520596" cy="177230"/>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Right Arrow 30">
            <a:extLst>
              <a:ext uri="{FF2B5EF4-FFF2-40B4-BE49-F238E27FC236}">
                <a16:creationId xmlns:a16="http://schemas.microsoft.com/office/drawing/2014/main" id="{0840E39F-B03A-1348-8FD0-5FB0B0FF2CB9}"/>
              </a:ext>
            </a:extLst>
          </p:cNvPr>
          <p:cNvSpPr/>
          <p:nvPr/>
        </p:nvSpPr>
        <p:spPr>
          <a:xfrm rot="16200000">
            <a:off x="7434442" y="4980860"/>
            <a:ext cx="1227847" cy="179658"/>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Right Arrow 36">
            <a:extLst>
              <a:ext uri="{FF2B5EF4-FFF2-40B4-BE49-F238E27FC236}">
                <a16:creationId xmlns:a16="http://schemas.microsoft.com/office/drawing/2014/main" id="{1D792324-CE3D-7543-915C-02B61A69A2E9}"/>
              </a:ext>
            </a:extLst>
          </p:cNvPr>
          <p:cNvSpPr/>
          <p:nvPr/>
        </p:nvSpPr>
        <p:spPr>
          <a:xfrm rot="17948002">
            <a:off x="6656186" y="4869951"/>
            <a:ext cx="1041771" cy="162919"/>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Right Arrow 37">
            <a:extLst>
              <a:ext uri="{FF2B5EF4-FFF2-40B4-BE49-F238E27FC236}">
                <a16:creationId xmlns:a16="http://schemas.microsoft.com/office/drawing/2014/main" id="{2A0FAA79-55D8-6F46-B16E-86986FB1D0BE}"/>
              </a:ext>
            </a:extLst>
          </p:cNvPr>
          <p:cNvSpPr/>
          <p:nvPr/>
        </p:nvSpPr>
        <p:spPr>
          <a:xfrm rot="7011368">
            <a:off x="6863483" y="4888983"/>
            <a:ext cx="1004712" cy="165854"/>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Right Arrow 38">
            <a:extLst>
              <a:ext uri="{FF2B5EF4-FFF2-40B4-BE49-F238E27FC236}">
                <a16:creationId xmlns:a16="http://schemas.microsoft.com/office/drawing/2014/main" id="{F474C493-36F9-8C4E-B139-7CB410E3B7E6}"/>
              </a:ext>
            </a:extLst>
          </p:cNvPr>
          <p:cNvSpPr/>
          <p:nvPr/>
        </p:nvSpPr>
        <p:spPr>
          <a:xfrm rot="1285910">
            <a:off x="4619791" y="3477171"/>
            <a:ext cx="1727200" cy="158044"/>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Right Arrow 39">
            <a:extLst>
              <a:ext uri="{FF2B5EF4-FFF2-40B4-BE49-F238E27FC236}">
                <a16:creationId xmlns:a16="http://schemas.microsoft.com/office/drawing/2014/main" id="{0447D65B-E09B-1E4F-8DE6-6A0760315A14}"/>
              </a:ext>
            </a:extLst>
          </p:cNvPr>
          <p:cNvSpPr/>
          <p:nvPr/>
        </p:nvSpPr>
        <p:spPr>
          <a:xfrm rot="1906975">
            <a:off x="5034077" y="3156307"/>
            <a:ext cx="2155392" cy="140674"/>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Right Arrow 40">
            <a:extLst>
              <a:ext uri="{FF2B5EF4-FFF2-40B4-BE49-F238E27FC236}">
                <a16:creationId xmlns:a16="http://schemas.microsoft.com/office/drawing/2014/main" id="{645F2F25-77C4-854A-9F41-0E84783C2718}"/>
              </a:ext>
            </a:extLst>
          </p:cNvPr>
          <p:cNvSpPr/>
          <p:nvPr/>
        </p:nvSpPr>
        <p:spPr>
          <a:xfrm rot="3746972">
            <a:off x="6776782" y="3249550"/>
            <a:ext cx="1031284" cy="141832"/>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Right Arrow 41">
            <a:extLst>
              <a:ext uri="{FF2B5EF4-FFF2-40B4-BE49-F238E27FC236}">
                <a16:creationId xmlns:a16="http://schemas.microsoft.com/office/drawing/2014/main" id="{31E78672-A8CB-7045-81CE-3294422A8657}"/>
              </a:ext>
            </a:extLst>
          </p:cNvPr>
          <p:cNvSpPr/>
          <p:nvPr/>
        </p:nvSpPr>
        <p:spPr>
          <a:xfrm rot="7054117">
            <a:off x="7832781" y="3293762"/>
            <a:ext cx="952150" cy="165634"/>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Right Arrow 42">
            <a:extLst>
              <a:ext uri="{FF2B5EF4-FFF2-40B4-BE49-F238E27FC236}">
                <a16:creationId xmlns:a16="http://schemas.microsoft.com/office/drawing/2014/main" id="{F302CFC2-ADB8-924B-B338-09B43FB9D894}"/>
              </a:ext>
            </a:extLst>
          </p:cNvPr>
          <p:cNvSpPr/>
          <p:nvPr/>
        </p:nvSpPr>
        <p:spPr>
          <a:xfrm>
            <a:off x="8725429" y="4095264"/>
            <a:ext cx="791104" cy="158044"/>
          </a:xfrm>
          <a:prstGeom prst="rightArrow">
            <a:avLst/>
          </a:prstGeom>
          <a:solidFill>
            <a:srgbClr val="FF0000"/>
          </a:solid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678079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F11EA60-AA17-5047-9CD4-464B6C060B8F}"/>
              </a:ext>
            </a:extLst>
          </p:cNvPr>
          <p:cNvSpPr>
            <a:spLocks noGrp="1"/>
          </p:cNvSpPr>
          <p:nvPr>
            <p:ph type="sldNum" sz="quarter" idx="4294967295"/>
          </p:nvPr>
        </p:nvSpPr>
        <p:spPr>
          <a:xfrm>
            <a:off x="0" y="6318250"/>
            <a:ext cx="350838" cy="338138"/>
          </a:xfr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200" b="0" i="0" u="none" strike="noStrike" kern="0" cap="none" spc="0" normalizeH="0" baseline="0" noProof="0" smtClean="0">
                <a:ln>
                  <a:noFill/>
                </a:ln>
                <a:solidFill>
                  <a:srgbClr val="888888"/>
                </a:solidFill>
                <a:effectLst/>
                <a:uLnTx/>
                <a:uFillTx/>
                <a:latin typeface="Open Sans Light" panose="020B0306030504020204" pitchFamily="34" charset="0"/>
                <a:cs typeface="Open Sans Light" panose="020B0306030504020204" pitchFamily="34" charset="0"/>
                <a:sym typeface="Open Sans Regular"/>
              </a:rPr>
              <a:pPr marL="0" marR="0" lvl="0" indent="0" algn="r" defTabSz="914400" rtl="0" eaLnBrk="1" fontAlgn="auto" latinLnBrk="0" hangingPunct="0">
                <a:lnSpc>
                  <a:spcPct val="100000"/>
                </a:lnSpc>
                <a:spcBef>
                  <a:spcPts val="0"/>
                </a:spcBef>
                <a:spcAft>
                  <a:spcPts val="0"/>
                </a:spcAft>
                <a:buClrTx/>
                <a:buSzTx/>
                <a:buFontTx/>
                <a:buNone/>
                <a:tabLst/>
                <a:defRPr/>
              </a:pPr>
              <a:t>33</a:t>
            </a:fld>
            <a:endParaRPr kumimoji="0" lang="en-US" sz="1200" b="0" i="0" u="none" strike="noStrike" kern="0" cap="none" spc="0" normalizeH="0" baseline="0" noProof="0" dirty="0">
              <a:ln>
                <a:noFill/>
              </a:ln>
              <a:solidFill>
                <a:srgbClr val="888888"/>
              </a:solidFill>
              <a:effectLst/>
              <a:uLnTx/>
              <a:uFillTx/>
              <a:latin typeface="Open Sans Light" panose="020B0306030504020204" pitchFamily="34" charset="0"/>
              <a:cs typeface="Open Sans Light" panose="020B0306030504020204" pitchFamily="34" charset="0"/>
              <a:sym typeface="Open Sans Regular"/>
            </a:endParaRPr>
          </a:p>
        </p:txBody>
      </p:sp>
      <p:pic>
        <p:nvPicPr>
          <p:cNvPr id="24" name="Picture Placeholder 23">
            <a:extLst>
              <a:ext uri="{FF2B5EF4-FFF2-40B4-BE49-F238E27FC236}">
                <a16:creationId xmlns:a16="http://schemas.microsoft.com/office/drawing/2014/main" id="{03DCA812-250B-B14C-826D-0339F613DCB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2223183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7914742-D0BA-BD48-B079-5F96B2EFAEF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1489565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7806730B-2C88-4146-ACBA-7F12E30C621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4765912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811E8C-7B5E-0145-9F3F-ED2B5A2EE696}"/>
              </a:ext>
            </a:extLst>
          </p:cNvPr>
          <p:cNvSpPr>
            <a:spLocks noGrp="1"/>
          </p:cNvSpPr>
          <p:nvPr>
            <p:ph type="sldNum" sz="quarter" idx="10"/>
          </p:nvPr>
        </p:nvSpPr>
        <p:spPr>
          <a:xfrm>
            <a:off x="2359614" y="6328495"/>
            <a:ext cx="326369" cy="338554"/>
          </a:xfr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0404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Regular"/>
              </a:rPr>
              <a:t>14</a:t>
            </a:r>
          </a:p>
        </p:txBody>
      </p:sp>
      <p:sp>
        <p:nvSpPr>
          <p:cNvPr id="3" name="Text Placeholder 2">
            <a:extLst>
              <a:ext uri="{FF2B5EF4-FFF2-40B4-BE49-F238E27FC236}">
                <a16:creationId xmlns:a16="http://schemas.microsoft.com/office/drawing/2014/main" id="{83C4620D-196D-8942-8742-F88F38E1DA2B}"/>
              </a:ext>
            </a:extLst>
          </p:cNvPr>
          <p:cNvSpPr>
            <a:spLocks noGrp="1"/>
          </p:cNvSpPr>
          <p:nvPr>
            <p:ph type="body" sz="quarter" idx="14"/>
          </p:nvPr>
        </p:nvSpPr>
        <p:spPr>
          <a:xfrm>
            <a:off x="2393950" y="739599"/>
            <a:ext cx="5883275" cy="646112"/>
          </a:xfrm>
        </p:spPr>
        <p:txBody>
          <a:bodyPr/>
          <a:lstStyle/>
          <a:p>
            <a:r>
              <a:rPr lang="en-US" dirty="0"/>
              <a:t>In the Coming Year</a:t>
            </a:r>
          </a:p>
        </p:txBody>
      </p:sp>
      <p:sp>
        <p:nvSpPr>
          <p:cNvPr id="4" name="Text Placeholder 3">
            <a:extLst>
              <a:ext uri="{FF2B5EF4-FFF2-40B4-BE49-F238E27FC236}">
                <a16:creationId xmlns:a16="http://schemas.microsoft.com/office/drawing/2014/main" id="{2A1E4E5A-85F3-ED49-BE8D-25B32E70439A}"/>
              </a:ext>
            </a:extLst>
          </p:cNvPr>
          <p:cNvSpPr>
            <a:spLocks noGrp="1"/>
          </p:cNvSpPr>
          <p:nvPr>
            <p:ph type="body" sz="quarter" idx="15"/>
          </p:nvPr>
        </p:nvSpPr>
        <p:spPr>
          <a:xfrm>
            <a:off x="2393950" y="2185282"/>
            <a:ext cx="6816725" cy="3067050"/>
          </a:xfrm>
        </p:spPr>
        <p:txBody>
          <a:bodyPr>
            <a:normAutofit fontScale="85000" lnSpcReduction="10000"/>
          </a:bodyPr>
          <a:lstStyle/>
          <a:p>
            <a:r>
              <a:rPr lang="en-US" dirty="0">
                <a:latin typeface="+mn-lt"/>
                <a:cs typeface="Calibri" panose="020F0502020204030204" pitchFamily="34" charset="0"/>
              </a:rPr>
              <a:t>Liaison Librarian Training, reflective of competencies</a:t>
            </a:r>
          </a:p>
          <a:p>
            <a:pPr lvl="1">
              <a:lnSpc>
                <a:spcPct val="100000"/>
              </a:lnSpc>
            </a:pPr>
            <a:r>
              <a:rPr lang="en-US" dirty="0">
                <a:latin typeface="+mn-lt"/>
                <a:cs typeface="Calibri" panose="020F0502020204030204" pitchFamily="34" charset="0"/>
                <a:hlinkClick r:id="rId2"/>
              </a:rPr>
              <a:t>https://</a:t>
            </a:r>
            <a:r>
              <a:rPr lang="en-US" dirty="0" err="1">
                <a:latin typeface="+mn-lt"/>
                <a:cs typeface="Calibri" panose="020F0502020204030204" pitchFamily="34" charset="0"/>
                <a:hlinkClick r:id="rId2"/>
              </a:rPr>
              <a:t>thebibliomagician.wordpress.com</a:t>
            </a:r>
            <a:r>
              <a:rPr lang="en-US" dirty="0">
                <a:latin typeface="+mn-lt"/>
                <a:cs typeface="Calibri" panose="020F0502020204030204" pitchFamily="34" charset="0"/>
                <a:hlinkClick r:id="rId2"/>
              </a:rPr>
              <a:t>/competencies/</a:t>
            </a:r>
            <a:endParaRPr lang="en-US" dirty="0">
              <a:latin typeface="+mn-lt"/>
              <a:cs typeface="Calibri" panose="020F0502020204030204" pitchFamily="34" charset="0"/>
            </a:endParaRPr>
          </a:p>
          <a:p>
            <a:endParaRPr lang="en-US" dirty="0">
              <a:latin typeface="+mn-lt"/>
              <a:cs typeface="Calibri" panose="020F0502020204030204" pitchFamily="34" charset="0"/>
            </a:endParaRPr>
          </a:p>
          <a:p>
            <a:r>
              <a:rPr lang="en-US" dirty="0">
                <a:latin typeface="+mn-lt"/>
                <a:cs typeface="Calibri" panose="020F0502020204030204" pitchFamily="34" charset="0"/>
              </a:rPr>
              <a:t>Product Update Reviews (ongoing)</a:t>
            </a:r>
          </a:p>
          <a:p>
            <a:pPr fontAlgn="base"/>
            <a:r>
              <a:rPr lang="en-US" dirty="0">
                <a:latin typeface="+mn-lt"/>
                <a:cs typeface="Calibri" panose="020F0502020204030204" pitchFamily="34" charset="0"/>
              </a:rPr>
              <a:t>Establish and Maintain University’s Organizational Structure within </a:t>
            </a:r>
            <a:r>
              <a:rPr lang="en-US" dirty="0" err="1">
                <a:latin typeface="+mn-lt"/>
                <a:cs typeface="Calibri" panose="020F0502020204030204" pitchFamily="34" charset="0"/>
              </a:rPr>
              <a:t>SciVal</a:t>
            </a:r>
            <a:endParaRPr lang="en-US" dirty="0">
              <a:latin typeface="+mn-lt"/>
              <a:cs typeface="Calibri" panose="020F0502020204030204" pitchFamily="34" charset="0"/>
            </a:endParaRPr>
          </a:p>
          <a:p>
            <a:pPr lvl="1" fontAlgn="base">
              <a:lnSpc>
                <a:spcPct val="100000"/>
              </a:lnSpc>
            </a:pPr>
            <a:r>
              <a:rPr lang="en-US" u="sng" dirty="0">
                <a:latin typeface="+mn-lt"/>
                <a:cs typeface="Calibri" panose="020F0502020204030204" pitchFamily="34" charset="0"/>
                <a:hlinkClick r:id="rId3"/>
              </a:rPr>
              <a:t>https://www.brighttalk.com/webcast/13819/317033</a:t>
            </a:r>
            <a:endParaRPr lang="en-US" u="sng" dirty="0">
              <a:latin typeface="+mn-lt"/>
              <a:cs typeface="Calibri" panose="020F0502020204030204" pitchFamily="34" charset="0"/>
            </a:endParaRPr>
          </a:p>
          <a:p>
            <a:pPr fontAlgn="base"/>
            <a:endParaRPr lang="en-US" dirty="0"/>
          </a:p>
          <a:p>
            <a:pPr fontAlgn="base"/>
            <a:endParaRPr lang="en-US" dirty="0"/>
          </a:p>
          <a:p>
            <a:endParaRPr lang="en-US" dirty="0"/>
          </a:p>
        </p:txBody>
      </p:sp>
      <p:sp>
        <p:nvSpPr>
          <p:cNvPr id="5" name="Text Placeholder 4">
            <a:extLst>
              <a:ext uri="{FF2B5EF4-FFF2-40B4-BE49-F238E27FC236}">
                <a16:creationId xmlns:a16="http://schemas.microsoft.com/office/drawing/2014/main" id="{66A91B67-FE09-1C47-94A4-B316D0E181A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78774419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BF431E-2623-9841-9D17-AA53A67839D6}"/>
              </a:ext>
            </a:extLst>
          </p:cNvPr>
          <p:cNvSpPr>
            <a:spLocks noGrp="1"/>
          </p:cNvSpPr>
          <p:nvPr>
            <p:ph type="sldNum" sz="quarter" idx="10"/>
          </p:nvPr>
        </p:nvSpPr>
        <p:spPr>
          <a:xfrm>
            <a:off x="2359614" y="6328495"/>
            <a:ext cx="326369" cy="338554"/>
          </a:xfr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0404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Regular"/>
              </a:rPr>
              <a:t>15</a:t>
            </a:r>
          </a:p>
        </p:txBody>
      </p:sp>
      <p:sp>
        <p:nvSpPr>
          <p:cNvPr id="3" name="Text Placeholder 2">
            <a:extLst>
              <a:ext uri="{FF2B5EF4-FFF2-40B4-BE49-F238E27FC236}">
                <a16:creationId xmlns:a16="http://schemas.microsoft.com/office/drawing/2014/main" id="{288EB8E3-CB70-6044-ACDD-03F3C7CCCF9E}"/>
              </a:ext>
            </a:extLst>
          </p:cNvPr>
          <p:cNvSpPr>
            <a:spLocks noGrp="1"/>
          </p:cNvSpPr>
          <p:nvPr>
            <p:ph type="body" sz="quarter" idx="14"/>
          </p:nvPr>
        </p:nvSpPr>
        <p:spPr/>
        <p:txBody>
          <a:bodyPr>
            <a:normAutofit fontScale="92500"/>
          </a:bodyPr>
          <a:lstStyle/>
          <a:p>
            <a:r>
              <a:rPr lang="en-US" dirty="0"/>
              <a:t>And More in the Coming Year</a:t>
            </a:r>
          </a:p>
        </p:txBody>
      </p:sp>
      <p:sp>
        <p:nvSpPr>
          <p:cNvPr id="4" name="Text Placeholder 3">
            <a:extLst>
              <a:ext uri="{FF2B5EF4-FFF2-40B4-BE49-F238E27FC236}">
                <a16:creationId xmlns:a16="http://schemas.microsoft.com/office/drawing/2014/main" id="{1A56455C-B1A1-DB46-8876-C82EBF31F9B1}"/>
              </a:ext>
            </a:extLst>
          </p:cNvPr>
          <p:cNvSpPr>
            <a:spLocks noGrp="1"/>
          </p:cNvSpPr>
          <p:nvPr>
            <p:ph type="body" sz="quarter" idx="15"/>
          </p:nvPr>
        </p:nvSpPr>
        <p:spPr/>
        <p:txBody>
          <a:bodyPr/>
          <a:lstStyle/>
          <a:p>
            <a:pPr fontAlgn="base"/>
            <a:r>
              <a:rPr lang="en-US" dirty="0"/>
              <a:t>Communications Plan Development</a:t>
            </a:r>
          </a:p>
          <a:p>
            <a:pPr fontAlgn="base"/>
            <a:r>
              <a:rPr lang="en-US" dirty="0"/>
              <a:t>Workshops for Faculty/Post Docs/Graduate Students</a:t>
            </a:r>
          </a:p>
          <a:p>
            <a:pPr fontAlgn="base"/>
            <a:r>
              <a:rPr lang="en-US" dirty="0"/>
              <a:t>Establish/Fine Tune Receipt of Projects</a:t>
            </a:r>
          </a:p>
          <a:p>
            <a:pPr fontAlgn="base"/>
            <a:r>
              <a:rPr lang="en-US" dirty="0"/>
              <a:t>Assess Goals</a:t>
            </a:r>
          </a:p>
          <a:p>
            <a:endParaRPr lang="en-US" dirty="0"/>
          </a:p>
        </p:txBody>
      </p:sp>
    </p:spTree>
    <p:extLst>
      <p:ext uri="{BB962C8B-B14F-4D97-AF65-F5344CB8AC3E}">
        <p14:creationId xmlns:p14="http://schemas.microsoft.com/office/powerpoint/2010/main" val="120946406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A41747-E60D-BC46-86AA-0968CA419F18}"/>
              </a:ext>
            </a:extLst>
          </p:cNvPr>
          <p:cNvSpPr>
            <a:spLocks noGrp="1"/>
          </p:cNvSpPr>
          <p:nvPr>
            <p:ph type="sldNum" sz="quarter" idx="10"/>
          </p:nvPr>
        </p:nvSpPr>
        <p:spPr>
          <a:xfrm>
            <a:off x="2359614" y="6328495"/>
            <a:ext cx="326369" cy="338554"/>
          </a:xfr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0404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Regular"/>
              </a:rPr>
              <a:t>16</a:t>
            </a:r>
          </a:p>
        </p:txBody>
      </p:sp>
      <p:sp>
        <p:nvSpPr>
          <p:cNvPr id="3" name="Text Placeholder 2">
            <a:extLst>
              <a:ext uri="{FF2B5EF4-FFF2-40B4-BE49-F238E27FC236}">
                <a16:creationId xmlns:a16="http://schemas.microsoft.com/office/drawing/2014/main" id="{AFD92749-1331-D24D-BD14-285B724FBC3A}"/>
              </a:ext>
            </a:extLst>
          </p:cNvPr>
          <p:cNvSpPr>
            <a:spLocks noGrp="1"/>
          </p:cNvSpPr>
          <p:nvPr>
            <p:ph type="body" sz="quarter" idx="14"/>
          </p:nvPr>
        </p:nvSpPr>
        <p:spPr/>
        <p:txBody>
          <a:bodyPr/>
          <a:lstStyle/>
          <a:p>
            <a:r>
              <a:rPr lang="ga-IE" dirty="0"/>
              <a:t>Thank you!</a:t>
            </a:r>
            <a:endParaRPr lang="en-US" dirty="0"/>
          </a:p>
        </p:txBody>
      </p:sp>
      <p:sp>
        <p:nvSpPr>
          <p:cNvPr id="4" name="Text Placeholder 3">
            <a:extLst>
              <a:ext uri="{FF2B5EF4-FFF2-40B4-BE49-F238E27FC236}">
                <a16:creationId xmlns:a16="http://schemas.microsoft.com/office/drawing/2014/main" id="{A83CA85C-E895-5147-9D41-AACA07EFDE9C}"/>
              </a:ext>
            </a:extLst>
          </p:cNvPr>
          <p:cNvSpPr>
            <a:spLocks noGrp="1"/>
          </p:cNvSpPr>
          <p:nvPr>
            <p:ph type="body" sz="quarter" idx="15"/>
          </p:nvPr>
        </p:nvSpPr>
        <p:spPr/>
        <p:txBody>
          <a:bodyPr/>
          <a:lstStyle/>
          <a:p>
            <a:pPr marL="0" indent="0">
              <a:buNone/>
            </a:pPr>
            <a:r>
              <a:rPr lang="en-US" dirty="0"/>
              <a:t>Matthew R. </a:t>
            </a:r>
            <a:r>
              <a:rPr lang="en-US" dirty="0" err="1"/>
              <a:t>Marsteller</a:t>
            </a:r>
            <a:endParaRPr lang="en-US" dirty="0"/>
          </a:p>
          <a:p>
            <a:pPr marL="0" indent="0">
              <a:buNone/>
            </a:pPr>
            <a:r>
              <a:rPr lang="en-US" dirty="0"/>
              <a:t>Associate Dean for Faculty, University Libraries</a:t>
            </a:r>
          </a:p>
          <a:p>
            <a:pPr marL="0" indent="0">
              <a:buNone/>
            </a:pPr>
            <a:r>
              <a:rPr lang="en-US" dirty="0"/>
              <a:t>Principal Librarian, Engineering &amp; Science</a:t>
            </a:r>
          </a:p>
          <a:p>
            <a:pPr marL="0" indent="0">
              <a:buNone/>
            </a:pPr>
            <a:r>
              <a:rPr lang="en-US" dirty="0"/>
              <a:t>Email:  </a:t>
            </a:r>
            <a:r>
              <a:rPr lang="en-US" dirty="0">
                <a:hlinkClick r:id="rId2"/>
              </a:rPr>
              <a:t>matthewm@andrew.cmu.edu</a:t>
            </a:r>
            <a:endParaRPr lang="en-US" dirty="0"/>
          </a:p>
          <a:p>
            <a:pPr marL="0" indent="0">
              <a:buNone/>
            </a:pPr>
            <a:r>
              <a:rPr lang="en-US" dirty="0"/>
              <a:t>Phone:  412-268-7212</a:t>
            </a:r>
          </a:p>
        </p:txBody>
      </p:sp>
    </p:spTree>
    <p:extLst>
      <p:ext uri="{BB962C8B-B14F-4D97-AF65-F5344CB8AC3E}">
        <p14:creationId xmlns:p14="http://schemas.microsoft.com/office/powerpoint/2010/main" val="344819239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3" descr="Connected wire-frame lines and dots">
            <a:extLst>
              <a:ext uri="{FF2B5EF4-FFF2-40B4-BE49-F238E27FC236}">
                <a16:creationId xmlns:a16="http://schemas.microsoft.com/office/drawing/2014/main" id="{7AEBC9A8-F3DA-4341-8B4F-5657AA9B7E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64"/>
            <a:ext cx="12191980" cy="6858000"/>
          </a:xfrm>
          <a:prstGeom prst="rect">
            <a:avLst/>
          </a:prstGeom>
        </p:spPr>
      </p:pic>
      <p:sp>
        <p:nvSpPr>
          <p:cNvPr id="10" name="Rectangle: Rounded Corners 9">
            <a:extLst>
              <a:ext uri="{FF2B5EF4-FFF2-40B4-BE49-F238E27FC236}">
                <a16:creationId xmlns:a16="http://schemas.microsoft.com/office/drawing/2014/main" id="{9DCD69FB-E8B4-4DFA-870E-A6D8CF11AC7C}"/>
              </a:ext>
            </a:extLst>
          </p:cNvPr>
          <p:cNvSpPr/>
          <p:nvPr/>
        </p:nvSpPr>
        <p:spPr>
          <a:xfrm>
            <a:off x="1360906" y="332271"/>
            <a:ext cx="9329949" cy="44164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2" name="Title 1">
            <a:extLst>
              <a:ext uri="{FF2B5EF4-FFF2-40B4-BE49-F238E27FC236}">
                <a16:creationId xmlns:a16="http://schemas.microsoft.com/office/drawing/2014/main" id="{181E382B-6C11-4995-8DA1-3C0E7DBE2197}"/>
              </a:ext>
            </a:extLst>
          </p:cNvPr>
          <p:cNvSpPr>
            <a:spLocks noGrp="1"/>
          </p:cNvSpPr>
          <p:nvPr>
            <p:ph type="ctrTitle"/>
          </p:nvPr>
        </p:nvSpPr>
        <p:spPr>
          <a:xfrm>
            <a:off x="1403367" y="905884"/>
            <a:ext cx="9189710" cy="2437232"/>
          </a:xfrm>
        </p:spPr>
        <p:txBody>
          <a:bodyPr>
            <a:normAutofit/>
          </a:bodyPr>
          <a:lstStyle/>
          <a:p>
            <a:r>
              <a:rPr lang="en-US" sz="6000" b="1" i="0" dirty="0">
                <a:solidFill>
                  <a:schemeClr val="accent1">
                    <a:lumMod val="50000"/>
                  </a:schemeClr>
                </a:solidFill>
                <a:latin typeface="Abadi" panose="020B0604020104020204" pitchFamily="34" charset="0"/>
                <a:cs typeface="Cordia New" panose="020B0502040204020203" pitchFamily="34" charset="-34"/>
              </a:rPr>
              <a:t>Incorporating bibliometrics into the library's information literacy sessions </a:t>
            </a:r>
            <a:endParaRPr lang="en-US" sz="6000" dirty="0">
              <a:solidFill>
                <a:schemeClr val="accent1">
                  <a:lumMod val="50000"/>
                </a:schemeClr>
              </a:solidFill>
              <a:latin typeface="Abadi" panose="020B0604020104020204" pitchFamily="34" charset="0"/>
              <a:cs typeface="Cordia New" panose="020B0502040204020203" pitchFamily="34" charset="-34"/>
            </a:endParaRPr>
          </a:p>
        </p:txBody>
      </p:sp>
      <p:sp>
        <p:nvSpPr>
          <p:cNvPr id="3" name="Subtitle 2">
            <a:extLst>
              <a:ext uri="{FF2B5EF4-FFF2-40B4-BE49-F238E27FC236}">
                <a16:creationId xmlns:a16="http://schemas.microsoft.com/office/drawing/2014/main" id="{66904683-A168-4023-9663-5E651A648596}"/>
              </a:ext>
            </a:extLst>
          </p:cNvPr>
          <p:cNvSpPr>
            <a:spLocks noGrp="1"/>
          </p:cNvSpPr>
          <p:nvPr>
            <p:ph type="subTitle" idx="1"/>
          </p:nvPr>
        </p:nvSpPr>
        <p:spPr>
          <a:xfrm>
            <a:off x="1498095" y="3329057"/>
            <a:ext cx="8936846" cy="1195007"/>
          </a:xfrm>
        </p:spPr>
        <p:txBody>
          <a:bodyPr>
            <a:normAutofit fontScale="92500" lnSpcReduction="10000"/>
          </a:bodyPr>
          <a:lstStyle/>
          <a:p>
            <a:r>
              <a:rPr lang="en-US" sz="2000" b="1" dirty="0"/>
              <a:t>Mei Ling Lo </a:t>
            </a:r>
            <a:br>
              <a:rPr lang="en-US" sz="2000" b="1" dirty="0"/>
            </a:br>
            <a:r>
              <a:rPr lang="en-US" dirty="0"/>
              <a:t>(MLO@rutgers.edu)</a:t>
            </a:r>
          </a:p>
          <a:p>
            <a:r>
              <a:rPr lang="en-US" dirty="0"/>
              <a:t>Science Research Librarian</a:t>
            </a:r>
          </a:p>
          <a:p>
            <a:r>
              <a:rPr lang="en-US" dirty="0"/>
              <a:t>Rutgers University – New Brunswick Libraries</a:t>
            </a:r>
          </a:p>
          <a:p>
            <a:endParaRPr lang="en-US" dirty="0"/>
          </a:p>
        </p:txBody>
      </p:sp>
      <p:sp>
        <p:nvSpPr>
          <p:cNvPr id="11" name="Rectangle: Rounded Corners 10">
            <a:extLst>
              <a:ext uri="{FF2B5EF4-FFF2-40B4-BE49-F238E27FC236}">
                <a16:creationId xmlns:a16="http://schemas.microsoft.com/office/drawing/2014/main" id="{AA9B8E44-C483-4F26-8BB3-8E8E4C659631}"/>
              </a:ext>
            </a:extLst>
          </p:cNvPr>
          <p:cNvSpPr/>
          <p:nvPr/>
        </p:nvSpPr>
        <p:spPr>
          <a:xfrm>
            <a:off x="1561503" y="539690"/>
            <a:ext cx="8873438" cy="4001637"/>
          </a:xfrm>
          <a:prstGeom prst="roundRect">
            <a:avLst/>
          </a:prstGeom>
          <a:noFill/>
          <a:ln w="38100">
            <a:solidFill>
              <a:srgbClr val="436398"/>
            </a:solidFill>
            <a:prstDash val="solid"/>
          </a:ln>
          <a:effectLst>
            <a:innerShdw blurRad="63500" dist="50800" dir="2700000">
              <a:prstClr val="black">
                <a:alpha val="50000"/>
              </a:prstClr>
            </a:inn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panose="02020404030301010803"/>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ACDE2ECC-2078-4333-A4D2-0914A2C88D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22" y="5125888"/>
            <a:ext cx="2123125" cy="1658040"/>
          </a:xfrm>
          <a:prstGeom prst="rect">
            <a:avLst/>
          </a:prstGeom>
        </p:spPr>
      </p:pic>
      <p:grpSp>
        <p:nvGrpSpPr>
          <p:cNvPr id="4" name="Group 3">
            <a:extLst>
              <a:ext uri="{FF2B5EF4-FFF2-40B4-BE49-F238E27FC236}">
                <a16:creationId xmlns:a16="http://schemas.microsoft.com/office/drawing/2014/main" id="{DFFA24A5-7570-DE98-9825-FD7D37E847B7}"/>
              </a:ext>
            </a:extLst>
          </p:cNvPr>
          <p:cNvGrpSpPr/>
          <p:nvPr/>
        </p:nvGrpSpPr>
        <p:grpSpPr>
          <a:xfrm>
            <a:off x="7702907" y="5412346"/>
            <a:ext cx="4282978" cy="707886"/>
            <a:chOff x="7785100" y="6083789"/>
            <a:chExt cx="4282978" cy="707886"/>
          </a:xfrm>
        </p:grpSpPr>
        <p:sp>
          <p:nvSpPr>
            <p:cNvPr id="12" name="TextBox 11">
              <a:extLst>
                <a:ext uri="{FF2B5EF4-FFF2-40B4-BE49-F238E27FC236}">
                  <a16:creationId xmlns:a16="http://schemas.microsoft.com/office/drawing/2014/main" id="{D9BF29D7-D9CC-44C5-8627-A4AB82AC5378}"/>
                </a:ext>
              </a:extLst>
            </p:cNvPr>
            <p:cNvSpPr txBox="1"/>
            <p:nvPr/>
          </p:nvSpPr>
          <p:spPr>
            <a:xfrm>
              <a:off x="7785100" y="6083789"/>
              <a:ext cx="4282978" cy="707886"/>
            </a:xfrm>
            <a:prstGeom prst="rect">
              <a:avLst/>
            </a:prstGeom>
            <a:solidFill>
              <a:schemeClr val="accent1">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ciscosansttregular"/>
                  <a:ea typeface="+mn-ea"/>
                  <a:cs typeface="+mn-cs"/>
                </a:rPr>
                <a:t>Works in Progress Webinar: </a:t>
              </a:r>
              <a:br>
                <a:rPr kumimoji="0" lang="en-US" sz="2000" b="0" i="0" u="none" strike="noStrike" kern="1200" cap="none" spc="0" normalizeH="0" baseline="0" noProof="0" dirty="0">
                  <a:ln>
                    <a:noFill/>
                  </a:ln>
                  <a:solidFill>
                    <a:srgbClr val="333333"/>
                  </a:solidFill>
                  <a:effectLst/>
                  <a:uLnTx/>
                  <a:uFillTx/>
                  <a:latin typeface="ciscosansttregular"/>
                  <a:ea typeface="+mn-ea"/>
                  <a:cs typeface="+mn-cs"/>
                </a:rPr>
              </a:br>
              <a:r>
                <a:rPr kumimoji="0" lang="en-US" sz="2000" b="0" i="0" u="none" strike="noStrike" kern="1200" cap="none" spc="0" normalizeH="0" baseline="0" noProof="0" dirty="0">
                  <a:ln>
                    <a:noFill/>
                  </a:ln>
                  <a:solidFill>
                    <a:srgbClr val="333333"/>
                  </a:solidFill>
                  <a:effectLst/>
                  <a:uLnTx/>
                  <a:uFillTx/>
                  <a:latin typeface="ciscosansttregular"/>
                  <a:ea typeface="+mn-ea"/>
                  <a:cs typeface="+mn-cs"/>
                </a:rPr>
                <a:t>Developing research impact services</a:t>
              </a:r>
              <a:endParaRPr kumimoji="0" lang="en-US" sz="2000" b="0" i="0" u="none" strike="noStrike" kern="1200" cap="none" spc="0" normalizeH="0" baseline="0" noProof="0" dirty="0">
                <a:ln>
                  <a:noFill/>
                </a:ln>
                <a:solidFill>
                  <a:prstClr val="black"/>
                </a:solidFill>
                <a:effectLst/>
                <a:uLnTx/>
                <a:uFillTx/>
                <a:latin typeface="Goudy Old Style" panose="02020404030301010803"/>
                <a:ea typeface="+mn-ea"/>
                <a:cs typeface="+mn-cs"/>
              </a:endParaRPr>
            </a:p>
          </p:txBody>
        </p:sp>
        <p:pic>
          <p:nvPicPr>
            <p:cNvPr id="13" name="Picture 12">
              <a:extLst>
                <a:ext uri="{FF2B5EF4-FFF2-40B4-BE49-F238E27FC236}">
                  <a16:creationId xmlns:a16="http://schemas.microsoft.com/office/drawing/2014/main" id="{BD41B07B-9BFA-42CB-8B9D-02D8815347CD}"/>
                </a:ext>
              </a:extLst>
            </p:cNvPr>
            <p:cNvPicPr>
              <a:picLocks noChangeAspect="1"/>
            </p:cNvPicPr>
            <p:nvPr/>
          </p:nvPicPr>
          <p:blipFill>
            <a:blip r:embed="rId5"/>
            <a:stretch>
              <a:fillRect/>
            </a:stretch>
          </p:blipFill>
          <p:spPr>
            <a:xfrm>
              <a:off x="7952307" y="6090587"/>
              <a:ext cx="1082762" cy="347145"/>
            </a:xfrm>
            <a:prstGeom prst="rect">
              <a:avLst/>
            </a:prstGeom>
          </p:spPr>
        </p:pic>
      </p:grpSp>
      <p:pic>
        <p:nvPicPr>
          <p:cNvPr id="5" name="Picture 4" descr="A person wearing headphones&#10;&#10;Description automatically generated with medium confidence">
            <a:extLst>
              <a:ext uri="{FF2B5EF4-FFF2-40B4-BE49-F238E27FC236}">
                <a16:creationId xmlns:a16="http://schemas.microsoft.com/office/drawing/2014/main" id="{03CB051D-9AC7-4FDA-90B3-DC44FBD0D2E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01339" y="4740657"/>
            <a:ext cx="1795183" cy="2126698"/>
          </a:xfrm>
          <a:prstGeom prst="rect">
            <a:avLst/>
          </a:prstGeom>
          <a:ln>
            <a:noFill/>
          </a:ln>
          <a:effectLst>
            <a:softEdge rad="112500"/>
          </a:effectLst>
        </p:spPr>
      </p:pic>
      <p:sp>
        <p:nvSpPr>
          <p:cNvPr id="8" name="TextBox 7">
            <a:extLst>
              <a:ext uri="{FF2B5EF4-FFF2-40B4-BE49-F238E27FC236}">
                <a16:creationId xmlns:a16="http://schemas.microsoft.com/office/drawing/2014/main" id="{9D245C26-A72B-EE3B-E994-D46632C26AA7}"/>
              </a:ext>
            </a:extLst>
          </p:cNvPr>
          <p:cNvSpPr txBox="1"/>
          <p:nvPr/>
        </p:nvSpPr>
        <p:spPr>
          <a:xfrm>
            <a:off x="9944339" y="6436685"/>
            <a:ext cx="2249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oudy Old Style" panose="02020404030301010803"/>
                <a:ea typeface="+mn-ea"/>
                <a:cs typeface="+mn-cs"/>
              </a:rPr>
              <a:t>May 17, 2022</a:t>
            </a:r>
          </a:p>
        </p:txBody>
      </p:sp>
    </p:spTree>
    <p:extLst>
      <p:ext uri="{BB962C8B-B14F-4D97-AF65-F5344CB8AC3E}">
        <p14:creationId xmlns:p14="http://schemas.microsoft.com/office/powerpoint/2010/main" val="2909715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7527FA-59E8-B80A-A389-C2E33C5BA07D}"/>
              </a:ext>
            </a:extLst>
          </p:cNvPr>
          <p:cNvSpPr txBox="1"/>
          <p:nvPr/>
        </p:nvSpPr>
        <p:spPr>
          <a:xfrm>
            <a:off x="530304" y="1782395"/>
            <a:ext cx="6179977" cy="4124206"/>
          </a:xfrm>
          <a:prstGeom prst="rect">
            <a:avLst/>
          </a:prstGeom>
          <a:noFill/>
        </p:spPr>
        <p:txBody>
          <a:bodyPr wrap="square">
            <a:spAutoFit/>
          </a:bodyPr>
          <a:lstStyle/>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Tuesday, 14 June 2022, 10 am – 12 pm EDT (UTC -4) </a:t>
            </a: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Tuesday, 21 June 2022, 7 pm - 9 pm EDT (UTC -4)</a:t>
            </a:r>
            <a:endParaRPr kumimoji="0" lang="en-US" sz="1800" b="0" i="0" u="sng"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Helvetica" pitchFamily="2" charset="0"/>
                <a:ea typeface="+mn-ea"/>
                <a:cs typeface="+mn-cs"/>
              </a:rPr>
              <a:t>Exclusively for OCLC RLP affiliates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We particularly encourage: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Groups of learners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Early- to mid-career professionals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Anyone working in an emerging area</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Non-library professionals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Facilitators: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2178B5"/>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7D5BF2B7-70A2-5865-974E-708F00CAF092}"/>
              </a:ext>
            </a:extLst>
          </p:cNvPr>
          <p:cNvSpPr txBox="1"/>
          <p:nvPr/>
        </p:nvSpPr>
        <p:spPr>
          <a:xfrm>
            <a:off x="398623" y="179169"/>
            <a:ext cx="10167777" cy="113877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Social Interoperability Workshop</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Successfully Engaging Stakeholders Across Campus</a:t>
            </a:r>
          </a:p>
        </p:txBody>
      </p:sp>
      <p:pic>
        <p:nvPicPr>
          <p:cNvPr id="7" name="Picture 6">
            <a:extLst>
              <a:ext uri="{FF2B5EF4-FFF2-40B4-BE49-F238E27FC236}">
                <a16:creationId xmlns:a16="http://schemas.microsoft.com/office/drawing/2014/main" id="{A4621BAD-7605-C315-6653-9A049337BE14}"/>
              </a:ext>
            </a:extLst>
          </p:cNvPr>
          <p:cNvPicPr>
            <a:picLocks noChangeAspect="1"/>
          </p:cNvPicPr>
          <p:nvPr/>
        </p:nvPicPr>
        <p:blipFill>
          <a:blip r:embed="rId5"/>
          <a:stretch>
            <a:fillRect/>
          </a:stretch>
        </p:blipFill>
        <p:spPr>
          <a:xfrm>
            <a:off x="7908821" y="1317942"/>
            <a:ext cx="3681357" cy="4752156"/>
          </a:xfrm>
          <a:prstGeom prst="rect">
            <a:avLst/>
          </a:prstGeom>
          <a:ln w="22225">
            <a:solidFill>
              <a:srgbClr val="C64297"/>
            </a:solidFill>
          </a:ln>
        </p:spPr>
      </p:pic>
      <p:graphicFrame>
        <p:nvGraphicFramePr>
          <p:cNvPr id="8" name="Content Placeholder 4">
            <a:extLst>
              <a:ext uri="{FF2B5EF4-FFF2-40B4-BE49-F238E27FC236}">
                <a16:creationId xmlns:a16="http://schemas.microsoft.com/office/drawing/2014/main" id="{EB3210C8-100F-3FC7-C237-D9DC4F99AE08}"/>
              </a:ext>
            </a:extLst>
          </p:cNvPr>
          <p:cNvGraphicFramePr>
            <a:graphicFrameLocks/>
          </p:cNvGraphicFramePr>
          <p:nvPr/>
        </p:nvGraphicFramePr>
        <p:xfrm>
          <a:off x="530304" y="5032773"/>
          <a:ext cx="6650261" cy="20746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88060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4" name="Rectangle 43">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6" name="Rectangle 45">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48" name="Rectangle 47">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pic>
        <p:nvPicPr>
          <p:cNvPr id="2" name="Picture 1">
            <a:extLst>
              <a:ext uri="{FF2B5EF4-FFF2-40B4-BE49-F238E27FC236}">
                <a16:creationId xmlns:a16="http://schemas.microsoft.com/office/drawing/2014/main" id="{FCA80699-8DA8-D193-6E25-8FD6FF62CC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6392647" cy="6857990"/>
          </a:xfrm>
          <a:prstGeom prst="rect">
            <a:avLst/>
          </a:prstGeom>
        </p:spPr>
      </p:pic>
      <p:sp>
        <p:nvSpPr>
          <p:cNvPr id="50" name="Rectangle 49">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52" name="Rectangle 51">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5" name="Title 4">
            <a:extLst>
              <a:ext uri="{FF2B5EF4-FFF2-40B4-BE49-F238E27FC236}">
                <a16:creationId xmlns:a16="http://schemas.microsoft.com/office/drawing/2014/main" id="{461C4AFA-3334-58A4-C088-3C17159B52FC}"/>
              </a:ext>
            </a:extLst>
          </p:cNvPr>
          <p:cNvSpPr>
            <a:spLocks noGrp="1"/>
          </p:cNvSpPr>
          <p:nvPr>
            <p:ph type="title" idx="4294967295"/>
          </p:nvPr>
        </p:nvSpPr>
        <p:spPr>
          <a:xfrm>
            <a:off x="6930719" y="772288"/>
            <a:ext cx="4723229" cy="1371600"/>
          </a:xfrm>
        </p:spPr>
        <p:txBody>
          <a:bodyPr vert="horz" lIns="91440" tIns="45720" rIns="91440" bIns="45720" rtlCol="0" anchor="ctr">
            <a:normAutofit fontScale="90000"/>
          </a:bodyPr>
          <a:lstStyle/>
          <a:p>
            <a:r>
              <a:rPr lang="en-US" sz="3700" b="1" spc="0" dirty="0"/>
              <a:t>About Rutgers, The State University of New Jersey</a:t>
            </a:r>
          </a:p>
        </p:txBody>
      </p:sp>
      <p:sp>
        <p:nvSpPr>
          <p:cNvPr id="19" name="TextBox 18">
            <a:extLst>
              <a:ext uri="{FF2B5EF4-FFF2-40B4-BE49-F238E27FC236}">
                <a16:creationId xmlns:a16="http://schemas.microsoft.com/office/drawing/2014/main" id="{432DC9BA-9941-3C62-CE41-C9C400AD52C0}"/>
              </a:ext>
            </a:extLst>
          </p:cNvPr>
          <p:cNvSpPr txBox="1"/>
          <p:nvPr/>
        </p:nvSpPr>
        <p:spPr>
          <a:xfrm>
            <a:off x="7105637" y="2522810"/>
            <a:ext cx="4345136" cy="2969375"/>
          </a:xfrm>
          <a:prstGeom prst="rect">
            <a:avLst/>
          </a:prstGeom>
        </p:spPr>
        <p:txBody>
          <a:bodyPr vert="horz" lIns="91440" tIns="45720" rIns="91440" bIns="45720" rtlCol="0">
            <a:normAutofit/>
          </a:bodyPr>
          <a:lstStyle/>
          <a:p>
            <a:pPr marL="0" marR="0" lvl="0" indent="-182880" algn="l" defTabSz="914400" rtl="0" eaLnBrk="1" fontAlgn="auto" latinLnBrk="0" hangingPunct="1">
              <a:lnSpc>
                <a:spcPct val="100000"/>
              </a:lnSpc>
              <a:spcBef>
                <a:spcPts val="0"/>
              </a:spcBef>
              <a:spcAft>
                <a:spcPts val="600"/>
              </a:spcAft>
              <a:buClr>
                <a:prstClr val="black">
                  <a:lumMod val="85000"/>
                  <a:lumOff val="15000"/>
                </a:prstClr>
              </a:buClr>
              <a:buSzTx/>
              <a:buFont typeface="Garamond" pitchFamily="18"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69,000+ students from all 50 states and more than 130 countries</a:t>
            </a:r>
          </a:p>
          <a:p>
            <a:pPr marL="0" marR="0" lvl="0" indent="-182880" algn="l" defTabSz="914400" rtl="0" eaLnBrk="1" fontAlgn="auto" latinLnBrk="0" hangingPunct="1">
              <a:lnSpc>
                <a:spcPct val="100000"/>
              </a:lnSpc>
              <a:spcBef>
                <a:spcPts val="0"/>
              </a:spcBef>
              <a:spcAft>
                <a:spcPts val="600"/>
              </a:spcAft>
              <a:buClr>
                <a:prstClr val="black">
                  <a:lumMod val="85000"/>
                  <a:lumOff val="15000"/>
                </a:prstClr>
              </a:buClr>
              <a:buSzTx/>
              <a:buFont typeface="Garamond" pitchFamily="18" charset="0"/>
              <a:buChar char="◦"/>
              <a:tabLst/>
              <a:defRPr/>
            </a:pPr>
            <a:endPar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182880" algn="l" defTabSz="914400" rtl="0" eaLnBrk="1" fontAlgn="auto" latinLnBrk="0" hangingPunct="1">
              <a:lnSpc>
                <a:spcPct val="100000"/>
              </a:lnSpc>
              <a:spcBef>
                <a:spcPts val="0"/>
              </a:spcBef>
              <a:spcAft>
                <a:spcPts val="600"/>
              </a:spcAft>
              <a:buClr>
                <a:prstClr val="black">
                  <a:lumMod val="85000"/>
                  <a:lumOff val="15000"/>
                </a:prstClr>
              </a:buClr>
              <a:buSzTx/>
              <a:buFont typeface="Garamond" pitchFamily="18"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8,700 full and part-time faculty</a:t>
            </a:r>
          </a:p>
          <a:p>
            <a:pPr marL="0" marR="0" lvl="0" indent="-182880" algn="l" defTabSz="914400" rtl="0" eaLnBrk="1" fontAlgn="auto" latinLnBrk="0" hangingPunct="1">
              <a:lnSpc>
                <a:spcPct val="100000"/>
              </a:lnSpc>
              <a:spcBef>
                <a:spcPts val="0"/>
              </a:spcBef>
              <a:spcAft>
                <a:spcPts val="600"/>
              </a:spcAft>
              <a:buClr>
                <a:prstClr val="black">
                  <a:lumMod val="85000"/>
                  <a:lumOff val="15000"/>
                </a:prstClr>
              </a:buClr>
              <a:buSzTx/>
              <a:buFont typeface="Garamond" pitchFamily="18" charset="0"/>
              <a:buChar char="◦"/>
              <a:tabLst/>
              <a:defRPr/>
            </a:pPr>
            <a:endPar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182880" algn="l" defTabSz="914400" rtl="0" eaLnBrk="1" fontAlgn="auto" latinLnBrk="0" hangingPunct="1">
              <a:lnSpc>
                <a:spcPct val="100000"/>
              </a:lnSpc>
              <a:spcBef>
                <a:spcPts val="0"/>
              </a:spcBef>
              <a:spcAft>
                <a:spcPts val="600"/>
              </a:spcAft>
              <a:buClr>
                <a:prstClr val="black">
                  <a:lumMod val="85000"/>
                  <a:lumOff val="15000"/>
                </a:prstClr>
              </a:buClr>
              <a:buSzTx/>
              <a:buFont typeface="Garamond" pitchFamily="18" charset="0"/>
              <a:buChar char="◦"/>
              <a:tabLst/>
              <a:defRPr/>
            </a:pP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300 research centers and institutes</a:t>
            </a:r>
          </a:p>
          <a:p>
            <a:pPr marL="0" marR="0" lvl="0" indent="-182880" algn="l" defTabSz="914400" rtl="0" eaLnBrk="1" fontAlgn="auto" latinLnBrk="0" hangingPunct="1">
              <a:lnSpc>
                <a:spcPct val="100000"/>
              </a:lnSpc>
              <a:spcBef>
                <a:spcPts val="0"/>
              </a:spcBef>
              <a:spcAft>
                <a:spcPts val="600"/>
              </a:spcAft>
              <a:buClr>
                <a:prstClr val="black">
                  <a:lumMod val="85000"/>
                  <a:lumOff val="15000"/>
                </a:prstClr>
              </a:buClr>
              <a:buSzTx/>
              <a:buFont typeface="Garamond" pitchFamily="18" charset="0"/>
              <a:buChar char="◦"/>
              <a:tabLst/>
              <a:defRPr/>
            </a:pPr>
            <a:endParaRPr kumimoji="0" lang="en-US" sz="1800" b="0" i="0" u="none" strike="noStrike" kern="1200" cap="none" spc="0" normalizeH="0" baseline="0" noProof="0" dirty="0">
              <a:ln>
                <a:noFill/>
              </a:ln>
              <a:solidFill>
                <a:prstClr val="black"/>
              </a:solidFill>
              <a:effectLst/>
              <a:uLnTx/>
              <a:uFillTx/>
              <a:latin typeface="Goudy Old Style" panose="02020404030301010803"/>
              <a:ea typeface="+mn-ea"/>
              <a:cs typeface="+mn-cs"/>
            </a:endParaRPr>
          </a:p>
        </p:txBody>
      </p:sp>
      <p:sp>
        <p:nvSpPr>
          <p:cNvPr id="18" name="TextBox 17">
            <a:extLst>
              <a:ext uri="{FF2B5EF4-FFF2-40B4-BE49-F238E27FC236}">
                <a16:creationId xmlns:a16="http://schemas.microsoft.com/office/drawing/2014/main" id="{A3749BD0-90EE-B366-BCA6-B861C8C9B2E7}"/>
              </a:ext>
            </a:extLst>
          </p:cNvPr>
          <p:cNvSpPr txBox="1"/>
          <p:nvPr/>
        </p:nvSpPr>
        <p:spPr>
          <a:xfrm>
            <a:off x="5022344" y="5720462"/>
            <a:ext cx="6764968" cy="83099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Nunito Sans" pitchFamily="2" charset="0"/>
                <a:ea typeface="+mn-ea"/>
                <a:cs typeface="+mn-cs"/>
              </a:rPr>
              <a:t>The PhD Molecule for the front courtyard of the Wright-</a:t>
            </a:r>
            <a:r>
              <a:rPr kumimoji="0" lang="en-US" sz="1600" b="0" i="0" u="none" strike="noStrike" kern="1200" cap="none" spc="0" normalizeH="0" baseline="0" noProof="0" dirty="0" err="1">
                <a:ln>
                  <a:noFill/>
                </a:ln>
                <a:solidFill>
                  <a:prstClr val="black">
                    <a:lumMod val="75000"/>
                    <a:lumOff val="25000"/>
                  </a:prstClr>
                </a:solidFill>
                <a:effectLst/>
                <a:uLnTx/>
                <a:uFillTx/>
                <a:latin typeface="Nunito Sans" pitchFamily="2" charset="0"/>
                <a:ea typeface="+mn-ea"/>
                <a:cs typeface="+mn-cs"/>
              </a:rPr>
              <a:t>Rieman</a:t>
            </a:r>
            <a:r>
              <a:rPr kumimoji="0" lang="en-US" sz="1600" b="0" i="0" u="none" strike="noStrike" kern="1200" cap="none" spc="0" normalizeH="0" baseline="0" noProof="0" dirty="0">
                <a:ln>
                  <a:noFill/>
                </a:ln>
                <a:solidFill>
                  <a:prstClr val="black">
                    <a:lumMod val="75000"/>
                    <a:lumOff val="25000"/>
                  </a:prstClr>
                </a:solidFill>
                <a:effectLst/>
                <a:uLnTx/>
                <a:uFillTx/>
                <a:latin typeface="Nunito Sans" pitchFamily="2" charset="0"/>
                <a:ea typeface="+mn-ea"/>
                <a:cs typeface="+mn-cs"/>
              </a:rPr>
              <a:t> Chemistry Building on Busch Campus at Rutgers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Nunito Sans" pitchFamily="2" charset="0"/>
                <a:ea typeface="+mn-ea"/>
                <a:cs typeface="+mn-cs"/>
              </a:rPr>
              <a:t>Source: https://www.codaworx.com/projects/the-phd-molecule/</a:t>
            </a:r>
            <a:endParaRPr kumimoji="0" lang="en-US" sz="1600" b="0" i="0" u="none" strike="noStrike" kern="1200" cap="none" spc="0" normalizeH="0" baseline="0" noProof="0" dirty="0">
              <a:ln>
                <a:noFill/>
              </a:ln>
              <a:solidFill>
                <a:prstClr val="black">
                  <a:lumMod val="75000"/>
                  <a:lumOff val="25000"/>
                </a:prstClr>
              </a:solidFill>
              <a:effectLst/>
              <a:uLnTx/>
              <a:uFillTx/>
              <a:latin typeface="Goudy Old Style" panose="02020404030301010803"/>
              <a:ea typeface="+mn-ea"/>
              <a:cs typeface="+mn-cs"/>
            </a:endParaRPr>
          </a:p>
        </p:txBody>
      </p:sp>
      <p:pic>
        <p:nvPicPr>
          <p:cNvPr id="3" name="Picture 2">
            <a:extLst>
              <a:ext uri="{FF2B5EF4-FFF2-40B4-BE49-F238E27FC236}">
                <a16:creationId xmlns:a16="http://schemas.microsoft.com/office/drawing/2014/main" id="{6606A118-27F7-56B1-1260-8F12B254CD6B}"/>
              </a:ext>
            </a:extLst>
          </p:cNvPr>
          <p:cNvPicPr>
            <a:picLocks noChangeAspect="1"/>
          </p:cNvPicPr>
          <p:nvPr/>
        </p:nvPicPr>
        <p:blipFill>
          <a:blip r:embed="rId4"/>
          <a:stretch>
            <a:fillRect/>
          </a:stretch>
        </p:blipFill>
        <p:spPr>
          <a:xfrm>
            <a:off x="137160" y="5818551"/>
            <a:ext cx="1207113" cy="938865"/>
          </a:xfrm>
          <a:prstGeom prst="rect">
            <a:avLst/>
          </a:prstGeom>
        </p:spPr>
      </p:pic>
    </p:spTree>
    <p:extLst>
      <p:ext uri="{BB962C8B-B14F-4D97-AF65-F5344CB8AC3E}">
        <p14:creationId xmlns:p14="http://schemas.microsoft.com/office/powerpoint/2010/main" val="1640266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74000">
              <a:srgbClr val="C0CBDF"/>
            </a:gs>
            <a:gs pos="83000">
              <a:srgbClr val="C0CBDF"/>
            </a:gs>
            <a:gs pos="100000">
              <a:srgbClr val="C0CBDF"/>
            </a:gs>
          </a:gsLst>
          <a:lin ang="5400000" scaled="0"/>
        </a:gradFill>
        <a:effectLst/>
      </p:bgPr>
    </p:bg>
    <p:spTree>
      <p:nvGrpSpPr>
        <p:cNvPr id="1" name="Shape 257"/>
        <p:cNvGrpSpPr/>
        <p:nvPr/>
      </p:nvGrpSpPr>
      <p:grpSpPr>
        <a:xfrm>
          <a:off x="0" y="0"/>
          <a:ext cx="0" cy="0"/>
          <a:chOff x="0" y="0"/>
          <a:chExt cx="0" cy="0"/>
        </a:xfrm>
      </p:grpSpPr>
      <p:sp>
        <p:nvSpPr>
          <p:cNvPr id="258" name="Google Shape;258;p35"/>
          <p:cNvSpPr/>
          <p:nvPr/>
        </p:nvSpPr>
        <p:spPr>
          <a:xfrm>
            <a:off x="9528267" y="4500800"/>
            <a:ext cx="2454000" cy="1898800"/>
          </a:xfrm>
          <a:prstGeom prst="roundRect">
            <a:avLst>
              <a:gd name="adj" fmla="val 16667"/>
            </a:avLst>
          </a:prstGeom>
          <a:solidFill>
            <a:schemeClr val="lt1"/>
          </a:solidFill>
          <a:ln>
            <a:noFill/>
          </a:ln>
          <a:effectLst>
            <a:outerShdw blurRad="184150" dist="241300" dir="11520000" sx="110000" sy="110000" algn="ctr">
              <a:srgbClr val="000000">
                <a:alpha val="17647"/>
              </a:srgbClr>
            </a:outerShdw>
          </a:effectLst>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C00000"/>
                </a:solidFill>
                <a:effectLst/>
                <a:uLnTx/>
                <a:uFillTx/>
                <a:latin typeface="Calibri"/>
                <a:ea typeface="Calibri"/>
                <a:cs typeface="Calibri"/>
                <a:sym typeface="Calibri"/>
              </a:rPr>
              <a:t>Personal Identifiers </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287859" marR="0" lvl="0" indent="-287859" algn="r"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ORCID@Rutgers</a:t>
            </a: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a:p>
            <a:pPr marL="287859" marR="0" lvl="0" indent="-287859" algn="r"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Web of Science ResearcherID</a:t>
            </a: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a:p>
            <a:pPr marL="287859" marR="0" lvl="0" indent="-287859" algn="r"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Scopus Author ID</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35"/>
          <p:cNvSpPr/>
          <p:nvPr/>
        </p:nvSpPr>
        <p:spPr>
          <a:xfrm>
            <a:off x="1718675" y="2639845"/>
            <a:ext cx="3505600" cy="1578400"/>
          </a:xfrm>
          <a:prstGeom prst="roundRect">
            <a:avLst>
              <a:gd name="adj" fmla="val 16667"/>
            </a:avLst>
          </a:prstGeom>
          <a:solidFill>
            <a:schemeClr val="lt1"/>
          </a:solidFill>
          <a:ln>
            <a:noFill/>
          </a:ln>
          <a:effectLst>
            <a:outerShdw blurRad="225425" dist="50800" dir="5220000" algn="ctr">
              <a:srgbClr val="000000">
                <a:alpha val="32941"/>
              </a:srgbClr>
            </a:outerShdw>
          </a:effectLst>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C00000"/>
                </a:solidFill>
                <a:effectLst/>
                <a:uLnTx/>
                <a:uFillTx/>
                <a:latin typeface="Calibri"/>
                <a:ea typeface="Calibri"/>
                <a:cs typeface="Calibri"/>
                <a:sym typeface="Calibri"/>
              </a:rPr>
              <a:t>Library Databases</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287859" marR="0" lvl="0" indent="-287859" algn="l"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QuickSearch (Ex Libris)</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287859" marR="0" lvl="0" indent="-287859" algn="l"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Scopus (Elsevier)</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287859" marR="0" lvl="0" indent="-287859" algn="l"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Web of Science (Clarivate)</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35"/>
          <p:cNvSpPr/>
          <p:nvPr/>
        </p:nvSpPr>
        <p:spPr>
          <a:xfrm>
            <a:off x="6349300" y="3105500"/>
            <a:ext cx="3090400" cy="2588800"/>
          </a:xfrm>
          <a:prstGeom prst="roundRect">
            <a:avLst>
              <a:gd name="adj" fmla="val 16667"/>
            </a:avLst>
          </a:prstGeom>
          <a:solidFill>
            <a:schemeClr val="lt1"/>
          </a:solidFill>
          <a:ln>
            <a:noFill/>
          </a:ln>
          <a:effectLst>
            <a:outerShdw blurRad="184150" dist="241300" dir="11520000" sx="110000" sy="110000" algn="ctr">
              <a:srgbClr val="000000">
                <a:alpha val="17647"/>
              </a:srgbClr>
            </a:outerShdw>
          </a:effectLst>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dirty="0">
                <a:ln>
                  <a:noFill/>
                </a:ln>
                <a:solidFill>
                  <a:srgbClr val="C00000"/>
                </a:solidFill>
                <a:effectLst/>
                <a:uLnTx/>
                <a:uFillTx/>
                <a:latin typeface="Calibri"/>
                <a:ea typeface="Calibri"/>
                <a:cs typeface="Calibri"/>
                <a:sym typeface="Calibri"/>
              </a:rPr>
              <a:t>Faculty Profiling</a:t>
            </a:r>
            <a:endParaRPr kumimoji="0" sz="1467" b="0" i="0" u="none" strike="noStrike" kern="0" cap="none" spc="0" normalizeH="0" baseline="0" noProof="0" dirty="0">
              <a:ln>
                <a:noFill/>
              </a:ln>
              <a:solidFill>
                <a:srgbClr val="000000"/>
              </a:solidFill>
              <a:effectLst/>
              <a:uLnTx/>
              <a:uFillTx/>
              <a:latin typeface="Arial"/>
              <a:ea typeface="+mn-ea"/>
              <a:cs typeface="Arial"/>
              <a:sym typeface="Arial"/>
            </a:endParaRPr>
          </a:p>
          <a:p>
            <a:pPr marL="287859" marR="0" lvl="0" indent="-287859" algn="l"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dirty="0">
                <a:ln>
                  <a:noFill/>
                </a:ln>
                <a:solidFill>
                  <a:srgbClr val="000000"/>
                </a:solidFill>
                <a:effectLst/>
                <a:uLnTx/>
                <a:uFillTx/>
                <a:latin typeface="Calibri"/>
                <a:ea typeface="Calibri"/>
                <a:cs typeface="Calibri"/>
                <a:sym typeface="Calibri"/>
              </a:rPr>
              <a:t>ORCID@Rutgers</a:t>
            </a:r>
            <a:endParaRPr kumimoji="0" sz="1867"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7859" marR="0" lvl="0" indent="-287859" algn="l"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dirty="0">
                <a:ln>
                  <a:noFill/>
                </a:ln>
                <a:solidFill>
                  <a:srgbClr val="000000"/>
                </a:solidFill>
                <a:effectLst/>
                <a:uLnTx/>
                <a:uFillTx/>
                <a:latin typeface="Calibri"/>
                <a:ea typeface="Calibri"/>
                <a:cs typeface="Calibri"/>
                <a:sym typeface="Calibri"/>
              </a:rPr>
              <a:t>Pivot (Proquest)</a:t>
            </a:r>
            <a:endParaRPr kumimoji="0" sz="1467" b="0" i="0" u="none" strike="noStrike" kern="0" cap="none" spc="0" normalizeH="0" baseline="0" noProof="0" dirty="0">
              <a:ln>
                <a:noFill/>
              </a:ln>
              <a:solidFill>
                <a:srgbClr val="000000"/>
              </a:solidFill>
              <a:effectLst/>
              <a:uLnTx/>
              <a:uFillTx/>
              <a:latin typeface="Arial"/>
              <a:ea typeface="+mn-ea"/>
              <a:cs typeface="Arial"/>
              <a:sym typeface="Arial"/>
            </a:endParaRPr>
          </a:p>
          <a:p>
            <a:pPr marL="287859" marR="0" lvl="0" indent="-287859" algn="l"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dirty="0">
                <a:ln>
                  <a:noFill/>
                </a:ln>
                <a:solidFill>
                  <a:srgbClr val="000000"/>
                </a:solidFill>
                <a:effectLst/>
                <a:uLnTx/>
                <a:uFillTx/>
                <a:latin typeface="Calibri"/>
                <a:ea typeface="Calibri"/>
                <a:cs typeface="Calibri"/>
                <a:sym typeface="Calibri"/>
              </a:rPr>
              <a:t>Esploro (Ex Libris)</a:t>
            </a:r>
            <a:endParaRPr kumimoji="0" sz="1467" b="0" i="0" u="none" strike="noStrike" kern="0" cap="none" spc="0" normalizeH="0" baseline="0" noProof="0" dirty="0">
              <a:ln>
                <a:noFill/>
              </a:ln>
              <a:solidFill>
                <a:srgbClr val="000000"/>
              </a:solidFill>
              <a:effectLst/>
              <a:uLnTx/>
              <a:uFillTx/>
              <a:latin typeface="Arial"/>
              <a:ea typeface="+mn-ea"/>
              <a:cs typeface="Arial"/>
              <a:sym typeface="Arial"/>
            </a:endParaRPr>
          </a:p>
          <a:p>
            <a:pPr marL="287859" marR="0" lvl="0" indent="-287859" algn="l"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dirty="0">
                <a:ln>
                  <a:noFill/>
                </a:ln>
                <a:solidFill>
                  <a:srgbClr val="000000"/>
                </a:solidFill>
                <a:effectLst/>
                <a:uLnTx/>
                <a:uFillTx/>
                <a:latin typeface="Calibri"/>
                <a:ea typeface="Calibri"/>
                <a:cs typeface="Calibri"/>
                <a:sym typeface="Calibri"/>
              </a:rPr>
              <a:t>Faculty </a:t>
            </a: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Survey  </a:t>
            </a:r>
            <a:r>
              <a:rPr kumimoji="0" lang="en" sz="1867" b="0" i="0" u="none" strike="noStrike" kern="0" cap="none" spc="0" normalizeH="0" baseline="0" noProof="0" dirty="0">
                <a:ln>
                  <a:noFill/>
                </a:ln>
                <a:solidFill>
                  <a:srgbClr val="000000"/>
                </a:solidFill>
                <a:effectLst/>
                <a:uLnTx/>
                <a:uFillTx/>
                <a:latin typeface="Calibri"/>
                <a:ea typeface="Calibri"/>
                <a:cs typeface="Calibri"/>
                <a:sym typeface="Calibri"/>
              </a:rPr>
              <a:t>(Homegrown)</a:t>
            </a:r>
            <a:endParaRPr kumimoji="0" sz="1467" b="0" i="0" u="none" strike="noStrike" kern="0" cap="none" spc="0" normalizeH="0" baseline="0" noProof="0" dirty="0">
              <a:ln>
                <a:noFill/>
              </a:ln>
              <a:solidFill>
                <a:srgbClr val="000000"/>
              </a:solidFill>
              <a:effectLst/>
              <a:uLnTx/>
              <a:uFillTx/>
              <a:latin typeface="Arial"/>
              <a:ea typeface="+mn-ea"/>
              <a:cs typeface="Arial"/>
              <a:sym typeface="Arial"/>
            </a:endParaRPr>
          </a:p>
          <a:p>
            <a:pPr marL="287859" marR="0" lvl="0" indent="-287859" algn="l"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dirty="0">
                <a:ln>
                  <a:noFill/>
                </a:ln>
                <a:solidFill>
                  <a:srgbClr val="000000"/>
                </a:solidFill>
                <a:effectLst/>
                <a:uLnTx/>
                <a:uFillTx/>
                <a:latin typeface="Calibri"/>
                <a:ea typeface="Calibri"/>
                <a:cs typeface="Calibri"/>
                <a:sym typeface="Calibri"/>
              </a:rPr>
              <a:t>SciENcv (NCBI)</a:t>
            </a:r>
            <a:endParaRPr kumimoji="0" sz="1867"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7859" marR="0" lvl="0" indent="-287859" algn="l"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dirty="0">
                <a:ln>
                  <a:noFill/>
                </a:ln>
                <a:solidFill>
                  <a:srgbClr val="000000"/>
                </a:solidFill>
                <a:effectLst/>
                <a:uLnTx/>
                <a:uFillTx/>
                <a:latin typeface="Calibri"/>
                <a:ea typeface="Calibri"/>
                <a:cs typeface="Calibri"/>
                <a:sym typeface="Calibri"/>
              </a:rPr>
              <a:t>Google Scholar Profiles</a:t>
            </a:r>
            <a:endParaRPr kumimoji="0" sz="1467" b="0" i="0" u="none" strike="noStrike" kern="0" cap="none" spc="0" normalizeH="0" baseline="0" noProof="0" dirty="0">
              <a:ln>
                <a:noFill/>
              </a:ln>
              <a:solidFill>
                <a:srgbClr val="000000"/>
              </a:solidFill>
              <a:effectLst/>
              <a:uLnTx/>
              <a:uFillTx/>
              <a:latin typeface="Arial"/>
              <a:ea typeface="+mn-ea"/>
              <a:cs typeface="Arial"/>
              <a:sym typeface="Arial"/>
            </a:endParaRPr>
          </a:p>
          <a:p>
            <a:pPr marL="287859" marR="0" lvl="0" indent="-169329"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1" name="Google Shape;261;p35"/>
          <p:cNvSpPr/>
          <p:nvPr/>
        </p:nvSpPr>
        <p:spPr>
          <a:xfrm>
            <a:off x="718933" y="4258633"/>
            <a:ext cx="4856800" cy="2265600"/>
          </a:xfrm>
          <a:prstGeom prst="roundRect">
            <a:avLst>
              <a:gd name="adj" fmla="val 16667"/>
            </a:avLst>
          </a:prstGeom>
          <a:solidFill>
            <a:schemeClr val="lt1"/>
          </a:solidFill>
          <a:ln>
            <a:noFill/>
          </a:ln>
          <a:effectLst>
            <a:outerShdw blurRad="225425" dist="50800" dir="5220000" algn="ctr">
              <a:srgbClr val="000000">
                <a:alpha val="32941"/>
              </a:srgbClr>
            </a:outerShdw>
          </a:effectLst>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C00000"/>
                </a:solidFill>
                <a:effectLst/>
                <a:uLnTx/>
                <a:uFillTx/>
                <a:latin typeface="Calibri"/>
                <a:ea typeface="Calibri"/>
                <a:cs typeface="Calibri"/>
                <a:sym typeface="Calibri"/>
              </a:rPr>
              <a:t>RIM Products</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287859" marR="0" lvl="0" indent="-287859" algn="l"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Pure (Elsevier) from State of NJ</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https://researchwithrutgers.com</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287859" marR="0" lvl="0" indent="-287859" algn="l" defTabSz="1219170" rtl="0" eaLnBrk="1" fontAlgn="auto" latinLnBrk="0" hangingPunct="1">
              <a:lnSpc>
                <a:spcPct val="100000"/>
              </a:lnSpc>
              <a:spcBef>
                <a:spcPts val="0"/>
              </a:spcBef>
              <a:spcAft>
                <a:spcPts val="0"/>
              </a:spcAft>
              <a:buClr>
                <a:srgbClr val="000000"/>
              </a:buClr>
              <a:buSzPts val="1400"/>
              <a:buFont typeface="Arial"/>
              <a:buChar char="•"/>
              <a:tabLst/>
              <a:defRPr/>
            </a:pP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Academic Analytics</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https://rutgersresearchexperts.rutgers.edu</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62" name="Google Shape;262;p35"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2224" y="508803"/>
            <a:ext cx="6687541" cy="4656475"/>
          </a:xfrm>
          <a:prstGeom prst="rect">
            <a:avLst/>
          </a:prstGeom>
          <a:noFill/>
          <a:ln>
            <a:noFill/>
          </a:ln>
        </p:spPr>
      </p:pic>
      <p:sp>
        <p:nvSpPr>
          <p:cNvPr id="263" name="Google Shape;263;p35"/>
          <p:cNvSpPr txBox="1">
            <a:spLocks noGrp="1"/>
          </p:cNvSpPr>
          <p:nvPr>
            <p:ph type="title" idx="4294967295"/>
          </p:nvPr>
        </p:nvSpPr>
        <p:spPr>
          <a:xfrm>
            <a:off x="1754188" y="69850"/>
            <a:ext cx="10437812" cy="611188"/>
          </a:xfrm>
          <a:prstGeom prst="rect">
            <a:avLst/>
          </a:prstGeom>
          <a:noFill/>
          <a:ln>
            <a:noFill/>
          </a:ln>
        </p:spPr>
        <p:txBody>
          <a:bodyPr spcFirstLastPara="1" wrap="square" lIns="91433" tIns="45700" rIns="91433" bIns="45700" anchor="ctr" anchorCtr="0">
            <a:normAutofit/>
          </a:bodyPr>
          <a:lstStyle/>
          <a:p>
            <a:pPr algn="ctr">
              <a:buSzPts val="3300"/>
            </a:pPr>
            <a:r>
              <a:rPr lang="en" sz="3733" i="0" dirty="0">
                <a:latin typeface="Abadi" panose="020B0604020104020204" pitchFamily="34" charset="0"/>
                <a:cs typeface="Aharoni" panose="02010803020104030203" pitchFamily="2" charset="-79"/>
              </a:rPr>
              <a:t>Current</a:t>
            </a:r>
            <a:r>
              <a:rPr lang="en" sz="3733" dirty="0">
                <a:latin typeface="Abadi" panose="020B0604020104020204" pitchFamily="34" charset="0"/>
                <a:cs typeface="Aharoni" panose="02010803020104030203" pitchFamily="2" charset="-79"/>
              </a:rPr>
              <a:t> </a:t>
            </a:r>
            <a:r>
              <a:rPr lang="en" sz="3733" i="0" dirty="0">
                <a:latin typeface="Abadi" panose="020B0604020104020204" pitchFamily="34" charset="0"/>
                <a:cs typeface="Aharoni" panose="02010803020104030203" pitchFamily="2" charset="-79"/>
              </a:rPr>
              <a:t>landscape of RIM at Rutgers</a:t>
            </a:r>
            <a:endParaRPr sz="3733" i="0" dirty="0">
              <a:latin typeface="Abadi" panose="020B0604020104020204" pitchFamily="34" charset="0"/>
              <a:cs typeface="Aharoni" panose="02010803020104030203" pitchFamily="2" charset="-79"/>
            </a:endParaRPr>
          </a:p>
        </p:txBody>
      </p:sp>
      <p:pic>
        <p:nvPicPr>
          <p:cNvPr id="264" name="Google Shape;264;p35"/>
          <p:cNvPicPr preferRelativeResize="0"/>
          <p:nvPr/>
        </p:nvPicPr>
        <p:blipFill rotWithShape="1">
          <a:blip r:embed="rId4">
            <a:alphaModFix/>
          </a:blip>
          <a:srcRect/>
          <a:stretch/>
        </p:blipFill>
        <p:spPr>
          <a:xfrm>
            <a:off x="4667266" y="1260535"/>
            <a:ext cx="2857500" cy="800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2E8E2"/>
        </a:solidFill>
        <a:effectLst/>
      </p:bgPr>
    </p:bg>
    <p:spTree>
      <p:nvGrpSpPr>
        <p:cNvPr id="1" name=""/>
        <p:cNvGrpSpPr/>
        <p:nvPr/>
      </p:nvGrpSpPr>
      <p:grpSpPr>
        <a:xfrm>
          <a:off x="0" y="0"/>
          <a:ext cx="0" cy="0"/>
          <a:chOff x="0" y="0"/>
          <a:chExt cx="0" cy="0"/>
        </a:xfrm>
      </p:grpSpPr>
      <p:sp>
        <p:nvSpPr>
          <p:cNvPr id="16"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sp useBgFill="1">
        <p:nvSpPr>
          <p:cNvPr id="18" name="Rectangle 17">
            <a:extLst>
              <a:ext uri="{FF2B5EF4-FFF2-40B4-BE49-F238E27FC236}">
                <a16:creationId xmlns:a16="http://schemas.microsoft.com/office/drawing/2014/main" id="{4628FE9B-01B7-471B-8565-B3BEC8B1D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0" name="Rectangle 19">
            <a:extLst>
              <a:ext uri="{FF2B5EF4-FFF2-40B4-BE49-F238E27FC236}">
                <a16:creationId xmlns:a16="http://schemas.microsoft.com/office/drawing/2014/main" id="{88E97DF3-0C21-48BF-BC24-2CC9B3E92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useBgFill="1">
        <p:nvSpPr>
          <p:cNvPr id="22" name="Freeform: Shape 21">
            <a:extLst>
              <a:ext uri="{FF2B5EF4-FFF2-40B4-BE49-F238E27FC236}">
                <a16:creationId xmlns:a16="http://schemas.microsoft.com/office/drawing/2014/main" id="{E49A599F-4A39-491E-A718-FE521D772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765387 w 12192000"/>
              <a:gd name="connsiteY0" fmla="*/ 552984 h 6858000"/>
              <a:gd name="connsiteX1" fmla="*/ 5743549 w 12192000"/>
              <a:gd name="connsiteY1" fmla="*/ 567982 h 6858000"/>
              <a:gd name="connsiteX2" fmla="*/ 5865186 w 12192000"/>
              <a:gd name="connsiteY2" fmla="*/ 624212 h 6858000"/>
              <a:gd name="connsiteX3" fmla="*/ 5674970 w 12192000"/>
              <a:gd name="connsiteY3" fmla="*/ 594618 h 6858000"/>
              <a:gd name="connsiteX4" fmla="*/ 5671722 w 12192000"/>
              <a:gd name="connsiteY4" fmla="*/ 613739 h 6858000"/>
              <a:gd name="connsiteX5" fmla="*/ 5887746 w 12192000"/>
              <a:gd name="connsiteY5" fmla="*/ 686133 h 6858000"/>
              <a:gd name="connsiteX6" fmla="*/ 5868434 w 12192000"/>
              <a:gd name="connsiteY6" fmla="*/ 697289 h 6858000"/>
              <a:gd name="connsiteX7" fmla="*/ 5753657 w 12192000"/>
              <a:gd name="connsiteY7" fmla="*/ 669287 h 6858000"/>
              <a:gd name="connsiteX8" fmla="*/ 5730555 w 12192000"/>
              <a:gd name="connsiteY8" fmla="*/ 676572 h 6858000"/>
              <a:gd name="connsiteX9" fmla="*/ 5741924 w 12192000"/>
              <a:gd name="connsiteY9" fmla="*/ 710491 h 6858000"/>
              <a:gd name="connsiteX10" fmla="*/ 5791735 w 12192000"/>
              <a:gd name="connsiteY10" fmla="*/ 723695 h 6858000"/>
              <a:gd name="connsiteX11" fmla="*/ 5869339 w 12192000"/>
              <a:gd name="connsiteY11" fmla="*/ 803376 h 6858000"/>
              <a:gd name="connsiteX12" fmla="*/ 5751851 w 12192000"/>
              <a:gd name="connsiteY12" fmla="*/ 793813 h 6858000"/>
              <a:gd name="connsiteX13" fmla="*/ 5731096 w 12192000"/>
              <a:gd name="connsiteY13" fmla="*/ 813164 h 6858000"/>
              <a:gd name="connsiteX14" fmla="*/ 5723155 w 12192000"/>
              <a:gd name="connsiteY14" fmla="*/ 838206 h 6858000"/>
              <a:gd name="connsiteX15" fmla="*/ 5677677 w 12192000"/>
              <a:gd name="connsiteY15" fmla="*/ 858922 h 6858000"/>
              <a:gd name="connsiteX16" fmla="*/ 5749146 w 12192000"/>
              <a:gd name="connsiteY16" fmla="*/ 882143 h 6858000"/>
              <a:gd name="connsiteX17" fmla="*/ 5672804 w 12192000"/>
              <a:gd name="connsiteY17" fmla="*/ 882143 h 6858000"/>
              <a:gd name="connsiteX18" fmla="*/ 5626987 w 12192000"/>
              <a:gd name="connsiteY18" fmla="*/ 862565 h 6858000"/>
              <a:gd name="connsiteX19" fmla="*/ 5611575 w 12192000"/>
              <a:gd name="connsiteY19" fmla="*/ 860624 h 6858000"/>
              <a:gd name="connsiteX20" fmla="*/ 5629275 w 12192000"/>
              <a:gd name="connsiteY20" fmla="*/ 904875 h 6858000"/>
              <a:gd name="connsiteX21" fmla="*/ 5648325 w 12192000"/>
              <a:gd name="connsiteY21" fmla="*/ 981075 h 6858000"/>
              <a:gd name="connsiteX22" fmla="*/ 5646577 w 12192000"/>
              <a:gd name="connsiteY22" fmla="*/ 1001285 h 6858000"/>
              <a:gd name="connsiteX23" fmla="*/ 5653179 w 12192000"/>
              <a:gd name="connsiteY23" fmla="*/ 1004447 h 6858000"/>
              <a:gd name="connsiteX24" fmla="*/ 5710342 w 12192000"/>
              <a:gd name="connsiteY24" fmla="*/ 1041501 h 6858000"/>
              <a:gd name="connsiteX25" fmla="*/ 5685076 w 12192000"/>
              <a:gd name="connsiteY25" fmla="*/ 1084982 h 6858000"/>
              <a:gd name="connsiteX26" fmla="*/ 5788666 w 12192000"/>
              <a:gd name="connsiteY26" fmla="*/ 1132334 h 6858000"/>
              <a:gd name="connsiteX27" fmla="*/ 5814113 w 12192000"/>
              <a:gd name="connsiteY27" fmla="*/ 1179230 h 6858000"/>
              <a:gd name="connsiteX28" fmla="*/ 5782171 w 12192000"/>
              <a:gd name="connsiteY28" fmla="*/ 1175133 h 6858000"/>
              <a:gd name="connsiteX29" fmla="*/ 5754739 w 12192000"/>
              <a:gd name="connsiteY29" fmla="*/ 1184011 h 6858000"/>
              <a:gd name="connsiteX30" fmla="*/ 5766109 w 12192000"/>
              <a:gd name="connsiteY30" fmla="*/ 1243656 h 6858000"/>
              <a:gd name="connsiteX31" fmla="*/ 5912470 w 12192000"/>
              <a:gd name="connsiteY31" fmla="*/ 1320604 h 6858000"/>
              <a:gd name="connsiteX32" fmla="*/ 5925644 w 12192000"/>
              <a:gd name="connsiteY32" fmla="*/ 1345645 h 6858000"/>
              <a:gd name="connsiteX33" fmla="*/ 5908138 w 12192000"/>
              <a:gd name="connsiteY33" fmla="*/ 1363402 h 6858000"/>
              <a:gd name="connsiteX34" fmla="*/ 5860855 w 12192000"/>
              <a:gd name="connsiteY34" fmla="*/ 1372508 h 6858000"/>
              <a:gd name="connsiteX35" fmla="*/ 5927087 w 12192000"/>
              <a:gd name="connsiteY35" fmla="*/ 1457878 h 6858000"/>
              <a:gd name="connsiteX36" fmla="*/ 5951271 w 12192000"/>
              <a:gd name="connsiteY36" fmla="*/ 1481553 h 6858000"/>
              <a:gd name="connsiteX37" fmla="*/ 5992599 w 12192000"/>
              <a:gd name="connsiteY37" fmla="*/ 1518207 h 6858000"/>
              <a:gd name="connsiteX38" fmla="*/ 5993321 w 12192000"/>
              <a:gd name="connsiteY38" fmla="*/ 1529362 h 6858000"/>
              <a:gd name="connsiteX39" fmla="*/ 5937015 w 12192000"/>
              <a:gd name="connsiteY39" fmla="*/ 1568746 h 6858000"/>
              <a:gd name="connsiteX40" fmla="*/ 5835410 w 12192000"/>
              <a:gd name="connsiteY40" fmla="*/ 1558045 h 6858000"/>
              <a:gd name="connsiteX41" fmla="*/ 5985561 w 12192000"/>
              <a:gd name="connsiteY41" fmla="*/ 1616780 h 6858000"/>
              <a:gd name="connsiteX42" fmla="*/ 5499552 w 12192000"/>
              <a:gd name="connsiteY42" fmla="*/ 1476774 h 6858000"/>
              <a:gd name="connsiteX43" fmla="*/ 5530593 w 12192000"/>
              <a:gd name="connsiteY43" fmla="*/ 1513425 h 6858000"/>
              <a:gd name="connsiteX44" fmla="*/ 5700597 w 12192000"/>
              <a:gd name="connsiteY44" fmla="*/ 1609949 h 6858000"/>
              <a:gd name="connsiteX45" fmla="*/ 5748782 w 12192000"/>
              <a:gd name="connsiteY45" fmla="*/ 1670507 h 6858000"/>
              <a:gd name="connsiteX46" fmla="*/ 5799315 w 12192000"/>
              <a:gd name="connsiteY46" fmla="*/ 1703970 h 6858000"/>
              <a:gd name="connsiteX47" fmla="*/ 5870240 w 12192000"/>
              <a:gd name="connsiteY47" fmla="*/ 1703289 h 6858000"/>
              <a:gd name="connsiteX48" fmla="*/ 5920591 w 12192000"/>
              <a:gd name="connsiteY48" fmla="*/ 1754738 h 6858000"/>
              <a:gd name="connsiteX49" fmla="*/ 5868074 w 12192000"/>
              <a:gd name="connsiteY49" fmla="*/ 1765665 h 6858000"/>
              <a:gd name="connsiteX50" fmla="*/ 5806533 w 12192000"/>
              <a:gd name="connsiteY50" fmla="*/ 1757242 h 6858000"/>
              <a:gd name="connsiteX51" fmla="*/ 5673706 w 12192000"/>
              <a:gd name="connsiteY51" fmla="*/ 1759972 h 6858000"/>
              <a:gd name="connsiteX52" fmla="*/ 5597548 w 12192000"/>
              <a:gd name="connsiteY52" fmla="*/ 1769990 h 6858000"/>
              <a:gd name="connsiteX53" fmla="*/ 5422491 w 12192000"/>
              <a:gd name="connsiteY53" fmla="*/ 1752916 h 6858000"/>
              <a:gd name="connsiteX54" fmla="*/ 5432778 w 12192000"/>
              <a:gd name="connsiteY54" fmla="*/ 1796626 h 6858000"/>
              <a:gd name="connsiteX55" fmla="*/ 5426281 w 12192000"/>
              <a:gd name="connsiteY55" fmla="*/ 1834644 h 6858000"/>
              <a:gd name="connsiteX56" fmla="*/ 5423754 w 12192000"/>
              <a:gd name="connsiteY56" fmla="*/ 1917282 h 6858000"/>
              <a:gd name="connsiteX57" fmla="*/ 5425378 w 12192000"/>
              <a:gd name="connsiteY57" fmla="*/ 1930714 h 6858000"/>
              <a:gd name="connsiteX58" fmla="*/ 5386217 w 12192000"/>
              <a:gd name="connsiteY58" fmla="*/ 1939365 h 6858000"/>
              <a:gd name="connsiteX59" fmla="*/ 5619566 w 12192000"/>
              <a:gd name="connsiteY59" fmla="*/ 2111243 h 6858000"/>
              <a:gd name="connsiteX60" fmla="*/ 5463640 w 12192000"/>
              <a:gd name="connsiteY60" fmla="*/ 2067533 h 6858000"/>
              <a:gd name="connsiteX61" fmla="*/ 5442523 w 12192000"/>
              <a:gd name="connsiteY61" fmla="*/ 2139700 h 6858000"/>
              <a:gd name="connsiteX62" fmla="*/ 5515794 w 12192000"/>
              <a:gd name="connsiteY62" fmla="*/ 2203898 h 6858000"/>
              <a:gd name="connsiteX63" fmla="*/ 5542865 w 12192000"/>
              <a:gd name="connsiteY63" fmla="*/ 2330929 h 6858000"/>
              <a:gd name="connsiteX64" fmla="*/ 5529691 w 12192000"/>
              <a:gd name="connsiteY64" fmla="*/ 2447031 h 6858000"/>
              <a:gd name="connsiteX65" fmla="*/ 5498289 w 12192000"/>
              <a:gd name="connsiteY65" fmla="*/ 2483910 h 6858000"/>
              <a:gd name="connsiteX66" fmla="*/ 5452810 w 12192000"/>
              <a:gd name="connsiteY66" fmla="*/ 2550157 h 6858000"/>
              <a:gd name="connsiteX67" fmla="*/ 5424658 w 12192000"/>
              <a:gd name="connsiteY67" fmla="*/ 2591135 h 6858000"/>
              <a:gd name="connsiteX68" fmla="*/ 5326841 w 12192000"/>
              <a:gd name="connsiteY68" fmla="*/ 2575200 h 6858000"/>
              <a:gd name="connsiteX69" fmla="*/ 5457322 w 12192000"/>
              <a:gd name="connsiteY69" fmla="*/ 2679238 h 6858000"/>
              <a:gd name="connsiteX70" fmla="*/ 5351566 w 12192000"/>
              <a:gd name="connsiteY70" fmla="*/ 2666261 h 6858000"/>
              <a:gd name="connsiteX71" fmla="*/ 5317096 w 12192000"/>
              <a:gd name="connsiteY71" fmla="*/ 2673546 h 6858000"/>
              <a:gd name="connsiteX72" fmla="*/ 5336768 w 12192000"/>
              <a:gd name="connsiteY72" fmla="*/ 2707238 h 6858000"/>
              <a:gd name="connsiteX73" fmla="*/ 5414369 w 12192000"/>
              <a:gd name="connsiteY73" fmla="*/ 2764378 h 6858000"/>
              <a:gd name="connsiteX74" fmla="*/ 5574268 w 12192000"/>
              <a:gd name="connsiteY74" fmla="*/ 2919184 h 6858000"/>
              <a:gd name="connsiteX75" fmla="*/ 5419422 w 12192000"/>
              <a:gd name="connsiteY75" fmla="*/ 2848157 h 6858000"/>
              <a:gd name="connsiteX76" fmla="*/ 5582568 w 12192000"/>
              <a:gd name="connsiteY76" fmla="*/ 3007285 h 6858000"/>
              <a:gd name="connsiteX77" fmla="*/ 5618844 w 12192000"/>
              <a:gd name="connsiteY77" fmla="*/ 3060100 h 6858000"/>
              <a:gd name="connsiteX78" fmla="*/ 5692115 w 12192000"/>
              <a:gd name="connsiteY78" fmla="*/ 3191228 h 6858000"/>
              <a:gd name="connsiteX79" fmla="*/ 5688506 w 12192000"/>
              <a:gd name="connsiteY79" fmla="*/ 3206025 h 6858000"/>
              <a:gd name="connsiteX80" fmla="*/ 5603864 w 12192000"/>
              <a:gd name="connsiteY80" fmla="*/ 3184854 h 6858000"/>
              <a:gd name="connsiteX81" fmla="*/ 5713591 w 12192000"/>
              <a:gd name="connsiteY81" fmla="*/ 3295040 h 6858000"/>
              <a:gd name="connsiteX82" fmla="*/ 5826927 w 12192000"/>
              <a:gd name="connsiteY82" fmla="*/ 3379724 h 6858000"/>
              <a:gd name="connsiteX83" fmla="*/ 5746436 w 12192000"/>
              <a:gd name="connsiteY83" fmla="*/ 3366750 h 6858000"/>
              <a:gd name="connsiteX84" fmla="*/ 5635807 w 12192000"/>
              <a:gd name="connsiteY84" fmla="*/ 3318259 h 6858000"/>
              <a:gd name="connsiteX85" fmla="*/ 5597367 w 12192000"/>
              <a:gd name="connsiteY85" fmla="*/ 3336472 h 6858000"/>
              <a:gd name="connsiteX86" fmla="*/ 5702221 w 12192000"/>
              <a:gd name="connsiteY86" fmla="*/ 3416605 h 6858000"/>
              <a:gd name="connsiteX87" fmla="*/ 5762317 w 12192000"/>
              <a:gd name="connsiteY87" fmla="*/ 3453714 h 6858000"/>
              <a:gd name="connsiteX88" fmla="*/ 5786319 w 12192000"/>
              <a:gd name="connsiteY88" fmla="*/ 3482169 h 6858000"/>
              <a:gd name="connsiteX89" fmla="*/ 5854901 w 12192000"/>
              <a:gd name="connsiteY89" fmla="*/ 3583703 h 6858000"/>
              <a:gd name="connsiteX90" fmla="*/ 6056305 w 12192000"/>
              <a:gd name="connsiteY90" fmla="*/ 3694570 h 6858000"/>
              <a:gd name="connsiteX91" fmla="*/ 6244716 w 12192000"/>
              <a:gd name="connsiteY91" fmla="*/ 3832301 h 6858000"/>
              <a:gd name="connsiteX92" fmla="*/ 6391802 w 12192000"/>
              <a:gd name="connsiteY92" fmla="*/ 3918125 h 6858000"/>
              <a:gd name="connsiteX93" fmla="*/ 6763572 w 12192000"/>
              <a:gd name="connsiteY93" fmla="*/ 4028537 h 6858000"/>
              <a:gd name="connsiteX94" fmla="*/ 8173592 w 12192000"/>
              <a:gd name="connsiteY94" fmla="*/ 3279560 h 6858000"/>
              <a:gd name="connsiteX95" fmla="*/ 8191458 w 12192000"/>
              <a:gd name="connsiteY95" fmla="*/ 3257248 h 6858000"/>
              <a:gd name="connsiteX96" fmla="*/ 8259856 w 12192000"/>
              <a:gd name="connsiteY96" fmla="*/ 3173245 h 6858000"/>
              <a:gd name="connsiteX97" fmla="*/ 8317969 w 12192000"/>
              <a:gd name="connsiteY97" fmla="*/ 3097663 h 6858000"/>
              <a:gd name="connsiteX98" fmla="*/ 8287650 w 12192000"/>
              <a:gd name="connsiteY98" fmla="*/ 3072166 h 6858000"/>
              <a:gd name="connsiteX99" fmla="*/ 8328617 w 12192000"/>
              <a:gd name="connsiteY99" fmla="*/ 3000000 h 6858000"/>
              <a:gd name="connsiteX100" fmla="*/ 8458917 w 12192000"/>
              <a:gd name="connsiteY100" fmla="*/ 2777583 h 6858000"/>
              <a:gd name="connsiteX101" fmla="*/ 8516125 w 12192000"/>
              <a:gd name="connsiteY101" fmla="*/ 2728639 h 6858000"/>
              <a:gd name="connsiteX102" fmla="*/ 8585788 w 12192000"/>
              <a:gd name="connsiteY102" fmla="*/ 2605478 h 6858000"/>
              <a:gd name="connsiteX103" fmla="*/ 8595714 w 12192000"/>
              <a:gd name="connsiteY103" fmla="*/ 2577023 h 6858000"/>
              <a:gd name="connsiteX104" fmla="*/ 8581457 w 12192000"/>
              <a:gd name="connsiteY104" fmla="*/ 2540823 h 6858000"/>
              <a:gd name="connsiteX105" fmla="*/ 8570809 w 12192000"/>
              <a:gd name="connsiteY105" fmla="*/ 2504399 h 6858000"/>
              <a:gd name="connsiteX106" fmla="*/ 8584705 w 12192000"/>
              <a:gd name="connsiteY106" fmla="*/ 2493699 h 6858000"/>
              <a:gd name="connsiteX107" fmla="*/ 8674038 w 12192000"/>
              <a:gd name="connsiteY107" fmla="*/ 2475260 h 6858000"/>
              <a:gd name="connsiteX108" fmla="*/ 8622243 w 12192000"/>
              <a:gd name="connsiteY108" fmla="*/ 2406054 h 6858000"/>
              <a:gd name="connsiteX109" fmla="*/ 8530925 w 12192000"/>
              <a:gd name="connsiteY109" fmla="*/ 2302926 h 6858000"/>
              <a:gd name="connsiteX110" fmla="*/ 8489417 w 12192000"/>
              <a:gd name="connsiteY110" fmla="*/ 2229622 h 6858000"/>
              <a:gd name="connsiteX111" fmla="*/ 8484543 w 12192000"/>
              <a:gd name="connsiteY111" fmla="*/ 2164058 h 6858000"/>
              <a:gd name="connsiteX112" fmla="*/ 8402970 w 12192000"/>
              <a:gd name="connsiteY112" fmla="*/ 2125358 h 6858000"/>
              <a:gd name="connsiteX113" fmla="*/ 8479670 w 12192000"/>
              <a:gd name="connsiteY113" fmla="*/ 1986716 h 6858000"/>
              <a:gd name="connsiteX114" fmla="*/ 8487432 w 12192000"/>
              <a:gd name="connsiteY114" fmla="*/ 1958032 h 6858000"/>
              <a:gd name="connsiteX115" fmla="*/ 8441412 w 12192000"/>
              <a:gd name="connsiteY115" fmla="*/ 1855361 h 6858000"/>
              <a:gd name="connsiteX116" fmla="*/ 8433831 w 12192000"/>
              <a:gd name="connsiteY116" fmla="*/ 1838969 h 6858000"/>
              <a:gd name="connsiteX117" fmla="*/ 8416868 w 12192000"/>
              <a:gd name="connsiteY117" fmla="*/ 1806187 h 6858000"/>
              <a:gd name="connsiteX118" fmla="*/ 8368140 w 12192000"/>
              <a:gd name="connsiteY118" fmla="*/ 1798219 h 6858000"/>
              <a:gd name="connsiteX119" fmla="*/ 8393405 w 12192000"/>
              <a:gd name="connsiteY119" fmla="*/ 1774999 h 6858000"/>
              <a:gd name="connsiteX120" fmla="*/ 8442495 w 12192000"/>
              <a:gd name="connsiteY120" fmla="*/ 1696458 h 6858000"/>
              <a:gd name="connsiteX121" fmla="*/ 8409828 w 12192000"/>
              <a:gd name="connsiteY121" fmla="*/ 1621332 h 6858000"/>
              <a:gd name="connsiteX122" fmla="*/ 8407664 w 12192000"/>
              <a:gd name="connsiteY122" fmla="*/ 1579899 h 6858000"/>
              <a:gd name="connsiteX123" fmla="*/ 8462707 w 12192000"/>
              <a:gd name="connsiteY123" fmla="*/ 1526857 h 6858000"/>
              <a:gd name="connsiteX124" fmla="*/ 8504215 w 12192000"/>
              <a:gd name="connsiteY124" fmla="*/ 1505913 h 6858000"/>
              <a:gd name="connsiteX125" fmla="*/ 8523345 w 12192000"/>
              <a:gd name="connsiteY125" fmla="*/ 1475863 h 6858000"/>
              <a:gd name="connsiteX126" fmla="*/ 8500786 w 12192000"/>
              <a:gd name="connsiteY126" fmla="*/ 1450820 h 6858000"/>
              <a:gd name="connsiteX127" fmla="*/ 8400624 w 12192000"/>
              <a:gd name="connsiteY127" fmla="*/ 1391176 h 6858000"/>
              <a:gd name="connsiteX128" fmla="*/ 8454585 w 12192000"/>
              <a:gd name="connsiteY128" fmla="*/ 1341319 h 6858000"/>
              <a:gd name="connsiteX129" fmla="*/ 8172509 w 12192000"/>
              <a:gd name="connsiteY129" fmla="*/ 1106153 h 6858000"/>
              <a:gd name="connsiteX130" fmla="*/ 8138399 w 12192000"/>
              <a:gd name="connsiteY130" fmla="*/ 1070184 h 6858000"/>
              <a:gd name="connsiteX131" fmla="*/ 7957388 w 12192000"/>
              <a:gd name="connsiteY131" fmla="*/ 982992 h 6858000"/>
              <a:gd name="connsiteX132" fmla="*/ 7771142 w 12192000"/>
              <a:gd name="connsiteY132" fmla="*/ 921300 h 6858000"/>
              <a:gd name="connsiteX133" fmla="*/ 7900539 w 12192000"/>
              <a:gd name="connsiteY133" fmla="*/ 791082 h 6858000"/>
              <a:gd name="connsiteX134" fmla="*/ 7702923 w 12192000"/>
              <a:gd name="connsiteY134" fmla="*/ 760803 h 6858000"/>
              <a:gd name="connsiteX135" fmla="*/ 7683614 w 12192000"/>
              <a:gd name="connsiteY135" fmla="*/ 761714 h 6858000"/>
              <a:gd name="connsiteX136" fmla="*/ 7295600 w 12192000"/>
              <a:gd name="connsiteY136" fmla="*/ 741680 h 6858000"/>
              <a:gd name="connsiteX137" fmla="*/ 6739388 w 12192000"/>
              <a:gd name="connsiteY137" fmla="*/ 675206 h 6858000"/>
              <a:gd name="connsiteX138" fmla="*/ 6279006 w 12192000"/>
              <a:gd name="connsiteY138" fmla="*/ 635367 h 6858000"/>
              <a:gd name="connsiteX139" fmla="*/ 5788847 w 12192000"/>
              <a:gd name="connsiteY139" fmla="*/ 557964 h 6858000"/>
              <a:gd name="connsiteX140" fmla="*/ 5765387 w 12192000"/>
              <a:gd name="connsiteY140" fmla="*/ 552984 h 6858000"/>
              <a:gd name="connsiteX141" fmla="*/ 0 w 12192000"/>
              <a:gd name="connsiteY141" fmla="*/ 0 h 6858000"/>
              <a:gd name="connsiteX142" fmla="*/ 768106 w 12192000"/>
              <a:gd name="connsiteY142" fmla="*/ 0 h 6858000"/>
              <a:gd name="connsiteX143" fmla="*/ 767098 w 12192000"/>
              <a:gd name="connsiteY143" fmla="*/ 10118 h 6858000"/>
              <a:gd name="connsiteX144" fmla="*/ 756850 w 12192000"/>
              <a:gd name="connsiteY144" fmla="*/ 43654 h 6858000"/>
              <a:gd name="connsiteX145" fmla="*/ 768357 w 12192000"/>
              <a:gd name="connsiteY145" fmla="*/ 76852 h 6858000"/>
              <a:gd name="connsiteX146" fmla="*/ 882077 w 12192000"/>
              <a:gd name="connsiteY146" fmla="*/ 237315 h 6858000"/>
              <a:gd name="connsiteX147" fmla="*/ 761133 w 12192000"/>
              <a:gd name="connsiteY147" fmla="*/ 282106 h 6858000"/>
              <a:gd name="connsiteX148" fmla="*/ 753907 w 12192000"/>
              <a:gd name="connsiteY148" fmla="*/ 357988 h 6858000"/>
              <a:gd name="connsiteX149" fmla="*/ 692364 w 12192000"/>
              <a:gd name="connsiteY149" fmla="*/ 442830 h 6858000"/>
              <a:gd name="connsiteX150" fmla="*/ 556972 w 12192000"/>
              <a:gd name="connsiteY150" fmla="*/ 562188 h 6858000"/>
              <a:gd name="connsiteX151" fmla="*/ 480177 w 12192000"/>
              <a:gd name="connsiteY151" fmla="*/ 642286 h 6858000"/>
              <a:gd name="connsiteX152" fmla="*/ 612627 w 12192000"/>
              <a:gd name="connsiteY152" fmla="*/ 663627 h 6858000"/>
              <a:gd name="connsiteX153" fmla="*/ 633230 w 12192000"/>
              <a:gd name="connsiteY153" fmla="*/ 676011 h 6858000"/>
              <a:gd name="connsiteX154" fmla="*/ 617443 w 12192000"/>
              <a:gd name="connsiteY154" fmla="*/ 718168 h 6858000"/>
              <a:gd name="connsiteX155" fmla="*/ 596304 w 12192000"/>
              <a:gd name="connsiteY155" fmla="*/ 760064 h 6858000"/>
              <a:gd name="connsiteX156" fmla="*/ 611021 w 12192000"/>
              <a:gd name="connsiteY156" fmla="*/ 792998 h 6858000"/>
              <a:gd name="connsiteX157" fmla="*/ 714308 w 12192000"/>
              <a:gd name="connsiteY157" fmla="*/ 935543 h 6858000"/>
              <a:gd name="connsiteX158" fmla="*/ 799128 w 12192000"/>
              <a:gd name="connsiteY158" fmla="*/ 992190 h 6858000"/>
              <a:gd name="connsiteX159" fmla="*/ 992317 w 12192000"/>
              <a:gd name="connsiteY159" fmla="*/ 1249612 h 6858000"/>
              <a:gd name="connsiteX160" fmla="*/ 1053058 w 12192000"/>
              <a:gd name="connsiteY160" fmla="*/ 1333136 h 6858000"/>
              <a:gd name="connsiteX161" fmla="*/ 1008104 w 12192000"/>
              <a:gd name="connsiteY161" fmla="*/ 1362645 h 6858000"/>
              <a:gd name="connsiteX162" fmla="*/ 1094265 w 12192000"/>
              <a:gd name="connsiteY162" fmla="*/ 1450123 h 6858000"/>
              <a:gd name="connsiteX163" fmla="*/ 1195677 w 12192000"/>
              <a:gd name="connsiteY163" fmla="*/ 1547347 h 6858000"/>
              <a:gd name="connsiteX164" fmla="*/ 1222166 w 12192000"/>
              <a:gd name="connsiteY164" fmla="*/ 1573170 h 6858000"/>
              <a:gd name="connsiteX165" fmla="*/ 3312738 w 12192000"/>
              <a:gd name="connsiteY165" fmla="*/ 2440024 h 6858000"/>
              <a:gd name="connsiteX166" fmla="*/ 3863944 w 12192000"/>
              <a:gd name="connsiteY166" fmla="*/ 2312235 h 6858000"/>
              <a:gd name="connsiteX167" fmla="*/ 4082022 w 12192000"/>
              <a:gd name="connsiteY167" fmla="*/ 2212904 h 6858000"/>
              <a:gd name="connsiteX168" fmla="*/ 4361371 w 12192000"/>
              <a:gd name="connsiteY168" fmla="*/ 2053496 h 6858000"/>
              <a:gd name="connsiteX169" fmla="*/ 4659987 w 12192000"/>
              <a:gd name="connsiteY169" fmla="*/ 1925180 h 6858000"/>
              <a:gd name="connsiteX170" fmla="*/ 4761667 w 12192000"/>
              <a:gd name="connsiteY170" fmla="*/ 1807667 h 6858000"/>
              <a:gd name="connsiteX171" fmla="*/ 4797253 w 12192000"/>
              <a:gd name="connsiteY171" fmla="*/ 1774733 h 6858000"/>
              <a:gd name="connsiteX172" fmla="*/ 4886356 w 12192000"/>
              <a:gd name="connsiteY172" fmla="*/ 1731784 h 6858000"/>
              <a:gd name="connsiteX173" fmla="*/ 5041818 w 12192000"/>
              <a:gd name="connsiteY173" fmla="*/ 1639039 h 6858000"/>
              <a:gd name="connsiteX174" fmla="*/ 4984824 w 12192000"/>
              <a:gd name="connsiteY174" fmla="*/ 1617960 h 6858000"/>
              <a:gd name="connsiteX175" fmla="*/ 4820800 w 12192000"/>
              <a:gd name="connsiteY175" fmla="*/ 1674082 h 6858000"/>
              <a:gd name="connsiteX176" fmla="*/ 4701459 w 12192000"/>
              <a:gd name="connsiteY176" fmla="*/ 1689099 h 6858000"/>
              <a:gd name="connsiteX177" fmla="*/ 4869498 w 12192000"/>
              <a:gd name="connsiteY177" fmla="*/ 1591086 h 6858000"/>
              <a:gd name="connsiteX178" fmla="*/ 5032185 w 12192000"/>
              <a:gd name="connsiteY178" fmla="*/ 1463559 h 6858000"/>
              <a:gd name="connsiteX179" fmla="*/ 4906692 w 12192000"/>
              <a:gd name="connsiteY179" fmla="*/ 1488062 h 6858000"/>
              <a:gd name="connsiteX180" fmla="*/ 4901340 w 12192000"/>
              <a:gd name="connsiteY180" fmla="*/ 1470936 h 6858000"/>
              <a:gd name="connsiteX181" fmla="*/ 5009976 w 12192000"/>
              <a:gd name="connsiteY181" fmla="*/ 1319171 h 6858000"/>
              <a:gd name="connsiteX182" fmla="*/ 5063760 w 12192000"/>
              <a:gd name="connsiteY182" fmla="*/ 1258044 h 6858000"/>
              <a:gd name="connsiteX183" fmla="*/ 5305648 w 12192000"/>
              <a:gd name="connsiteY183" fmla="*/ 1073871 h 6858000"/>
              <a:gd name="connsiteX184" fmla="*/ 5076067 w 12192000"/>
              <a:gd name="connsiteY184" fmla="*/ 1156077 h 6858000"/>
              <a:gd name="connsiteX185" fmla="*/ 5313141 w 12192000"/>
              <a:gd name="connsiteY185" fmla="*/ 976907 h 6858000"/>
              <a:gd name="connsiteX186" fmla="*/ 5428196 w 12192000"/>
              <a:gd name="connsiteY186" fmla="*/ 910774 h 6858000"/>
              <a:gd name="connsiteX187" fmla="*/ 5457363 w 12192000"/>
              <a:gd name="connsiteY187" fmla="*/ 871779 h 6858000"/>
              <a:gd name="connsiteX188" fmla="*/ 5406256 w 12192000"/>
              <a:gd name="connsiteY188" fmla="*/ 863347 h 6858000"/>
              <a:gd name="connsiteX189" fmla="*/ 5249456 w 12192000"/>
              <a:gd name="connsiteY189" fmla="*/ 878367 h 6858000"/>
              <a:gd name="connsiteX190" fmla="*/ 5442914 w 12192000"/>
              <a:gd name="connsiteY190" fmla="*/ 757955 h 6858000"/>
              <a:gd name="connsiteX191" fmla="*/ 5297887 w 12192000"/>
              <a:gd name="connsiteY191" fmla="*/ 776398 h 6858000"/>
              <a:gd name="connsiteX192" fmla="*/ 5256146 w 12192000"/>
              <a:gd name="connsiteY192" fmla="*/ 728971 h 6858000"/>
              <a:gd name="connsiteX193" fmla="*/ 5188716 w 12192000"/>
              <a:gd name="connsiteY193" fmla="*/ 652298 h 6858000"/>
              <a:gd name="connsiteX194" fmla="*/ 5142160 w 12192000"/>
              <a:gd name="connsiteY194" fmla="*/ 609614 h 6858000"/>
              <a:gd name="connsiteX195" fmla="*/ 5122626 w 12192000"/>
              <a:gd name="connsiteY195" fmla="*/ 475239 h 6858000"/>
              <a:gd name="connsiteX196" fmla="*/ 5162763 w 12192000"/>
              <a:gd name="connsiteY196" fmla="*/ 328215 h 6858000"/>
              <a:gd name="connsiteX197" fmla="*/ 5271399 w 12192000"/>
              <a:gd name="connsiteY197" fmla="*/ 253914 h 6858000"/>
              <a:gd name="connsiteX198" fmla="*/ 5240091 w 12192000"/>
              <a:gd name="connsiteY198" fmla="*/ 170389 h 6858000"/>
              <a:gd name="connsiteX199" fmla="*/ 5008904 w 12192000"/>
              <a:gd name="connsiteY199" fmla="*/ 220979 h 6858000"/>
              <a:gd name="connsiteX200" fmla="*/ 5354881 w 12192000"/>
              <a:gd name="connsiteY200" fmla="*/ 22050 h 6858000"/>
              <a:gd name="connsiteX201" fmla="*/ 5296818 w 12192000"/>
              <a:gd name="connsiteY201" fmla="*/ 12038 h 6858000"/>
              <a:gd name="connsiteX202" fmla="*/ 5297018 w 12192000"/>
              <a:gd name="connsiteY202" fmla="*/ 3177 h 6858000"/>
              <a:gd name="connsiteX203" fmla="*/ 5298067 w 12192000"/>
              <a:gd name="connsiteY203" fmla="*/ 0 h 6858000"/>
              <a:gd name="connsiteX204" fmla="*/ 8958468 w 12192000"/>
              <a:gd name="connsiteY204" fmla="*/ 0 h 6858000"/>
              <a:gd name="connsiteX205" fmla="*/ 8936439 w 12192000"/>
              <a:gd name="connsiteY205" fmla="*/ 18562 h 6858000"/>
              <a:gd name="connsiteX206" fmla="*/ 8934304 w 12192000"/>
              <a:gd name="connsiteY206" fmla="*/ 46608 h 6858000"/>
              <a:gd name="connsiteX207" fmla="*/ 9027240 w 12192000"/>
              <a:gd name="connsiteY207" fmla="*/ 113638 h 6858000"/>
              <a:gd name="connsiteX208" fmla="*/ 8854734 w 12192000"/>
              <a:gd name="connsiteY208" fmla="*/ 193826 h 6858000"/>
              <a:gd name="connsiteX209" fmla="*/ 8815880 w 12192000"/>
              <a:gd name="connsiteY209" fmla="*/ 227493 h 6858000"/>
              <a:gd name="connsiteX210" fmla="*/ 8848828 w 12192000"/>
              <a:gd name="connsiteY210" fmla="*/ 267894 h 6858000"/>
              <a:gd name="connsiteX211" fmla="*/ 8920315 w 12192000"/>
              <a:gd name="connsiteY211" fmla="*/ 296052 h 6858000"/>
              <a:gd name="connsiteX212" fmla="*/ 9015115 w 12192000"/>
              <a:gd name="connsiteY212" fmla="*/ 367363 h 6858000"/>
              <a:gd name="connsiteX213" fmla="*/ 9011388 w 12192000"/>
              <a:gd name="connsiteY213" fmla="*/ 423067 h 6858000"/>
              <a:gd name="connsiteX214" fmla="*/ 8955127 w 12192000"/>
              <a:gd name="connsiteY214" fmla="*/ 524068 h 6858000"/>
              <a:gd name="connsiteX215" fmla="*/ 9039672 w 12192000"/>
              <a:gd name="connsiteY215" fmla="*/ 629661 h 6858000"/>
              <a:gd name="connsiteX216" fmla="*/ 9083187 w 12192000"/>
              <a:gd name="connsiteY216" fmla="*/ 660880 h 6858000"/>
              <a:gd name="connsiteX217" fmla="*/ 8999263 w 12192000"/>
              <a:gd name="connsiteY217" fmla="*/ 671592 h 6858000"/>
              <a:gd name="connsiteX218" fmla="*/ 8970048 w 12192000"/>
              <a:gd name="connsiteY218" fmla="*/ 715664 h 6858000"/>
              <a:gd name="connsiteX219" fmla="*/ 8956992 w 12192000"/>
              <a:gd name="connsiteY219" fmla="*/ 737702 h 6858000"/>
              <a:gd name="connsiteX220" fmla="*/ 8877733 w 12192000"/>
              <a:gd name="connsiteY220" fmla="*/ 875737 h 6858000"/>
              <a:gd name="connsiteX221" fmla="*/ 8891100 w 12192000"/>
              <a:gd name="connsiteY221" fmla="*/ 914300 h 6858000"/>
              <a:gd name="connsiteX222" fmla="*/ 9023199 w 12192000"/>
              <a:gd name="connsiteY222" fmla="*/ 1100695 h 6858000"/>
              <a:gd name="connsiteX223" fmla="*/ 8882708 w 12192000"/>
              <a:gd name="connsiteY223" fmla="*/ 1152725 h 6858000"/>
              <a:gd name="connsiteX224" fmla="*/ 8874315 w 12192000"/>
              <a:gd name="connsiteY224" fmla="*/ 1240870 h 6858000"/>
              <a:gd name="connsiteX225" fmla="*/ 8802826 w 12192000"/>
              <a:gd name="connsiteY225" fmla="*/ 1339424 h 6858000"/>
              <a:gd name="connsiteX226" fmla="*/ 8645552 w 12192000"/>
              <a:gd name="connsiteY226" fmla="*/ 1478072 h 6858000"/>
              <a:gd name="connsiteX227" fmla="*/ 8556347 w 12192000"/>
              <a:gd name="connsiteY227" fmla="*/ 1571114 h 6858000"/>
              <a:gd name="connsiteX228" fmla="*/ 8710202 w 12192000"/>
              <a:gd name="connsiteY228" fmla="*/ 1595904 h 6858000"/>
              <a:gd name="connsiteX229" fmla="*/ 8734135 w 12192000"/>
              <a:gd name="connsiteY229" fmla="*/ 1610290 h 6858000"/>
              <a:gd name="connsiteX230" fmla="*/ 8715797 w 12192000"/>
              <a:gd name="connsiteY230" fmla="*/ 1659260 h 6858000"/>
              <a:gd name="connsiteX231" fmla="*/ 8691242 w 12192000"/>
              <a:gd name="connsiteY231" fmla="*/ 1707927 h 6858000"/>
              <a:gd name="connsiteX232" fmla="*/ 8708337 w 12192000"/>
              <a:gd name="connsiteY232" fmla="*/ 1746183 h 6858000"/>
              <a:gd name="connsiteX233" fmla="*/ 8828316 w 12192000"/>
              <a:gd name="connsiteY233" fmla="*/ 1911765 h 6858000"/>
              <a:gd name="connsiteX234" fmla="*/ 8926844 w 12192000"/>
              <a:gd name="connsiteY234" fmla="*/ 1977567 h 6858000"/>
              <a:gd name="connsiteX235" fmla="*/ 9151255 w 12192000"/>
              <a:gd name="connsiteY235" fmla="*/ 2276592 h 6858000"/>
              <a:gd name="connsiteX236" fmla="*/ 9221812 w 12192000"/>
              <a:gd name="connsiteY236" fmla="*/ 2373614 h 6858000"/>
              <a:gd name="connsiteX237" fmla="*/ 9169593 w 12192000"/>
              <a:gd name="connsiteY237" fmla="*/ 2407892 h 6858000"/>
              <a:gd name="connsiteX238" fmla="*/ 9269679 w 12192000"/>
              <a:gd name="connsiteY238" fmla="*/ 2509507 h 6858000"/>
              <a:gd name="connsiteX239" fmla="*/ 9387480 w 12192000"/>
              <a:gd name="connsiteY239" fmla="*/ 2622444 h 6858000"/>
              <a:gd name="connsiteX240" fmla="*/ 9418250 w 12192000"/>
              <a:gd name="connsiteY240" fmla="*/ 2652440 h 6858000"/>
              <a:gd name="connsiteX241" fmla="*/ 11846684 w 12192000"/>
              <a:gd name="connsiteY241" fmla="*/ 3659389 h 6858000"/>
              <a:gd name="connsiteX242" fmla="*/ 12172890 w 12192000"/>
              <a:gd name="connsiteY242" fmla="*/ 3610878 h 6858000"/>
              <a:gd name="connsiteX243" fmla="*/ 12192000 w 12192000"/>
              <a:gd name="connsiteY243" fmla="*/ 3605403 h 6858000"/>
              <a:gd name="connsiteX244" fmla="*/ 12192000 w 12192000"/>
              <a:gd name="connsiteY244" fmla="*/ 6858000 h 6858000"/>
              <a:gd name="connsiteX245" fmla="*/ 2667892 w 12192000"/>
              <a:gd name="connsiteY245" fmla="*/ 6858000 h 6858000"/>
              <a:gd name="connsiteX246" fmla="*/ 2654380 w 12192000"/>
              <a:gd name="connsiteY246" fmla="*/ 6849405 h 6858000"/>
              <a:gd name="connsiteX247" fmla="*/ 2517472 w 12192000"/>
              <a:gd name="connsiteY247" fmla="*/ 6768410 h 6858000"/>
              <a:gd name="connsiteX248" fmla="*/ 2863768 w 12192000"/>
              <a:gd name="connsiteY248" fmla="*/ 6678867 h 6858000"/>
              <a:gd name="connsiteX249" fmla="*/ 3200332 w 12192000"/>
              <a:gd name="connsiteY249" fmla="*/ 6552312 h 6858000"/>
              <a:gd name="connsiteX250" fmla="*/ 3263755 w 12192000"/>
              <a:gd name="connsiteY250" fmla="*/ 6500106 h 6858000"/>
              <a:gd name="connsiteX251" fmla="*/ 3788234 w 12192000"/>
              <a:gd name="connsiteY251" fmla="*/ 6158777 h 6858000"/>
              <a:gd name="connsiteX252" fmla="*/ 3687901 w 12192000"/>
              <a:gd name="connsiteY252" fmla="*/ 6086412 h 6858000"/>
              <a:gd name="connsiteX253" fmla="*/ 3874137 w 12192000"/>
              <a:gd name="connsiteY253" fmla="*/ 5999841 h 6858000"/>
              <a:gd name="connsiteX254" fmla="*/ 3916083 w 12192000"/>
              <a:gd name="connsiteY254" fmla="*/ 5963494 h 6858000"/>
              <a:gd name="connsiteX255" fmla="*/ 3880513 w 12192000"/>
              <a:gd name="connsiteY255" fmla="*/ 5919878 h 6858000"/>
              <a:gd name="connsiteX256" fmla="*/ 3803335 w 12192000"/>
              <a:gd name="connsiteY256" fmla="*/ 5889479 h 6858000"/>
              <a:gd name="connsiteX257" fmla="*/ 3700990 w 12192000"/>
              <a:gd name="connsiteY257" fmla="*/ 5812491 h 6858000"/>
              <a:gd name="connsiteX258" fmla="*/ 3705014 w 12192000"/>
              <a:gd name="connsiteY258" fmla="*/ 5752353 h 6858000"/>
              <a:gd name="connsiteX259" fmla="*/ 3765753 w 12192000"/>
              <a:gd name="connsiteY259" fmla="*/ 5643313 h 6858000"/>
              <a:gd name="connsiteX260" fmla="*/ 3674479 w 12192000"/>
              <a:gd name="connsiteY260" fmla="*/ 5529315 h 6858000"/>
              <a:gd name="connsiteX261" fmla="*/ 3627501 w 12192000"/>
              <a:gd name="connsiteY261" fmla="*/ 5495612 h 6858000"/>
              <a:gd name="connsiteX262" fmla="*/ 3718104 w 12192000"/>
              <a:gd name="connsiteY262" fmla="*/ 5484048 h 6858000"/>
              <a:gd name="connsiteX263" fmla="*/ 3749644 w 12192000"/>
              <a:gd name="connsiteY263" fmla="*/ 5436467 h 6858000"/>
              <a:gd name="connsiteX264" fmla="*/ 3763740 w 12192000"/>
              <a:gd name="connsiteY264" fmla="*/ 5412675 h 6858000"/>
              <a:gd name="connsiteX265" fmla="*/ 3849307 w 12192000"/>
              <a:gd name="connsiteY265" fmla="*/ 5263654 h 6858000"/>
              <a:gd name="connsiteX266" fmla="*/ 3834876 w 12192000"/>
              <a:gd name="connsiteY266" fmla="*/ 5222021 h 6858000"/>
              <a:gd name="connsiteX267" fmla="*/ 3692263 w 12192000"/>
              <a:gd name="connsiteY267" fmla="*/ 5020790 h 6858000"/>
              <a:gd name="connsiteX268" fmla="*/ 3843936 w 12192000"/>
              <a:gd name="connsiteY268" fmla="*/ 4964619 h 6858000"/>
              <a:gd name="connsiteX269" fmla="*/ 3852997 w 12192000"/>
              <a:gd name="connsiteY269" fmla="*/ 4869458 h 6858000"/>
              <a:gd name="connsiteX270" fmla="*/ 3930177 w 12192000"/>
              <a:gd name="connsiteY270" fmla="*/ 4763060 h 6858000"/>
              <a:gd name="connsiteX271" fmla="*/ 4099968 w 12192000"/>
              <a:gd name="connsiteY271" fmla="*/ 4613376 h 6858000"/>
              <a:gd name="connsiteX272" fmla="*/ 4196274 w 12192000"/>
              <a:gd name="connsiteY272" fmla="*/ 4512928 h 6858000"/>
              <a:gd name="connsiteX273" fmla="*/ 4030173 w 12192000"/>
              <a:gd name="connsiteY273" fmla="*/ 4486165 h 6858000"/>
              <a:gd name="connsiteX274" fmla="*/ 4004335 w 12192000"/>
              <a:gd name="connsiteY274" fmla="*/ 4470634 h 6858000"/>
              <a:gd name="connsiteX275" fmla="*/ 4024133 w 12192000"/>
              <a:gd name="connsiteY275" fmla="*/ 4417767 h 6858000"/>
              <a:gd name="connsiteX276" fmla="*/ 4050642 w 12192000"/>
              <a:gd name="connsiteY276" fmla="*/ 4365226 h 6858000"/>
              <a:gd name="connsiteX277" fmla="*/ 4032186 w 12192000"/>
              <a:gd name="connsiteY277" fmla="*/ 4323924 h 6858000"/>
              <a:gd name="connsiteX278" fmla="*/ 3902658 w 12192000"/>
              <a:gd name="connsiteY278" fmla="*/ 4145163 h 6858000"/>
              <a:gd name="connsiteX279" fmla="*/ 3796288 w 12192000"/>
              <a:gd name="connsiteY279" fmla="*/ 4074123 h 6858000"/>
              <a:gd name="connsiteX280" fmla="*/ 3554015 w 12192000"/>
              <a:gd name="connsiteY280" fmla="*/ 3751298 h 6858000"/>
              <a:gd name="connsiteX281" fmla="*/ 3477841 w 12192000"/>
              <a:gd name="connsiteY281" fmla="*/ 3646554 h 6858000"/>
              <a:gd name="connsiteX282" fmla="*/ 3534217 w 12192000"/>
              <a:gd name="connsiteY282" fmla="*/ 3609547 h 6858000"/>
              <a:gd name="connsiteX283" fmla="*/ 3426164 w 12192000"/>
              <a:gd name="connsiteY283" fmla="*/ 3499844 h 6858000"/>
              <a:gd name="connsiteX284" fmla="*/ 3298987 w 12192000"/>
              <a:gd name="connsiteY284" fmla="*/ 3377918 h 6858000"/>
              <a:gd name="connsiteX285" fmla="*/ 3265768 w 12192000"/>
              <a:gd name="connsiteY285" fmla="*/ 3345534 h 6858000"/>
              <a:gd name="connsiteX286" fmla="*/ 698533 w 12192000"/>
              <a:gd name="connsiteY286" fmla="*/ 2257448 h 6858000"/>
              <a:gd name="connsiteX287" fmla="*/ 644044 w 12192000"/>
              <a:gd name="connsiteY287" fmla="*/ 2258439 h 6858000"/>
              <a:gd name="connsiteX288" fmla="*/ 121106 w 12192000"/>
              <a:gd name="connsiteY288" fmla="*/ 2359734 h 6858000"/>
              <a:gd name="connsiteX289" fmla="*/ 0 w 12192000"/>
              <a:gd name="connsiteY289" fmla="*/ 24021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12192000" h="6858000">
                <a:moveTo>
                  <a:pt x="5765387" y="552984"/>
                </a:moveTo>
                <a:cubicBezTo>
                  <a:pt x="5757491" y="552728"/>
                  <a:pt x="5749866" y="555802"/>
                  <a:pt x="5743549" y="567982"/>
                </a:cubicBezTo>
                <a:cubicBezTo>
                  <a:pt x="5777117" y="600080"/>
                  <a:pt x="5819889" y="588014"/>
                  <a:pt x="5865186" y="624212"/>
                </a:cubicBezTo>
                <a:cubicBezTo>
                  <a:pt x="5791555" y="612828"/>
                  <a:pt x="5733261" y="603722"/>
                  <a:pt x="5674970" y="594618"/>
                </a:cubicBezTo>
                <a:cubicBezTo>
                  <a:pt x="5673886" y="600991"/>
                  <a:pt x="5672804" y="607366"/>
                  <a:pt x="5671722" y="613739"/>
                </a:cubicBezTo>
                <a:cubicBezTo>
                  <a:pt x="5746257" y="627171"/>
                  <a:pt x="5815197" y="661774"/>
                  <a:pt x="5887746" y="686133"/>
                </a:cubicBezTo>
                <a:cubicBezTo>
                  <a:pt x="5881068" y="701160"/>
                  <a:pt x="5874392" y="698199"/>
                  <a:pt x="5868434" y="697289"/>
                </a:cubicBezTo>
                <a:cubicBezTo>
                  <a:pt x="5829634" y="691369"/>
                  <a:pt x="5790832" y="685452"/>
                  <a:pt x="5753657" y="669287"/>
                </a:cubicBezTo>
                <a:cubicBezTo>
                  <a:pt x="5745355" y="665643"/>
                  <a:pt x="5735248" y="665643"/>
                  <a:pt x="5730555" y="676572"/>
                </a:cubicBezTo>
                <a:cubicBezTo>
                  <a:pt x="5723878" y="692053"/>
                  <a:pt x="5733442" y="702070"/>
                  <a:pt x="5741924" y="710491"/>
                </a:cubicBezTo>
                <a:cubicBezTo>
                  <a:pt x="5756724" y="725062"/>
                  <a:pt x="5774589" y="720965"/>
                  <a:pt x="5791735" y="723695"/>
                </a:cubicBezTo>
                <a:cubicBezTo>
                  <a:pt x="5837394" y="730753"/>
                  <a:pt x="5859232" y="752836"/>
                  <a:pt x="5869339" y="803376"/>
                </a:cubicBezTo>
                <a:cubicBezTo>
                  <a:pt x="5829273" y="782886"/>
                  <a:pt x="5790652" y="808156"/>
                  <a:pt x="5751851" y="793813"/>
                </a:cubicBezTo>
                <a:cubicBezTo>
                  <a:pt x="5741745" y="790172"/>
                  <a:pt x="5725683" y="795634"/>
                  <a:pt x="5731096" y="813164"/>
                </a:cubicBezTo>
                <a:cubicBezTo>
                  <a:pt x="5736150" y="829555"/>
                  <a:pt x="5752933" y="841392"/>
                  <a:pt x="5723155" y="838206"/>
                </a:cubicBezTo>
                <a:cubicBezTo>
                  <a:pt x="5701860" y="835929"/>
                  <a:pt x="5660171" y="854369"/>
                  <a:pt x="5677677" y="858922"/>
                </a:cubicBezTo>
                <a:cubicBezTo>
                  <a:pt x="5699694" y="864614"/>
                  <a:pt x="5721172" y="872810"/>
                  <a:pt x="5749146" y="882143"/>
                </a:cubicBezTo>
                <a:cubicBezTo>
                  <a:pt x="5718283" y="897394"/>
                  <a:pt x="5696085" y="894207"/>
                  <a:pt x="5672804" y="882143"/>
                </a:cubicBezTo>
                <a:cubicBezTo>
                  <a:pt x="5658728" y="874858"/>
                  <a:pt x="5642530" y="866776"/>
                  <a:pt x="5626987" y="862565"/>
                </a:cubicBezTo>
                <a:lnTo>
                  <a:pt x="5611575" y="860624"/>
                </a:lnTo>
                <a:lnTo>
                  <a:pt x="5629275" y="904875"/>
                </a:lnTo>
                <a:cubicBezTo>
                  <a:pt x="5636975" y="929899"/>
                  <a:pt x="5648325" y="981075"/>
                  <a:pt x="5648325" y="981075"/>
                </a:cubicBezTo>
                <a:lnTo>
                  <a:pt x="5646577" y="1001285"/>
                </a:lnTo>
                <a:lnTo>
                  <a:pt x="5653179" y="1004447"/>
                </a:lnTo>
                <a:cubicBezTo>
                  <a:pt x="5672649" y="1015232"/>
                  <a:pt x="5691732" y="1027443"/>
                  <a:pt x="5710342" y="1041501"/>
                </a:cubicBezTo>
                <a:cubicBezTo>
                  <a:pt x="5704025" y="1052200"/>
                  <a:pt x="5671903" y="1082706"/>
                  <a:pt x="5685076" y="1084982"/>
                </a:cubicBezTo>
                <a:cubicBezTo>
                  <a:pt x="5722072" y="1091584"/>
                  <a:pt x="5754918" y="1113894"/>
                  <a:pt x="5788666" y="1132334"/>
                </a:cubicBezTo>
                <a:cubicBezTo>
                  <a:pt x="5803286" y="1140301"/>
                  <a:pt x="5820971" y="1150775"/>
                  <a:pt x="5814113" y="1179230"/>
                </a:cubicBezTo>
                <a:cubicBezTo>
                  <a:pt x="5801661" y="1187198"/>
                  <a:pt x="5792457" y="1176043"/>
                  <a:pt x="5782171" y="1175133"/>
                </a:cubicBezTo>
                <a:cubicBezTo>
                  <a:pt x="5771703" y="1174223"/>
                  <a:pt x="5748241" y="1180140"/>
                  <a:pt x="5754739" y="1184011"/>
                </a:cubicBezTo>
                <a:cubicBezTo>
                  <a:pt x="5784336" y="1201540"/>
                  <a:pt x="5731096" y="1243656"/>
                  <a:pt x="5766109" y="1243656"/>
                </a:cubicBezTo>
                <a:cubicBezTo>
                  <a:pt x="5824761" y="1243883"/>
                  <a:pt x="5855983" y="1318554"/>
                  <a:pt x="5912470" y="1320604"/>
                </a:cubicBezTo>
                <a:cubicBezTo>
                  <a:pt x="5921493" y="1320830"/>
                  <a:pt x="5925825" y="1334034"/>
                  <a:pt x="5925644" y="1345645"/>
                </a:cubicBezTo>
                <a:cubicBezTo>
                  <a:pt x="5925644" y="1359532"/>
                  <a:pt x="5917343" y="1362036"/>
                  <a:pt x="5908138" y="1363402"/>
                </a:cubicBezTo>
                <a:cubicBezTo>
                  <a:pt x="5894061" y="1365450"/>
                  <a:pt x="5879444" y="1345645"/>
                  <a:pt x="5860855" y="1372508"/>
                </a:cubicBezTo>
                <a:cubicBezTo>
                  <a:pt x="5894242" y="1388215"/>
                  <a:pt x="5927629" y="1403924"/>
                  <a:pt x="5927087" y="1457878"/>
                </a:cubicBezTo>
                <a:cubicBezTo>
                  <a:pt x="5926908" y="1472447"/>
                  <a:pt x="5940804" y="1477911"/>
                  <a:pt x="5951271" y="1481553"/>
                </a:cubicBezTo>
                <a:cubicBezTo>
                  <a:pt x="5968597" y="1487473"/>
                  <a:pt x="5983213" y="1497945"/>
                  <a:pt x="5992599" y="1518207"/>
                </a:cubicBezTo>
                <a:cubicBezTo>
                  <a:pt x="5992418" y="1522076"/>
                  <a:pt x="5992238" y="1526174"/>
                  <a:pt x="5993321" y="1529362"/>
                </a:cubicBezTo>
                <a:cubicBezTo>
                  <a:pt x="5990253" y="1578306"/>
                  <a:pt x="5964988" y="1576939"/>
                  <a:pt x="5937015" y="1568746"/>
                </a:cubicBezTo>
                <a:cubicBezTo>
                  <a:pt x="5903627" y="1558728"/>
                  <a:pt x="5870601" y="1540515"/>
                  <a:pt x="5835410" y="1558045"/>
                </a:cubicBezTo>
                <a:cubicBezTo>
                  <a:pt x="5885040" y="1581493"/>
                  <a:pt x="5938999" y="1583315"/>
                  <a:pt x="5985561" y="1616780"/>
                </a:cubicBezTo>
                <a:cubicBezTo>
                  <a:pt x="5815197" y="1622927"/>
                  <a:pt x="5664684" y="1517295"/>
                  <a:pt x="5499552" y="1476774"/>
                </a:cubicBezTo>
                <a:cubicBezTo>
                  <a:pt x="5505146" y="1503863"/>
                  <a:pt x="5518501" y="1509327"/>
                  <a:pt x="5530593" y="1513425"/>
                </a:cubicBezTo>
                <a:cubicBezTo>
                  <a:pt x="5591592" y="1533915"/>
                  <a:pt x="5645011" y="1574665"/>
                  <a:pt x="5700597" y="1609949"/>
                </a:cubicBezTo>
                <a:cubicBezTo>
                  <a:pt x="5723516" y="1624519"/>
                  <a:pt x="5740121" y="1639091"/>
                  <a:pt x="5748782" y="1670507"/>
                </a:cubicBezTo>
                <a:cubicBezTo>
                  <a:pt x="5756544" y="1698963"/>
                  <a:pt x="5771522" y="1712167"/>
                  <a:pt x="5799315" y="1703970"/>
                </a:cubicBezTo>
                <a:cubicBezTo>
                  <a:pt x="5821873" y="1697141"/>
                  <a:pt x="5846597" y="1700783"/>
                  <a:pt x="5870240" y="1703289"/>
                </a:cubicBezTo>
                <a:cubicBezTo>
                  <a:pt x="5897491" y="1706020"/>
                  <a:pt x="5927991" y="1738119"/>
                  <a:pt x="5920591" y="1754738"/>
                </a:cubicBezTo>
                <a:cubicBezTo>
                  <a:pt x="5907958" y="1782967"/>
                  <a:pt x="5886844" y="1768852"/>
                  <a:pt x="5868074" y="1765665"/>
                </a:cubicBezTo>
                <a:cubicBezTo>
                  <a:pt x="5846778" y="1761795"/>
                  <a:pt x="5807256" y="1753826"/>
                  <a:pt x="5806533" y="1757242"/>
                </a:cubicBezTo>
                <a:cubicBezTo>
                  <a:pt x="5792636" y="1828042"/>
                  <a:pt x="5694821" y="1766350"/>
                  <a:pt x="5673706" y="1759972"/>
                </a:cubicBezTo>
                <a:cubicBezTo>
                  <a:pt x="5647358" y="1752006"/>
                  <a:pt x="5622635" y="1766576"/>
                  <a:pt x="5597548" y="1769990"/>
                </a:cubicBezTo>
                <a:cubicBezTo>
                  <a:pt x="5575169" y="1773177"/>
                  <a:pt x="5448658" y="1782967"/>
                  <a:pt x="5422491" y="1752916"/>
                </a:cubicBezTo>
                <a:cubicBezTo>
                  <a:pt x="5418882" y="1776364"/>
                  <a:pt x="5426460" y="1785926"/>
                  <a:pt x="5432778" y="1796626"/>
                </a:cubicBezTo>
                <a:cubicBezTo>
                  <a:pt x="5441620" y="1811878"/>
                  <a:pt x="5443065" y="1822578"/>
                  <a:pt x="5426281" y="1834644"/>
                </a:cubicBezTo>
                <a:cubicBezTo>
                  <a:pt x="5378455" y="1869248"/>
                  <a:pt x="5379178" y="1870385"/>
                  <a:pt x="5423754" y="1917282"/>
                </a:cubicBezTo>
                <a:cubicBezTo>
                  <a:pt x="5425921" y="1919330"/>
                  <a:pt x="5425017" y="1926161"/>
                  <a:pt x="5425378" y="1930714"/>
                </a:cubicBezTo>
                <a:cubicBezTo>
                  <a:pt x="5413647" y="1937998"/>
                  <a:pt x="5399932" y="1919786"/>
                  <a:pt x="5386217" y="1939365"/>
                </a:cubicBezTo>
                <a:cubicBezTo>
                  <a:pt x="5445952" y="2025417"/>
                  <a:pt x="5537091" y="2046587"/>
                  <a:pt x="5619566" y="2111243"/>
                </a:cubicBezTo>
                <a:cubicBezTo>
                  <a:pt x="5552792" y="2132642"/>
                  <a:pt x="5512726" y="2057972"/>
                  <a:pt x="5463640" y="2067533"/>
                </a:cubicBezTo>
                <a:cubicBezTo>
                  <a:pt x="5439094" y="2090982"/>
                  <a:pt x="5512005" y="2128545"/>
                  <a:pt x="5442523" y="2139700"/>
                </a:cubicBezTo>
                <a:cubicBezTo>
                  <a:pt x="5472663" y="2160188"/>
                  <a:pt x="5495041" y="2180220"/>
                  <a:pt x="5515794" y="2203898"/>
                </a:cubicBezTo>
                <a:cubicBezTo>
                  <a:pt x="5552792" y="2246241"/>
                  <a:pt x="5560010" y="2274014"/>
                  <a:pt x="5542865" y="2330929"/>
                </a:cubicBezTo>
                <a:cubicBezTo>
                  <a:pt x="5531676" y="2368264"/>
                  <a:pt x="5515253" y="2402640"/>
                  <a:pt x="5529691" y="2447031"/>
                </a:cubicBezTo>
                <a:cubicBezTo>
                  <a:pt x="5539796" y="2477537"/>
                  <a:pt x="5535826" y="2497570"/>
                  <a:pt x="5498289" y="2483910"/>
                </a:cubicBezTo>
                <a:cubicBezTo>
                  <a:pt x="5457864" y="2469340"/>
                  <a:pt x="5442704" y="2496659"/>
                  <a:pt x="5452810" y="2550157"/>
                </a:cubicBezTo>
                <a:cubicBezTo>
                  <a:pt x="5459307" y="2584534"/>
                  <a:pt x="5452449" y="2595005"/>
                  <a:pt x="5424658" y="2591135"/>
                </a:cubicBezTo>
                <a:cubicBezTo>
                  <a:pt x="5393976" y="2586810"/>
                  <a:pt x="5364740" y="2564271"/>
                  <a:pt x="5326841" y="2575200"/>
                </a:cubicBezTo>
                <a:cubicBezTo>
                  <a:pt x="5357159" y="2637577"/>
                  <a:pt x="5421950" y="2619820"/>
                  <a:pt x="5457322" y="2679238"/>
                </a:cubicBezTo>
                <a:cubicBezTo>
                  <a:pt x="5415093" y="2679464"/>
                  <a:pt x="5382787" y="2679238"/>
                  <a:pt x="5351566" y="2666261"/>
                </a:cubicBezTo>
                <a:cubicBezTo>
                  <a:pt x="5338571" y="2661024"/>
                  <a:pt x="5324314" y="2655562"/>
                  <a:pt x="5317096" y="2673546"/>
                </a:cubicBezTo>
                <a:cubicBezTo>
                  <a:pt x="5308613" y="2695173"/>
                  <a:pt x="5326119" y="2703369"/>
                  <a:pt x="5336768" y="2707238"/>
                </a:cubicBezTo>
                <a:cubicBezTo>
                  <a:pt x="5366726" y="2718166"/>
                  <a:pt x="5389645" y="2744118"/>
                  <a:pt x="5414369" y="2764378"/>
                </a:cubicBezTo>
                <a:cubicBezTo>
                  <a:pt x="5468692" y="2808772"/>
                  <a:pt x="5528248" y="2845879"/>
                  <a:pt x="5574268" y="2919184"/>
                </a:cubicBezTo>
                <a:cubicBezTo>
                  <a:pt x="5516335" y="2900516"/>
                  <a:pt x="5473203" y="2857035"/>
                  <a:pt x="5419422" y="2848157"/>
                </a:cubicBezTo>
                <a:cubicBezTo>
                  <a:pt x="5465985" y="2914859"/>
                  <a:pt x="5525902" y="2958795"/>
                  <a:pt x="5582568" y="3007285"/>
                </a:cubicBezTo>
                <a:cubicBezTo>
                  <a:pt x="5598811" y="3020945"/>
                  <a:pt x="5615234" y="3030279"/>
                  <a:pt x="5618844" y="3060100"/>
                </a:cubicBezTo>
                <a:cubicBezTo>
                  <a:pt x="5625883" y="3117925"/>
                  <a:pt x="5646997" y="3165732"/>
                  <a:pt x="5692115" y="3191228"/>
                </a:cubicBezTo>
                <a:cubicBezTo>
                  <a:pt x="5692475" y="3191457"/>
                  <a:pt x="5689949" y="3200109"/>
                  <a:pt x="5688506" y="3206025"/>
                </a:cubicBezTo>
                <a:cubicBezTo>
                  <a:pt x="5660893" y="3207848"/>
                  <a:pt x="5639057" y="3173699"/>
                  <a:pt x="5603864" y="3184854"/>
                </a:cubicBezTo>
                <a:cubicBezTo>
                  <a:pt x="5637613" y="3231295"/>
                  <a:pt x="5665767" y="3272957"/>
                  <a:pt x="5713591" y="3295040"/>
                </a:cubicBezTo>
                <a:cubicBezTo>
                  <a:pt x="5751851" y="3312567"/>
                  <a:pt x="5799134" y="3322812"/>
                  <a:pt x="5826927" y="3379724"/>
                </a:cubicBezTo>
                <a:cubicBezTo>
                  <a:pt x="5794623" y="3390881"/>
                  <a:pt x="5770619" y="3376768"/>
                  <a:pt x="5746436" y="3366750"/>
                </a:cubicBezTo>
                <a:cubicBezTo>
                  <a:pt x="5709440" y="3351269"/>
                  <a:pt x="5672804" y="3333741"/>
                  <a:pt x="5635807" y="3318259"/>
                </a:cubicBezTo>
                <a:cubicBezTo>
                  <a:pt x="5621731" y="3312340"/>
                  <a:pt x="5606392" y="3308241"/>
                  <a:pt x="5597367" y="3336472"/>
                </a:cubicBezTo>
                <a:cubicBezTo>
                  <a:pt x="5644471" y="3342391"/>
                  <a:pt x="5672624" y="3380636"/>
                  <a:pt x="5702221" y="3416605"/>
                </a:cubicBezTo>
                <a:cubicBezTo>
                  <a:pt x="5718825" y="3436867"/>
                  <a:pt x="5732361" y="3463958"/>
                  <a:pt x="5762317" y="3453714"/>
                </a:cubicBezTo>
                <a:cubicBezTo>
                  <a:pt x="5778019" y="3448251"/>
                  <a:pt x="5787944" y="3463501"/>
                  <a:pt x="5786319" y="3482169"/>
                </a:cubicBezTo>
                <a:cubicBezTo>
                  <a:pt x="5780365" y="3547962"/>
                  <a:pt x="5817001" y="3570954"/>
                  <a:pt x="5854901" y="3583703"/>
                </a:cubicBezTo>
                <a:cubicBezTo>
                  <a:pt x="5926728" y="3607607"/>
                  <a:pt x="5986464" y="3663836"/>
                  <a:pt x="6056305" y="3694570"/>
                </a:cubicBezTo>
                <a:cubicBezTo>
                  <a:pt x="6124163" y="3724393"/>
                  <a:pt x="6176680" y="3795192"/>
                  <a:pt x="6244716" y="3832301"/>
                </a:cubicBezTo>
                <a:cubicBezTo>
                  <a:pt x="6293986" y="3859164"/>
                  <a:pt x="6341089" y="3893766"/>
                  <a:pt x="6391802" y="3918125"/>
                </a:cubicBezTo>
                <a:cubicBezTo>
                  <a:pt x="6511814" y="3975722"/>
                  <a:pt x="6634174" y="4021935"/>
                  <a:pt x="6763572" y="4028537"/>
                </a:cubicBezTo>
                <a:cubicBezTo>
                  <a:pt x="6870411" y="4033774"/>
                  <a:pt x="7797129" y="4028766"/>
                  <a:pt x="8173592" y="3279560"/>
                </a:cubicBezTo>
                <a:cubicBezTo>
                  <a:pt x="8180811" y="3275916"/>
                  <a:pt x="8188931" y="3266355"/>
                  <a:pt x="8191458" y="3257248"/>
                </a:cubicBezTo>
                <a:cubicBezTo>
                  <a:pt x="8203550" y="3214677"/>
                  <a:pt x="8233147" y="3196237"/>
                  <a:pt x="8259856" y="3173245"/>
                </a:cubicBezTo>
                <a:cubicBezTo>
                  <a:pt x="8283318" y="3152983"/>
                  <a:pt x="8308224" y="3131812"/>
                  <a:pt x="8317969" y="3097663"/>
                </a:cubicBezTo>
                <a:cubicBezTo>
                  <a:pt x="8330783" y="3052133"/>
                  <a:pt x="8294328" y="3089468"/>
                  <a:pt x="8287650" y="3072166"/>
                </a:cubicBezTo>
                <a:cubicBezTo>
                  <a:pt x="8301546" y="3048491"/>
                  <a:pt x="8323023" y="3026863"/>
                  <a:pt x="8328617" y="3000000"/>
                </a:cubicBezTo>
                <a:cubicBezTo>
                  <a:pt x="8349009" y="2903020"/>
                  <a:pt x="8393045" y="2832447"/>
                  <a:pt x="8458917" y="2777583"/>
                </a:cubicBezTo>
                <a:cubicBezTo>
                  <a:pt x="8477866" y="2761875"/>
                  <a:pt x="8490318" y="2733190"/>
                  <a:pt x="8516125" y="2728639"/>
                </a:cubicBezTo>
                <a:cubicBezTo>
                  <a:pt x="8573515" y="2718621"/>
                  <a:pt x="8555468" y="2640309"/>
                  <a:pt x="8585788" y="2605478"/>
                </a:cubicBezTo>
                <a:cubicBezTo>
                  <a:pt x="8591563" y="2598874"/>
                  <a:pt x="8596796" y="2585900"/>
                  <a:pt x="8595714" y="2577023"/>
                </a:cubicBezTo>
                <a:cubicBezTo>
                  <a:pt x="8594091" y="2564271"/>
                  <a:pt x="8587232" y="2552206"/>
                  <a:pt x="8581457" y="2540823"/>
                </a:cubicBezTo>
                <a:cubicBezTo>
                  <a:pt x="8575501" y="2529441"/>
                  <a:pt x="8566478" y="2519424"/>
                  <a:pt x="8570809" y="2504399"/>
                </a:cubicBezTo>
                <a:cubicBezTo>
                  <a:pt x="8572612" y="2498253"/>
                  <a:pt x="8571351" y="2476854"/>
                  <a:pt x="8584705" y="2493699"/>
                </a:cubicBezTo>
                <a:cubicBezTo>
                  <a:pt x="8621340" y="2539914"/>
                  <a:pt x="8642637" y="2496205"/>
                  <a:pt x="8674038" y="2475260"/>
                </a:cubicBezTo>
                <a:cubicBezTo>
                  <a:pt x="8648772" y="2453632"/>
                  <a:pt x="8626033" y="2438380"/>
                  <a:pt x="8622243" y="2406054"/>
                </a:cubicBezTo>
                <a:cubicBezTo>
                  <a:pt x="8614483" y="2339351"/>
                  <a:pt x="8581278" y="2308846"/>
                  <a:pt x="8530925" y="2302926"/>
                </a:cubicBezTo>
                <a:cubicBezTo>
                  <a:pt x="8549513" y="2238501"/>
                  <a:pt x="8549513" y="2238501"/>
                  <a:pt x="8489417" y="2229622"/>
                </a:cubicBezTo>
                <a:cubicBezTo>
                  <a:pt x="8512517" y="2188645"/>
                  <a:pt x="8512517" y="2178173"/>
                  <a:pt x="8484543" y="2164058"/>
                </a:cubicBezTo>
                <a:cubicBezTo>
                  <a:pt x="8457653" y="2150626"/>
                  <a:pt x="8427876" y="2146073"/>
                  <a:pt x="8402970" y="2125358"/>
                </a:cubicBezTo>
                <a:cubicBezTo>
                  <a:pt x="8425891" y="2072997"/>
                  <a:pt x="8432387" y="2012214"/>
                  <a:pt x="8479670" y="1986716"/>
                </a:cubicBezTo>
                <a:cubicBezTo>
                  <a:pt x="8487070" y="1982846"/>
                  <a:pt x="8492123" y="1967138"/>
                  <a:pt x="8487432" y="1958032"/>
                </a:cubicBezTo>
                <a:cubicBezTo>
                  <a:pt x="8470286" y="1925023"/>
                  <a:pt x="8494830" y="1862417"/>
                  <a:pt x="8441412" y="1855361"/>
                </a:cubicBezTo>
                <a:cubicBezTo>
                  <a:pt x="8434733" y="1854678"/>
                  <a:pt x="8428597" y="1847847"/>
                  <a:pt x="8433831" y="1838969"/>
                </a:cubicBezTo>
                <a:cubicBezTo>
                  <a:pt x="8451879" y="1808009"/>
                  <a:pt x="8430041" y="1810057"/>
                  <a:pt x="8416868" y="1806187"/>
                </a:cubicBezTo>
                <a:cubicBezTo>
                  <a:pt x="8400985" y="1801408"/>
                  <a:pt x="8382938" y="1815066"/>
                  <a:pt x="8368140" y="1798219"/>
                </a:cubicBezTo>
                <a:cubicBezTo>
                  <a:pt x="8371569" y="1780462"/>
                  <a:pt x="8384382" y="1780689"/>
                  <a:pt x="8393405" y="1774999"/>
                </a:cubicBezTo>
                <a:cubicBezTo>
                  <a:pt x="8419754" y="1758607"/>
                  <a:pt x="8441231" y="1739030"/>
                  <a:pt x="8442495" y="1696458"/>
                </a:cubicBezTo>
                <a:cubicBezTo>
                  <a:pt x="8443396" y="1662083"/>
                  <a:pt x="8446284" y="1631805"/>
                  <a:pt x="8409828" y="1621332"/>
                </a:cubicBezTo>
                <a:cubicBezTo>
                  <a:pt x="8394669" y="1617006"/>
                  <a:pt x="8399001" y="1592193"/>
                  <a:pt x="8407664" y="1579899"/>
                </a:cubicBezTo>
                <a:cubicBezTo>
                  <a:pt x="8423184" y="1558045"/>
                  <a:pt x="8435996" y="1528906"/>
                  <a:pt x="8462707" y="1526857"/>
                </a:cubicBezTo>
                <a:cubicBezTo>
                  <a:pt x="8478949" y="1525492"/>
                  <a:pt x="8491402" y="1516384"/>
                  <a:pt x="8504215" y="1505913"/>
                </a:cubicBezTo>
                <a:cubicBezTo>
                  <a:pt x="8513419" y="1498398"/>
                  <a:pt x="8524428" y="1492025"/>
                  <a:pt x="8523345" y="1475863"/>
                </a:cubicBezTo>
                <a:cubicBezTo>
                  <a:pt x="8522262" y="1460382"/>
                  <a:pt x="8511615" y="1454008"/>
                  <a:pt x="8500786" y="1450820"/>
                </a:cubicBezTo>
                <a:cubicBezTo>
                  <a:pt x="8464691" y="1440577"/>
                  <a:pt x="8430764" y="1425551"/>
                  <a:pt x="8400624" y="1391176"/>
                </a:cubicBezTo>
                <a:cubicBezTo>
                  <a:pt x="8420657" y="1372963"/>
                  <a:pt x="8439787" y="1359759"/>
                  <a:pt x="8454585" y="1341319"/>
                </a:cubicBezTo>
                <a:cubicBezTo>
                  <a:pt x="8490318" y="1296701"/>
                  <a:pt x="8187668" y="1156238"/>
                  <a:pt x="8172509" y="1106153"/>
                </a:cubicBezTo>
                <a:cubicBezTo>
                  <a:pt x="8167817" y="1090673"/>
                  <a:pt x="8151755" y="1074738"/>
                  <a:pt x="8138399" y="1070184"/>
                </a:cubicBezTo>
                <a:cubicBezTo>
                  <a:pt x="8075777" y="1048785"/>
                  <a:pt x="8021456" y="1000749"/>
                  <a:pt x="7957388" y="982992"/>
                </a:cubicBezTo>
                <a:cubicBezTo>
                  <a:pt x="7896929" y="966147"/>
                  <a:pt x="7837375" y="943608"/>
                  <a:pt x="7771142" y="921300"/>
                </a:cubicBezTo>
                <a:cubicBezTo>
                  <a:pt x="7811747" y="865296"/>
                  <a:pt x="7883756" y="871899"/>
                  <a:pt x="7900539" y="791082"/>
                </a:cubicBezTo>
                <a:cubicBezTo>
                  <a:pt x="7835028" y="770137"/>
                  <a:pt x="7766090" y="794042"/>
                  <a:pt x="7702923" y="760803"/>
                </a:cubicBezTo>
                <a:cubicBezTo>
                  <a:pt x="7697509" y="757845"/>
                  <a:pt x="7690109" y="760803"/>
                  <a:pt x="7683614" y="761714"/>
                </a:cubicBezTo>
                <a:cubicBezTo>
                  <a:pt x="7553493" y="779471"/>
                  <a:pt x="7423915" y="763991"/>
                  <a:pt x="7295600" y="741680"/>
                </a:cubicBezTo>
                <a:cubicBezTo>
                  <a:pt x="7110798" y="709810"/>
                  <a:pt x="6925273" y="689548"/>
                  <a:pt x="6739388" y="675206"/>
                </a:cubicBezTo>
                <a:cubicBezTo>
                  <a:pt x="6585807" y="663367"/>
                  <a:pt x="6431866" y="658132"/>
                  <a:pt x="6279006" y="635367"/>
                </a:cubicBezTo>
                <a:cubicBezTo>
                  <a:pt x="6115501" y="611009"/>
                  <a:pt x="5952175" y="583462"/>
                  <a:pt x="5788847" y="557964"/>
                </a:cubicBezTo>
                <a:cubicBezTo>
                  <a:pt x="5781448" y="556825"/>
                  <a:pt x="5773282" y="553240"/>
                  <a:pt x="5765387" y="552984"/>
                </a:cubicBezTo>
                <a:close/>
                <a:moveTo>
                  <a:pt x="0" y="0"/>
                </a:moveTo>
                <a:lnTo>
                  <a:pt x="768106" y="0"/>
                </a:lnTo>
                <a:lnTo>
                  <a:pt x="767098" y="10118"/>
                </a:lnTo>
                <a:cubicBezTo>
                  <a:pt x="765697" y="22412"/>
                  <a:pt x="763205" y="34103"/>
                  <a:pt x="756850" y="43654"/>
                </a:cubicBezTo>
                <a:cubicBezTo>
                  <a:pt x="749894" y="54193"/>
                  <a:pt x="757386" y="72374"/>
                  <a:pt x="768357" y="76852"/>
                </a:cubicBezTo>
                <a:cubicBezTo>
                  <a:pt x="838462" y="106364"/>
                  <a:pt x="848094" y="176713"/>
                  <a:pt x="882077" y="237315"/>
                </a:cubicBezTo>
                <a:cubicBezTo>
                  <a:pt x="845150" y="261290"/>
                  <a:pt x="801001" y="266560"/>
                  <a:pt x="761133" y="282106"/>
                </a:cubicBezTo>
                <a:cubicBezTo>
                  <a:pt x="719657" y="298442"/>
                  <a:pt x="719657" y="310562"/>
                  <a:pt x="753907" y="357988"/>
                </a:cubicBezTo>
                <a:cubicBezTo>
                  <a:pt x="664804" y="368265"/>
                  <a:pt x="664804" y="368265"/>
                  <a:pt x="692364" y="442830"/>
                </a:cubicBezTo>
                <a:cubicBezTo>
                  <a:pt x="617709" y="449681"/>
                  <a:pt x="568477" y="484987"/>
                  <a:pt x="556972" y="562188"/>
                </a:cubicBezTo>
                <a:cubicBezTo>
                  <a:pt x="551352" y="599602"/>
                  <a:pt x="517637" y="617254"/>
                  <a:pt x="480177" y="642286"/>
                </a:cubicBezTo>
                <a:cubicBezTo>
                  <a:pt x="526734" y="666528"/>
                  <a:pt x="558310" y="717115"/>
                  <a:pt x="612627" y="663627"/>
                </a:cubicBezTo>
                <a:cubicBezTo>
                  <a:pt x="632427" y="644130"/>
                  <a:pt x="630557" y="668898"/>
                  <a:pt x="633230" y="676011"/>
                </a:cubicBezTo>
                <a:cubicBezTo>
                  <a:pt x="639651" y="693400"/>
                  <a:pt x="626274" y="704995"/>
                  <a:pt x="617443" y="718168"/>
                </a:cubicBezTo>
                <a:cubicBezTo>
                  <a:pt x="608881" y="731343"/>
                  <a:pt x="598711" y="745306"/>
                  <a:pt x="596304" y="760064"/>
                </a:cubicBezTo>
                <a:cubicBezTo>
                  <a:pt x="594700" y="770339"/>
                  <a:pt x="602459" y="785355"/>
                  <a:pt x="611021" y="792998"/>
                </a:cubicBezTo>
                <a:cubicBezTo>
                  <a:pt x="655975" y="833311"/>
                  <a:pt x="629217" y="923949"/>
                  <a:pt x="714308" y="935543"/>
                </a:cubicBezTo>
                <a:cubicBezTo>
                  <a:pt x="752570" y="940811"/>
                  <a:pt x="771032" y="974010"/>
                  <a:pt x="799128" y="992190"/>
                </a:cubicBezTo>
                <a:cubicBezTo>
                  <a:pt x="896793" y="1055689"/>
                  <a:pt x="962082" y="1137368"/>
                  <a:pt x="992317" y="1249612"/>
                </a:cubicBezTo>
                <a:cubicBezTo>
                  <a:pt x="1000611" y="1280703"/>
                  <a:pt x="1032454" y="1305735"/>
                  <a:pt x="1053058" y="1333136"/>
                </a:cubicBezTo>
                <a:cubicBezTo>
                  <a:pt x="1043156" y="1353160"/>
                  <a:pt x="989106" y="1309949"/>
                  <a:pt x="1008104" y="1362645"/>
                </a:cubicBezTo>
                <a:cubicBezTo>
                  <a:pt x="1022553" y="1402169"/>
                  <a:pt x="1059480" y="1426672"/>
                  <a:pt x="1094265" y="1450123"/>
                </a:cubicBezTo>
                <a:cubicBezTo>
                  <a:pt x="1133866" y="1476733"/>
                  <a:pt x="1177749" y="1498075"/>
                  <a:pt x="1195677" y="1547347"/>
                </a:cubicBezTo>
                <a:cubicBezTo>
                  <a:pt x="1199423" y="1557887"/>
                  <a:pt x="1211463" y="1568953"/>
                  <a:pt x="1222166" y="1573170"/>
                </a:cubicBezTo>
                <a:cubicBezTo>
                  <a:pt x="1780331" y="2440289"/>
                  <a:pt x="3154333" y="2446085"/>
                  <a:pt x="3312738" y="2440024"/>
                </a:cubicBezTo>
                <a:cubicBezTo>
                  <a:pt x="3504591" y="2432384"/>
                  <a:pt x="3686008" y="2378897"/>
                  <a:pt x="3863944" y="2312235"/>
                </a:cubicBezTo>
                <a:cubicBezTo>
                  <a:pt x="3939135" y="2284043"/>
                  <a:pt x="4008972" y="2243995"/>
                  <a:pt x="4082022" y="2212904"/>
                </a:cubicBezTo>
                <a:cubicBezTo>
                  <a:pt x="4182897" y="2169955"/>
                  <a:pt x="4260761" y="2088012"/>
                  <a:pt x="4361371" y="2053496"/>
                </a:cubicBezTo>
                <a:cubicBezTo>
                  <a:pt x="4464921" y="2017925"/>
                  <a:pt x="4553490" y="1952846"/>
                  <a:pt x="4659987" y="1925180"/>
                </a:cubicBezTo>
                <a:cubicBezTo>
                  <a:pt x="4716177" y="1910425"/>
                  <a:pt x="4770494" y="1883815"/>
                  <a:pt x="4761667" y="1807667"/>
                </a:cubicBezTo>
                <a:cubicBezTo>
                  <a:pt x="4759257" y="1786061"/>
                  <a:pt x="4773973" y="1768410"/>
                  <a:pt x="4797253" y="1774733"/>
                </a:cubicBezTo>
                <a:cubicBezTo>
                  <a:pt x="4841669" y="1786589"/>
                  <a:pt x="4861738" y="1755234"/>
                  <a:pt x="4886356" y="1731784"/>
                </a:cubicBezTo>
                <a:cubicBezTo>
                  <a:pt x="4930237" y="1690154"/>
                  <a:pt x="4971978" y="1645890"/>
                  <a:pt x="5041818" y="1639039"/>
                </a:cubicBezTo>
                <a:cubicBezTo>
                  <a:pt x="5028440" y="1606365"/>
                  <a:pt x="5005695" y="1611110"/>
                  <a:pt x="4984824" y="1617960"/>
                </a:cubicBezTo>
                <a:cubicBezTo>
                  <a:pt x="4929971" y="1635878"/>
                  <a:pt x="4875653" y="1656165"/>
                  <a:pt x="4820800" y="1674082"/>
                </a:cubicBezTo>
                <a:cubicBezTo>
                  <a:pt x="4784945" y="1685677"/>
                  <a:pt x="4749356" y="1702012"/>
                  <a:pt x="4701459" y="1689099"/>
                </a:cubicBezTo>
                <a:cubicBezTo>
                  <a:pt x="4742668" y="1623230"/>
                  <a:pt x="4812771" y="1611373"/>
                  <a:pt x="4869498" y="1591086"/>
                </a:cubicBezTo>
                <a:cubicBezTo>
                  <a:pt x="4940404" y="1565528"/>
                  <a:pt x="4982147" y="1517309"/>
                  <a:pt x="5032185" y="1463559"/>
                </a:cubicBezTo>
                <a:cubicBezTo>
                  <a:pt x="4980006" y="1450649"/>
                  <a:pt x="4947630" y="1490172"/>
                  <a:pt x="4906692" y="1488062"/>
                </a:cubicBezTo>
                <a:cubicBezTo>
                  <a:pt x="4904550" y="1481215"/>
                  <a:pt x="4900805" y="1471202"/>
                  <a:pt x="4901340" y="1470936"/>
                </a:cubicBezTo>
                <a:cubicBezTo>
                  <a:pt x="4968234" y="1441427"/>
                  <a:pt x="4999539" y="1386097"/>
                  <a:pt x="5009976" y="1319171"/>
                </a:cubicBezTo>
                <a:cubicBezTo>
                  <a:pt x="5015328" y="1284656"/>
                  <a:pt x="5039677" y="1273853"/>
                  <a:pt x="5063760" y="1258044"/>
                </a:cubicBezTo>
                <a:cubicBezTo>
                  <a:pt x="5147777" y="1201922"/>
                  <a:pt x="5236613" y="1151071"/>
                  <a:pt x="5305648" y="1073871"/>
                </a:cubicBezTo>
                <a:cubicBezTo>
                  <a:pt x="5225910" y="1084147"/>
                  <a:pt x="5161960" y="1134471"/>
                  <a:pt x="5076067" y="1156077"/>
                </a:cubicBezTo>
                <a:cubicBezTo>
                  <a:pt x="5144298" y="1071235"/>
                  <a:pt x="5232600" y="1028288"/>
                  <a:pt x="5313141" y="976907"/>
                </a:cubicBezTo>
                <a:cubicBezTo>
                  <a:pt x="5349798" y="953458"/>
                  <a:pt x="5383779" y="923421"/>
                  <a:pt x="5428196" y="910774"/>
                </a:cubicBezTo>
                <a:cubicBezTo>
                  <a:pt x="5443985" y="906295"/>
                  <a:pt x="5469939" y="896809"/>
                  <a:pt x="5457363" y="871779"/>
                </a:cubicBezTo>
                <a:cubicBezTo>
                  <a:pt x="5446661" y="850965"/>
                  <a:pt x="5425523" y="857286"/>
                  <a:pt x="5406256" y="863347"/>
                </a:cubicBezTo>
                <a:cubicBezTo>
                  <a:pt x="5359965" y="878367"/>
                  <a:pt x="5312069" y="878629"/>
                  <a:pt x="5249456" y="878367"/>
                </a:cubicBezTo>
                <a:cubicBezTo>
                  <a:pt x="5301901" y="809597"/>
                  <a:pt x="5397963" y="830149"/>
                  <a:pt x="5442914" y="757955"/>
                </a:cubicBezTo>
                <a:cubicBezTo>
                  <a:pt x="5386723" y="745306"/>
                  <a:pt x="5343376" y="771392"/>
                  <a:pt x="5297887" y="776398"/>
                </a:cubicBezTo>
                <a:cubicBezTo>
                  <a:pt x="5256683" y="780877"/>
                  <a:pt x="5246513" y="768758"/>
                  <a:pt x="5256146" y="728971"/>
                </a:cubicBezTo>
                <a:cubicBezTo>
                  <a:pt x="5271129" y="667053"/>
                  <a:pt x="5248653" y="635435"/>
                  <a:pt x="5188716" y="652298"/>
                </a:cubicBezTo>
                <a:cubicBezTo>
                  <a:pt x="5133062" y="668107"/>
                  <a:pt x="5127175" y="644922"/>
                  <a:pt x="5142160" y="609614"/>
                </a:cubicBezTo>
                <a:cubicBezTo>
                  <a:pt x="5163564" y="558237"/>
                  <a:pt x="5139216" y="518450"/>
                  <a:pt x="5122626" y="475239"/>
                </a:cubicBezTo>
                <a:cubicBezTo>
                  <a:pt x="5097205" y="409367"/>
                  <a:pt x="5107908" y="377223"/>
                  <a:pt x="5162763" y="328215"/>
                </a:cubicBezTo>
                <a:cubicBezTo>
                  <a:pt x="5193532" y="300811"/>
                  <a:pt x="5226711" y="277627"/>
                  <a:pt x="5271399" y="253914"/>
                </a:cubicBezTo>
                <a:cubicBezTo>
                  <a:pt x="5168381" y="241003"/>
                  <a:pt x="5276483" y="197528"/>
                  <a:pt x="5240091" y="170389"/>
                </a:cubicBezTo>
                <a:cubicBezTo>
                  <a:pt x="5167310" y="159323"/>
                  <a:pt x="5107908" y="245745"/>
                  <a:pt x="5008904" y="220979"/>
                </a:cubicBezTo>
                <a:cubicBezTo>
                  <a:pt x="5131187" y="146147"/>
                  <a:pt x="5266315" y="121645"/>
                  <a:pt x="5354881" y="22050"/>
                </a:cubicBezTo>
                <a:cubicBezTo>
                  <a:pt x="5334546" y="-611"/>
                  <a:pt x="5314210" y="20468"/>
                  <a:pt x="5296818" y="12038"/>
                </a:cubicBezTo>
                <a:cubicBezTo>
                  <a:pt x="5297085" y="9403"/>
                  <a:pt x="5296884" y="6109"/>
                  <a:pt x="5297018" y="3177"/>
                </a:cubicBezTo>
                <a:lnTo>
                  <a:pt x="5298067" y="0"/>
                </a:lnTo>
                <a:lnTo>
                  <a:pt x="8958468" y="0"/>
                </a:lnTo>
                <a:lnTo>
                  <a:pt x="8936439" y="18562"/>
                </a:lnTo>
                <a:cubicBezTo>
                  <a:pt x="8928025" y="29598"/>
                  <a:pt x="8926611" y="39110"/>
                  <a:pt x="8934304" y="46608"/>
                </a:cubicBezTo>
                <a:cubicBezTo>
                  <a:pt x="8959791" y="71400"/>
                  <a:pt x="8992737" y="89152"/>
                  <a:pt x="9027240" y="113638"/>
                </a:cubicBezTo>
                <a:cubicBezTo>
                  <a:pt x="8975330" y="159853"/>
                  <a:pt x="8916899" y="180054"/>
                  <a:pt x="8854734" y="193826"/>
                </a:cubicBezTo>
                <a:cubicBezTo>
                  <a:pt x="8836083" y="198111"/>
                  <a:pt x="8817746" y="206680"/>
                  <a:pt x="8815880" y="227493"/>
                </a:cubicBezTo>
                <a:cubicBezTo>
                  <a:pt x="8814017" y="249223"/>
                  <a:pt x="8832977" y="257791"/>
                  <a:pt x="8848828" y="267894"/>
                </a:cubicBezTo>
                <a:cubicBezTo>
                  <a:pt x="8870895" y="281971"/>
                  <a:pt x="8892342" y="294216"/>
                  <a:pt x="8920315" y="296052"/>
                </a:cubicBezTo>
                <a:cubicBezTo>
                  <a:pt x="8966319" y="298806"/>
                  <a:pt x="8988385" y="337982"/>
                  <a:pt x="9015115" y="367363"/>
                </a:cubicBezTo>
                <a:cubicBezTo>
                  <a:pt x="9030034" y="383892"/>
                  <a:pt x="9037496" y="417251"/>
                  <a:pt x="9011388" y="423067"/>
                </a:cubicBezTo>
                <a:cubicBezTo>
                  <a:pt x="8948601" y="437148"/>
                  <a:pt x="8953575" y="477853"/>
                  <a:pt x="8955127" y="524068"/>
                </a:cubicBezTo>
                <a:cubicBezTo>
                  <a:pt x="8957303" y="581304"/>
                  <a:pt x="8994292" y="607624"/>
                  <a:pt x="9039672" y="629661"/>
                </a:cubicBezTo>
                <a:cubicBezTo>
                  <a:pt x="9055213" y="637312"/>
                  <a:pt x="9077279" y="637006"/>
                  <a:pt x="9083187" y="660880"/>
                </a:cubicBezTo>
                <a:cubicBezTo>
                  <a:pt x="9057699" y="683528"/>
                  <a:pt x="9026617" y="665166"/>
                  <a:pt x="8999263" y="671592"/>
                </a:cubicBezTo>
                <a:cubicBezTo>
                  <a:pt x="8976575" y="676794"/>
                  <a:pt x="8938965" y="674041"/>
                  <a:pt x="8970048" y="715664"/>
                </a:cubicBezTo>
                <a:cubicBezTo>
                  <a:pt x="8979063" y="727601"/>
                  <a:pt x="8968494" y="736784"/>
                  <a:pt x="8956992" y="737702"/>
                </a:cubicBezTo>
                <a:cubicBezTo>
                  <a:pt x="8864991" y="747189"/>
                  <a:pt x="8907262" y="831359"/>
                  <a:pt x="8877733" y="875737"/>
                </a:cubicBezTo>
                <a:cubicBezTo>
                  <a:pt x="8869654" y="887979"/>
                  <a:pt x="8878357" y="909097"/>
                  <a:pt x="8891100" y="914300"/>
                </a:cubicBezTo>
                <a:cubicBezTo>
                  <a:pt x="8972534" y="948581"/>
                  <a:pt x="8983724" y="1030299"/>
                  <a:pt x="9023199" y="1100695"/>
                </a:cubicBezTo>
                <a:cubicBezTo>
                  <a:pt x="8980304" y="1128545"/>
                  <a:pt x="8929020" y="1134666"/>
                  <a:pt x="8882708" y="1152725"/>
                </a:cubicBezTo>
                <a:cubicBezTo>
                  <a:pt x="8834530" y="1171701"/>
                  <a:pt x="8834530" y="1185780"/>
                  <a:pt x="8874315" y="1240870"/>
                </a:cubicBezTo>
                <a:cubicBezTo>
                  <a:pt x="8770812" y="1252808"/>
                  <a:pt x="8770812" y="1252808"/>
                  <a:pt x="8802826" y="1339424"/>
                </a:cubicBezTo>
                <a:cubicBezTo>
                  <a:pt x="8716105" y="1347382"/>
                  <a:pt x="8658917" y="1388394"/>
                  <a:pt x="8645552" y="1478072"/>
                </a:cubicBezTo>
                <a:cubicBezTo>
                  <a:pt x="8639024" y="1521532"/>
                  <a:pt x="8599861" y="1542037"/>
                  <a:pt x="8556347" y="1571114"/>
                </a:cubicBezTo>
                <a:cubicBezTo>
                  <a:pt x="8610428" y="1599274"/>
                  <a:pt x="8647106" y="1658037"/>
                  <a:pt x="8710202" y="1595904"/>
                </a:cubicBezTo>
                <a:cubicBezTo>
                  <a:pt x="8733202" y="1573257"/>
                  <a:pt x="8731030" y="1602027"/>
                  <a:pt x="8734135" y="1610290"/>
                </a:cubicBezTo>
                <a:cubicBezTo>
                  <a:pt x="8741594" y="1630489"/>
                  <a:pt x="8726054" y="1643958"/>
                  <a:pt x="8715797" y="1659260"/>
                </a:cubicBezTo>
                <a:cubicBezTo>
                  <a:pt x="8705851" y="1674564"/>
                  <a:pt x="8694038" y="1690784"/>
                  <a:pt x="8691242" y="1707927"/>
                </a:cubicBezTo>
                <a:cubicBezTo>
                  <a:pt x="8689378" y="1719862"/>
                  <a:pt x="8698391" y="1737306"/>
                  <a:pt x="8708337" y="1746183"/>
                </a:cubicBezTo>
                <a:cubicBezTo>
                  <a:pt x="8760556" y="1793011"/>
                  <a:pt x="8729474" y="1898297"/>
                  <a:pt x="8828316" y="1911765"/>
                </a:cubicBezTo>
                <a:cubicBezTo>
                  <a:pt x="8872762" y="1917884"/>
                  <a:pt x="8894207" y="1956449"/>
                  <a:pt x="8926844" y="1977567"/>
                </a:cubicBezTo>
                <a:cubicBezTo>
                  <a:pt x="9040293" y="2051328"/>
                  <a:pt x="9116134" y="2146208"/>
                  <a:pt x="9151255" y="2276592"/>
                </a:cubicBezTo>
                <a:cubicBezTo>
                  <a:pt x="9160890" y="2312707"/>
                  <a:pt x="9197879" y="2341785"/>
                  <a:pt x="9221812" y="2373614"/>
                </a:cubicBezTo>
                <a:cubicBezTo>
                  <a:pt x="9210310" y="2396875"/>
                  <a:pt x="9147525" y="2346680"/>
                  <a:pt x="9169593" y="2407892"/>
                </a:cubicBezTo>
                <a:cubicBezTo>
                  <a:pt x="9186377" y="2453803"/>
                  <a:pt x="9229272" y="2482267"/>
                  <a:pt x="9269679" y="2509507"/>
                </a:cubicBezTo>
                <a:cubicBezTo>
                  <a:pt x="9315680" y="2540419"/>
                  <a:pt x="9366654" y="2565210"/>
                  <a:pt x="9387480" y="2622444"/>
                </a:cubicBezTo>
                <a:cubicBezTo>
                  <a:pt x="9391832" y="2634687"/>
                  <a:pt x="9405817" y="2647542"/>
                  <a:pt x="9418250" y="2652440"/>
                </a:cubicBezTo>
                <a:cubicBezTo>
                  <a:pt x="10066621" y="3659697"/>
                  <a:pt x="11662679" y="3666430"/>
                  <a:pt x="11846684" y="3659389"/>
                </a:cubicBezTo>
                <a:cubicBezTo>
                  <a:pt x="11958113" y="3654952"/>
                  <a:pt x="12066512" y="3637200"/>
                  <a:pt x="12172890" y="3610878"/>
                </a:cubicBezTo>
                <a:lnTo>
                  <a:pt x="12192000" y="3605403"/>
                </a:lnTo>
                <a:lnTo>
                  <a:pt x="12192000" y="6858000"/>
                </a:lnTo>
                <a:lnTo>
                  <a:pt x="2667892" y="6858000"/>
                </a:lnTo>
                <a:lnTo>
                  <a:pt x="2654380" y="6849405"/>
                </a:lnTo>
                <a:cubicBezTo>
                  <a:pt x="2607569" y="6826978"/>
                  <a:pt x="2555222" y="6809052"/>
                  <a:pt x="2517472" y="6768410"/>
                </a:cubicBezTo>
                <a:cubicBezTo>
                  <a:pt x="2640621" y="6736030"/>
                  <a:pt x="2751355" y="6703317"/>
                  <a:pt x="2863768" y="6678867"/>
                </a:cubicBezTo>
                <a:cubicBezTo>
                  <a:pt x="2982893" y="6653093"/>
                  <a:pt x="3083895" y="6583373"/>
                  <a:pt x="3200332" y="6552312"/>
                </a:cubicBezTo>
                <a:cubicBezTo>
                  <a:pt x="3225166" y="6545703"/>
                  <a:pt x="3255030" y="6522574"/>
                  <a:pt x="3263755" y="6500106"/>
                </a:cubicBezTo>
                <a:cubicBezTo>
                  <a:pt x="3291941" y="6427411"/>
                  <a:pt x="3854674" y="6223537"/>
                  <a:pt x="3788234" y="6158777"/>
                </a:cubicBezTo>
                <a:cubicBezTo>
                  <a:pt x="3760718" y="6132011"/>
                  <a:pt x="3725150" y="6112847"/>
                  <a:pt x="3687901" y="6086412"/>
                </a:cubicBezTo>
                <a:cubicBezTo>
                  <a:pt x="3743942" y="6036518"/>
                  <a:pt x="3807024" y="6014710"/>
                  <a:pt x="3874137" y="5999841"/>
                </a:cubicBezTo>
                <a:cubicBezTo>
                  <a:pt x="3894273" y="5995216"/>
                  <a:pt x="3914069" y="5985964"/>
                  <a:pt x="3916083" y="5963494"/>
                </a:cubicBezTo>
                <a:cubicBezTo>
                  <a:pt x="3918095" y="5940035"/>
                  <a:pt x="3897626" y="5930785"/>
                  <a:pt x="3880513" y="5919878"/>
                </a:cubicBezTo>
                <a:cubicBezTo>
                  <a:pt x="3856689" y="5904680"/>
                  <a:pt x="3833535" y="5891460"/>
                  <a:pt x="3803335" y="5889479"/>
                </a:cubicBezTo>
                <a:cubicBezTo>
                  <a:pt x="3753670" y="5886505"/>
                  <a:pt x="3729848" y="5844211"/>
                  <a:pt x="3700990" y="5812491"/>
                </a:cubicBezTo>
                <a:cubicBezTo>
                  <a:pt x="3684884" y="5794647"/>
                  <a:pt x="3676828" y="5758633"/>
                  <a:pt x="3705014" y="5752353"/>
                </a:cubicBezTo>
                <a:cubicBezTo>
                  <a:pt x="3772798" y="5737152"/>
                  <a:pt x="3767428" y="5693207"/>
                  <a:pt x="3765753" y="5643313"/>
                </a:cubicBezTo>
                <a:cubicBezTo>
                  <a:pt x="3763404" y="5581522"/>
                  <a:pt x="3723470" y="5553107"/>
                  <a:pt x="3674479" y="5529315"/>
                </a:cubicBezTo>
                <a:cubicBezTo>
                  <a:pt x="3657701" y="5521056"/>
                  <a:pt x="3633878" y="5521386"/>
                  <a:pt x="3627501" y="5495612"/>
                </a:cubicBezTo>
                <a:cubicBezTo>
                  <a:pt x="3655017" y="5471161"/>
                  <a:pt x="3688572" y="5490985"/>
                  <a:pt x="3718104" y="5484048"/>
                </a:cubicBezTo>
                <a:cubicBezTo>
                  <a:pt x="3742598" y="5478431"/>
                  <a:pt x="3783202" y="5481403"/>
                  <a:pt x="3749644" y="5436467"/>
                </a:cubicBezTo>
                <a:cubicBezTo>
                  <a:pt x="3739912" y="5423580"/>
                  <a:pt x="3751322" y="5413666"/>
                  <a:pt x="3763740" y="5412675"/>
                </a:cubicBezTo>
                <a:cubicBezTo>
                  <a:pt x="3863064" y="5402433"/>
                  <a:pt x="3817428" y="5311564"/>
                  <a:pt x="3849307" y="5263654"/>
                </a:cubicBezTo>
                <a:cubicBezTo>
                  <a:pt x="3858030" y="5250437"/>
                  <a:pt x="3848634" y="5227638"/>
                  <a:pt x="3834876" y="5222021"/>
                </a:cubicBezTo>
                <a:cubicBezTo>
                  <a:pt x="3746960" y="5185011"/>
                  <a:pt x="3734880" y="5096789"/>
                  <a:pt x="3692263" y="5020790"/>
                </a:cubicBezTo>
                <a:cubicBezTo>
                  <a:pt x="3738572" y="4990724"/>
                  <a:pt x="3793938" y="4984115"/>
                  <a:pt x="3843936" y="4964619"/>
                </a:cubicBezTo>
                <a:cubicBezTo>
                  <a:pt x="3895949" y="4944132"/>
                  <a:pt x="3895949" y="4928933"/>
                  <a:pt x="3852997" y="4869458"/>
                </a:cubicBezTo>
                <a:cubicBezTo>
                  <a:pt x="3964739" y="4856569"/>
                  <a:pt x="3964739" y="4856569"/>
                  <a:pt x="3930177" y="4763060"/>
                </a:cubicBezTo>
                <a:cubicBezTo>
                  <a:pt x="4023800" y="4754468"/>
                  <a:pt x="4085540" y="4710192"/>
                  <a:pt x="4099968" y="4613376"/>
                </a:cubicBezTo>
                <a:cubicBezTo>
                  <a:pt x="4107016" y="4566456"/>
                  <a:pt x="4149296" y="4544320"/>
                  <a:pt x="4196274" y="4512928"/>
                </a:cubicBezTo>
                <a:cubicBezTo>
                  <a:pt x="4137888" y="4482527"/>
                  <a:pt x="4098290" y="4419087"/>
                  <a:pt x="4030173" y="4486165"/>
                </a:cubicBezTo>
                <a:cubicBezTo>
                  <a:pt x="4005342" y="4510615"/>
                  <a:pt x="4007687" y="4479555"/>
                  <a:pt x="4004335" y="4470634"/>
                </a:cubicBezTo>
                <a:cubicBezTo>
                  <a:pt x="3996282" y="4448827"/>
                  <a:pt x="4013059" y="4434287"/>
                  <a:pt x="4024133" y="4417767"/>
                </a:cubicBezTo>
                <a:cubicBezTo>
                  <a:pt x="4034870" y="4401245"/>
                  <a:pt x="4047624" y="4383734"/>
                  <a:pt x="4050642" y="4365226"/>
                </a:cubicBezTo>
                <a:cubicBezTo>
                  <a:pt x="4052655" y="4352340"/>
                  <a:pt x="4042924" y="4333509"/>
                  <a:pt x="4032186" y="4323924"/>
                </a:cubicBezTo>
                <a:cubicBezTo>
                  <a:pt x="3975811" y="4273370"/>
                  <a:pt x="4009367" y="4159704"/>
                  <a:pt x="3902658" y="4145163"/>
                </a:cubicBezTo>
                <a:cubicBezTo>
                  <a:pt x="3854674" y="4138557"/>
                  <a:pt x="3831522" y="4096923"/>
                  <a:pt x="3796288" y="4074123"/>
                </a:cubicBezTo>
                <a:cubicBezTo>
                  <a:pt x="3673808" y="3994492"/>
                  <a:pt x="3591931" y="3892060"/>
                  <a:pt x="3554015" y="3751298"/>
                </a:cubicBezTo>
                <a:cubicBezTo>
                  <a:pt x="3543613" y="3712308"/>
                  <a:pt x="3503679" y="3680917"/>
                  <a:pt x="3477841" y="3646554"/>
                </a:cubicBezTo>
                <a:cubicBezTo>
                  <a:pt x="3490259" y="3621441"/>
                  <a:pt x="3558041" y="3675631"/>
                  <a:pt x="3534217" y="3609547"/>
                </a:cubicBezTo>
                <a:cubicBezTo>
                  <a:pt x="3516097" y="3559982"/>
                  <a:pt x="3469788" y="3529253"/>
                  <a:pt x="3426164" y="3499844"/>
                </a:cubicBezTo>
                <a:cubicBezTo>
                  <a:pt x="3376502" y="3466472"/>
                  <a:pt x="3321470" y="3439708"/>
                  <a:pt x="3298987" y="3377918"/>
                </a:cubicBezTo>
                <a:cubicBezTo>
                  <a:pt x="3294289" y="3364700"/>
                  <a:pt x="3279190" y="3350823"/>
                  <a:pt x="3265768" y="3345534"/>
                </a:cubicBezTo>
                <a:cubicBezTo>
                  <a:pt x="2609539" y="2326070"/>
                  <a:pt x="1054085" y="2255965"/>
                  <a:pt x="698533" y="2257448"/>
                </a:cubicBezTo>
                <a:cubicBezTo>
                  <a:pt x="674830" y="2257546"/>
                  <a:pt x="656459" y="2257963"/>
                  <a:pt x="644044" y="2258439"/>
                </a:cubicBezTo>
                <a:cubicBezTo>
                  <a:pt x="463596" y="2265625"/>
                  <a:pt x="290510" y="2305151"/>
                  <a:pt x="121106" y="2359734"/>
                </a:cubicBezTo>
                <a:lnTo>
                  <a:pt x="0" y="240215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D6784D3-BBA7-4C81-9358-5252AE25DB8C}"/>
              </a:ext>
            </a:extLst>
          </p:cNvPr>
          <p:cNvSpPr>
            <a:spLocks noGrp="1"/>
          </p:cNvSpPr>
          <p:nvPr>
            <p:ph type="title" idx="4294967295"/>
          </p:nvPr>
        </p:nvSpPr>
        <p:spPr>
          <a:xfrm>
            <a:off x="4654295" y="4181474"/>
            <a:ext cx="7064816" cy="1471335"/>
          </a:xfrm>
        </p:spPr>
        <p:txBody>
          <a:bodyPr vert="horz" lIns="91440" tIns="45720" rIns="91440" bIns="45720" rtlCol="0" anchor="b">
            <a:normAutofit/>
          </a:bodyPr>
          <a:lstStyle/>
          <a:p>
            <a:r>
              <a:rPr lang="en-US" sz="4000" i="0" dirty="0">
                <a:latin typeface="Abadi" panose="020B0604020104020204" pitchFamily="34" charset="0"/>
              </a:rPr>
              <a:t>Researchers</a:t>
            </a:r>
            <a:r>
              <a:rPr lang="en-US" sz="3700" i="0" dirty="0">
                <a:latin typeface="Abadi" panose="020B0604020104020204" pitchFamily="34" charset="0"/>
              </a:rPr>
              <a:t>’ understanding of RIM and research metrics  </a:t>
            </a:r>
          </a:p>
        </p:txBody>
      </p:sp>
      <p:pic>
        <p:nvPicPr>
          <p:cNvPr id="11" name="Graphic 10" descr="Chat bubble with solid fill">
            <a:extLst>
              <a:ext uri="{FF2B5EF4-FFF2-40B4-BE49-F238E27FC236}">
                <a16:creationId xmlns:a16="http://schemas.microsoft.com/office/drawing/2014/main" id="{92D549C9-4C99-9732-306A-6CB7E8E069F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269" y="-523206"/>
            <a:ext cx="4893170" cy="3804112"/>
          </a:xfrm>
          <a:prstGeom prst="rect">
            <a:avLst/>
          </a:prstGeom>
        </p:spPr>
      </p:pic>
      <p:pic>
        <p:nvPicPr>
          <p:cNvPr id="9" name="Graphic 8" descr="Chat bubble outline">
            <a:extLst>
              <a:ext uri="{FF2B5EF4-FFF2-40B4-BE49-F238E27FC236}">
                <a16:creationId xmlns:a16="http://schemas.microsoft.com/office/drawing/2014/main" id="{DF9B9D65-315A-1201-43B9-B96E8B2BDCB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54740" y="-433288"/>
            <a:ext cx="4184892" cy="4422248"/>
          </a:xfrm>
          <a:prstGeom prst="rect">
            <a:avLst/>
          </a:prstGeom>
        </p:spPr>
      </p:pic>
      <p:pic>
        <p:nvPicPr>
          <p:cNvPr id="7" name="Graphic 6" descr="Thought bubble with solid fill">
            <a:extLst>
              <a:ext uri="{FF2B5EF4-FFF2-40B4-BE49-F238E27FC236}">
                <a16:creationId xmlns:a16="http://schemas.microsoft.com/office/drawing/2014/main" id="{ABE67EA2-94D4-026D-EC0C-E86622C51AF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7449" y="3199876"/>
            <a:ext cx="4689875" cy="3318455"/>
          </a:xfrm>
          <a:prstGeom prst="rect">
            <a:avLst/>
          </a:prstGeom>
        </p:spPr>
      </p:pic>
      <p:pic>
        <p:nvPicPr>
          <p:cNvPr id="5" name="Graphic 4" descr="Thought bubble outline">
            <a:extLst>
              <a:ext uri="{FF2B5EF4-FFF2-40B4-BE49-F238E27FC236}">
                <a16:creationId xmlns:a16="http://schemas.microsoft.com/office/drawing/2014/main" id="{E5F634D7-1430-6682-631B-40D57665A952}"/>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850105" y="1110575"/>
            <a:ext cx="4317683" cy="3131902"/>
          </a:xfrm>
          <a:prstGeom prst="rect">
            <a:avLst/>
          </a:prstGeom>
        </p:spPr>
      </p:pic>
      <p:pic>
        <p:nvPicPr>
          <p:cNvPr id="3" name="Picture 2">
            <a:extLst>
              <a:ext uri="{FF2B5EF4-FFF2-40B4-BE49-F238E27FC236}">
                <a16:creationId xmlns:a16="http://schemas.microsoft.com/office/drawing/2014/main" id="{677E9571-8D7F-4347-BBDD-2E34D0F1BC5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5506" y="5971838"/>
            <a:ext cx="1060796" cy="829128"/>
          </a:xfrm>
          <a:prstGeom prst="rect">
            <a:avLst/>
          </a:prstGeom>
        </p:spPr>
      </p:pic>
      <p:sp>
        <p:nvSpPr>
          <p:cNvPr id="4" name="TextBox 3">
            <a:extLst>
              <a:ext uri="{FF2B5EF4-FFF2-40B4-BE49-F238E27FC236}">
                <a16:creationId xmlns:a16="http://schemas.microsoft.com/office/drawing/2014/main" id="{F150D6FE-0C4B-493F-9465-E04A3AEA87F9}"/>
              </a:ext>
            </a:extLst>
          </p:cNvPr>
          <p:cNvSpPr txBox="1"/>
          <p:nvPr/>
        </p:nvSpPr>
        <p:spPr>
          <a:xfrm>
            <a:off x="756016" y="3962333"/>
            <a:ext cx="25983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a:ea typeface="+mn-ea"/>
                <a:cs typeface="+mn-cs"/>
              </a:rPr>
              <a:t>I have never heard of </a:t>
            </a:r>
            <a:r>
              <a:rPr kumimoji="0" lang="en-US" sz="1800" b="0" i="0" u="none" strike="noStrike" kern="1200" cap="none" spc="0" normalizeH="0" baseline="0" noProof="0" dirty="0" err="1">
                <a:ln>
                  <a:noFill/>
                </a:ln>
                <a:solidFill>
                  <a:srgbClr val="FFFFFF"/>
                </a:solidFill>
                <a:effectLst/>
                <a:uLnTx/>
                <a:uFillTx/>
                <a:latin typeface="Century Gothic"/>
                <a:ea typeface="+mn-ea"/>
                <a:cs typeface="+mn-cs"/>
              </a:rPr>
              <a:t>Researchwithrutgers</a:t>
            </a:r>
            <a:r>
              <a:rPr kumimoji="0" lang="en-US" sz="1800" b="0" i="0" u="none" strike="noStrike" kern="1200" cap="none" spc="0" normalizeH="0" baseline="0" noProof="0" dirty="0">
                <a:ln>
                  <a:noFill/>
                </a:ln>
                <a:solidFill>
                  <a:srgbClr val="FFFFFF"/>
                </a:solidFill>
                <a:effectLst/>
                <a:uLnTx/>
                <a:uFillTx/>
                <a:latin typeface="Century Gothic"/>
                <a:ea typeface="+mn-ea"/>
                <a:cs typeface="+mn-cs"/>
              </a:rPr>
              <a:t> (Pure), let alone use it</a:t>
            </a:r>
          </a:p>
        </p:txBody>
      </p:sp>
      <p:sp>
        <p:nvSpPr>
          <p:cNvPr id="6" name="TextBox 5">
            <a:extLst>
              <a:ext uri="{FF2B5EF4-FFF2-40B4-BE49-F238E27FC236}">
                <a16:creationId xmlns:a16="http://schemas.microsoft.com/office/drawing/2014/main" id="{C77A05E0-2F4E-436D-A473-82F26904DB26}"/>
              </a:ext>
            </a:extLst>
          </p:cNvPr>
          <p:cNvSpPr txBox="1"/>
          <p:nvPr/>
        </p:nvSpPr>
        <p:spPr>
          <a:xfrm>
            <a:off x="9170984" y="504798"/>
            <a:ext cx="2583199" cy="1940957"/>
          </a:xfrm>
          <a:prstGeom prst="round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I only want H-index from Google Scholar.  Why do I need to bother with Scopus and Web of Science?</a:t>
            </a:r>
          </a:p>
        </p:txBody>
      </p:sp>
      <p:sp>
        <p:nvSpPr>
          <p:cNvPr id="14" name="TextBox 13">
            <a:extLst>
              <a:ext uri="{FF2B5EF4-FFF2-40B4-BE49-F238E27FC236}">
                <a16:creationId xmlns:a16="http://schemas.microsoft.com/office/drawing/2014/main" id="{974D9607-CADC-4093-998C-E8DB17FB8E92}"/>
              </a:ext>
            </a:extLst>
          </p:cNvPr>
          <p:cNvSpPr txBox="1"/>
          <p:nvPr/>
        </p:nvSpPr>
        <p:spPr>
          <a:xfrm>
            <a:off x="873302" y="181192"/>
            <a:ext cx="3421295" cy="1634490"/>
          </a:xfrm>
          <a:prstGeom prst="roundRect">
            <a:avLst/>
          </a:prstGeom>
          <a:solidFill>
            <a:srgbClr val="00000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a:ea typeface="+mn-ea"/>
                <a:cs typeface="+mn-cs"/>
              </a:rPr>
              <a:t>Academic Analytics? Pure?  Are they used to evaluate faculty performance and determine my merit increase?</a:t>
            </a:r>
          </a:p>
        </p:txBody>
      </p:sp>
      <p:sp>
        <p:nvSpPr>
          <p:cNvPr id="8" name="TextBox 7">
            <a:extLst>
              <a:ext uri="{FF2B5EF4-FFF2-40B4-BE49-F238E27FC236}">
                <a16:creationId xmlns:a16="http://schemas.microsoft.com/office/drawing/2014/main" id="{332CF8D0-C330-4F2C-AF65-11DDCA5EB66C}"/>
              </a:ext>
            </a:extLst>
          </p:cNvPr>
          <p:cNvSpPr txBox="1"/>
          <p:nvPr/>
        </p:nvSpPr>
        <p:spPr>
          <a:xfrm>
            <a:off x="5396508" y="1655143"/>
            <a:ext cx="3374571" cy="1298377"/>
          </a:xfrm>
          <a:prstGeom prst="ellipse">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I have no time to maintain so many  author profiles</a:t>
            </a:r>
          </a:p>
        </p:txBody>
      </p:sp>
    </p:spTree>
    <p:extLst>
      <p:ext uri="{BB962C8B-B14F-4D97-AF65-F5344CB8AC3E}">
        <p14:creationId xmlns:p14="http://schemas.microsoft.com/office/powerpoint/2010/main" val="2208861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D59DA0-3B2B-4AF5-AD42-BDFC7A2E9F56}"/>
              </a:ext>
            </a:extLst>
          </p:cNvPr>
          <p:cNvSpPr txBox="1"/>
          <p:nvPr/>
        </p:nvSpPr>
        <p:spPr>
          <a:xfrm>
            <a:off x="808234" y="1150020"/>
            <a:ext cx="6096000"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55458"/>
                </a:solidFill>
                <a:effectLst/>
                <a:uLnTx/>
                <a:uFillTx/>
                <a:latin typeface="PT Sans" panose="020B0503020203020204" pitchFamily="34" charset="0"/>
                <a:ea typeface="+mn-ea"/>
                <a:cs typeface="+mn-cs"/>
              </a:rPr>
              <a:t>What is Information Literacy?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458"/>
                </a:solidFill>
                <a:effectLst/>
                <a:uLnTx/>
                <a:uFillTx/>
                <a:latin typeface="PT Sans" panose="020B0503020203020204" pitchFamily="34" charset="0"/>
                <a:ea typeface="+mn-ea"/>
                <a:cs typeface="+mn-cs"/>
              </a:rPr>
              <a:t>Information literacy is a set of abilities requiring individuals to “recognize when information is needed and have the ability to locate, evaluate, and use effectively the needed information.” (American Library Association. Presidential Committee on Information Literacy. </a:t>
            </a:r>
            <a:r>
              <a:rPr kumimoji="0" lang="en-US" sz="1800" b="0" i="0" u="none" strike="noStrike" kern="1200" cap="none" spc="0" normalizeH="0" baseline="0" noProof="0" dirty="0">
                <a:ln>
                  <a:noFill/>
                </a:ln>
                <a:solidFill>
                  <a:srgbClr val="01C6B8"/>
                </a:solidFill>
                <a:effectLst/>
                <a:uLnTx/>
                <a:uFillTx/>
                <a:latin typeface="PT Sans" panose="020B0503020203020204" pitchFamily="34" charset="0"/>
                <a:ea typeface="+mn-ea"/>
                <a:cs typeface="+mn-cs"/>
                <a:hlinkClick r:id="rId3"/>
              </a:rPr>
              <a:t>https://www.ala.org/acrl/publications/whitepapers/presidential</a:t>
            </a:r>
            <a:r>
              <a:rPr kumimoji="0" lang="en-US" sz="1800" b="0" i="0" u="none" strike="noStrike" kern="1200" cap="none" spc="0" normalizeH="0" baseline="0" noProof="0" dirty="0">
                <a:ln>
                  <a:noFill/>
                </a:ln>
                <a:solidFill>
                  <a:srgbClr val="555458"/>
                </a:solidFill>
                <a:effectLst/>
                <a:uLnTx/>
                <a:uFillTx/>
                <a:latin typeface="PT Sans" panose="020B0503020203020204" pitchFamily="34" charset="0"/>
                <a:ea typeface="+mn-ea"/>
                <a:cs typeface="+mn-cs"/>
              </a:rPr>
              <a:t>) To be information literate, then, one needs skills not only in research but in critical thinking.</a:t>
            </a:r>
          </a:p>
        </p:txBody>
      </p:sp>
      <p:sp>
        <p:nvSpPr>
          <p:cNvPr id="4" name="TextBox 3">
            <a:extLst>
              <a:ext uri="{FF2B5EF4-FFF2-40B4-BE49-F238E27FC236}">
                <a16:creationId xmlns:a16="http://schemas.microsoft.com/office/drawing/2014/main" id="{D45E50DD-68B4-CB2C-A901-A200E2C07D53}"/>
              </a:ext>
            </a:extLst>
          </p:cNvPr>
          <p:cNvSpPr txBox="1"/>
          <p:nvPr/>
        </p:nvSpPr>
        <p:spPr>
          <a:xfrm>
            <a:off x="5730412" y="5789959"/>
            <a:ext cx="60977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udy Old Style" panose="02020404030301010803"/>
                <a:ea typeface="+mn-ea"/>
                <a:cs typeface="+mn-cs"/>
              </a:rPr>
              <a:t>https://www.ala.org/acrl/sites/ala.org.acrl/files/content/issues/infolit/framework1.pdf</a:t>
            </a:r>
          </a:p>
        </p:txBody>
      </p:sp>
      <p:pic>
        <p:nvPicPr>
          <p:cNvPr id="7" name="Picture 6">
            <a:extLst>
              <a:ext uri="{FF2B5EF4-FFF2-40B4-BE49-F238E27FC236}">
                <a16:creationId xmlns:a16="http://schemas.microsoft.com/office/drawing/2014/main" id="{E38AFFB8-CAC3-94A4-9255-B30EEC38BDEC}"/>
              </a:ext>
            </a:extLst>
          </p:cNvPr>
          <p:cNvPicPr>
            <a:picLocks noChangeAspect="1"/>
          </p:cNvPicPr>
          <p:nvPr/>
        </p:nvPicPr>
        <p:blipFill>
          <a:blip r:embed="rId4"/>
          <a:stretch>
            <a:fillRect/>
          </a:stretch>
        </p:blipFill>
        <p:spPr>
          <a:xfrm>
            <a:off x="7255510" y="688368"/>
            <a:ext cx="3906217" cy="4848141"/>
          </a:xfrm>
          <a:prstGeom prst="rect">
            <a:avLst/>
          </a:prstGeom>
        </p:spPr>
      </p:pic>
      <p:sp>
        <p:nvSpPr>
          <p:cNvPr id="8" name="Rectangle 7">
            <a:extLst>
              <a:ext uri="{FF2B5EF4-FFF2-40B4-BE49-F238E27FC236}">
                <a16:creationId xmlns:a16="http://schemas.microsoft.com/office/drawing/2014/main" id="{31350C09-633D-6589-D687-D8CC8DD3954C}"/>
              </a:ext>
            </a:extLst>
          </p:cNvPr>
          <p:cNvSpPr/>
          <p:nvPr/>
        </p:nvSpPr>
        <p:spPr>
          <a:xfrm>
            <a:off x="1197625" y="4083753"/>
            <a:ext cx="2017411" cy="923330"/>
          </a:xfrm>
          <a:prstGeom prst="rect">
            <a:avLst/>
          </a:prstGeom>
          <a:noFill/>
          <a:scene3d>
            <a:camera prst="isometricOffAxis2Left"/>
            <a:lightRig rig="threePt" dir="t"/>
          </a:scene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B581F"/>
                  </a:solidFill>
                  <a:prstDash val="solid"/>
                </a:ln>
                <a:solidFill>
                  <a:srgbClr val="CB581F">
                    <a:lumMod val="40000"/>
                    <a:lumOff val="60000"/>
                  </a:srgbClr>
                </a:solidFill>
                <a:effectLst/>
                <a:uLnTx/>
                <a:uFillTx/>
                <a:latin typeface="Goudy Old Style" panose="02020404030301010803"/>
                <a:ea typeface="+mn-ea"/>
                <a:cs typeface="+mn-cs"/>
              </a:rPr>
              <a:t>Locate</a:t>
            </a:r>
          </a:p>
        </p:txBody>
      </p:sp>
      <p:sp>
        <p:nvSpPr>
          <p:cNvPr id="9" name="Rectangle 8">
            <a:extLst>
              <a:ext uri="{FF2B5EF4-FFF2-40B4-BE49-F238E27FC236}">
                <a16:creationId xmlns:a16="http://schemas.microsoft.com/office/drawing/2014/main" id="{CD48F6EB-E02D-BDAD-7951-41F976C95E69}"/>
              </a:ext>
            </a:extLst>
          </p:cNvPr>
          <p:cNvSpPr/>
          <p:nvPr/>
        </p:nvSpPr>
        <p:spPr>
          <a:xfrm>
            <a:off x="2833651" y="4784650"/>
            <a:ext cx="2564292" cy="923330"/>
          </a:xfrm>
          <a:prstGeom prst="rect">
            <a:avLst/>
          </a:prstGeom>
          <a:noFill/>
          <a:scene3d>
            <a:camera prst="perspectiveContrastingRightFacing"/>
            <a:lightRig rig="threePt" dir="t"/>
          </a:scene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B581F"/>
                  </a:solidFill>
                  <a:prstDash val="solid"/>
                </a:ln>
                <a:solidFill>
                  <a:srgbClr val="CB581F">
                    <a:lumMod val="40000"/>
                    <a:lumOff val="60000"/>
                  </a:srgbClr>
                </a:solidFill>
                <a:effectLst/>
                <a:uLnTx/>
                <a:uFillTx/>
                <a:latin typeface="Goudy Old Style" panose="02020404030301010803"/>
                <a:ea typeface="+mn-ea"/>
                <a:cs typeface="+mn-cs"/>
              </a:rPr>
              <a:t>Evaluate</a:t>
            </a:r>
          </a:p>
        </p:txBody>
      </p:sp>
    </p:spTree>
    <p:extLst>
      <p:ext uri="{BB962C8B-B14F-4D97-AF65-F5344CB8AC3E}">
        <p14:creationId xmlns:p14="http://schemas.microsoft.com/office/powerpoint/2010/main" val="2479652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29" name="Rectangle 28">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4EB6A4F5-10EB-D7D2-2449-4EA37DD7403F}"/>
              </a:ext>
            </a:extLst>
          </p:cNvPr>
          <p:cNvSpPr>
            <a:spLocks noGrp="1"/>
          </p:cNvSpPr>
          <p:nvPr>
            <p:ph type="title"/>
          </p:nvPr>
        </p:nvSpPr>
        <p:spPr>
          <a:xfrm>
            <a:off x="1066800" y="642594"/>
            <a:ext cx="10058400" cy="1371600"/>
          </a:xfrm>
        </p:spPr>
        <p:txBody>
          <a:bodyPr>
            <a:normAutofit/>
          </a:bodyPr>
          <a:lstStyle/>
          <a:p>
            <a:pPr algn="ctr"/>
            <a:r>
              <a:rPr lang="en-US" i="0" dirty="0">
                <a:latin typeface="Abadi" panose="020B0604020104020204" pitchFamily="34" charset="0"/>
              </a:rPr>
              <a:t>Current Practice of Library Instructions</a:t>
            </a:r>
          </a:p>
        </p:txBody>
      </p:sp>
      <p:graphicFrame>
        <p:nvGraphicFramePr>
          <p:cNvPr id="5" name="Content Placeholder 2">
            <a:extLst>
              <a:ext uri="{FF2B5EF4-FFF2-40B4-BE49-F238E27FC236}">
                <a16:creationId xmlns:a16="http://schemas.microsoft.com/office/drawing/2014/main" id="{6EB04A1E-CC7B-B2B8-A5BE-68FCCB890E7B}"/>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4649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2E8E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20F82-F07F-4FB5-85C8-9C1B588C7C3C}"/>
              </a:ext>
            </a:extLst>
          </p:cNvPr>
          <p:cNvSpPr txBox="1"/>
          <p:nvPr/>
        </p:nvSpPr>
        <p:spPr>
          <a:xfrm>
            <a:off x="3767972" y="639392"/>
            <a:ext cx="5600043" cy="5669042"/>
          </a:xfrm>
          <a:prstGeom prst="roundRect">
            <a:avLst>
              <a:gd name="adj" fmla="val 5879"/>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Harding"/>
                <a:ea typeface="+mn-ea"/>
                <a:cs typeface="+mn-cs"/>
              </a:rPr>
              <a:t> </a:t>
            </a:r>
            <a:r>
              <a:rPr kumimoji="0" lang="en-US" sz="4400" b="0" i="0" u="none" strike="noStrike" kern="1200" cap="none" spc="0" normalizeH="0" baseline="0" noProof="0" dirty="0">
                <a:ln>
                  <a:noFill/>
                </a:ln>
                <a:solidFill>
                  <a:srgbClr val="222222"/>
                </a:solidFill>
                <a:effectLst/>
                <a:uLnTx/>
                <a:uFillTx/>
                <a:latin typeface="Lato Black" panose="020F0A02020204030203" pitchFamily="34" charset="0"/>
                <a:ea typeface="+mn-ea"/>
                <a:cs typeface="+mn-cs"/>
              </a:rPr>
              <a:t>In the biomedical field alone, more than 1 million papers pour into the PubMed database each year — about </a:t>
            </a:r>
            <a:r>
              <a:rPr kumimoji="0" lang="en-US" sz="44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Lato Black" panose="020F0A02020204030203" pitchFamily="34" charset="0"/>
                <a:ea typeface="+mn-ea"/>
                <a:cs typeface="+mn-cs"/>
              </a:rPr>
              <a:t>two papers per minute</a:t>
            </a:r>
            <a:r>
              <a:rPr kumimoji="0" lang="en-US" sz="4400" b="0" i="0" u="none" strike="noStrike" kern="1200" cap="none" spc="0" normalizeH="0" baseline="0" noProof="0" dirty="0">
                <a:ln>
                  <a:noFill/>
                </a:ln>
                <a:solidFill>
                  <a:srgbClr val="222222"/>
                </a:solidFill>
                <a:effectLst/>
                <a:uLnTx/>
                <a:uFillTx/>
                <a:latin typeface="Lato Black" panose="020F0A02020204030203" pitchFamily="34" charset="0"/>
                <a:ea typeface="+mn-ea"/>
                <a:cs typeface="+mn-cs"/>
              </a:rPr>
              <a:t>.</a:t>
            </a:r>
            <a:endParaRPr kumimoji="0" lang="en-US" sz="4400" b="0" i="0" u="none" strike="noStrike" kern="1200" cap="none" spc="0" normalizeH="0" baseline="0" noProof="0" dirty="0">
              <a:ln>
                <a:noFill/>
              </a:ln>
              <a:solidFill>
                <a:prstClr val="black"/>
              </a:solidFill>
              <a:effectLst/>
              <a:uLnTx/>
              <a:uFillTx/>
              <a:latin typeface="Lato Black" panose="020F0A02020204030203" pitchFamily="34" charset="0"/>
              <a:ea typeface="+mn-ea"/>
              <a:cs typeface="+mn-cs"/>
            </a:endParaRPr>
          </a:p>
        </p:txBody>
      </p:sp>
      <p:sp>
        <p:nvSpPr>
          <p:cNvPr id="5" name="TextBox 4">
            <a:extLst>
              <a:ext uri="{FF2B5EF4-FFF2-40B4-BE49-F238E27FC236}">
                <a16:creationId xmlns:a16="http://schemas.microsoft.com/office/drawing/2014/main" id="{CF4E4A21-9904-4188-AF91-C3FBF3257EDD}"/>
              </a:ext>
            </a:extLst>
          </p:cNvPr>
          <p:cNvSpPr txBox="1"/>
          <p:nvPr/>
        </p:nvSpPr>
        <p:spPr>
          <a:xfrm>
            <a:off x="4824133" y="3963778"/>
            <a:ext cx="60982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Harding"/>
                <a:ea typeface="+mn-ea"/>
                <a:cs typeface="+mn-cs"/>
              </a:rPr>
              <a:t> </a:t>
            </a:r>
            <a:endParaRPr kumimoji="0" lang="en-US" sz="1800" b="0" i="0" u="none" strike="noStrike" kern="1200" cap="none" spc="0" normalizeH="0" baseline="0" noProof="0" dirty="0">
              <a:ln>
                <a:noFill/>
              </a:ln>
              <a:solidFill>
                <a:prstClr val="black"/>
              </a:solidFill>
              <a:effectLst/>
              <a:uLnTx/>
              <a:uFillTx/>
              <a:latin typeface="Goudy Old Style" panose="02020404030301010803"/>
              <a:ea typeface="+mn-ea"/>
              <a:cs typeface="+mn-cs"/>
            </a:endParaRPr>
          </a:p>
        </p:txBody>
      </p:sp>
      <p:sp>
        <p:nvSpPr>
          <p:cNvPr id="7" name="TextBox 6">
            <a:extLst>
              <a:ext uri="{FF2B5EF4-FFF2-40B4-BE49-F238E27FC236}">
                <a16:creationId xmlns:a16="http://schemas.microsoft.com/office/drawing/2014/main" id="{80B47308-F6A9-4E35-887D-264955F8D7DD}"/>
              </a:ext>
            </a:extLst>
          </p:cNvPr>
          <p:cNvSpPr txBox="1"/>
          <p:nvPr/>
        </p:nvSpPr>
        <p:spPr>
          <a:xfrm>
            <a:off x="1086952" y="6359725"/>
            <a:ext cx="87493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Goudy Old Style" panose="02020404030301010803"/>
                <a:ea typeface="+mn-ea"/>
                <a:cs typeface="+mn-cs"/>
              </a:rPr>
              <a:t>Landhuis</a:t>
            </a:r>
            <a:r>
              <a:rPr kumimoji="0" lang="en-US" sz="1400" b="0" i="0" u="none" strike="noStrike" kern="1200" cap="none" spc="0" normalizeH="0" baseline="0" noProof="0" dirty="0">
                <a:ln>
                  <a:noFill/>
                </a:ln>
                <a:solidFill>
                  <a:prstClr val="black"/>
                </a:solidFill>
                <a:effectLst/>
                <a:uLnTx/>
                <a:uFillTx/>
                <a:latin typeface="Goudy Old Style" panose="02020404030301010803"/>
                <a:ea typeface="+mn-ea"/>
                <a:cs typeface="+mn-cs"/>
              </a:rPr>
              <a:t>, E. (2016). Scientific literature: Information overload. Nature, 535(7612), 457-458. https://doi.org/10.1038/nj7612-457a </a:t>
            </a:r>
          </a:p>
        </p:txBody>
      </p:sp>
      <p:pic>
        <p:nvPicPr>
          <p:cNvPr id="9" name="Graphic 8" descr="Open quotation mark with solid fill">
            <a:extLst>
              <a:ext uri="{FF2B5EF4-FFF2-40B4-BE49-F238E27FC236}">
                <a16:creationId xmlns:a16="http://schemas.microsoft.com/office/drawing/2014/main" id="{CEAE6B41-91D4-4714-8C29-57793BC42C5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1880" y="533704"/>
            <a:ext cx="914400" cy="914400"/>
          </a:xfrm>
          <a:prstGeom prst="rect">
            <a:avLst/>
          </a:prstGeom>
        </p:spPr>
      </p:pic>
      <p:pic>
        <p:nvPicPr>
          <p:cNvPr id="10" name="Graphic 9" descr="Open quotation mark with solid fill">
            <a:extLst>
              <a:ext uri="{FF2B5EF4-FFF2-40B4-BE49-F238E27FC236}">
                <a16:creationId xmlns:a16="http://schemas.microsoft.com/office/drawing/2014/main" id="{6AFCED92-68D1-4BAD-8F2F-28B7E4201FA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flipV="1">
            <a:off x="8155341" y="5198350"/>
            <a:ext cx="914400" cy="914400"/>
          </a:xfrm>
          <a:prstGeom prst="rect">
            <a:avLst/>
          </a:prstGeom>
        </p:spPr>
      </p:pic>
      <p:pic>
        <p:nvPicPr>
          <p:cNvPr id="11" name="Picture 10">
            <a:extLst>
              <a:ext uri="{FF2B5EF4-FFF2-40B4-BE49-F238E27FC236}">
                <a16:creationId xmlns:a16="http://schemas.microsoft.com/office/drawing/2014/main" id="{0ABD8B27-8C26-4266-8C0B-FAE57D76996C}"/>
              </a:ext>
            </a:extLst>
          </p:cNvPr>
          <p:cNvPicPr>
            <a:picLocks noChangeAspect="1"/>
          </p:cNvPicPr>
          <p:nvPr/>
        </p:nvPicPr>
        <p:blipFill>
          <a:blip r:embed="rId5"/>
          <a:stretch>
            <a:fillRect/>
          </a:stretch>
        </p:blipFill>
        <p:spPr>
          <a:xfrm>
            <a:off x="5880294" y="244766"/>
            <a:ext cx="1247775" cy="304800"/>
          </a:xfrm>
          <a:prstGeom prst="rect">
            <a:avLst/>
          </a:prstGeom>
        </p:spPr>
      </p:pic>
    </p:spTree>
    <p:extLst>
      <p:ext uri="{BB962C8B-B14F-4D97-AF65-F5344CB8AC3E}">
        <p14:creationId xmlns:p14="http://schemas.microsoft.com/office/powerpoint/2010/main" val="582586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6A4F5-10EB-D7D2-2449-4EA37DD7403F}"/>
              </a:ext>
            </a:extLst>
          </p:cNvPr>
          <p:cNvSpPr>
            <a:spLocks noGrp="1"/>
          </p:cNvSpPr>
          <p:nvPr>
            <p:ph type="title"/>
          </p:nvPr>
        </p:nvSpPr>
        <p:spPr/>
        <p:txBody>
          <a:bodyPr>
            <a:normAutofit fontScale="90000"/>
          </a:bodyPr>
          <a:lstStyle/>
          <a:p>
            <a:pPr algn="ctr"/>
            <a:r>
              <a:rPr lang="en-US" i="0" dirty="0">
                <a:latin typeface="Abadi" panose="020B0604020104020204" pitchFamily="34" charset="0"/>
              </a:rPr>
              <a:t>Advanced library sessions</a:t>
            </a:r>
            <a:br>
              <a:rPr lang="en-US" i="0" dirty="0">
                <a:latin typeface="Abadi" panose="020B0604020104020204" pitchFamily="34" charset="0"/>
              </a:rPr>
            </a:br>
            <a:r>
              <a:rPr lang="en-US" i="0" dirty="0">
                <a:latin typeface="Abadi" panose="020B0604020104020204" pitchFamily="34" charset="0"/>
              </a:rPr>
              <a:t>Weaving bibliometrics into library sessions</a:t>
            </a:r>
          </a:p>
        </p:txBody>
      </p:sp>
      <p:graphicFrame>
        <p:nvGraphicFramePr>
          <p:cNvPr id="5" name="Content Placeholder 2">
            <a:extLst>
              <a:ext uri="{FF2B5EF4-FFF2-40B4-BE49-F238E27FC236}">
                <a16:creationId xmlns:a16="http://schemas.microsoft.com/office/drawing/2014/main" id="{6EB04A1E-CC7B-B2B8-A5BE-68FCCB890E7B}"/>
              </a:ext>
            </a:extLst>
          </p:cNvPr>
          <p:cNvGraphicFramePr>
            <a:graphicFrameLocks noGrp="1"/>
          </p:cNvGraphicFramePr>
          <p:nvPr>
            <p:ph idx="1"/>
          </p:nvPr>
        </p:nvGraphicFramePr>
        <p:xfrm>
          <a:off x="150222" y="1864921"/>
          <a:ext cx="11891555" cy="4529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Bar graph with upward trend outline">
            <a:extLst>
              <a:ext uri="{FF2B5EF4-FFF2-40B4-BE49-F238E27FC236}">
                <a16:creationId xmlns:a16="http://schemas.microsoft.com/office/drawing/2014/main" id="{D9013DA8-FA03-DC50-89E4-A325EF86D79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30705" y="4527488"/>
            <a:ext cx="632637" cy="632637"/>
          </a:xfrm>
          <a:prstGeom prst="rect">
            <a:avLst/>
          </a:prstGeom>
        </p:spPr>
      </p:pic>
      <p:pic>
        <p:nvPicPr>
          <p:cNvPr id="8" name="Graphic 7" descr="Badge 1 with solid fill">
            <a:extLst>
              <a:ext uri="{FF2B5EF4-FFF2-40B4-BE49-F238E27FC236}">
                <a16:creationId xmlns:a16="http://schemas.microsoft.com/office/drawing/2014/main" id="{2BD95B98-784B-468C-939C-ABF924CCE11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67308" y="2395854"/>
            <a:ext cx="457243" cy="457243"/>
          </a:xfrm>
          <a:prstGeom prst="rect">
            <a:avLst/>
          </a:prstGeom>
        </p:spPr>
      </p:pic>
      <p:pic>
        <p:nvPicPr>
          <p:cNvPr id="33" name="Graphic 32" descr="Badge with solid fill">
            <a:extLst>
              <a:ext uri="{FF2B5EF4-FFF2-40B4-BE49-F238E27FC236}">
                <a16:creationId xmlns:a16="http://schemas.microsoft.com/office/drawing/2014/main" id="{C7D04710-A797-4298-B4D3-C472518327C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966061" y="2415664"/>
            <a:ext cx="457200" cy="457200"/>
          </a:xfrm>
          <a:prstGeom prst="rect">
            <a:avLst/>
          </a:prstGeom>
        </p:spPr>
      </p:pic>
      <p:pic>
        <p:nvPicPr>
          <p:cNvPr id="35" name="Graphic 34" descr="Badge 3 with solid fill">
            <a:extLst>
              <a:ext uri="{FF2B5EF4-FFF2-40B4-BE49-F238E27FC236}">
                <a16:creationId xmlns:a16="http://schemas.microsoft.com/office/drawing/2014/main" id="{01CCB100-D427-4895-9DE8-879721F72F60}"/>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963342" y="2500385"/>
            <a:ext cx="457200" cy="457200"/>
          </a:xfrm>
          <a:prstGeom prst="rect">
            <a:avLst/>
          </a:prstGeom>
        </p:spPr>
      </p:pic>
      <p:pic>
        <p:nvPicPr>
          <p:cNvPr id="37" name="Graphic 36" descr="Badge 4 with solid fill">
            <a:extLst>
              <a:ext uri="{FF2B5EF4-FFF2-40B4-BE49-F238E27FC236}">
                <a16:creationId xmlns:a16="http://schemas.microsoft.com/office/drawing/2014/main" id="{0321B65F-AFDB-43B7-92AB-D652BA36C676}"/>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235982" y="4188734"/>
            <a:ext cx="457200" cy="457200"/>
          </a:xfrm>
          <a:prstGeom prst="rect">
            <a:avLst/>
          </a:prstGeom>
        </p:spPr>
      </p:pic>
      <p:pic>
        <p:nvPicPr>
          <p:cNvPr id="39" name="Graphic 38" descr="Badge 5 with solid fill">
            <a:extLst>
              <a:ext uri="{FF2B5EF4-FFF2-40B4-BE49-F238E27FC236}">
                <a16:creationId xmlns:a16="http://schemas.microsoft.com/office/drawing/2014/main" id="{583BDF9A-5F34-47F6-B3C7-93713F383BF5}"/>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031533" y="4176347"/>
            <a:ext cx="457200" cy="457200"/>
          </a:xfrm>
          <a:prstGeom prst="rect">
            <a:avLst/>
          </a:prstGeom>
        </p:spPr>
      </p:pic>
      <p:pic>
        <p:nvPicPr>
          <p:cNvPr id="41" name="Graphic 40" descr="Badge 6 with solid fill">
            <a:extLst>
              <a:ext uri="{FF2B5EF4-FFF2-40B4-BE49-F238E27FC236}">
                <a16:creationId xmlns:a16="http://schemas.microsoft.com/office/drawing/2014/main" id="{0FE4DFC4-1B56-437A-8AD0-0444989C34E4}"/>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058279" y="4355157"/>
            <a:ext cx="457200" cy="457200"/>
          </a:xfrm>
          <a:prstGeom prst="rect">
            <a:avLst/>
          </a:prstGeom>
        </p:spPr>
      </p:pic>
    </p:spTree>
    <p:extLst>
      <p:ext uri="{BB962C8B-B14F-4D97-AF65-F5344CB8AC3E}">
        <p14:creationId xmlns:p14="http://schemas.microsoft.com/office/powerpoint/2010/main" val="2765912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ABB3-9D8A-7AD1-EEE9-9393D2A26DA9}"/>
              </a:ext>
            </a:extLst>
          </p:cNvPr>
          <p:cNvSpPr>
            <a:spLocks noGrp="1"/>
          </p:cNvSpPr>
          <p:nvPr>
            <p:ph type="title"/>
          </p:nvPr>
        </p:nvSpPr>
        <p:spPr>
          <a:xfrm>
            <a:off x="1066800" y="196280"/>
            <a:ext cx="10058400" cy="1371600"/>
          </a:xfrm>
        </p:spPr>
        <p:txBody>
          <a:bodyPr>
            <a:normAutofit/>
          </a:bodyPr>
          <a:lstStyle/>
          <a:p>
            <a:r>
              <a:rPr lang="en-US" b="1" i="0" dirty="0">
                <a:latin typeface="Abadi" panose="020B0604020104020204" pitchFamily="34" charset="0"/>
              </a:rPr>
              <a:t>Examples of our library workshops</a:t>
            </a:r>
          </a:p>
        </p:txBody>
      </p:sp>
      <p:sp>
        <p:nvSpPr>
          <p:cNvPr id="3" name="TextBox 2">
            <a:extLst>
              <a:ext uri="{FF2B5EF4-FFF2-40B4-BE49-F238E27FC236}">
                <a16:creationId xmlns:a16="http://schemas.microsoft.com/office/drawing/2014/main" id="{626D8315-ADF0-8EC6-1B2F-1D0E7959A66A}"/>
              </a:ext>
            </a:extLst>
          </p:cNvPr>
          <p:cNvSpPr txBox="1"/>
          <p:nvPr/>
        </p:nvSpPr>
        <p:spPr>
          <a:xfrm>
            <a:off x="533401" y="1828800"/>
            <a:ext cx="3287486" cy="830997"/>
          </a:xfrm>
          <a:custGeom>
            <a:avLst/>
            <a:gdLst>
              <a:gd name="connsiteX0" fmla="*/ 0 w 3287486"/>
              <a:gd name="connsiteY0" fmla="*/ 0 h 830997"/>
              <a:gd name="connsiteX1" fmla="*/ 613664 w 3287486"/>
              <a:gd name="connsiteY1" fmla="*/ 0 h 830997"/>
              <a:gd name="connsiteX2" fmla="*/ 1062954 w 3287486"/>
              <a:gd name="connsiteY2" fmla="*/ 0 h 830997"/>
              <a:gd name="connsiteX3" fmla="*/ 1577993 w 3287486"/>
              <a:gd name="connsiteY3" fmla="*/ 0 h 830997"/>
              <a:gd name="connsiteX4" fmla="*/ 2158782 w 3287486"/>
              <a:gd name="connsiteY4" fmla="*/ 0 h 830997"/>
              <a:gd name="connsiteX5" fmla="*/ 2608072 w 3287486"/>
              <a:gd name="connsiteY5" fmla="*/ 0 h 830997"/>
              <a:gd name="connsiteX6" fmla="*/ 3287486 w 3287486"/>
              <a:gd name="connsiteY6" fmla="*/ 0 h 830997"/>
              <a:gd name="connsiteX7" fmla="*/ 3287486 w 3287486"/>
              <a:gd name="connsiteY7" fmla="*/ 415499 h 830997"/>
              <a:gd name="connsiteX8" fmla="*/ 3287486 w 3287486"/>
              <a:gd name="connsiteY8" fmla="*/ 830997 h 830997"/>
              <a:gd name="connsiteX9" fmla="*/ 2706697 w 3287486"/>
              <a:gd name="connsiteY9" fmla="*/ 830997 h 830997"/>
              <a:gd name="connsiteX10" fmla="*/ 2093033 w 3287486"/>
              <a:gd name="connsiteY10" fmla="*/ 830997 h 830997"/>
              <a:gd name="connsiteX11" fmla="*/ 1512244 w 3287486"/>
              <a:gd name="connsiteY11" fmla="*/ 830997 h 830997"/>
              <a:gd name="connsiteX12" fmla="*/ 964329 w 3287486"/>
              <a:gd name="connsiteY12" fmla="*/ 830997 h 830997"/>
              <a:gd name="connsiteX13" fmla="*/ 0 w 3287486"/>
              <a:gd name="connsiteY13" fmla="*/ 830997 h 830997"/>
              <a:gd name="connsiteX14" fmla="*/ 0 w 3287486"/>
              <a:gd name="connsiteY14" fmla="*/ 398879 h 830997"/>
              <a:gd name="connsiteX15" fmla="*/ 0 w 3287486"/>
              <a:gd name="connsiteY15"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7486" h="830997" extrusionOk="0">
                <a:moveTo>
                  <a:pt x="0" y="0"/>
                </a:moveTo>
                <a:cubicBezTo>
                  <a:pt x="202051" y="-54829"/>
                  <a:pt x="357759" y="20654"/>
                  <a:pt x="613664" y="0"/>
                </a:cubicBezTo>
                <a:cubicBezTo>
                  <a:pt x="869569" y="-20654"/>
                  <a:pt x="959330" y="40323"/>
                  <a:pt x="1062954" y="0"/>
                </a:cubicBezTo>
                <a:cubicBezTo>
                  <a:pt x="1166578" y="-40323"/>
                  <a:pt x="1464496" y="1658"/>
                  <a:pt x="1577993" y="0"/>
                </a:cubicBezTo>
                <a:cubicBezTo>
                  <a:pt x="1691490" y="-1658"/>
                  <a:pt x="1911213" y="54829"/>
                  <a:pt x="2158782" y="0"/>
                </a:cubicBezTo>
                <a:cubicBezTo>
                  <a:pt x="2406351" y="-54829"/>
                  <a:pt x="2423905" y="1463"/>
                  <a:pt x="2608072" y="0"/>
                </a:cubicBezTo>
                <a:cubicBezTo>
                  <a:pt x="2792239" y="-1463"/>
                  <a:pt x="2955078" y="39954"/>
                  <a:pt x="3287486" y="0"/>
                </a:cubicBezTo>
                <a:cubicBezTo>
                  <a:pt x="3313697" y="170953"/>
                  <a:pt x="3252334" y="308328"/>
                  <a:pt x="3287486" y="415499"/>
                </a:cubicBezTo>
                <a:cubicBezTo>
                  <a:pt x="3322638" y="522670"/>
                  <a:pt x="3268598" y="658476"/>
                  <a:pt x="3287486" y="830997"/>
                </a:cubicBezTo>
                <a:cubicBezTo>
                  <a:pt x="3156752" y="854049"/>
                  <a:pt x="2873770" y="821790"/>
                  <a:pt x="2706697" y="830997"/>
                </a:cubicBezTo>
                <a:cubicBezTo>
                  <a:pt x="2539624" y="840204"/>
                  <a:pt x="2363495" y="805264"/>
                  <a:pt x="2093033" y="830997"/>
                </a:cubicBezTo>
                <a:cubicBezTo>
                  <a:pt x="1822571" y="856730"/>
                  <a:pt x="1717738" y="810072"/>
                  <a:pt x="1512244" y="830997"/>
                </a:cubicBezTo>
                <a:cubicBezTo>
                  <a:pt x="1306750" y="851922"/>
                  <a:pt x="1133515" y="772815"/>
                  <a:pt x="964329" y="830997"/>
                </a:cubicBezTo>
                <a:cubicBezTo>
                  <a:pt x="795143" y="889179"/>
                  <a:pt x="378227" y="763170"/>
                  <a:pt x="0" y="830997"/>
                </a:cubicBezTo>
                <a:cubicBezTo>
                  <a:pt x="-22649" y="682126"/>
                  <a:pt x="37698" y="564666"/>
                  <a:pt x="0" y="398879"/>
                </a:cubicBezTo>
                <a:cubicBezTo>
                  <a:pt x="-37698" y="233092"/>
                  <a:pt x="5212" y="136546"/>
                  <a:pt x="0" y="0"/>
                </a:cubicBezTo>
                <a:close/>
              </a:path>
            </a:pathLst>
          </a:custGeom>
          <a:noFill/>
          <a:ln w="38100">
            <a:solidFill>
              <a:schemeClr val="bg1">
                <a:lumMod val="50000"/>
              </a:schemeClr>
            </a:solidFill>
            <a:extLst>
              <a:ext uri="{C807C97D-BFC1-408E-A445-0C87EB9F89A2}">
                <ask:lineSketchStyleProps xmlns:ask="http://schemas.microsoft.com/office/drawing/2018/sketchyshapes" sd="346791441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Curating Your Citation Count using EndNote</a:t>
            </a:r>
          </a:p>
        </p:txBody>
      </p:sp>
      <p:sp>
        <p:nvSpPr>
          <p:cNvPr id="4" name="TextBox 3">
            <a:extLst>
              <a:ext uri="{FF2B5EF4-FFF2-40B4-BE49-F238E27FC236}">
                <a16:creationId xmlns:a16="http://schemas.microsoft.com/office/drawing/2014/main" id="{BC4D99BF-21E9-E34C-4086-8EDB32387F2A}"/>
              </a:ext>
            </a:extLst>
          </p:cNvPr>
          <p:cNvSpPr txBox="1"/>
          <p:nvPr/>
        </p:nvSpPr>
        <p:spPr>
          <a:xfrm>
            <a:off x="1053193" y="2979449"/>
            <a:ext cx="3287486" cy="1200329"/>
          </a:xfrm>
          <a:custGeom>
            <a:avLst/>
            <a:gdLst>
              <a:gd name="connsiteX0" fmla="*/ 0 w 3287486"/>
              <a:gd name="connsiteY0" fmla="*/ 0 h 1200329"/>
              <a:gd name="connsiteX1" fmla="*/ 613664 w 3287486"/>
              <a:gd name="connsiteY1" fmla="*/ 0 h 1200329"/>
              <a:gd name="connsiteX2" fmla="*/ 1062954 w 3287486"/>
              <a:gd name="connsiteY2" fmla="*/ 0 h 1200329"/>
              <a:gd name="connsiteX3" fmla="*/ 1577993 w 3287486"/>
              <a:gd name="connsiteY3" fmla="*/ 0 h 1200329"/>
              <a:gd name="connsiteX4" fmla="*/ 2158782 w 3287486"/>
              <a:gd name="connsiteY4" fmla="*/ 0 h 1200329"/>
              <a:gd name="connsiteX5" fmla="*/ 2608072 w 3287486"/>
              <a:gd name="connsiteY5" fmla="*/ 0 h 1200329"/>
              <a:gd name="connsiteX6" fmla="*/ 3287486 w 3287486"/>
              <a:gd name="connsiteY6" fmla="*/ 0 h 1200329"/>
              <a:gd name="connsiteX7" fmla="*/ 3287486 w 3287486"/>
              <a:gd name="connsiteY7" fmla="*/ 400110 h 1200329"/>
              <a:gd name="connsiteX8" fmla="*/ 3287486 w 3287486"/>
              <a:gd name="connsiteY8" fmla="*/ 776213 h 1200329"/>
              <a:gd name="connsiteX9" fmla="*/ 3287486 w 3287486"/>
              <a:gd name="connsiteY9" fmla="*/ 1200329 h 1200329"/>
              <a:gd name="connsiteX10" fmla="*/ 2739572 w 3287486"/>
              <a:gd name="connsiteY10" fmla="*/ 1200329 h 1200329"/>
              <a:gd name="connsiteX11" fmla="*/ 2158782 w 3287486"/>
              <a:gd name="connsiteY11" fmla="*/ 1200329 h 1200329"/>
              <a:gd name="connsiteX12" fmla="*/ 1610868 w 3287486"/>
              <a:gd name="connsiteY12" fmla="*/ 1200329 h 1200329"/>
              <a:gd name="connsiteX13" fmla="*/ 1062954 w 3287486"/>
              <a:gd name="connsiteY13" fmla="*/ 1200329 h 1200329"/>
              <a:gd name="connsiteX14" fmla="*/ 0 w 3287486"/>
              <a:gd name="connsiteY14" fmla="*/ 1200329 h 1200329"/>
              <a:gd name="connsiteX15" fmla="*/ 0 w 3287486"/>
              <a:gd name="connsiteY15" fmla="*/ 812223 h 1200329"/>
              <a:gd name="connsiteX16" fmla="*/ 0 w 3287486"/>
              <a:gd name="connsiteY16" fmla="*/ 436120 h 1200329"/>
              <a:gd name="connsiteX17" fmla="*/ 0 w 3287486"/>
              <a:gd name="connsiteY1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87486" h="1200329" extrusionOk="0">
                <a:moveTo>
                  <a:pt x="0" y="0"/>
                </a:moveTo>
                <a:cubicBezTo>
                  <a:pt x="202051" y="-54829"/>
                  <a:pt x="357759" y="20654"/>
                  <a:pt x="613664" y="0"/>
                </a:cubicBezTo>
                <a:cubicBezTo>
                  <a:pt x="869569" y="-20654"/>
                  <a:pt x="959330" y="40323"/>
                  <a:pt x="1062954" y="0"/>
                </a:cubicBezTo>
                <a:cubicBezTo>
                  <a:pt x="1166578" y="-40323"/>
                  <a:pt x="1464496" y="1658"/>
                  <a:pt x="1577993" y="0"/>
                </a:cubicBezTo>
                <a:cubicBezTo>
                  <a:pt x="1691490" y="-1658"/>
                  <a:pt x="1911213" y="54829"/>
                  <a:pt x="2158782" y="0"/>
                </a:cubicBezTo>
                <a:cubicBezTo>
                  <a:pt x="2406351" y="-54829"/>
                  <a:pt x="2423905" y="1463"/>
                  <a:pt x="2608072" y="0"/>
                </a:cubicBezTo>
                <a:cubicBezTo>
                  <a:pt x="2792239" y="-1463"/>
                  <a:pt x="2955078" y="39954"/>
                  <a:pt x="3287486" y="0"/>
                </a:cubicBezTo>
                <a:cubicBezTo>
                  <a:pt x="3305470" y="177290"/>
                  <a:pt x="3287124" y="240752"/>
                  <a:pt x="3287486" y="400110"/>
                </a:cubicBezTo>
                <a:cubicBezTo>
                  <a:pt x="3287848" y="559468"/>
                  <a:pt x="3279268" y="626206"/>
                  <a:pt x="3287486" y="776213"/>
                </a:cubicBezTo>
                <a:cubicBezTo>
                  <a:pt x="3295704" y="926220"/>
                  <a:pt x="3283976" y="1060347"/>
                  <a:pt x="3287486" y="1200329"/>
                </a:cubicBezTo>
                <a:cubicBezTo>
                  <a:pt x="3149706" y="1206752"/>
                  <a:pt x="2885422" y="1172934"/>
                  <a:pt x="2739572" y="1200329"/>
                </a:cubicBezTo>
                <a:cubicBezTo>
                  <a:pt x="2593722" y="1227724"/>
                  <a:pt x="2366220" y="1182233"/>
                  <a:pt x="2158782" y="1200329"/>
                </a:cubicBezTo>
                <a:cubicBezTo>
                  <a:pt x="1951344" y="1218425"/>
                  <a:pt x="1776970" y="1136508"/>
                  <a:pt x="1610868" y="1200329"/>
                </a:cubicBezTo>
                <a:cubicBezTo>
                  <a:pt x="1444766" y="1264150"/>
                  <a:pt x="1226874" y="1162608"/>
                  <a:pt x="1062954" y="1200329"/>
                </a:cubicBezTo>
                <a:cubicBezTo>
                  <a:pt x="899034" y="1238050"/>
                  <a:pt x="433089" y="1172550"/>
                  <a:pt x="0" y="1200329"/>
                </a:cubicBezTo>
                <a:cubicBezTo>
                  <a:pt x="-41688" y="1010262"/>
                  <a:pt x="30502" y="894914"/>
                  <a:pt x="0" y="812223"/>
                </a:cubicBezTo>
                <a:cubicBezTo>
                  <a:pt x="-30502" y="729532"/>
                  <a:pt x="27286" y="602729"/>
                  <a:pt x="0" y="436120"/>
                </a:cubicBezTo>
                <a:cubicBezTo>
                  <a:pt x="-27286" y="269511"/>
                  <a:pt x="42896" y="90990"/>
                  <a:pt x="0" y="0"/>
                </a:cubicBezTo>
                <a:close/>
              </a:path>
            </a:pathLst>
          </a:custGeom>
          <a:noFill/>
          <a:ln w="38100">
            <a:solidFill>
              <a:schemeClr val="bg1">
                <a:lumMod val="50000"/>
              </a:schemeClr>
            </a:solidFill>
            <a:extLst>
              <a:ext uri="{C807C97D-BFC1-408E-A445-0C87EB9F89A2}">
                <ask:lineSketchStyleProps xmlns:ask="http://schemas.microsoft.com/office/drawing/2018/sketchyshapes" sd="346791441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Using Zotero for Citation Management and Research Metrics</a:t>
            </a:r>
          </a:p>
        </p:txBody>
      </p:sp>
      <p:sp>
        <p:nvSpPr>
          <p:cNvPr id="5" name="TextBox 4">
            <a:extLst>
              <a:ext uri="{FF2B5EF4-FFF2-40B4-BE49-F238E27FC236}">
                <a16:creationId xmlns:a16="http://schemas.microsoft.com/office/drawing/2014/main" id="{9D1215B5-3BFC-77C9-1A3B-6E4E91F11BCB}"/>
              </a:ext>
            </a:extLst>
          </p:cNvPr>
          <p:cNvSpPr txBox="1"/>
          <p:nvPr/>
        </p:nvSpPr>
        <p:spPr>
          <a:xfrm>
            <a:off x="615044" y="4945796"/>
            <a:ext cx="3124199" cy="830997"/>
          </a:xfrm>
          <a:custGeom>
            <a:avLst/>
            <a:gdLst>
              <a:gd name="connsiteX0" fmla="*/ 0 w 3124199"/>
              <a:gd name="connsiteY0" fmla="*/ 0 h 830997"/>
              <a:gd name="connsiteX1" fmla="*/ 583184 w 3124199"/>
              <a:gd name="connsiteY1" fmla="*/ 0 h 830997"/>
              <a:gd name="connsiteX2" fmla="*/ 1010158 w 3124199"/>
              <a:gd name="connsiteY2" fmla="*/ 0 h 830997"/>
              <a:gd name="connsiteX3" fmla="*/ 1499616 w 3124199"/>
              <a:gd name="connsiteY3" fmla="*/ 0 h 830997"/>
              <a:gd name="connsiteX4" fmla="*/ 2051557 w 3124199"/>
              <a:gd name="connsiteY4" fmla="*/ 0 h 830997"/>
              <a:gd name="connsiteX5" fmla="*/ 2478531 w 3124199"/>
              <a:gd name="connsiteY5" fmla="*/ 0 h 830997"/>
              <a:gd name="connsiteX6" fmla="*/ 3124199 w 3124199"/>
              <a:gd name="connsiteY6" fmla="*/ 0 h 830997"/>
              <a:gd name="connsiteX7" fmla="*/ 3124199 w 3124199"/>
              <a:gd name="connsiteY7" fmla="*/ 415499 h 830997"/>
              <a:gd name="connsiteX8" fmla="*/ 3124199 w 3124199"/>
              <a:gd name="connsiteY8" fmla="*/ 830997 h 830997"/>
              <a:gd name="connsiteX9" fmla="*/ 2572257 w 3124199"/>
              <a:gd name="connsiteY9" fmla="*/ 830997 h 830997"/>
              <a:gd name="connsiteX10" fmla="*/ 1989073 w 3124199"/>
              <a:gd name="connsiteY10" fmla="*/ 830997 h 830997"/>
              <a:gd name="connsiteX11" fmla="*/ 1437132 w 3124199"/>
              <a:gd name="connsiteY11" fmla="*/ 830997 h 830997"/>
              <a:gd name="connsiteX12" fmla="*/ 916432 w 3124199"/>
              <a:gd name="connsiteY12" fmla="*/ 830997 h 830997"/>
              <a:gd name="connsiteX13" fmla="*/ 0 w 3124199"/>
              <a:gd name="connsiteY13" fmla="*/ 830997 h 830997"/>
              <a:gd name="connsiteX14" fmla="*/ 0 w 3124199"/>
              <a:gd name="connsiteY14" fmla="*/ 398879 h 830997"/>
              <a:gd name="connsiteX15" fmla="*/ 0 w 3124199"/>
              <a:gd name="connsiteY15"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24199" h="830997" extrusionOk="0">
                <a:moveTo>
                  <a:pt x="0" y="0"/>
                </a:moveTo>
                <a:cubicBezTo>
                  <a:pt x="162952" y="-52390"/>
                  <a:pt x="334373" y="49671"/>
                  <a:pt x="583184" y="0"/>
                </a:cubicBezTo>
                <a:cubicBezTo>
                  <a:pt x="831995" y="-49671"/>
                  <a:pt x="871788" y="29173"/>
                  <a:pt x="1010158" y="0"/>
                </a:cubicBezTo>
                <a:cubicBezTo>
                  <a:pt x="1148528" y="-29173"/>
                  <a:pt x="1269741" y="23810"/>
                  <a:pt x="1499616" y="0"/>
                </a:cubicBezTo>
                <a:cubicBezTo>
                  <a:pt x="1729491" y="-23810"/>
                  <a:pt x="1873714" y="45403"/>
                  <a:pt x="2051557" y="0"/>
                </a:cubicBezTo>
                <a:cubicBezTo>
                  <a:pt x="2229400" y="-45403"/>
                  <a:pt x="2337980" y="47115"/>
                  <a:pt x="2478531" y="0"/>
                </a:cubicBezTo>
                <a:cubicBezTo>
                  <a:pt x="2619082" y="-47115"/>
                  <a:pt x="2806139" y="35729"/>
                  <a:pt x="3124199" y="0"/>
                </a:cubicBezTo>
                <a:cubicBezTo>
                  <a:pt x="3150410" y="170953"/>
                  <a:pt x="3089047" y="308328"/>
                  <a:pt x="3124199" y="415499"/>
                </a:cubicBezTo>
                <a:cubicBezTo>
                  <a:pt x="3159351" y="522670"/>
                  <a:pt x="3105311" y="658476"/>
                  <a:pt x="3124199" y="830997"/>
                </a:cubicBezTo>
                <a:cubicBezTo>
                  <a:pt x="2917116" y="846410"/>
                  <a:pt x="2699781" y="786854"/>
                  <a:pt x="2572257" y="830997"/>
                </a:cubicBezTo>
                <a:cubicBezTo>
                  <a:pt x="2444733" y="875140"/>
                  <a:pt x="2116351" y="822089"/>
                  <a:pt x="1989073" y="830997"/>
                </a:cubicBezTo>
                <a:cubicBezTo>
                  <a:pt x="1861795" y="839905"/>
                  <a:pt x="1697738" y="794575"/>
                  <a:pt x="1437132" y="830997"/>
                </a:cubicBezTo>
                <a:cubicBezTo>
                  <a:pt x="1176526" y="867419"/>
                  <a:pt x="1034422" y="773577"/>
                  <a:pt x="916432" y="830997"/>
                </a:cubicBezTo>
                <a:cubicBezTo>
                  <a:pt x="798442" y="888417"/>
                  <a:pt x="326567" y="784055"/>
                  <a:pt x="0" y="830997"/>
                </a:cubicBezTo>
                <a:cubicBezTo>
                  <a:pt x="-22649" y="682126"/>
                  <a:pt x="37698" y="564666"/>
                  <a:pt x="0" y="398879"/>
                </a:cubicBezTo>
                <a:cubicBezTo>
                  <a:pt x="-37698" y="233092"/>
                  <a:pt x="5212" y="136546"/>
                  <a:pt x="0" y="0"/>
                </a:cubicBezTo>
                <a:close/>
              </a:path>
            </a:pathLst>
          </a:custGeom>
          <a:noFill/>
          <a:ln w="38100">
            <a:solidFill>
              <a:schemeClr val="bg1">
                <a:lumMod val="50000"/>
              </a:schemeClr>
            </a:solidFill>
            <a:extLst>
              <a:ext uri="{C807C97D-BFC1-408E-A445-0C87EB9F89A2}">
                <ask:lineSketchStyleProps xmlns:ask="http://schemas.microsoft.com/office/drawing/2018/sketchyshapes" sd="346791441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Establishing an Author’s Identity</a:t>
            </a:r>
          </a:p>
        </p:txBody>
      </p:sp>
      <p:sp>
        <p:nvSpPr>
          <p:cNvPr id="6" name="TextBox 5">
            <a:extLst>
              <a:ext uri="{FF2B5EF4-FFF2-40B4-BE49-F238E27FC236}">
                <a16:creationId xmlns:a16="http://schemas.microsoft.com/office/drawing/2014/main" id="{BC46B669-9DC2-2E61-7D98-63671F324D32}"/>
              </a:ext>
            </a:extLst>
          </p:cNvPr>
          <p:cNvSpPr txBox="1"/>
          <p:nvPr/>
        </p:nvSpPr>
        <p:spPr>
          <a:xfrm>
            <a:off x="7571014" y="3372461"/>
            <a:ext cx="2721428" cy="1200329"/>
          </a:xfrm>
          <a:custGeom>
            <a:avLst/>
            <a:gdLst>
              <a:gd name="connsiteX0" fmla="*/ 0 w 2721428"/>
              <a:gd name="connsiteY0" fmla="*/ 0 h 1200329"/>
              <a:gd name="connsiteX1" fmla="*/ 598714 w 2721428"/>
              <a:gd name="connsiteY1" fmla="*/ 0 h 1200329"/>
              <a:gd name="connsiteX2" fmla="*/ 1061357 w 2721428"/>
              <a:gd name="connsiteY2" fmla="*/ 0 h 1200329"/>
              <a:gd name="connsiteX3" fmla="*/ 1578428 w 2721428"/>
              <a:gd name="connsiteY3" fmla="*/ 0 h 1200329"/>
              <a:gd name="connsiteX4" fmla="*/ 2149928 w 2721428"/>
              <a:gd name="connsiteY4" fmla="*/ 0 h 1200329"/>
              <a:gd name="connsiteX5" fmla="*/ 2721428 w 2721428"/>
              <a:gd name="connsiteY5" fmla="*/ 0 h 1200329"/>
              <a:gd name="connsiteX6" fmla="*/ 2721428 w 2721428"/>
              <a:gd name="connsiteY6" fmla="*/ 400110 h 1200329"/>
              <a:gd name="connsiteX7" fmla="*/ 2721428 w 2721428"/>
              <a:gd name="connsiteY7" fmla="*/ 764209 h 1200329"/>
              <a:gd name="connsiteX8" fmla="*/ 2721428 w 2721428"/>
              <a:gd name="connsiteY8" fmla="*/ 1200329 h 1200329"/>
              <a:gd name="connsiteX9" fmla="*/ 2149928 w 2721428"/>
              <a:gd name="connsiteY9" fmla="*/ 1200329 h 1200329"/>
              <a:gd name="connsiteX10" fmla="*/ 1551214 w 2721428"/>
              <a:gd name="connsiteY10" fmla="*/ 1200329 h 1200329"/>
              <a:gd name="connsiteX11" fmla="*/ 979714 w 2721428"/>
              <a:gd name="connsiteY11" fmla="*/ 1200329 h 1200329"/>
              <a:gd name="connsiteX12" fmla="*/ 0 w 2721428"/>
              <a:gd name="connsiteY12" fmla="*/ 1200329 h 1200329"/>
              <a:gd name="connsiteX13" fmla="*/ 0 w 2721428"/>
              <a:gd name="connsiteY13" fmla="*/ 800219 h 1200329"/>
              <a:gd name="connsiteX14" fmla="*/ 0 w 2721428"/>
              <a:gd name="connsiteY14" fmla="*/ 376103 h 1200329"/>
              <a:gd name="connsiteX15" fmla="*/ 0 w 2721428"/>
              <a:gd name="connsiteY1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1428" h="1200329" extrusionOk="0">
                <a:moveTo>
                  <a:pt x="0" y="0"/>
                </a:moveTo>
                <a:cubicBezTo>
                  <a:pt x="284805" y="-45789"/>
                  <a:pt x="350065" y="31465"/>
                  <a:pt x="598714" y="0"/>
                </a:cubicBezTo>
                <a:cubicBezTo>
                  <a:pt x="847363" y="-31465"/>
                  <a:pt x="918609" y="41532"/>
                  <a:pt x="1061357" y="0"/>
                </a:cubicBezTo>
                <a:cubicBezTo>
                  <a:pt x="1204105" y="-41532"/>
                  <a:pt x="1405134" y="34331"/>
                  <a:pt x="1578428" y="0"/>
                </a:cubicBezTo>
                <a:cubicBezTo>
                  <a:pt x="1751722" y="-34331"/>
                  <a:pt x="1869509" y="42124"/>
                  <a:pt x="2149928" y="0"/>
                </a:cubicBezTo>
                <a:cubicBezTo>
                  <a:pt x="2430347" y="-42124"/>
                  <a:pt x="2454945" y="37453"/>
                  <a:pt x="2721428" y="0"/>
                </a:cubicBezTo>
                <a:cubicBezTo>
                  <a:pt x="2767126" y="173238"/>
                  <a:pt x="2719702" y="258942"/>
                  <a:pt x="2721428" y="400110"/>
                </a:cubicBezTo>
                <a:cubicBezTo>
                  <a:pt x="2723154" y="541278"/>
                  <a:pt x="2701844" y="686512"/>
                  <a:pt x="2721428" y="764209"/>
                </a:cubicBezTo>
                <a:cubicBezTo>
                  <a:pt x="2741012" y="841906"/>
                  <a:pt x="2673534" y="1078916"/>
                  <a:pt x="2721428" y="1200329"/>
                </a:cubicBezTo>
                <a:cubicBezTo>
                  <a:pt x="2531405" y="1256219"/>
                  <a:pt x="2266132" y="1181972"/>
                  <a:pt x="2149928" y="1200329"/>
                </a:cubicBezTo>
                <a:cubicBezTo>
                  <a:pt x="2033724" y="1218686"/>
                  <a:pt x="1781201" y="1132580"/>
                  <a:pt x="1551214" y="1200329"/>
                </a:cubicBezTo>
                <a:cubicBezTo>
                  <a:pt x="1321227" y="1268078"/>
                  <a:pt x="1130676" y="1165848"/>
                  <a:pt x="979714" y="1200329"/>
                </a:cubicBezTo>
                <a:cubicBezTo>
                  <a:pt x="828752" y="1234810"/>
                  <a:pt x="487806" y="1185115"/>
                  <a:pt x="0" y="1200329"/>
                </a:cubicBezTo>
                <a:cubicBezTo>
                  <a:pt x="-42871" y="1016626"/>
                  <a:pt x="26198" y="989413"/>
                  <a:pt x="0" y="800219"/>
                </a:cubicBezTo>
                <a:cubicBezTo>
                  <a:pt x="-26198" y="611025"/>
                  <a:pt x="14852" y="505577"/>
                  <a:pt x="0" y="376103"/>
                </a:cubicBezTo>
                <a:cubicBezTo>
                  <a:pt x="-14852" y="246629"/>
                  <a:pt x="28417" y="148014"/>
                  <a:pt x="0" y="0"/>
                </a:cubicBezTo>
                <a:close/>
              </a:path>
            </a:pathLst>
          </a:custGeom>
          <a:noFill/>
          <a:ln w="38100">
            <a:solidFill>
              <a:schemeClr val="bg1">
                <a:lumMod val="50000"/>
              </a:schemeClr>
            </a:solidFill>
            <a:extLst>
              <a:ext uri="{C807C97D-BFC1-408E-A445-0C87EB9F89A2}">
                <ask:lineSketchStyleProps xmlns:ask="http://schemas.microsoft.com/office/drawing/2018/sketchyshapes" sd="346791441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Measuring Your Research Impact in Scopus</a:t>
            </a:r>
          </a:p>
        </p:txBody>
      </p:sp>
      <p:sp>
        <p:nvSpPr>
          <p:cNvPr id="7" name="TextBox 6">
            <a:extLst>
              <a:ext uri="{FF2B5EF4-FFF2-40B4-BE49-F238E27FC236}">
                <a16:creationId xmlns:a16="http://schemas.microsoft.com/office/drawing/2014/main" id="{93F5026A-06A1-405F-3EAD-549C6E6C058B}"/>
              </a:ext>
            </a:extLst>
          </p:cNvPr>
          <p:cNvSpPr txBox="1"/>
          <p:nvPr/>
        </p:nvSpPr>
        <p:spPr>
          <a:xfrm>
            <a:off x="4133849" y="4345632"/>
            <a:ext cx="3287486" cy="1200329"/>
          </a:xfrm>
          <a:custGeom>
            <a:avLst/>
            <a:gdLst>
              <a:gd name="connsiteX0" fmla="*/ 0 w 3287486"/>
              <a:gd name="connsiteY0" fmla="*/ 0 h 1200329"/>
              <a:gd name="connsiteX1" fmla="*/ 613664 w 3287486"/>
              <a:gd name="connsiteY1" fmla="*/ 0 h 1200329"/>
              <a:gd name="connsiteX2" fmla="*/ 1062954 w 3287486"/>
              <a:gd name="connsiteY2" fmla="*/ 0 h 1200329"/>
              <a:gd name="connsiteX3" fmla="*/ 1577993 w 3287486"/>
              <a:gd name="connsiteY3" fmla="*/ 0 h 1200329"/>
              <a:gd name="connsiteX4" fmla="*/ 2158782 w 3287486"/>
              <a:gd name="connsiteY4" fmla="*/ 0 h 1200329"/>
              <a:gd name="connsiteX5" fmla="*/ 2608072 w 3287486"/>
              <a:gd name="connsiteY5" fmla="*/ 0 h 1200329"/>
              <a:gd name="connsiteX6" fmla="*/ 3287486 w 3287486"/>
              <a:gd name="connsiteY6" fmla="*/ 0 h 1200329"/>
              <a:gd name="connsiteX7" fmla="*/ 3287486 w 3287486"/>
              <a:gd name="connsiteY7" fmla="*/ 400110 h 1200329"/>
              <a:gd name="connsiteX8" fmla="*/ 3287486 w 3287486"/>
              <a:gd name="connsiteY8" fmla="*/ 776213 h 1200329"/>
              <a:gd name="connsiteX9" fmla="*/ 3287486 w 3287486"/>
              <a:gd name="connsiteY9" fmla="*/ 1200329 h 1200329"/>
              <a:gd name="connsiteX10" fmla="*/ 2739572 w 3287486"/>
              <a:gd name="connsiteY10" fmla="*/ 1200329 h 1200329"/>
              <a:gd name="connsiteX11" fmla="*/ 2158782 w 3287486"/>
              <a:gd name="connsiteY11" fmla="*/ 1200329 h 1200329"/>
              <a:gd name="connsiteX12" fmla="*/ 1610868 w 3287486"/>
              <a:gd name="connsiteY12" fmla="*/ 1200329 h 1200329"/>
              <a:gd name="connsiteX13" fmla="*/ 1062954 w 3287486"/>
              <a:gd name="connsiteY13" fmla="*/ 1200329 h 1200329"/>
              <a:gd name="connsiteX14" fmla="*/ 0 w 3287486"/>
              <a:gd name="connsiteY14" fmla="*/ 1200329 h 1200329"/>
              <a:gd name="connsiteX15" fmla="*/ 0 w 3287486"/>
              <a:gd name="connsiteY15" fmla="*/ 812223 h 1200329"/>
              <a:gd name="connsiteX16" fmla="*/ 0 w 3287486"/>
              <a:gd name="connsiteY16" fmla="*/ 436120 h 1200329"/>
              <a:gd name="connsiteX17" fmla="*/ 0 w 3287486"/>
              <a:gd name="connsiteY1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87486" h="1200329" extrusionOk="0">
                <a:moveTo>
                  <a:pt x="0" y="0"/>
                </a:moveTo>
                <a:cubicBezTo>
                  <a:pt x="202051" y="-54829"/>
                  <a:pt x="357759" y="20654"/>
                  <a:pt x="613664" y="0"/>
                </a:cubicBezTo>
                <a:cubicBezTo>
                  <a:pt x="869569" y="-20654"/>
                  <a:pt x="959330" y="40323"/>
                  <a:pt x="1062954" y="0"/>
                </a:cubicBezTo>
                <a:cubicBezTo>
                  <a:pt x="1166578" y="-40323"/>
                  <a:pt x="1464496" y="1658"/>
                  <a:pt x="1577993" y="0"/>
                </a:cubicBezTo>
                <a:cubicBezTo>
                  <a:pt x="1691490" y="-1658"/>
                  <a:pt x="1911213" y="54829"/>
                  <a:pt x="2158782" y="0"/>
                </a:cubicBezTo>
                <a:cubicBezTo>
                  <a:pt x="2406351" y="-54829"/>
                  <a:pt x="2423905" y="1463"/>
                  <a:pt x="2608072" y="0"/>
                </a:cubicBezTo>
                <a:cubicBezTo>
                  <a:pt x="2792239" y="-1463"/>
                  <a:pt x="2955078" y="39954"/>
                  <a:pt x="3287486" y="0"/>
                </a:cubicBezTo>
                <a:cubicBezTo>
                  <a:pt x="3305470" y="177290"/>
                  <a:pt x="3287124" y="240752"/>
                  <a:pt x="3287486" y="400110"/>
                </a:cubicBezTo>
                <a:cubicBezTo>
                  <a:pt x="3287848" y="559468"/>
                  <a:pt x="3279268" y="626206"/>
                  <a:pt x="3287486" y="776213"/>
                </a:cubicBezTo>
                <a:cubicBezTo>
                  <a:pt x="3295704" y="926220"/>
                  <a:pt x="3283976" y="1060347"/>
                  <a:pt x="3287486" y="1200329"/>
                </a:cubicBezTo>
                <a:cubicBezTo>
                  <a:pt x="3149706" y="1206752"/>
                  <a:pt x="2885422" y="1172934"/>
                  <a:pt x="2739572" y="1200329"/>
                </a:cubicBezTo>
                <a:cubicBezTo>
                  <a:pt x="2593722" y="1227724"/>
                  <a:pt x="2366220" y="1182233"/>
                  <a:pt x="2158782" y="1200329"/>
                </a:cubicBezTo>
                <a:cubicBezTo>
                  <a:pt x="1951344" y="1218425"/>
                  <a:pt x="1776970" y="1136508"/>
                  <a:pt x="1610868" y="1200329"/>
                </a:cubicBezTo>
                <a:cubicBezTo>
                  <a:pt x="1444766" y="1264150"/>
                  <a:pt x="1226874" y="1162608"/>
                  <a:pt x="1062954" y="1200329"/>
                </a:cubicBezTo>
                <a:cubicBezTo>
                  <a:pt x="899034" y="1238050"/>
                  <a:pt x="433089" y="1172550"/>
                  <a:pt x="0" y="1200329"/>
                </a:cubicBezTo>
                <a:cubicBezTo>
                  <a:pt x="-41688" y="1010262"/>
                  <a:pt x="30502" y="894914"/>
                  <a:pt x="0" y="812223"/>
                </a:cubicBezTo>
                <a:cubicBezTo>
                  <a:pt x="-30502" y="729532"/>
                  <a:pt x="27286" y="602729"/>
                  <a:pt x="0" y="436120"/>
                </a:cubicBezTo>
                <a:cubicBezTo>
                  <a:pt x="-27286" y="269511"/>
                  <a:pt x="42896" y="90990"/>
                  <a:pt x="0" y="0"/>
                </a:cubicBezTo>
                <a:close/>
              </a:path>
            </a:pathLst>
          </a:custGeom>
          <a:noFill/>
          <a:ln w="38100">
            <a:solidFill>
              <a:schemeClr val="bg1">
                <a:lumMod val="50000"/>
              </a:schemeClr>
            </a:solidFill>
            <a:extLst>
              <a:ext uri="{C807C97D-BFC1-408E-A445-0C87EB9F89A2}">
                <ask:lineSketchStyleProps xmlns:ask="http://schemas.microsoft.com/office/drawing/2018/sketchyshapes" sd="346791441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Using </a:t>
            </a:r>
            <a:r>
              <a:rPr kumimoji="0" lang="en-US" sz="2400" b="1" i="0" u="none" strike="noStrike" kern="1200" cap="none" spc="0" normalizeH="0" baseline="0" noProof="0" dirty="0" err="1">
                <a:ln>
                  <a:noFill/>
                </a:ln>
                <a:solidFill>
                  <a:prstClr val="black"/>
                </a:solidFill>
                <a:effectLst/>
                <a:uLnTx/>
                <a:uFillTx/>
                <a:latin typeface="Amasis MT Pro Medium" panose="02040604050005020304" pitchFamily="18" charset="0"/>
                <a:ea typeface="+mn-ea"/>
                <a:cs typeface="+mn-cs"/>
              </a:rPr>
              <a:t>VOSviewer</a:t>
            </a:r>
            <a:r>
              <a:rPr kumimoji="0" lang="en-US" sz="24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 to Visualize Citation Network</a:t>
            </a:r>
          </a:p>
        </p:txBody>
      </p:sp>
      <p:sp>
        <p:nvSpPr>
          <p:cNvPr id="8" name="TextBox 7">
            <a:extLst>
              <a:ext uri="{FF2B5EF4-FFF2-40B4-BE49-F238E27FC236}">
                <a16:creationId xmlns:a16="http://schemas.microsoft.com/office/drawing/2014/main" id="{99A1B302-089C-5AA2-E2DC-B208CC4F4A0A}"/>
              </a:ext>
            </a:extLst>
          </p:cNvPr>
          <p:cNvSpPr txBox="1"/>
          <p:nvPr/>
        </p:nvSpPr>
        <p:spPr>
          <a:xfrm>
            <a:off x="7981947" y="1256080"/>
            <a:ext cx="3287486" cy="1569660"/>
          </a:xfrm>
          <a:custGeom>
            <a:avLst/>
            <a:gdLst>
              <a:gd name="connsiteX0" fmla="*/ 0 w 3287486"/>
              <a:gd name="connsiteY0" fmla="*/ 0 h 1569660"/>
              <a:gd name="connsiteX1" fmla="*/ 613664 w 3287486"/>
              <a:gd name="connsiteY1" fmla="*/ 0 h 1569660"/>
              <a:gd name="connsiteX2" fmla="*/ 1062954 w 3287486"/>
              <a:gd name="connsiteY2" fmla="*/ 0 h 1569660"/>
              <a:gd name="connsiteX3" fmla="*/ 1577993 w 3287486"/>
              <a:gd name="connsiteY3" fmla="*/ 0 h 1569660"/>
              <a:gd name="connsiteX4" fmla="*/ 2158782 w 3287486"/>
              <a:gd name="connsiteY4" fmla="*/ 0 h 1569660"/>
              <a:gd name="connsiteX5" fmla="*/ 2608072 w 3287486"/>
              <a:gd name="connsiteY5" fmla="*/ 0 h 1569660"/>
              <a:gd name="connsiteX6" fmla="*/ 3287486 w 3287486"/>
              <a:gd name="connsiteY6" fmla="*/ 0 h 1569660"/>
              <a:gd name="connsiteX7" fmla="*/ 3287486 w 3287486"/>
              <a:gd name="connsiteY7" fmla="*/ 523220 h 1569660"/>
              <a:gd name="connsiteX8" fmla="*/ 3287486 w 3287486"/>
              <a:gd name="connsiteY8" fmla="*/ 1015047 h 1569660"/>
              <a:gd name="connsiteX9" fmla="*/ 3287486 w 3287486"/>
              <a:gd name="connsiteY9" fmla="*/ 1569660 h 1569660"/>
              <a:gd name="connsiteX10" fmla="*/ 2739572 w 3287486"/>
              <a:gd name="connsiteY10" fmla="*/ 1569660 h 1569660"/>
              <a:gd name="connsiteX11" fmla="*/ 2158782 w 3287486"/>
              <a:gd name="connsiteY11" fmla="*/ 1569660 h 1569660"/>
              <a:gd name="connsiteX12" fmla="*/ 1610868 w 3287486"/>
              <a:gd name="connsiteY12" fmla="*/ 1569660 h 1569660"/>
              <a:gd name="connsiteX13" fmla="*/ 1062954 w 3287486"/>
              <a:gd name="connsiteY13" fmla="*/ 1569660 h 1569660"/>
              <a:gd name="connsiteX14" fmla="*/ 0 w 3287486"/>
              <a:gd name="connsiteY14" fmla="*/ 1569660 h 1569660"/>
              <a:gd name="connsiteX15" fmla="*/ 0 w 3287486"/>
              <a:gd name="connsiteY15" fmla="*/ 1062137 h 1569660"/>
              <a:gd name="connsiteX16" fmla="*/ 0 w 3287486"/>
              <a:gd name="connsiteY16" fmla="*/ 570310 h 1569660"/>
              <a:gd name="connsiteX17" fmla="*/ 0 w 3287486"/>
              <a:gd name="connsiteY17"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87486" h="1569660" extrusionOk="0">
                <a:moveTo>
                  <a:pt x="0" y="0"/>
                </a:moveTo>
                <a:cubicBezTo>
                  <a:pt x="202051" y="-54829"/>
                  <a:pt x="357759" y="20654"/>
                  <a:pt x="613664" y="0"/>
                </a:cubicBezTo>
                <a:cubicBezTo>
                  <a:pt x="869569" y="-20654"/>
                  <a:pt x="959330" y="40323"/>
                  <a:pt x="1062954" y="0"/>
                </a:cubicBezTo>
                <a:cubicBezTo>
                  <a:pt x="1166578" y="-40323"/>
                  <a:pt x="1464496" y="1658"/>
                  <a:pt x="1577993" y="0"/>
                </a:cubicBezTo>
                <a:cubicBezTo>
                  <a:pt x="1691490" y="-1658"/>
                  <a:pt x="1911213" y="54829"/>
                  <a:pt x="2158782" y="0"/>
                </a:cubicBezTo>
                <a:cubicBezTo>
                  <a:pt x="2406351" y="-54829"/>
                  <a:pt x="2423905" y="1463"/>
                  <a:pt x="2608072" y="0"/>
                </a:cubicBezTo>
                <a:cubicBezTo>
                  <a:pt x="2792239" y="-1463"/>
                  <a:pt x="2955078" y="39954"/>
                  <a:pt x="3287486" y="0"/>
                </a:cubicBezTo>
                <a:cubicBezTo>
                  <a:pt x="3316910" y="119663"/>
                  <a:pt x="3263788" y="319095"/>
                  <a:pt x="3287486" y="523220"/>
                </a:cubicBezTo>
                <a:cubicBezTo>
                  <a:pt x="3311184" y="727345"/>
                  <a:pt x="3237608" y="821962"/>
                  <a:pt x="3287486" y="1015047"/>
                </a:cubicBezTo>
                <a:cubicBezTo>
                  <a:pt x="3337364" y="1208132"/>
                  <a:pt x="3271101" y="1348846"/>
                  <a:pt x="3287486" y="1569660"/>
                </a:cubicBezTo>
                <a:cubicBezTo>
                  <a:pt x="3149706" y="1576083"/>
                  <a:pt x="2885422" y="1542265"/>
                  <a:pt x="2739572" y="1569660"/>
                </a:cubicBezTo>
                <a:cubicBezTo>
                  <a:pt x="2593722" y="1597055"/>
                  <a:pt x="2366220" y="1551564"/>
                  <a:pt x="2158782" y="1569660"/>
                </a:cubicBezTo>
                <a:cubicBezTo>
                  <a:pt x="1951344" y="1587756"/>
                  <a:pt x="1776970" y="1505839"/>
                  <a:pt x="1610868" y="1569660"/>
                </a:cubicBezTo>
                <a:cubicBezTo>
                  <a:pt x="1444766" y="1633481"/>
                  <a:pt x="1226874" y="1531939"/>
                  <a:pt x="1062954" y="1569660"/>
                </a:cubicBezTo>
                <a:cubicBezTo>
                  <a:pt x="899034" y="1607381"/>
                  <a:pt x="433089" y="1541881"/>
                  <a:pt x="0" y="1569660"/>
                </a:cubicBezTo>
                <a:cubicBezTo>
                  <a:pt x="-37628" y="1440963"/>
                  <a:pt x="60148" y="1266000"/>
                  <a:pt x="0" y="1062137"/>
                </a:cubicBezTo>
                <a:cubicBezTo>
                  <a:pt x="-60148" y="858274"/>
                  <a:pt x="41172" y="687250"/>
                  <a:pt x="0" y="570310"/>
                </a:cubicBezTo>
                <a:cubicBezTo>
                  <a:pt x="-41172" y="453370"/>
                  <a:pt x="5317" y="195591"/>
                  <a:pt x="0" y="0"/>
                </a:cubicBezTo>
                <a:close/>
              </a:path>
            </a:pathLst>
          </a:custGeom>
          <a:noFill/>
          <a:ln w="38100">
            <a:solidFill>
              <a:schemeClr val="bg1">
                <a:lumMod val="50000"/>
              </a:schemeClr>
            </a:solidFill>
            <a:extLst>
              <a:ext uri="{C807C97D-BFC1-408E-A445-0C87EB9F89A2}">
                <ask:lineSketchStyleProps xmlns:ask="http://schemas.microsoft.com/office/drawing/2018/sketchyshapes" sd="346791441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Tools for Building Literature Review and Measuring Research Impact</a:t>
            </a:r>
          </a:p>
        </p:txBody>
      </p:sp>
      <p:sp>
        <p:nvSpPr>
          <p:cNvPr id="9" name="TextBox 8">
            <a:extLst>
              <a:ext uri="{FF2B5EF4-FFF2-40B4-BE49-F238E27FC236}">
                <a16:creationId xmlns:a16="http://schemas.microsoft.com/office/drawing/2014/main" id="{3B720669-8437-DACE-0618-0E8E4FE6CF13}"/>
              </a:ext>
            </a:extLst>
          </p:cNvPr>
          <p:cNvSpPr txBox="1"/>
          <p:nvPr/>
        </p:nvSpPr>
        <p:spPr>
          <a:xfrm>
            <a:off x="4452257" y="1575505"/>
            <a:ext cx="3287486" cy="1518364"/>
          </a:xfrm>
          <a:custGeom>
            <a:avLst/>
            <a:gdLst>
              <a:gd name="connsiteX0" fmla="*/ 0 w 3287486"/>
              <a:gd name="connsiteY0" fmla="*/ 0 h 1518364"/>
              <a:gd name="connsiteX1" fmla="*/ 613664 w 3287486"/>
              <a:gd name="connsiteY1" fmla="*/ 0 h 1518364"/>
              <a:gd name="connsiteX2" fmla="*/ 1062954 w 3287486"/>
              <a:gd name="connsiteY2" fmla="*/ 0 h 1518364"/>
              <a:gd name="connsiteX3" fmla="*/ 1577993 w 3287486"/>
              <a:gd name="connsiteY3" fmla="*/ 0 h 1518364"/>
              <a:gd name="connsiteX4" fmla="*/ 2158782 w 3287486"/>
              <a:gd name="connsiteY4" fmla="*/ 0 h 1518364"/>
              <a:gd name="connsiteX5" fmla="*/ 2608072 w 3287486"/>
              <a:gd name="connsiteY5" fmla="*/ 0 h 1518364"/>
              <a:gd name="connsiteX6" fmla="*/ 3287486 w 3287486"/>
              <a:gd name="connsiteY6" fmla="*/ 0 h 1518364"/>
              <a:gd name="connsiteX7" fmla="*/ 3287486 w 3287486"/>
              <a:gd name="connsiteY7" fmla="*/ 506121 h 1518364"/>
              <a:gd name="connsiteX8" fmla="*/ 3287486 w 3287486"/>
              <a:gd name="connsiteY8" fmla="*/ 981875 h 1518364"/>
              <a:gd name="connsiteX9" fmla="*/ 3287486 w 3287486"/>
              <a:gd name="connsiteY9" fmla="*/ 1518364 h 1518364"/>
              <a:gd name="connsiteX10" fmla="*/ 2739572 w 3287486"/>
              <a:gd name="connsiteY10" fmla="*/ 1518364 h 1518364"/>
              <a:gd name="connsiteX11" fmla="*/ 2158782 w 3287486"/>
              <a:gd name="connsiteY11" fmla="*/ 1518364 h 1518364"/>
              <a:gd name="connsiteX12" fmla="*/ 1610868 w 3287486"/>
              <a:gd name="connsiteY12" fmla="*/ 1518364 h 1518364"/>
              <a:gd name="connsiteX13" fmla="*/ 1062954 w 3287486"/>
              <a:gd name="connsiteY13" fmla="*/ 1518364 h 1518364"/>
              <a:gd name="connsiteX14" fmla="*/ 0 w 3287486"/>
              <a:gd name="connsiteY14" fmla="*/ 1518364 h 1518364"/>
              <a:gd name="connsiteX15" fmla="*/ 0 w 3287486"/>
              <a:gd name="connsiteY15" fmla="*/ 1027426 h 1518364"/>
              <a:gd name="connsiteX16" fmla="*/ 0 w 3287486"/>
              <a:gd name="connsiteY16" fmla="*/ 551672 h 1518364"/>
              <a:gd name="connsiteX17" fmla="*/ 0 w 3287486"/>
              <a:gd name="connsiteY17" fmla="*/ 0 h 15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87486" h="1518364" extrusionOk="0">
                <a:moveTo>
                  <a:pt x="0" y="0"/>
                </a:moveTo>
                <a:cubicBezTo>
                  <a:pt x="202051" y="-54829"/>
                  <a:pt x="357759" y="20654"/>
                  <a:pt x="613664" y="0"/>
                </a:cubicBezTo>
                <a:cubicBezTo>
                  <a:pt x="869569" y="-20654"/>
                  <a:pt x="959330" y="40323"/>
                  <a:pt x="1062954" y="0"/>
                </a:cubicBezTo>
                <a:cubicBezTo>
                  <a:pt x="1166578" y="-40323"/>
                  <a:pt x="1464496" y="1658"/>
                  <a:pt x="1577993" y="0"/>
                </a:cubicBezTo>
                <a:cubicBezTo>
                  <a:pt x="1691490" y="-1658"/>
                  <a:pt x="1911213" y="54829"/>
                  <a:pt x="2158782" y="0"/>
                </a:cubicBezTo>
                <a:cubicBezTo>
                  <a:pt x="2406351" y="-54829"/>
                  <a:pt x="2423905" y="1463"/>
                  <a:pt x="2608072" y="0"/>
                </a:cubicBezTo>
                <a:cubicBezTo>
                  <a:pt x="2792239" y="-1463"/>
                  <a:pt x="2955078" y="39954"/>
                  <a:pt x="3287486" y="0"/>
                </a:cubicBezTo>
                <a:cubicBezTo>
                  <a:pt x="3309378" y="229221"/>
                  <a:pt x="3228421" y="309356"/>
                  <a:pt x="3287486" y="506121"/>
                </a:cubicBezTo>
                <a:cubicBezTo>
                  <a:pt x="3346551" y="702886"/>
                  <a:pt x="3242810" y="840921"/>
                  <a:pt x="3287486" y="981875"/>
                </a:cubicBezTo>
                <a:cubicBezTo>
                  <a:pt x="3332162" y="1122829"/>
                  <a:pt x="3279399" y="1261847"/>
                  <a:pt x="3287486" y="1518364"/>
                </a:cubicBezTo>
                <a:cubicBezTo>
                  <a:pt x="3149706" y="1524787"/>
                  <a:pt x="2885422" y="1490969"/>
                  <a:pt x="2739572" y="1518364"/>
                </a:cubicBezTo>
                <a:cubicBezTo>
                  <a:pt x="2593722" y="1545759"/>
                  <a:pt x="2366220" y="1500268"/>
                  <a:pt x="2158782" y="1518364"/>
                </a:cubicBezTo>
                <a:cubicBezTo>
                  <a:pt x="1951344" y="1536460"/>
                  <a:pt x="1776970" y="1454543"/>
                  <a:pt x="1610868" y="1518364"/>
                </a:cubicBezTo>
                <a:cubicBezTo>
                  <a:pt x="1444766" y="1582185"/>
                  <a:pt x="1226874" y="1480643"/>
                  <a:pt x="1062954" y="1518364"/>
                </a:cubicBezTo>
                <a:cubicBezTo>
                  <a:pt x="899034" y="1556085"/>
                  <a:pt x="433089" y="1490585"/>
                  <a:pt x="0" y="1518364"/>
                </a:cubicBezTo>
                <a:cubicBezTo>
                  <a:pt x="-11700" y="1344172"/>
                  <a:pt x="49410" y="1164126"/>
                  <a:pt x="0" y="1027426"/>
                </a:cubicBezTo>
                <a:cubicBezTo>
                  <a:pt x="-49410" y="890726"/>
                  <a:pt x="28962" y="658261"/>
                  <a:pt x="0" y="551672"/>
                </a:cubicBezTo>
                <a:cubicBezTo>
                  <a:pt x="-28962" y="445083"/>
                  <a:pt x="15768" y="246168"/>
                  <a:pt x="0" y="0"/>
                </a:cubicBezTo>
                <a:close/>
              </a:path>
            </a:pathLst>
          </a:custGeom>
          <a:noFill/>
          <a:ln w="38100">
            <a:solidFill>
              <a:schemeClr val="bg1">
                <a:lumMod val="50000"/>
              </a:schemeClr>
            </a:solidFill>
            <a:extLst>
              <a:ext uri="{C807C97D-BFC1-408E-A445-0C87EB9F89A2}">
                <ask:lineSketchStyleProps xmlns:ask="http://schemas.microsoft.com/office/drawing/2018/sketchyshapes" sd="346791441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7000"/>
              </a:lnSpc>
              <a:spcBef>
                <a:spcPts val="20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masis MT Pro Medium" panose="02040604050005020304" pitchFamily="18" charset="0"/>
                <a:ea typeface="PMingLiU" panose="02020500000000000000" pitchFamily="18" charset="-120"/>
                <a:cs typeface="Times New Roman" panose="02020603050405020304" pitchFamily="18" charset="0"/>
              </a:rPr>
              <a:t>Beyond Google Scholar and </a:t>
            </a:r>
            <a:r>
              <a:rPr kumimoji="0" lang="en-US" sz="2200" b="1" i="0" u="none" strike="noStrike" kern="1200" cap="none" spc="0" normalizeH="0" baseline="0" noProof="0" dirty="0" err="1">
                <a:ln>
                  <a:noFill/>
                </a:ln>
                <a:solidFill>
                  <a:prstClr val="black"/>
                </a:solidFill>
                <a:effectLst/>
                <a:uLnTx/>
                <a:uFillTx/>
                <a:latin typeface="Amasis MT Pro Medium" panose="02040604050005020304" pitchFamily="18" charset="0"/>
                <a:ea typeface="PMingLiU" panose="02020500000000000000" pitchFamily="18" charset="-120"/>
                <a:cs typeface="Times New Roman" panose="02020603050405020304" pitchFamily="18" charset="0"/>
              </a:rPr>
              <a:t>arXiv</a:t>
            </a:r>
            <a:r>
              <a:rPr kumimoji="0" lang="en-US" sz="2200" b="1" i="0" u="none" strike="noStrike" kern="1200" cap="none" spc="0" normalizeH="0" baseline="0" noProof="0" dirty="0">
                <a:ln>
                  <a:noFill/>
                </a:ln>
                <a:solidFill>
                  <a:prstClr val="black"/>
                </a:solidFill>
                <a:effectLst/>
                <a:uLnTx/>
                <a:uFillTx/>
                <a:latin typeface="Amasis MT Pro Medium" panose="02040604050005020304" pitchFamily="18" charset="0"/>
                <a:ea typeface="PMingLiU" panose="02020500000000000000" pitchFamily="18" charset="-120"/>
                <a:cs typeface="Times New Roman" panose="02020603050405020304" pitchFamily="18" charset="0"/>
              </a:rPr>
              <a:t>: Using Library resources for your research</a:t>
            </a:r>
          </a:p>
        </p:txBody>
      </p:sp>
      <p:sp>
        <p:nvSpPr>
          <p:cNvPr id="10" name="TextBox 9">
            <a:extLst>
              <a:ext uri="{FF2B5EF4-FFF2-40B4-BE49-F238E27FC236}">
                <a16:creationId xmlns:a16="http://schemas.microsoft.com/office/drawing/2014/main" id="{6CF16384-0C71-BD3B-1D31-8DF526F59A45}"/>
              </a:ext>
            </a:extLst>
          </p:cNvPr>
          <p:cNvSpPr txBox="1"/>
          <p:nvPr/>
        </p:nvSpPr>
        <p:spPr>
          <a:xfrm>
            <a:off x="7897584" y="5198751"/>
            <a:ext cx="3287486" cy="1156086"/>
          </a:xfrm>
          <a:custGeom>
            <a:avLst/>
            <a:gdLst>
              <a:gd name="connsiteX0" fmla="*/ 0 w 3287486"/>
              <a:gd name="connsiteY0" fmla="*/ 0 h 1156086"/>
              <a:gd name="connsiteX1" fmla="*/ 613664 w 3287486"/>
              <a:gd name="connsiteY1" fmla="*/ 0 h 1156086"/>
              <a:gd name="connsiteX2" fmla="*/ 1062954 w 3287486"/>
              <a:gd name="connsiteY2" fmla="*/ 0 h 1156086"/>
              <a:gd name="connsiteX3" fmla="*/ 1577993 w 3287486"/>
              <a:gd name="connsiteY3" fmla="*/ 0 h 1156086"/>
              <a:gd name="connsiteX4" fmla="*/ 2158782 w 3287486"/>
              <a:gd name="connsiteY4" fmla="*/ 0 h 1156086"/>
              <a:gd name="connsiteX5" fmla="*/ 2608072 w 3287486"/>
              <a:gd name="connsiteY5" fmla="*/ 0 h 1156086"/>
              <a:gd name="connsiteX6" fmla="*/ 3287486 w 3287486"/>
              <a:gd name="connsiteY6" fmla="*/ 0 h 1156086"/>
              <a:gd name="connsiteX7" fmla="*/ 3287486 w 3287486"/>
              <a:gd name="connsiteY7" fmla="*/ 578043 h 1156086"/>
              <a:gd name="connsiteX8" fmla="*/ 3287486 w 3287486"/>
              <a:gd name="connsiteY8" fmla="*/ 1156086 h 1156086"/>
              <a:gd name="connsiteX9" fmla="*/ 2706697 w 3287486"/>
              <a:gd name="connsiteY9" fmla="*/ 1156086 h 1156086"/>
              <a:gd name="connsiteX10" fmla="*/ 2093033 w 3287486"/>
              <a:gd name="connsiteY10" fmla="*/ 1156086 h 1156086"/>
              <a:gd name="connsiteX11" fmla="*/ 1512244 w 3287486"/>
              <a:gd name="connsiteY11" fmla="*/ 1156086 h 1156086"/>
              <a:gd name="connsiteX12" fmla="*/ 964329 w 3287486"/>
              <a:gd name="connsiteY12" fmla="*/ 1156086 h 1156086"/>
              <a:gd name="connsiteX13" fmla="*/ 0 w 3287486"/>
              <a:gd name="connsiteY13" fmla="*/ 1156086 h 1156086"/>
              <a:gd name="connsiteX14" fmla="*/ 0 w 3287486"/>
              <a:gd name="connsiteY14" fmla="*/ 554921 h 1156086"/>
              <a:gd name="connsiteX15" fmla="*/ 0 w 3287486"/>
              <a:gd name="connsiteY15" fmla="*/ 0 h 115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7486" h="1156086" extrusionOk="0">
                <a:moveTo>
                  <a:pt x="0" y="0"/>
                </a:moveTo>
                <a:cubicBezTo>
                  <a:pt x="202051" y="-54829"/>
                  <a:pt x="357759" y="20654"/>
                  <a:pt x="613664" y="0"/>
                </a:cubicBezTo>
                <a:cubicBezTo>
                  <a:pt x="869569" y="-20654"/>
                  <a:pt x="959330" y="40323"/>
                  <a:pt x="1062954" y="0"/>
                </a:cubicBezTo>
                <a:cubicBezTo>
                  <a:pt x="1166578" y="-40323"/>
                  <a:pt x="1464496" y="1658"/>
                  <a:pt x="1577993" y="0"/>
                </a:cubicBezTo>
                <a:cubicBezTo>
                  <a:pt x="1691490" y="-1658"/>
                  <a:pt x="1911213" y="54829"/>
                  <a:pt x="2158782" y="0"/>
                </a:cubicBezTo>
                <a:cubicBezTo>
                  <a:pt x="2406351" y="-54829"/>
                  <a:pt x="2423905" y="1463"/>
                  <a:pt x="2608072" y="0"/>
                </a:cubicBezTo>
                <a:cubicBezTo>
                  <a:pt x="2792239" y="-1463"/>
                  <a:pt x="2955078" y="39954"/>
                  <a:pt x="3287486" y="0"/>
                </a:cubicBezTo>
                <a:cubicBezTo>
                  <a:pt x="3333154" y="253138"/>
                  <a:pt x="3247606" y="410400"/>
                  <a:pt x="3287486" y="578043"/>
                </a:cubicBezTo>
                <a:cubicBezTo>
                  <a:pt x="3327366" y="745686"/>
                  <a:pt x="3251176" y="868127"/>
                  <a:pt x="3287486" y="1156086"/>
                </a:cubicBezTo>
                <a:cubicBezTo>
                  <a:pt x="3156752" y="1179138"/>
                  <a:pt x="2873770" y="1146879"/>
                  <a:pt x="2706697" y="1156086"/>
                </a:cubicBezTo>
                <a:cubicBezTo>
                  <a:pt x="2539624" y="1165293"/>
                  <a:pt x="2363495" y="1130353"/>
                  <a:pt x="2093033" y="1156086"/>
                </a:cubicBezTo>
                <a:cubicBezTo>
                  <a:pt x="1822571" y="1181819"/>
                  <a:pt x="1717738" y="1135161"/>
                  <a:pt x="1512244" y="1156086"/>
                </a:cubicBezTo>
                <a:cubicBezTo>
                  <a:pt x="1306750" y="1177011"/>
                  <a:pt x="1133515" y="1097904"/>
                  <a:pt x="964329" y="1156086"/>
                </a:cubicBezTo>
                <a:cubicBezTo>
                  <a:pt x="795143" y="1214268"/>
                  <a:pt x="378227" y="1088259"/>
                  <a:pt x="0" y="1156086"/>
                </a:cubicBezTo>
                <a:cubicBezTo>
                  <a:pt x="-69524" y="898560"/>
                  <a:pt x="10184" y="743788"/>
                  <a:pt x="0" y="554921"/>
                </a:cubicBezTo>
                <a:cubicBezTo>
                  <a:pt x="-10184" y="366054"/>
                  <a:pt x="49225" y="249394"/>
                  <a:pt x="0" y="0"/>
                </a:cubicBezTo>
                <a:close/>
              </a:path>
            </a:pathLst>
          </a:custGeom>
          <a:noFill/>
          <a:ln w="38100">
            <a:solidFill>
              <a:schemeClr val="bg1">
                <a:lumMod val="50000"/>
              </a:schemeClr>
            </a:solidFill>
            <a:extLst>
              <a:ext uri="{C807C97D-BFC1-408E-A445-0C87EB9F89A2}">
                <ask:lineSketchStyleProps xmlns:ask="http://schemas.microsoft.com/office/drawing/2018/sketchyshapes" sd="3467914419">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7000"/>
              </a:lnSpc>
              <a:spcBef>
                <a:spcPts val="20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masis MT Pro Medium" panose="02040604050005020304" pitchFamily="18" charset="0"/>
                <a:ea typeface="PMingLiU" panose="02020500000000000000" pitchFamily="18" charset="-120"/>
                <a:cs typeface="Times New Roman" panose="02020603050405020304" pitchFamily="18" charset="0"/>
              </a:rPr>
              <a:t>Beyond Google Scholar: Exploring Other Discovery Tools</a:t>
            </a:r>
          </a:p>
        </p:txBody>
      </p:sp>
    </p:spTree>
    <p:extLst>
      <p:ext uri="{BB962C8B-B14F-4D97-AF65-F5344CB8AC3E}">
        <p14:creationId xmlns:p14="http://schemas.microsoft.com/office/powerpoint/2010/main" val="1317534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6" name="Rectangle 37">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7" name="Rectangle 39">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48" name="Rectangle 41">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4" name="Rectangle 43">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3" name="Oval 2">
            <a:extLst>
              <a:ext uri="{FF2B5EF4-FFF2-40B4-BE49-F238E27FC236}">
                <a16:creationId xmlns:a16="http://schemas.microsoft.com/office/drawing/2014/main" id="{5789C9F6-55D4-8897-AC1F-CED5BE13113D}"/>
              </a:ext>
            </a:extLst>
          </p:cNvPr>
          <p:cNvSpPr/>
          <p:nvPr/>
        </p:nvSpPr>
        <p:spPr>
          <a:xfrm>
            <a:off x="1104725" y="2229492"/>
            <a:ext cx="2311685" cy="232196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pic>
        <p:nvPicPr>
          <p:cNvPr id="2" name="Picture 1">
            <a:extLst>
              <a:ext uri="{FF2B5EF4-FFF2-40B4-BE49-F238E27FC236}">
                <a16:creationId xmlns:a16="http://schemas.microsoft.com/office/drawing/2014/main" id="{6608B806-3E42-93ED-E578-E0CCC87BEF6A}"/>
              </a:ext>
            </a:extLst>
          </p:cNvPr>
          <p:cNvPicPr>
            <a:picLocks noChangeAspect="1"/>
          </p:cNvPicPr>
          <p:nvPr/>
        </p:nvPicPr>
        <p:blipFill>
          <a:blip r:embed="rId3"/>
          <a:stretch>
            <a:fillRect/>
          </a:stretch>
        </p:blipFill>
        <p:spPr>
          <a:xfrm>
            <a:off x="1196358" y="2472545"/>
            <a:ext cx="2029727" cy="1912909"/>
          </a:xfrm>
          <a:prstGeom prst="rect">
            <a:avLst/>
          </a:prstGeom>
        </p:spPr>
      </p:pic>
      <p:sp>
        <p:nvSpPr>
          <p:cNvPr id="4" name="TextBox 3">
            <a:extLst>
              <a:ext uri="{FF2B5EF4-FFF2-40B4-BE49-F238E27FC236}">
                <a16:creationId xmlns:a16="http://schemas.microsoft.com/office/drawing/2014/main" id="{B87C67AB-02ED-376D-D315-9F2D2D6ECF8D}"/>
              </a:ext>
            </a:extLst>
          </p:cNvPr>
          <p:cNvSpPr txBox="1"/>
          <p:nvPr/>
        </p:nvSpPr>
        <p:spPr>
          <a:xfrm>
            <a:off x="3978393" y="850785"/>
            <a:ext cx="744647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Goudy Old Style" panose="02020404030301010803"/>
                <a:ea typeface="+mn-ea"/>
                <a:cs typeface="+mn-cs"/>
              </a:rPr>
              <a:t>Other than text based search strategy, how do I use cited reference search to expand the search results?</a:t>
            </a:r>
          </a:p>
        </p:txBody>
      </p:sp>
      <p:sp>
        <p:nvSpPr>
          <p:cNvPr id="11" name="Oval 10">
            <a:extLst>
              <a:ext uri="{FF2B5EF4-FFF2-40B4-BE49-F238E27FC236}">
                <a16:creationId xmlns:a16="http://schemas.microsoft.com/office/drawing/2014/main" id="{250CD416-1537-4455-ADA8-574706C6C8AD}"/>
              </a:ext>
            </a:extLst>
          </p:cNvPr>
          <p:cNvSpPr/>
          <p:nvPr/>
        </p:nvSpPr>
        <p:spPr>
          <a:xfrm>
            <a:off x="2723324" y="1461891"/>
            <a:ext cx="541431" cy="54398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panose="02020404030301010803"/>
              <a:ea typeface="+mn-ea"/>
              <a:cs typeface="+mn-cs"/>
            </a:endParaRPr>
          </a:p>
        </p:txBody>
      </p:sp>
      <p:pic>
        <p:nvPicPr>
          <p:cNvPr id="6" name="Graphic 5" descr="Badge 1 with solid fill">
            <a:extLst>
              <a:ext uri="{FF2B5EF4-FFF2-40B4-BE49-F238E27FC236}">
                <a16:creationId xmlns:a16="http://schemas.microsoft.com/office/drawing/2014/main" id="{F59BA146-BD98-5A03-E03D-5BD7C3CB98E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36974" y="1076816"/>
            <a:ext cx="1314132" cy="1314132"/>
          </a:xfrm>
          <a:prstGeom prst="rect">
            <a:avLst/>
          </a:prstGeom>
        </p:spPr>
      </p:pic>
    </p:spTree>
    <p:extLst>
      <p:ext uri="{BB962C8B-B14F-4D97-AF65-F5344CB8AC3E}">
        <p14:creationId xmlns:p14="http://schemas.microsoft.com/office/powerpoint/2010/main" val="1891981071"/>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72278" y="133385"/>
            <a:ext cx="11719722" cy="1148000"/>
          </a:xfrm>
          <a:prstGeom prst="rect">
            <a:avLst/>
          </a:prstGeom>
        </p:spPr>
        <p:txBody>
          <a:bodyPr vert="horz" lIns="121900" tIns="121900" rIns="121900" bIns="121900" rtlCol="0" anchor="ctr" anchorCtr="0">
            <a:noAutofit/>
          </a:bodyPr>
          <a:lstStyle/>
          <a:p>
            <a:pPr algn="l">
              <a:lnSpc>
                <a:spcPct val="115000"/>
              </a:lnSpc>
              <a:spcAft>
                <a:spcPts val="2133"/>
              </a:spcAft>
            </a:pPr>
            <a:r>
              <a:rPr lang="en-US" sz="4400" dirty="0">
                <a:solidFill>
                  <a:schemeClr val="bg2"/>
                </a:solidFill>
                <a:latin typeface="Abadi" panose="020B0604020104020204" pitchFamily="34" charset="0"/>
              </a:rPr>
              <a:t>Finding related articles: </a:t>
            </a:r>
            <a:endParaRPr lang="en" sz="4267" b="1" dirty="0">
              <a:solidFill>
                <a:schemeClr val="bg2"/>
              </a:solidFill>
              <a:latin typeface="Abadi" panose="020B0604020104020204" pitchFamily="34" charset="0"/>
            </a:endParaRPr>
          </a:p>
        </p:txBody>
      </p:sp>
      <p:grpSp>
        <p:nvGrpSpPr>
          <p:cNvPr id="6" name="Group 5"/>
          <p:cNvGrpSpPr/>
          <p:nvPr/>
        </p:nvGrpSpPr>
        <p:grpSpPr>
          <a:xfrm>
            <a:off x="1063506" y="1462609"/>
            <a:ext cx="3711695" cy="4367153"/>
            <a:chOff x="797629" y="1096956"/>
            <a:chExt cx="2783771" cy="3275365"/>
          </a:xfrm>
        </p:grpSpPr>
        <p:pic>
          <p:nvPicPr>
            <p:cNvPr id="1036" name="Picture 12" descr="http://link.springer.com/article/10.1007%2FBF03174736/lookinside/00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7629" y="1886735"/>
              <a:ext cx="654086" cy="10120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denverspinesurgeons.com/images/spine_journa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5910" y="3486150"/>
              <a:ext cx="665310" cy="88617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JHCPU Articl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72285" y="1096956"/>
              <a:ext cx="553656" cy="82010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425941" y="1657350"/>
              <a:ext cx="1155459" cy="6858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3" name="Straight Arrow Connector 12"/>
            <p:cNvCxnSpPr/>
            <p:nvPr/>
          </p:nvCxnSpPr>
          <p:spPr>
            <a:xfrm>
              <a:off x="1451715" y="2343150"/>
              <a:ext cx="2053485" cy="3429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flipV="1">
              <a:off x="2339881" y="2952750"/>
              <a:ext cx="1165319" cy="107511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grpSp>
        <p:nvGrpSpPr>
          <p:cNvPr id="14" name="Group 13"/>
          <p:cNvGrpSpPr/>
          <p:nvPr/>
        </p:nvGrpSpPr>
        <p:grpSpPr>
          <a:xfrm>
            <a:off x="6256009" y="1201337"/>
            <a:ext cx="5441933" cy="5105601"/>
            <a:chOff x="4419600" y="632021"/>
            <a:chExt cx="4081450" cy="3829201"/>
          </a:xfrm>
        </p:grpSpPr>
        <p:pic>
          <p:nvPicPr>
            <p:cNvPr id="1026" name="Picture 2" descr="http://link.springer.com/article/10.3758%2FBF03195413/lookinside/00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19459" y="632021"/>
              <a:ext cx="826511" cy="10684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link.springer.com/article/10.1007%2FBF02691874/lookinside/00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53200" y="1428750"/>
              <a:ext cx="847725" cy="12571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eta.nativehealth.org/images/nahc_article_cover.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57461" y="3105150"/>
              <a:ext cx="914400" cy="13560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journals.cambridge.org/data/firstAbstract/ANL/ANL47_S1/S000340881100015Xa_abstract.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20000" y="2495550"/>
              <a:ext cx="88105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V="1">
              <a:off x="4419600" y="1166262"/>
              <a:ext cx="838200" cy="643488"/>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cxnSp>
          <p:nvCxnSpPr>
            <p:cNvPr id="20" name="Straight Arrow Connector 19"/>
            <p:cNvCxnSpPr/>
            <p:nvPr/>
          </p:nvCxnSpPr>
          <p:spPr>
            <a:xfrm>
              <a:off x="4688742" y="2828794"/>
              <a:ext cx="2914456" cy="340018"/>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cxnSp>
          <p:nvCxnSpPr>
            <p:cNvPr id="21" name="Straight Arrow Connector 20"/>
            <p:cNvCxnSpPr/>
            <p:nvPr/>
          </p:nvCxnSpPr>
          <p:spPr>
            <a:xfrm flipV="1">
              <a:off x="4675026" y="1885950"/>
              <a:ext cx="1896835" cy="725625"/>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cxnSp>
          <p:nvCxnSpPr>
            <p:cNvPr id="22" name="Straight Arrow Connector 21"/>
            <p:cNvCxnSpPr/>
            <p:nvPr/>
          </p:nvCxnSpPr>
          <p:spPr>
            <a:xfrm>
              <a:off x="4667250" y="3105150"/>
              <a:ext cx="990211" cy="922716"/>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grpSp>
      <p:cxnSp>
        <p:nvCxnSpPr>
          <p:cNvPr id="17" name="Straight Arrow Connector 16"/>
          <p:cNvCxnSpPr/>
          <p:nvPr/>
        </p:nvCxnSpPr>
        <p:spPr>
          <a:xfrm flipV="1">
            <a:off x="3152377" y="5461002"/>
            <a:ext cx="4345548" cy="166495"/>
          </a:xfrm>
          <a:prstGeom prst="straightConnector1">
            <a:avLst/>
          </a:prstGeom>
          <a:ln w="57150">
            <a:solidFill>
              <a:srgbClr val="00B0F0"/>
            </a:solidFill>
            <a:tailEnd type="arrow"/>
          </a:ln>
        </p:spPr>
        <p:style>
          <a:lnRef idx="1">
            <a:schemeClr val="accent4"/>
          </a:lnRef>
          <a:fillRef idx="0">
            <a:schemeClr val="accent4"/>
          </a:fillRef>
          <a:effectRef idx="0">
            <a:schemeClr val="accent4"/>
          </a:effectRef>
          <a:fontRef idx="minor">
            <a:schemeClr val="tx1"/>
          </a:fontRef>
        </p:style>
      </p:cxnSp>
      <p:pic>
        <p:nvPicPr>
          <p:cNvPr id="2" name="Picture 1"/>
          <p:cNvPicPr>
            <a:picLocks noChangeAspect="1"/>
          </p:cNvPicPr>
          <p:nvPr/>
        </p:nvPicPr>
        <p:blipFill>
          <a:blip r:embed="rId10"/>
          <a:stretch>
            <a:fillRect/>
          </a:stretch>
        </p:blipFill>
        <p:spPr>
          <a:xfrm>
            <a:off x="4758156" y="2305648"/>
            <a:ext cx="1866667" cy="2452417"/>
          </a:xfrm>
          <a:prstGeom prst="rect">
            <a:avLst/>
          </a:prstGeom>
          <a:ln>
            <a:noFill/>
          </a:ln>
          <a:effectLst>
            <a:outerShdw blurRad="190500" algn="tl" rotWithShape="0">
              <a:srgbClr val="000000">
                <a:alpha val="70000"/>
              </a:srgbClr>
            </a:outerShdw>
          </a:effectLst>
        </p:spPr>
      </p:pic>
      <p:sp>
        <p:nvSpPr>
          <p:cNvPr id="4" name="TextBox 3"/>
          <p:cNvSpPr txBox="1"/>
          <p:nvPr/>
        </p:nvSpPr>
        <p:spPr>
          <a:xfrm>
            <a:off x="2014085" y="3248954"/>
            <a:ext cx="312375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Chasing citations</a:t>
            </a:r>
          </a:p>
        </p:txBody>
      </p:sp>
      <p:sp>
        <p:nvSpPr>
          <p:cNvPr id="23" name="TextBox 22"/>
          <p:cNvSpPr txBox="1"/>
          <p:nvPr/>
        </p:nvSpPr>
        <p:spPr>
          <a:xfrm>
            <a:off x="6976260" y="2716546"/>
            <a:ext cx="312375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Cited reference search</a:t>
            </a:r>
          </a:p>
        </p:txBody>
      </p:sp>
    </p:spTree>
    <p:extLst>
      <p:ext uri="{BB962C8B-B14F-4D97-AF65-F5344CB8AC3E}">
        <p14:creationId xmlns:p14="http://schemas.microsoft.com/office/powerpoint/2010/main" val="1148979517"/>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54928" y="230588"/>
            <a:ext cx="8937071" cy="1574357"/>
          </a:xfrm>
        </p:spPr>
        <p:txBody>
          <a:bodyPr>
            <a:noAutofit/>
          </a:bodyPr>
          <a:lstStyle/>
          <a:p>
            <a:pPr algn="l"/>
            <a:r>
              <a:rPr lang="en-US" sz="2800" b="1" dirty="0">
                <a:solidFill>
                  <a:schemeClr val="bg1"/>
                </a:solidFill>
                <a:latin typeface="Open Sans" charset="0"/>
                <a:ea typeface="Open Sans" charset="0"/>
                <a:cs typeface="Open Sans" charset="0"/>
              </a:rPr>
              <a:t>Bibliometric and Research Impact Services </a:t>
            </a:r>
            <a:br>
              <a:rPr lang="en-US" sz="2800" b="1" dirty="0">
                <a:solidFill>
                  <a:schemeClr val="bg1"/>
                </a:solidFill>
                <a:latin typeface="Open Sans" charset="0"/>
                <a:ea typeface="Open Sans" charset="0"/>
                <a:cs typeface="Open Sans" charset="0"/>
              </a:rPr>
            </a:br>
            <a:r>
              <a:rPr lang="en-US" sz="2800" b="1" dirty="0">
                <a:solidFill>
                  <a:schemeClr val="bg1"/>
                </a:solidFill>
                <a:latin typeface="Open Sans" charset="0"/>
                <a:ea typeface="Open Sans" charset="0"/>
                <a:cs typeface="Open Sans" charset="0"/>
              </a:rPr>
              <a:t>at the University of Illinois at Urbana-Champaign Library</a:t>
            </a:r>
          </a:p>
        </p:txBody>
      </p:sp>
      <p:sp>
        <p:nvSpPr>
          <p:cNvPr id="3" name="Subtitle 2"/>
          <p:cNvSpPr>
            <a:spLocks noGrp="1"/>
          </p:cNvSpPr>
          <p:nvPr>
            <p:ph type="subTitle" idx="1"/>
          </p:nvPr>
        </p:nvSpPr>
        <p:spPr>
          <a:xfrm>
            <a:off x="3434963" y="1678380"/>
            <a:ext cx="8757037" cy="4269849"/>
          </a:xfrm>
        </p:spPr>
        <p:txBody>
          <a:bodyPr>
            <a:normAutofit fontScale="92500" lnSpcReduction="20000"/>
          </a:bodyPr>
          <a:lstStyle/>
          <a:p>
            <a:pPr algn="l"/>
            <a:endParaRPr lang="en-US" sz="2000" dirty="0">
              <a:solidFill>
                <a:srgbClr val="FFFF00"/>
              </a:solidFill>
              <a:latin typeface="Open Sans" charset="0"/>
              <a:ea typeface="Open Sans" charset="0"/>
              <a:cs typeface="Open Sans" charset="0"/>
            </a:endParaRPr>
          </a:p>
          <a:p>
            <a:pPr algn="l"/>
            <a:r>
              <a:rPr lang="en-US" sz="2100" dirty="0">
                <a:solidFill>
                  <a:srgbClr val="FFFF00"/>
                </a:solidFill>
                <a:latin typeface="Open Sans" charset="0"/>
                <a:ea typeface="Open Sans" charset="0"/>
                <a:cs typeface="Open Sans" charset="0"/>
              </a:rPr>
              <a:t>William H. Mischo (</a:t>
            </a:r>
            <a:r>
              <a:rPr lang="en-US" sz="2100" dirty="0">
                <a:solidFill>
                  <a:srgbClr val="FFFF00"/>
                </a:solidFill>
                <a:latin typeface="Open Sans" charset="0"/>
                <a:ea typeface="Open Sans" charset="0"/>
                <a:cs typeface="Open Sans" charset="0"/>
                <a:hlinkClick r:id="rId3"/>
              </a:rPr>
              <a:t>w-mischo@Illinois.edu</a:t>
            </a:r>
            <a:r>
              <a:rPr lang="en-US" sz="2100" dirty="0">
                <a:solidFill>
                  <a:srgbClr val="FFFF00"/>
                </a:solidFill>
                <a:latin typeface="Open Sans" charset="0"/>
                <a:ea typeface="Open Sans" charset="0"/>
                <a:cs typeface="Open Sans" charset="0"/>
              </a:rPr>
              <a:t>)</a:t>
            </a:r>
          </a:p>
          <a:p>
            <a:pPr algn="l"/>
            <a:r>
              <a:rPr lang="en-US" sz="2100" dirty="0">
                <a:solidFill>
                  <a:srgbClr val="FFFF00"/>
                </a:solidFill>
                <a:latin typeface="Open Sans" charset="0"/>
                <a:ea typeface="Open Sans" charset="0"/>
                <a:cs typeface="Open Sans" charset="0"/>
              </a:rPr>
              <a:t>     </a:t>
            </a:r>
            <a:r>
              <a:rPr lang="en-US" sz="2100" dirty="0">
                <a:solidFill>
                  <a:srgbClr val="00B0F0"/>
                </a:solidFill>
                <a:latin typeface="Open Sans" charset="0"/>
                <a:ea typeface="Open Sans" charset="0"/>
                <a:cs typeface="Open Sans" charset="0"/>
              </a:rPr>
              <a:t>Berthold Family Professor in Information Access and Discovery; Head, 	Grainger Engineering Library Information Center</a:t>
            </a:r>
          </a:p>
          <a:p>
            <a:pPr algn="l"/>
            <a:r>
              <a:rPr lang="en-US" sz="2100" dirty="0">
                <a:solidFill>
                  <a:srgbClr val="FFFF00"/>
                </a:solidFill>
                <a:latin typeface="Open Sans" charset="0"/>
                <a:ea typeface="Open Sans" charset="0"/>
                <a:cs typeface="Open Sans" charset="0"/>
              </a:rPr>
              <a:t>Mary C. Schlembach (</a:t>
            </a:r>
            <a:r>
              <a:rPr lang="en-US" sz="2100" dirty="0">
                <a:solidFill>
                  <a:srgbClr val="FFFF00"/>
                </a:solidFill>
                <a:latin typeface="Open Sans" charset="0"/>
                <a:ea typeface="Open Sans" charset="0"/>
                <a:cs typeface="Open Sans" charset="0"/>
                <a:hlinkClick r:id="rId4"/>
              </a:rPr>
              <a:t>schlemba@Illinois.edu</a:t>
            </a:r>
            <a:r>
              <a:rPr lang="en-US" sz="2100" dirty="0">
                <a:solidFill>
                  <a:srgbClr val="FFFF00"/>
                </a:solidFill>
                <a:latin typeface="Open Sans" charset="0"/>
                <a:ea typeface="Open Sans" charset="0"/>
                <a:cs typeface="Open Sans" charset="0"/>
              </a:rPr>
              <a:t>)</a:t>
            </a:r>
          </a:p>
          <a:p>
            <a:pPr algn="l"/>
            <a:r>
              <a:rPr lang="en-US" sz="2100" dirty="0">
                <a:solidFill>
                  <a:srgbClr val="FFFF00"/>
                </a:solidFill>
                <a:latin typeface="Open Sans" charset="0"/>
                <a:ea typeface="Open Sans" charset="0"/>
                <a:cs typeface="Open Sans" charset="0"/>
              </a:rPr>
              <a:t>      </a:t>
            </a:r>
            <a:r>
              <a:rPr lang="en-US" sz="2100" dirty="0">
                <a:solidFill>
                  <a:srgbClr val="00B0F0"/>
                </a:solidFill>
                <a:latin typeface="Open Sans" charset="0"/>
                <a:ea typeface="Open Sans" charset="0"/>
                <a:cs typeface="Open Sans" charset="0"/>
              </a:rPr>
              <a:t>Physical Sciences and Engineering Librarian; Head, Chemistry Library</a:t>
            </a:r>
          </a:p>
          <a:p>
            <a:pPr algn="l"/>
            <a:r>
              <a:rPr lang="en-US" sz="2100" dirty="0">
                <a:solidFill>
                  <a:srgbClr val="FFFF00"/>
                </a:solidFill>
                <a:latin typeface="Open Sans" charset="0"/>
                <a:ea typeface="Open Sans" charset="0"/>
                <a:cs typeface="Open Sans" charset="0"/>
              </a:rPr>
              <a:t>Elisandro Cabada (</a:t>
            </a:r>
            <a:r>
              <a:rPr lang="en-US" sz="2100" dirty="0">
                <a:solidFill>
                  <a:srgbClr val="FFFF00"/>
                </a:solidFill>
                <a:latin typeface="Open Sans" charset="0"/>
                <a:ea typeface="Open Sans" charset="0"/>
                <a:cs typeface="Open Sans" charset="0"/>
                <a:hlinkClick r:id="rId5"/>
              </a:rPr>
              <a:t>cabada@Illinois.edu</a:t>
            </a:r>
            <a:r>
              <a:rPr lang="en-US" sz="2100" dirty="0">
                <a:solidFill>
                  <a:srgbClr val="FFFF00"/>
                </a:solidFill>
                <a:latin typeface="Open Sans" charset="0"/>
                <a:ea typeface="Open Sans" charset="0"/>
                <a:cs typeface="Open Sans" charset="0"/>
              </a:rPr>
              <a:t>)</a:t>
            </a:r>
          </a:p>
          <a:p>
            <a:pPr algn="l"/>
            <a:r>
              <a:rPr lang="en-US" sz="2100" dirty="0">
                <a:solidFill>
                  <a:srgbClr val="FFFF00"/>
                </a:solidFill>
                <a:latin typeface="Open Sans" charset="0"/>
                <a:ea typeface="Open Sans" charset="0"/>
                <a:cs typeface="Open Sans" charset="0"/>
              </a:rPr>
              <a:t>       </a:t>
            </a:r>
            <a:r>
              <a:rPr lang="en-US" sz="2100" dirty="0">
                <a:solidFill>
                  <a:srgbClr val="00B0F0"/>
                </a:solidFill>
                <a:latin typeface="Open Sans" charset="0"/>
                <a:ea typeface="Open Sans" charset="0"/>
                <a:cs typeface="Open Sans" charset="0"/>
              </a:rPr>
              <a:t>Bioengineering &amp; Medical Librarian; Interim Head, Math Library</a:t>
            </a:r>
          </a:p>
          <a:p>
            <a:pPr algn="l"/>
            <a:endParaRPr lang="en-US" dirty="0">
              <a:solidFill>
                <a:srgbClr val="FFFF00"/>
              </a:solidFill>
              <a:latin typeface="Open Sans" charset="0"/>
              <a:ea typeface="Open Sans" charset="0"/>
              <a:cs typeface="Open Sans" charset="0"/>
            </a:endParaRPr>
          </a:p>
          <a:p>
            <a:pPr algn="l">
              <a:spcBef>
                <a:spcPts val="0"/>
              </a:spcBef>
            </a:pPr>
            <a:endParaRPr lang="en-US" sz="2100" b="1" dirty="0">
              <a:solidFill>
                <a:schemeClr val="accent6">
                  <a:lumMod val="40000"/>
                  <a:lumOff val="60000"/>
                </a:schemeClr>
              </a:solidFill>
              <a:latin typeface="Open Sans" charset="0"/>
              <a:ea typeface="Open Sans" charset="0"/>
              <a:cs typeface="Open Sans" charset="0"/>
            </a:endParaRPr>
          </a:p>
          <a:p>
            <a:pPr algn="l">
              <a:spcBef>
                <a:spcPts val="0"/>
              </a:spcBef>
            </a:pPr>
            <a:r>
              <a:rPr lang="en-US" sz="2100" b="1" dirty="0">
                <a:solidFill>
                  <a:schemeClr val="accent6">
                    <a:lumMod val="40000"/>
                    <a:lumOff val="60000"/>
                  </a:schemeClr>
                </a:solidFill>
                <a:latin typeface="Open Sans" charset="0"/>
                <a:ea typeface="Open Sans" charset="0"/>
                <a:cs typeface="Open Sans" charset="0"/>
              </a:rPr>
              <a:t>University of Illinois at Urbana-Champaign Library</a:t>
            </a:r>
          </a:p>
          <a:p>
            <a:pPr algn="l"/>
            <a:endParaRPr lang="en-US" dirty="0">
              <a:solidFill>
                <a:schemeClr val="accent6">
                  <a:lumMod val="40000"/>
                  <a:lumOff val="60000"/>
                </a:schemeClr>
              </a:solidFill>
              <a:latin typeface="Open Sans" charset="0"/>
              <a:ea typeface="Open Sans" charset="0"/>
              <a:cs typeface="Open Sans" charset="0"/>
            </a:endParaRPr>
          </a:p>
          <a:p>
            <a:pPr algn="l"/>
            <a:r>
              <a:rPr lang="en-US" sz="2400" dirty="0">
                <a:solidFill>
                  <a:schemeClr val="accent6">
                    <a:lumMod val="40000"/>
                    <a:lumOff val="60000"/>
                  </a:schemeClr>
                </a:solidFill>
                <a:latin typeface="Open Sans" charset="0"/>
                <a:ea typeface="Open Sans" charset="0"/>
                <a:cs typeface="Open Sans" charset="0"/>
              </a:rPr>
              <a:t>OCLC BRI Webinar</a:t>
            </a:r>
          </a:p>
          <a:p>
            <a:pPr algn="l"/>
            <a:r>
              <a:rPr lang="en-US" dirty="0">
                <a:solidFill>
                  <a:schemeClr val="accent6">
                    <a:lumMod val="40000"/>
                    <a:lumOff val="60000"/>
                  </a:schemeClr>
                </a:solidFill>
                <a:latin typeface="Open Sans" charset="0"/>
                <a:ea typeface="Open Sans" charset="0"/>
                <a:cs typeface="Open Sans" charset="0"/>
              </a:rPr>
              <a:t>May 17, 2022</a:t>
            </a:r>
            <a:endParaRPr lang="en-US" dirty="0">
              <a:solidFill>
                <a:schemeClr val="accent5">
                  <a:lumMod val="60000"/>
                  <a:lumOff val="40000"/>
                </a:schemeClr>
              </a:solidFill>
              <a:latin typeface="Open Sans" charset="0"/>
              <a:ea typeface="Open Sans" charset="0"/>
              <a:cs typeface="Open Sans" charset="0"/>
            </a:endParaRPr>
          </a:p>
          <a:p>
            <a:pPr algn="l"/>
            <a:endParaRPr lang="en-US" dirty="0">
              <a:solidFill>
                <a:schemeClr val="accent5">
                  <a:lumMod val="20000"/>
                  <a:lumOff val="80000"/>
                </a:schemeClr>
              </a:solidFill>
              <a:latin typeface="Open Sans" charset="0"/>
              <a:ea typeface="Open Sans" charset="0"/>
              <a:cs typeface="Open Sans" charset="0"/>
            </a:endParaRPr>
          </a:p>
          <a:p>
            <a:pPr algn="l"/>
            <a:endParaRPr lang="en-US" dirty="0">
              <a:solidFill>
                <a:schemeClr val="accent5">
                  <a:lumMod val="20000"/>
                  <a:lumOff val="80000"/>
                </a:schemeClr>
              </a:solidFill>
              <a:latin typeface="Open Sans" charset="0"/>
              <a:ea typeface="Open Sans" charset="0"/>
              <a:cs typeface="Open Sans" charset="0"/>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94619" y="6132564"/>
            <a:ext cx="1352550" cy="45294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6125" y="4323"/>
            <a:ext cx="2130552" cy="2286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5100" y="2325157"/>
            <a:ext cx="2130552" cy="228600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82903" y="4593740"/>
            <a:ext cx="2130552" cy="2286000"/>
          </a:xfrm>
          <a:prstGeom prst="rect">
            <a:avLst/>
          </a:prstGeom>
        </p:spPr>
      </p:pic>
    </p:spTree>
    <p:extLst>
      <p:ext uri="{BB962C8B-B14F-4D97-AF65-F5344CB8AC3E}">
        <p14:creationId xmlns:p14="http://schemas.microsoft.com/office/powerpoint/2010/main" val="869437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
            <a:ext cx="11360799" cy="763599"/>
          </a:xfrm>
        </p:spPr>
        <p:txBody>
          <a:bodyPr/>
          <a:lstStyle/>
          <a:p>
            <a:r>
              <a:rPr lang="en-US" dirty="0"/>
              <a:t>Author level</a:t>
            </a:r>
          </a:p>
        </p:txBody>
      </p:sp>
      <p:sp>
        <p:nvSpPr>
          <p:cNvPr id="7" name="Text Placeholder 6"/>
          <p:cNvSpPr>
            <a:spLocks noGrp="1"/>
          </p:cNvSpPr>
          <p:nvPr>
            <p:ph type="body" idx="1"/>
          </p:nvPr>
        </p:nvSpPr>
        <p:spPr>
          <a:xfrm>
            <a:off x="5384801" y="1536633"/>
            <a:ext cx="6391599" cy="4555200"/>
          </a:xfrm>
        </p:spPr>
        <p:txBody>
          <a:bodyPr/>
          <a:lstStyle/>
          <a:p>
            <a:pPr marL="380990" indent="-380990">
              <a:buFont typeface="Arial" panose="020B0604020202020204" pitchFamily="34" charset="0"/>
              <a:buChar char="•"/>
            </a:pPr>
            <a:r>
              <a:rPr lang="en-US" dirty="0"/>
              <a:t>An author has an H-index “8” if his/her top 8 most cited articles have each received at least 8 citations ( been cited 8 times).</a:t>
            </a:r>
          </a:p>
          <a:p>
            <a:pPr marL="380990" indent="-380990">
              <a:buFont typeface="Arial" panose="020B0604020202020204" pitchFamily="34" charset="0"/>
              <a:buChar char="•"/>
            </a:pPr>
            <a:r>
              <a:rPr lang="en-US" dirty="0"/>
              <a:t>H-index is a matric that is used to measure</a:t>
            </a:r>
          </a:p>
          <a:p>
            <a:pPr marL="457189" lvl="6" indent="-457189">
              <a:buFont typeface="+mj-lt"/>
              <a:buAutoNum type="alphaLcParenR"/>
            </a:pPr>
            <a:r>
              <a:rPr lang="en-US" sz="2133" dirty="0"/>
              <a:t>Productivity of the author</a:t>
            </a:r>
          </a:p>
          <a:p>
            <a:pPr marL="457189" lvl="6" indent="-457189">
              <a:buFont typeface="+mj-lt"/>
              <a:buAutoNum type="alphaLcParenR"/>
            </a:pPr>
            <a:r>
              <a:rPr lang="en-US" sz="2133" dirty="0"/>
              <a:t>Impact of his/her works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6039" y="1600200"/>
            <a:ext cx="3810000"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62339" y="4851400"/>
            <a:ext cx="4597400" cy="13236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dirty="0">
                <a:ln>
                  <a:noFill/>
                </a:ln>
                <a:solidFill>
                  <a:srgbClr val="FFFFFF"/>
                </a:solidFill>
                <a:effectLst/>
                <a:uLnTx/>
                <a:uFillTx/>
                <a:latin typeface="Arial"/>
                <a:ea typeface="+mn-ea"/>
                <a:cs typeface="+mn-cs"/>
                <a:sym typeface="Arial"/>
                <a:rtl val="0"/>
              </a:rPr>
              <a:t>Jorge Hirsch, a physics professor at Univ. California, San Diego</a:t>
            </a:r>
          </a:p>
        </p:txBody>
      </p:sp>
      <p:sp>
        <p:nvSpPr>
          <p:cNvPr id="4" name="TextBox 3"/>
          <p:cNvSpPr txBox="1"/>
          <p:nvPr/>
        </p:nvSpPr>
        <p:spPr>
          <a:xfrm>
            <a:off x="6807200" y="482601"/>
            <a:ext cx="3048000" cy="828667"/>
          </a:xfrm>
          <a:prstGeom prst="round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0" cap="none" spc="0" normalizeH="0" baseline="0" noProof="0" dirty="0">
                <a:ln>
                  <a:noFill/>
                </a:ln>
                <a:solidFill>
                  <a:srgbClr val="37474F"/>
                </a:solidFill>
                <a:effectLst/>
                <a:uLnTx/>
                <a:uFillTx/>
                <a:latin typeface="Arial"/>
                <a:ea typeface="+mn-ea"/>
                <a:cs typeface="+mn-cs"/>
                <a:sym typeface="Arial"/>
                <a:rtl val="0"/>
              </a:rPr>
              <a:t>H-Index</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7681" y="737203"/>
            <a:ext cx="4165600" cy="396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86400" y="5528508"/>
            <a:ext cx="5080000" cy="6669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srgbClr val="E0E0E0"/>
                </a:solidFill>
                <a:effectLst/>
                <a:uLnTx/>
                <a:uFillTx/>
                <a:latin typeface="Arial"/>
                <a:ea typeface="+mn-ea"/>
                <a:cs typeface="Arial"/>
                <a:sym typeface="Arial"/>
                <a:rtl val="0"/>
              </a:rPr>
              <a:t>Source: http://bitesizebio.com/24043/getting-to-know-your-h-index/</a:t>
            </a:r>
          </a:p>
        </p:txBody>
      </p:sp>
    </p:spTree>
    <p:extLst>
      <p:ext uri="{BB962C8B-B14F-4D97-AF65-F5344CB8AC3E}">
        <p14:creationId xmlns:p14="http://schemas.microsoft.com/office/powerpoint/2010/main" val="248232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0" presetClass="exit" presetSubtype="0" fill="hold" grpId="0" nodeType="with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89E922-8C4F-4635-A353-B209BFC9897E}"/>
              </a:ext>
            </a:extLst>
          </p:cNvPr>
          <p:cNvPicPr>
            <a:picLocks noChangeAspect="1"/>
          </p:cNvPicPr>
          <p:nvPr/>
        </p:nvPicPr>
        <p:blipFill>
          <a:blip r:embed="rId3"/>
          <a:stretch>
            <a:fillRect/>
          </a:stretch>
        </p:blipFill>
        <p:spPr>
          <a:xfrm>
            <a:off x="1107016" y="820386"/>
            <a:ext cx="10828571" cy="5600000"/>
          </a:xfrm>
          <a:prstGeom prst="rect">
            <a:avLst/>
          </a:prstGeom>
        </p:spPr>
      </p:pic>
      <p:sp>
        <p:nvSpPr>
          <p:cNvPr id="3" name="Shape 173">
            <a:extLst>
              <a:ext uri="{FF2B5EF4-FFF2-40B4-BE49-F238E27FC236}">
                <a16:creationId xmlns:a16="http://schemas.microsoft.com/office/drawing/2014/main" id="{A14EAF59-9F4A-8A87-8E10-14F2D5CE49A4}"/>
              </a:ext>
            </a:extLst>
          </p:cNvPr>
          <p:cNvSpPr txBox="1">
            <a:spLocks/>
          </p:cNvSpPr>
          <p:nvPr/>
        </p:nvSpPr>
        <p:spPr>
          <a:xfrm>
            <a:off x="2254102" y="62214"/>
            <a:ext cx="8601740" cy="687001"/>
          </a:xfrm>
          <a:prstGeom prst="rect">
            <a:avLst/>
          </a:prstGeom>
        </p:spPr>
        <p:txBody>
          <a:bodyPr vert="horz" lIns="121900" tIns="121900" rIns="121900" bIns="121900" rtlCol="0" anchor="ctr" anchorCtr="0">
            <a:noAutofit/>
          </a:bodyPr>
          <a:lstStyle>
            <a:lvl1pPr lvl="0" algn="ctr" defTabSz="914400" rtl="0" eaLnBrk="1" latinLnBrk="0" hangingPunct="1">
              <a:lnSpc>
                <a:spcPct val="90000"/>
              </a:lnSpc>
              <a:spcBef>
                <a:spcPts val="0"/>
              </a:spcBef>
              <a:buSzPct val="100000"/>
              <a:buNone/>
              <a:defRPr sz="4800" kern="1200">
                <a:solidFill>
                  <a:schemeClr val="tx1"/>
                </a:solidFill>
                <a:latin typeface="+mj-lt"/>
                <a:ea typeface="+mj-ea"/>
                <a:cs typeface="+mj-cs"/>
              </a:defRPr>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pPr marL="0" marR="0" lvl="0" indent="0" algn="l" defTabSz="914400" rtl="0" eaLnBrk="1" fontAlgn="auto" latinLnBrk="0" hangingPunct="1">
              <a:lnSpc>
                <a:spcPct val="115000"/>
              </a:lnSpc>
              <a:spcBef>
                <a:spcPts val="0"/>
              </a:spcBef>
              <a:spcAft>
                <a:spcPts val="2133"/>
              </a:spcAft>
              <a:buClrTx/>
              <a:buSzPct val="100000"/>
              <a:buFontTx/>
              <a:buNone/>
              <a:tabLst/>
              <a:defRPr/>
            </a:pPr>
            <a:r>
              <a:rPr kumimoji="0" lang="en-US" sz="4400" b="0" i="0" u="none" strike="noStrike" kern="1200" cap="none" spc="0" normalizeH="0" baseline="0" noProof="0" dirty="0">
                <a:ln>
                  <a:noFill/>
                </a:ln>
                <a:solidFill>
                  <a:prstClr val="black">
                    <a:lumMod val="75000"/>
                    <a:lumOff val="25000"/>
                  </a:prstClr>
                </a:solidFill>
                <a:effectLst/>
                <a:uLnTx/>
                <a:uFillTx/>
                <a:latin typeface="Abadi" panose="020B0604020104020204" pitchFamily="34" charset="0"/>
                <a:ea typeface="+mj-ea"/>
                <a:cs typeface="+mj-cs"/>
              </a:rPr>
              <a:t>Curating citations using EndNote</a:t>
            </a:r>
            <a:endParaRPr kumimoji="0" lang="en" sz="4267" b="1" i="0" u="none" strike="noStrike" kern="1200" cap="none" spc="0" normalizeH="0" baseline="0" noProof="0" dirty="0">
              <a:ln>
                <a:noFill/>
              </a:ln>
              <a:solidFill>
                <a:prstClr val="black">
                  <a:lumMod val="75000"/>
                  <a:lumOff val="25000"/>
                </a:prstClr>
              </a:solidFill>
              <a:effectLst/>
              <a:uLnTx/>
              <a:uFillTx/>
              <a:latin typeface="Abadi" panose="020B0604020104020204" pitchFamily="34" charset="0"/>
              <a:ea typeface="+mj-ea"/>
              <a:cs typeface="+mj-cs"/>
            </a:endParaRPr>
          </a:p>
        </p:txBody>
      </p:sp>
    </p:spTree>
    <p:extLst>
      <p:ext uri="{BB962C8B-B14F-4D97-AF65-F5344CB8AC3E}">
        <p14:creationId xmlns:p14="http://schemas.microsoft.com/office/powerpoint/2010/main" val="3148323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6" name="Rectangle 37">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7" name="Rectangle 39">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48" name="Rectangle 41">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4" name="Rectangle 43">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3" name="Oval 2">
            <a:extLst>
              <a:ext uri="{FF2B5EF4-FFF2-40B4-BE49-F238E27FC236}">
                <a16:creationId xmlns:a16="http://schemas.microsoft.com/office/drawing/2014/main" id="{5789C9F6-55D4-8897-AC1F-CED5BE13113D}"/>
              </a:ext>
            </a:extLst>
          </p:cNvPr>
          <p:cNvSpPr/>
          <p:nvPr/>
        </p:nvSpPr>
        <p:spPr>
          <a:xfrm>
            <a:off x="1104725" y="2229492"/>
            <a:ext cx="2311685" cy="232196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 name="TextBox 3">
            <a:extLst>
              <a:ext uri="{FF2B5EF4-FFF2-40B4-BE49-F238E27FC236}">
                <a16:creationId xmlns:a16="http://schemas.microsoft.com/office/drawing/2014/main" id="{B87C67AB-02ED-376D-D315-9F2D2D6ECF8D}"/>
              </a:ext>
            </a:extLst>
          </p:cNvPr>
          <p:cNvSpPr txBox="1"/>
          <p:nvPr/>
        </p:nvSpPr>
        <p:spPr>
          <a:xfrm>
            <a:off x="3978393" y="850785"/>
            <a:ext cx="758003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Goudy Old Style" panose="02020404030301010803"/>
                <a:ea typeface="+mn-ea"/>
                <a:cs typeface="+mn-cs"/>
              </a:rPr>
              <a:t>What are the alternatives to Google Scholar? Why is H-index lower in Scopus and Web of Science?</a:t>
            </a:r>
          </a:p>
        </p:txBody>
      </p:sp>
      <p:pic>
        <p:nvPicPr>
          <p:cNvPr id="8" name="Picture 7">
            <a:extLst>
              <a:ext uri="{FF2B5EF4-FFF2-40B4-BE49-F238E27FC236}">
                <a16:creationId xmlns:a16="http://schemas.microsoft.com/office/drawing/2014/main" id="{C9DD7ED7-A1A0-214A-80E7-12BD9AE346EE}"/>
              </a:ext>
            </a:extLst>
          </p:cNvPr>
          <p:cNvPicPr>
            <a:picLocks noChangeAspect="1"/>
          </p:cNvPicPr>
          <p:nvPr/>
        </p:nvPicPr>
        <p:blipFill>
          <a:blip r:embed="rId3"/>
          <a:stretch>
            <a:fillRect/>
          </a:stretch>
        </p:blipFill>
        <p:spPr>
          <a:xfrm>
            <a:off x="1404206" y="2762850"/>
            <a:ext cx="1668353" cy="1361671"/>
          </a:xfrm>
          <a:prstGeom prst="rect">
            <a:avLst/>
          </a:prstGeom>
        </p:spPr>
      </p:pic>
      <p:sp>
        <p:nvSpPr>
          <p:cNvPr id="2" name="Oval 1">
            <a:extLst>
              <a:ext uri="{FF2B5EF4-FFF2-40B4-BE49-F238E27FC236}">
                <a16:creationId xmlns:a16="http://schemas.microsoft.com/office/drawing/2014/main" id="{E0E6C736-78E4-4473-AF74-DA4C895E7385}"/>
              </a:ext>
            </a:extLst>
          </p:cNvPr>
          <p:cNvSpPr/>
          <p:nvPr/>
        </p:nvSpPr>
        <p:spPr>
          <a:xfrm>
            <a:off x="2652968" y="1530570"/>
            <a:ext cx="541431" cy="54398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pic>
        <p:nvPicPr>
          <p:cNvPr id="7" name="Graphic 6" descr="Badge with solid fill">
            <a:extLst>
              <a:ext uri="{FF2B5EF4-FFF2-40B4-BE49-F238E27FC236}">
                <a16:creationId xmlns:a16="http://schemas.microsoft.com/office/drawing/2014/main" id="{C2C41304-A34D-74BA-5908-A8192DDA1BB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98927" y="1204679"/>
            <a:ext cx="1195764" cy="1195764"/>
          </a:xfrm>
          <a:prstGeom prst="rect">
            <a:avLst/>
          </a:prstGeom>
        </p:spPr>
      </p:pic>
    </p:spTree>
    <p:extLst>
      <p:ext uri="{BB962C8B-B14F-4D97-AF65-F5344CB8AC3E}">
        <p14:creationId xmlns:p14="http://schemas.microsoft.com/office/powerpoint/2010/main" val="4251769046"/>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3285A83-8DEF-4F4F-B33F-B2A8D5B953B8}"/>
              </a:ext>
            </a:extLst>
          </p:cNvPr>
          <p:cNvSpPr txBox="1"/>
          <p:nvPr/>
        </p:nvSpPr>
        <p:spPr>
          <a:xfrm>
            <a:off x="415883" y="2071116"/>
            <a:ext cx="4689517" cy="1200329"/>
          </a:xfrm>
          <a:custGeom>
            <a:avLst/>
            <a:gdLst>
              <a:gd name="connsiteX0" fmla="*/ 0 w 4689517"/>
              <a:gd name="connsiteY0" fmla="*/ 0 h 1200329"/>
              <a:gd name="connsiteX1" fmla="*/ 586190 w 4689517"/>
              <a:gd name="connsiteY1" fmla="*/ 0 h 1200329"/>
              <a:gd name="connsiteX2" fmla="*/ 1031694 w 4689517"/>
              <a:gd name="connsiteY2" fmla="*/ 0 h 1200329"/>
              <a:gd name="connsiteX3" fmla="*/ 1524093 w 4689517"/>
              <a:gd name="connsiteY3" fmla="*/ 0 h 1200329"/>
              <a:gd name="connsiteX4" fmla="*/ 2110283 w 4689517"/>
              <a:gd name="connsiteY4" fmla="*/ 0 h 1200329"/>
              <a:gd name="connsiteX5" fmla="*/ 2696472 w 4689517"/>
              <a:gd name="connsiteY5" fmla="*/ 0 h 1200329"/>
              <a:gd name="connsiteX6" fmla="*/ 3282662 w 4689517"/>
              <a:gd name="connsiteY6" fmla="*/ 0 h 1200329"/>
              <a:gd name="connsiteX7" fmla="*/ 3821956 w 4689517"/>
              <a:gd name="connsiteY7" fmla="*/ 0 h 1200329"/>
              <a:gd name="connsiteX8" fmla="*/ 4689517 w 4689517"/>
              <a:gd name="connsiteY8" fmla="*/ 0 h 1200329"/>
              <a:gd name="connsiteX9" fmla="*/ 4689517 w 4689517"/>
              <a:gd name="connsiteY9" fmla="*/ 364100 h 1200329"/>
              <a:gd name="connsiteX10" fmla="*/ 4689517 w 4689517"/>
              <a:gd name="connsiteY10" fmla="*/ 764209 h 1200329"/>
              <a:gd name="connsiteX11" fmla="*/ 4689517 w 4689517"/>
              <a:gd name="connsiteY11" fmla="*/ 1200329 h 1200329"/>
              <a:gd name="connsiteX12" fmla="*/ 4056432 w 4689517"/>
              <a:gd name="connsiteY12" fmla="*/ 1200329 h 1200329"/>
              <a:gd name="connsiteX13" fmla="*/ 3610928 w 4689517"/>
              <a:gd name="connsiteY13" fmla="*/ 1200329 h 1200329"/>
              <a:gd name="connsiteX14" fmla="*/ 3071634 w 4689517"/>
              <a:gd name="connsiteY14" fmla="*/ 1200329 h 1200329"/>
              <a:gd name="connsiteX15" fmla="*/ 2438549 w 4689517"/>
              <a:gd name="connsiteY15" fmla="*/ 1200329 h 1200329"/>
              <a:gd name="connsiteX16" fmla="*/ 1899254 w 4689517"/>
              <a:gd name="connsiteY16" fmla="*/ 1200329 h 1200329"/>
              <a:gd name="connsiteX17" fmla="*/ 1266170 w 4689517"/>
              <a:gd name="connsiteY17" fmla="*/ 1200329 h 1200329"/>
              <a:gd name="connsiteX18" fmla="*/ 586190 w 4689517"/>
              <a:gd name="connsiteY18" fmla="*/ 1200329 h 1200329"/>
              <a:gd name="connsiteX19" fmla="*/ 0 w 4689517"/>
              <a:gd name="connsiteY19" fmla="*/ 1200329 h 1200329"/>
              <a:gd name="connsiteX20" fmla="*/ 0 w 4689517"/>
              <a:gd name="connsiteY20" fmla="*/ 812223 h 1200329"/>
              <a:gd name="connsiteX21" fmla="*/ 0 w 4689517"/>
              <a:gd name="connsiteY21" fmla="*/ 412113 h 1200329"/>
              <a:gd name="connsiteX22" fmla="*/ 0 w 4689517"/>
              <a:gd name="connsiteY2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89517" h="1200329" fill="none" extrusionOk="0">
                <a:moveTo>
                  <a:pt x="0" y="0"/>
                </a:moveTo>
                <a:cubicBezTo>
                  <a:pt x="197722" y="-28564"/>
                  <a:pt x="445450" y="54388"/>
                  <a:pt x="586190" y="0"/>
                </a:cubicBezTo>
                <a:cubicBezTo>
                  <a:pt x="726930" y="-54388"/>
                  <a:pt x="846438" y="17774"/>
                  <a:pt x="1031694" y="0"/>
                </a:cubicBezTo>
                <a:cubicBezTo>
                  <a:pt x="1216950" y="-17774"/>
                  <a:pt x="1333309" y="21490"/>
                  <a:pt x="1524093" y="0"/>
                </a:cubicBezTo>
                <a:cubicBezTo>
                  <a:pt x="1714877" y="-21490"/>
                  <a:pt x="1954487" y="52305"/>
                  <a:pt x="2110283" y="0"/>
                </a:cubicBezTo>
                <a:cubicBezTo>
                  <a:pt x="2266079" y="-52305"/>
                  <a:pt x="2568349" y="64182"/>
                  <a:pt x="2696472" y="0"/>
                </a:cubicBezTo>
                <a:cubicBezTo>
                  <a:pt x="2824595" y="-64182"/>
                  <a:pt x="2998937" y="44625"/>
                  <a:pt x="3282662" y="0"/>
                </a:cubicBezTo>
                <a:cubicBezTo>
                  <a:pt x="3566387" y="-44625"/>
                  <a:pt x="3653355" y="64564"/>
                  <a:pt x="3821956" y="0"/>
                </a:cubicBezTo>
                <a:cubicBezTo>
                  <a:pt x="3990557" y="-64564"/>
                  <a:pt x="4424394" y="101013"/>
                  <a:pt x="4689517" y="0"/>
                </a:cubicBezTo>
                <a:cubicBezTo>
                  <a:pt x="4696312" y="83864"/>
                  <a:pt x="4674293" y="258495"/>
                  <a:pt x="4689517" y="364100"/>
                </a:cubicBezTo>
                <a:cubicBezTo>
                  <a:pt x="4704741" y="469705"/>
                  <a:pt x="4674650" y="658016"/>
                  <a:pt x="4689517" y="764209"/>
                </a:cubicBezTo>
                <a:cubicBezTo>
                  <a:pt x="4704384" y="870402"/>
                  <a:pt x="4656979" y="994933"/>
                  <a:pt x="4689517" y="1200329"/>
                </a:cubicBezTo>
                <a:cubicBezTo>
                  <a:pt x="4406322" y="1247119"/>
                  <a:pt x="4301130" y="1184389"/>
                  <a:pt x="4056432" y="1200329"/>
                </a:cubicBezTo>
                <a:cubicBezTo>
                  <a:pt x="3811735" y="1216269"/>
                  <a:pt x="3802868" y="1164747"/>
                  <a:pt x="3610928" y="1200329"/>
                </a:cubicBezTo>
                <a:cubicBezTo>
                  <a:pt x="3418988" y="1235911"/>
                  <a:pt x="3194347" y="1164773"/>
                  <a:pt x="3071634" y="1200329"/>
                </a:cubicBezTo>
                <a:cubicBezTo>
                  <a:pt x="2948921" y="1235885"/>
                  <a:pt x="2595287" y="1176424"/>
                  <a:pt x="2438549" y="1200329"/>
                </a:cubicBezTo>
                <a:cubicBezTo>
                  <a:pt x="2281811" y="1224234"/>
                  <a:pt x="2114222" y="1199710"/>
                  <a:pt x="1899254" y="1200329"/>
                </a:cubicBezTo>
                <a:cubicBezTo>
                  <a:pt x="1684286" y="1200948"/>
                  <a:pt x="1430524" y="1168688"/>
                  <a:pt x="1266170" y="1200329"/>
                </a:cubicBezTo>
                <a:cubicBezTo>
                  <a:pt x="1101816" y="1231970"/>
                  <a:pt x="784269" y="1137008"/>
                  <a:pt x="586190" y="1200329"/>
                </a:cubicBezTo>
                <a:cubicBezTo>
                  <a:pt x="388111" y="1263650"/>
                  <a:pt x="210971" y="1164114"/>
                  <a:pt x="0" y="1200329"/>
                </a:cubicBezTo>
                <a:cubicBezTo>
                  <a:pt x="-44040" y="1007361"/>
                  <a:pt x="29595" y="948085"/>
                  <a:pt x="0" y="812223"/>
                </a:cubicBezTo>
                <a:cubicBezTo>
                  <a:pt x="-29595" y="676361"/>
                  <a:pt x="39127" y="565848"/>
                  <a:pt x="0" y="412113"/>
                </a:cubicBezTo>
                <a:cubicBezTo>
                  <a:pt x="-39127" y="258378"/>
                  <a:pt x="34046" y="203347"/>
                  <a:pt x="0" y="0"/>
                </a:cubicBezTo>
                <a:close/>
              </a:path>
              <a:path w="4689517" h="1200329" stroke="0" extrusionOk="0">
                <a:moveTo>
                  <a:pt x="0" y="0"/>
                </a:moveTo>
                <a:cubicBezTo>
                  <a:pt x="220478" y="-2904"/>
                  <a:pt x="452744" y="35679"/>
                  <a:pt x="586190" y="0"/>
                </a:cubicBezTo>
                <a:cubicBezTo>
                  <a:pt x="719636" y="-35679"/>
                  <a:pt x="984164" y="12645"/>
                  <a:pt x="1266170" y="0"/>
                </a:cubicBezTo>
                <a:cubicBezTo>
                  <a:pt x="1548176" y="-12645"/>
                  <a:pt x="1495270" y="10287"/>
                  <a:pt x="1711674" y="0"/>
                </a:cubicBezTo>
                <a:cubicBezTo>
                  <a:pt x="1928078" y="-10287"/>
                  <a:pt x="2041208" y="24392"/>
                  <a:pt x="2250968" y="0"/>
                </a:cubicBezTo>
                <a:cubicBezTo>
                  <a:pt x="2460728" y="-24392"/>
                  <a:pt x="2614432" y="2833"/>
                  <a:pt x="2884053" y="0"/>
                </a:cubicBezTo>
                <a:cubicBezTo>
                  <a:pt x="3153674" y="-2833"/>
                  <a:pt x="3357296" y="39555"/>
                  <a:pt x="3564033" y="0"/>
                </a:cubicBezTo>
                <a:cubicBezTo>
                  <a:pt x="3770770" y="-39555"/>
                  <a:pt x="4334405" y="129764"/>
                  <a:pt x="4689517" y="0"/>
                </a:cubicBezTo>
                <a:cubicBezTo>
                  <a:pt x="4714925" y="83177"/>
                  <a:pt x="4685136" y="193210"/>
                  <a:pt x="4689517" y="376103"/>
                </a:cubicBezTo>
                <a:cubicBezTo>
                  <a:pt x="4693898" y="558996"/>
                  <a:pt x="4675248" y="640624"/>
                  <a:pt x="4689517" y="740203"/>
                </a:cubicBezTo>
                <a:cubicBezTo>
                  <a:pt x="4703786" y="839782"/>
                  <a:pt x="4662343" y="1021448"/>
                  <a:pt x="4689517" y="1200329"/>
                </a:cubicBezTo>
                <a:cubicBezTo>
                  <a:pt x="4549888" y="1201276"/>
                  <a:pt x="4296192" y="1185826"/>
                  <a:pt x="4150223" y="1200329"/>
                </a:cubicBezTo>
                <a:cubicBezTo>
                  <a:pt x="4004254" y="1214832"/>
                  <a:pt x="3749296" y="1163702"/>
                  <a:pt x="3470243" y="1200329"/>
                </a:cubicBezTo>
                <a:cubicBezTo>
                  <a:pt x="3191190" y="1236956"/>
                  <a:pt x="3168916" y="1146338"/>
                  <a:pt x="2977843" y="1200329"/>
                </a:cubicBezTo>
                <a:cubicBezTo>
                  <a:pt x="2786770" y="1254320"/>
                  <a:pt x="2689815" y="1136298"/>
                  <a:pt x="2438549" y="1200329"/>
                </a:cubicBezTo>
                <a:cubicBezTo>
                  <a:pt x="2187283" y="1264360"/>
                  <a:pt x="2132601" y="1141462"/>
                  <a:pt x="1852359" y="1200329"/>
                </a:cubicBezTo>
                <a:cubicBezTo>
                  <a:pt x="1572117" y="1259196"/>
                  <a:pt x="1532899" y="1190073"/>
                  <a:pt x="1359960" y="1200329"/>
                </a:cubicBezTo>
                <a:cubicBezTo>
                  <a:pt x="1187021" y="1210585"/>
                  <a:pt x="918916" y="1193788"/>
                  <a:pt x="679980" y="1200329"/>
                </a:cubicBezTo>
                <a:cubicBezTo>
                  <a:pt x="441044" y="1206870"/>
                  <a:pt x="241807" y="1186918"/>
                  <a:pt x="0" y="1200329"/>
                </a:cubicBezTo>
                <a:cubicBezTo>
                  <a:pt x="-21602" y="1051243"/>
                  <a:pt x="24344" y="911514"/>
                  <a:pt x="0" y="812223"/>
                </a:cubicBezTo>
                <a:cubicBezTo>
                  <a:pt x="-24344" y="712932"/>
                  <a:pt x="29601" y="545411"/>
                  <a:pt x="0" y="424116"/>
                </a:cubicBezTo>
                <a:cubicBezTo>
                  <a:pt x="-29601" y="302821"/>
                  <a:pt x="19950" y="182325"/>
                  <a:pt x="0" y="0"/>
                </a:cubicBezTo>
                <a:close/>
              </a:path>
            </a:pathLst>
          </a:custGeom>
          <a:ln>
            <a:extLst>
              <a:ext uri="{C807C97D-BFC1-408E-A445-0C87EB9F89A2}">
                <ask:lineSketchStyleProps xmlns:ask="http://schemas.microsoft.com/office/drawing/2018/sketchyshapes" sd="481711788">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Beyond Google Scholar: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	Exploring Other Discovery Tools</a:t>
            </a:r>
          </a:p>
        </p:txBody>
      </p:sp>
      <p:pic>
        <p:nvPicPr>
          <p:cNvPr id="11" name="Picture 10">
            <a:extLst>
              <a:ext uri="{FF2B5EF4-FFF2-40B4-BE49-F238E27FC236}">
                <a16:creationId xmlns:a16="http://schemas.microsoft.com/office/drawing/2014/main" id="{37E7F167-C6B5-4C9A-BB59-1CA3FAC45B1C}"/>
              </a:ext>
            </a:extLst>
          </p:cNvPr>
          <p:cNvPicPr>
            <a:picLocks noChangeAspect="1"/>
          </p:cNvPicPr>
          <p:nvPr/>
        </p:nvPicPr>
        <p:blipFill>
          <a:blip r:embed="rId2"/>
          <a:stretch>
            <a:fillRect/>
          </a:stretch>
        </p:blipFill>
        <p:spPr>
          <a:xfrm>
            <a:off x="7291747" y="448520"/>
            <a:ext cx="3619500" cy="1524000"/>
          </a:xfrm>
          <a:prstGeom prst="rect">
            <a:avLst/>
          </a:prstGeom>
          <a:effectLst>
            <a:outerShdw blurRad="50800" dist="38100" dir="2700000" algn="tl" rotWithShape="0">
              <a:prstClr val="black">
                <a:alpha val="40000"/>
              </a:prstClr>
            </a:outerShdw>
          </a:effectLst>
        </p:spPr>
      </p:pic>
      <p:pic>
        <p:nvPicPr>
          <p:cNvPr id="1028" name="Picture 4">
            <a:extLst>
              <a:ext uri="{FF2B5EF4-FFF2-40B4-BE49-F238E27FC236}">
                <a16:creationId xmlns:a16="http://schemas.microsoft.com/office/drawing/2014/main" id="{724E1549-8F55-424B-9B50-8CB086F567F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5549" b="15868"/>
          <a:stretch/>
        </p:blipFill>
        <p:spPr bwMode="auto">
          <a:xfrm>
            <a:off x="8598576" y="2392681"/>
            <a:ext cx="3263725" cy="22383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descr="Logo, company name&#10;&#10;Description automatically generated">
            <a:extLst>
              <a:ext uri="{FF2B5EF4-FFF2-40B4-BE49-F238E27FC236}">
                <a16:creationId xmlns:a16="http://schemas.microsoft.com/office/drawing/2014/main" id="{68763A6C-902D-4060-A157-9FEDBF705B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1553" y="2900950"/>
            <a:ext cx="2207967" cy="1109158"/>
          </a:xfrm>
          <a:prstGeom prst="rect">
            <a:avLst/>
          </a:prstGeom>
          <a:effectLst>
            <a:outerShdw blurRad="50800" dist="38100" algn="l" rotWithShape="0">
              <a:prstClr val="black">
                <a:alpha val="40000"/>
              </a:prstClr>
            </a:outerShdw>
          </a:effectLst>
        </p:spPr>
      </p:pic>
      <p:pic>
        <p:nvPicPr>
          <p:cNvPr id="1030" name="Picture 6" descr="Web of Science ESCI">
            <a:extLst>
              <a:ext uri="{FF2B5EF4-FFF2-40B4-BE49-F238E27FC236}">
                <a16:creationId xmlns:a16="http://schemas.microsoft.com/office/drawing/2014/main" id="{501778B1-0B1D-4118-BA79-DC37EF33CB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21211" y="4631037"/>
            <a:ext cx="5336617" cy="16009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418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21C20009-7302-499B-AB51-7E413ECAA8D6}"/>
              </a:ext>
            </a:extLst>
          </p:cNvPr>
          <p:cNvSpPr>
            <a:spLocks noGrp="1"/>
          </p:cNvSpPr>
          <p:nvPr>
            <p:ph type="title" idx="4294967295"/>
          </p:nvPr>
        </p:nvSpPr>
        <p:spPr>
          <a:xfrm>
            <a:off x="2955851" y="148339"/>
            <a:ext cx="8651358" cy="903288"/>
          </a:xfrm>
        </p:spPr>
        <p:txBody>
          <a:bodyPr>
            <a:normAutofit/>
          </a:bodyPr>
          <a:lstStyle/>
          <a:p>
            <a:r>
              <a:rPr lang="en-US" i="0" cap="none" dirty="0">
                <a:latin typeface="Abadi" panose="020B0604020104020204" pitchFamily="34" charset="0"/>
                <a:cs typeface="Aharoni" panose="02010803020104030203" pitchFamily="2" charset="-79"/>
              </a:rPr>
              <a:t>Semanticscholar.org</a:t>
            </a:r>
          </a:p>
        </p:txBody>
      </p:sp>
      <p:pic>
        <p:nvPicPr>
          <p:cNvPr id="4" name="Picture 3">
            <a:extLst>
              <a:ext uri="{FF2B5EF4-FFF2-40B4-BE49-F238E27FC236}">
                <a16:creationId xmlns:a16="http://schemas.microsoft.com/office/drawing/2014/main" id="{1EB8BB3D-F88F-4710-952F-ED5E9DFDEFF5}"/>
              </a:ext>
            </a:extLst>
          </p:cNvPr>
          <p:cNvPicPr>
            <a:picLocks noChangeAspect="1"/>
          </p:cNvPicPr>
          <p:nvPr/>
        </p:nvPicPr>
        <p:blipFill>
          <a:blip r:embed="rId3"/>
          <a:stretch>
            <a:fillRect/>
          </a:stretch>
        </p:blipFill>
        <p:spPr>
          <a:xfrm>
            <a:off x="1513612" y="977184"/>
            <a:ext cx="9164776" cy="5551309"/>
          </a:xfrm>
          <a:prstGeom prst="rect">
            <a:avLst/>
          </a:prstGeom>
        </p:spPr>
      </p:pic>
    </p:spTree>
    <p:extLst>
      <p:ext uri="{BB962C8B-B14F-4D97-AF65-F5344CB8AC3E}">
        <p14:creationId xmlns:p14="http://schemas.microsoft.com/office/powerpoint/2010/main" val="3942691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AFF360B6-A2EA-FAB1-4BA2-D605C4A060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2004" r="1" b="1"/>
          <a:stretch/>
        </p:blipFill>
        <p:spPr>
          <a:xfrm>
            <a:off x="754304" y="255540"/>
            <a:ext cx="10905066" cy="5571066"/>
          </a:xfrm>
          <a:prstGeom prst="rect">
            <a:avLst/>
          </a:prstGeom>
        </p:spPr>
      </p:pic>
    </p:spTree>
    <p:extLst>
      <p:ext uri="{BB962C8B-B14F-4D97-AF65-F5344CB8AC3E}">
        <p14:creationId xmlns:p14="http://schemas.microsoft.com/office/powerpoint/2010/main" val="3584877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6" name="Rectangle 37">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7" name="Rectangle 39">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48" name="Rectangle 41">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4" name="Rectangle 43">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3" name="Oval 2">
            <a:extLst>
              <a:ext uri="{FF2B5EF4-FFF2-40B4-BE49-F238E27FC236}">
                <a16:creationId xmlns:a16="http://schemas.microsoft.com/office/drawing/2014/main" id="{5789C9F6-55D4-8897-AC1F-CED5BE13113D}"/>
              </a:ext>
            </a:extLst>
          </p:cNvPr>
          <p:cNvSpPr/>
          <p:nvPr/>
        </p:nvSpPr>
        <p:spPr>
          <a:xfrm>
            <a:off x="1104725" y="2229492"/>
            <a:ext cx="2311685" cy="23219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 name="TextBox 3">
            <a:extLst>
              <a:ext uri="{FF2B5EF4-FFF2-40B4-BE49-F238E27FC236}">
                <a16:creationId xmlns:a16="http://schemas.microsoft.com/office/drawing/2014/main" id="{B87C67AB-02ED-376D-D315-9F2D2D6ECF8D}"/>
              </a:ext>
            </a:extLst>
          </p:cNvPr>
          <p:cNvSpPr txBox="1"/>
          <p:nvPr/>
        </p:nvSpPr>
        <p:spPr>
          <a:xfrm>
            <a:off x="4226432" y="1298394"/>
            <a:ext cx="686084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Goudy Old Style" panose="02020404030301010803"/>
                <a:ea typeface="+mn-ea"/>
                <a:cs typeface="+mn-cs"/>
              </a:rPr>
              <a:t>How to seek out collaborators to advance your research career?</a:t>
            </a:r>
          </a:p>
        </p:txBody>
      </p:sp>
      <p:sp>
        <p:nvSpPr>
          <p:cNvPr id="11" name="Rectangle 10" descr="Chemistry lab">
            <a:extLst>
              <a:ext uri="{FF2B5EF4-FFF2-40B4-BE49-F238E27FC236}">
                <a16:creationId xmlns:a16="http://schemas.microsoft.com/office/drawing/2014/main" id="{4BCBA63F-0419-5366-4245-ECF435AC49CD}"/>
              </a:ext>
            </a:extLst>
          </p:cNvPr>
          <p:cNvSpPr/>
          <p:nvPr/>
        </p:nvSpPr>
        <p:spPr>
          <a:xfrm>
            <a:off x="1017594" y="2267385"/>
            <a:ext cx="2485945" cy="2246174"/>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1000" b="-1000"/>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Oval 11">
            <a:extLst>
              <a:ext uri="{FF2B5EF4-FFF2-40B4-BE49-F238E27FC236}">
                <a16:creationId xmlns:a16="http://schemas.microsoft.com/office/drawing/2014/main" id="{0D16E0E7-6727-4C43-B2CF-56720CA5651C}"/>
              </a:ext>
            </a:extLst>
          </p:cNvPr>
          <p:cNvSpPr/>
          <p:nvPr/>
        </p:nvSpPr>
        <p:spPr>
          <a:xfrm>
            <a:off x="2652968" y="1530570"/>
            <a:ext cx="541431" cy="54398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pic>
        <p:nvPicPr>
          <p:cNvPr id="7" name="Graphic 6" descr="Badge 3 with solid fill">
            <a:extLst>
              <a:ext uri="{FF2B5EF4-FFF2-40B4-BE49-F238E27FC236}">
                <a16:creationId xmlns:a16="http://schemas.microsoft.com/office/drawing/2014/main" id="{32E06C66-1C71-1E92-CE16-E67FEDAD519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61848" y="1188150"/>
            <a:ext cx="1228822" cy="1228822"/>
          </a:xfrm>
          <a:prstGeom prst="rect">
            <a:avLst/>
          </a:prstGeom>
        </p:spPr>
      </p:pic>
    </p:spTree>
    <p:extLst>
      <p:ext uri="{BB962C8B-B14F-4D97-AF65-F5344CB8AC3E}">
        <p14:creationId xmlns:p14="http://schemas.microsoft.com/office/powerpoint/2010/main" val="3561266366"/>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Diamond 4">
            <a:extLst>
              <a:ext uri="{FF2B5EF4-FFF2-40B4-BE49-F238E27FC236}">
                <a16:creationId xmlns:a16="http://schemas.microsoft.com/office/drawing/2014/main" id="{6152E966-07AB-49A9-8655-941B52D4A299}"/>
              </a:ext>
            </a:extLst>
          </p:cNvPr>
          <p:cNvSpPr/>
          <p:nvPr/>
        </p:nvSpPr>
        <p:spPr>
          <a:xfrm>
            <a:off x="3264777" y="301084"/>
            <a:ext cx="6074420" cy="6074420"/>
          </a:xfrm>
          <a:prstGeom prst="diamond">
            <a:avLst/>
          </a:prstGeom>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98801594-BFFD-4A53-8F59-58F37172C855}"/>
              </a:ext>
            </a:extLst>
          </p:cNvPr>
          <p:cNvSpPr/>
          <p:nvPr/>
        </p:nvSpPr>
        <p:spPr>
          <a:xfrm>
            <a:off x="3841847" y="878153"/>
            <a:ext cx="2369023" cy="2369023"/>
          </a:xfrm>
          <a:custGeom>
            <a:avLst/>
            <a:gdLst>
              <a:gd name="connsiteX0" fmla="*/ 0 w 2369023"/>
              <a:gd name="connsiteY0" fmla="*/ 394845 h 2369023"/>
              <a:gd name="connsiteX1" fmla="*/ 394845 w 2369023"/>
              <a:gd name="connsiteY1" fmla="*/ 0 h 2369023"/>
              <a:gd name="connsiteX2" fmla="*/ 1974178 w 2369023"/>
              <a:gd name="connsiteY2" fmla="*/ 0 h 2369023"/>
              <a:gd name="connsiteX3" fmla="*/ 2369023 w 2369023"/>
              <a:gd name="connsiteY3" fmla="*/ 394845 h 2369023"/>
              <a:gd name="connsiteX4" fmla="*/ 2369023 w 2369023"/>
              <a:gd name="connsiteY4" fmla="*/ 1974178 h 2369023"/>
              <a:gd name="connsiteX5" fmla="*/ 1974178 w 2369023"/>
              <a:gd name="connsiteY5" fmla="*/ 2369023 h 2369023"/>
              <a:gd name="connsiteX6" fmla="*/ 394845 w 2369023"/>
              <a:gd name="connsiteY6" fmla="*/ 2369023 h 2369023"/>
              <a:gd name="connsiteX7" fmla="*/ 0 w 2369023"/>
              <a:gd name="connsiteY7" fmla="*/ 1974178 h 2369023"/>
              <a:gd name="connsiteX8" fmla="*/ 0 w 2369023"/>
              <a:gd name="connsiteY8" fmla="*/ 394845 h 236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023" h="2369023">
                <a:moveTo>
                  <a:pt x="0" y="394845"/>
                </a:moveTo>
                <a:cubicBezTo>
                  <a:pt x="0" y="176778"/>
                  <a:pt x="176778" y="0"/>
                  <a:pt x="394845" y="0"/>
                </a:cubicBezTo>
                <a:lnTo>
                  <a:pt x="1974178" y="0"/>
                </a:lnTo>
                <a:cubicBezTo>
                  <a:pt x="2192245" y="0"/>
                  <a:pt x="2369023" y="176778"/>
                  <a:pt x="2369023" y="394845"/>
                </a:cubicBezTo>
                <a:lnTo>
                  <a:pt x="2369023" y="1974178"/>
                </a:lnTo>
                <a:cubicBezTo>
                  <a:pt x="2369023" y="2192245"/>
                  <a:pt x="2192245" y="2369023"/>
                  <a:pt x="1974178" y="2369023"/>
                </a:cubicBezTo>
                <a:lnTo>
                  <a:pt x="394845" y="2369023"/>
                </a:lnTo>
                <a:cubicBezTo>
                  <a:pt x="176778" y="2369023"/>
                  <a:pt x="0" y="2192245"/>
                  <a:pt x="0" y="1974178"/>
                </a:cubicBezTo>
                <a:lnTo>
                  <a:pt x="0" y="394845"/>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37566" tIns="237566" rIns="237566" bIns="237566"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noFill/>
                </a:ln>
                <a:solidFill>
                  <a:srgbClr val="C00000"/>
                </a:solidFill>
                <a:effectLst/>
                <a:uLnTx/>
                <a:uFillTx/>
                <a:latin typeface="Aharoni" panose="02010803020104030203" pitchFamily="2" charset="-79"/>
                <a:ea typeface="+mn-ea"/>
                <a:cs typeface="Aharoni" panose="02010803020104030203" pitchFamily="2" charset="-79"/>
              </a:rPr>
              <a:t>Pure</a:t>
            </a:r>
          </a:p>
        </p:txBody>
      </p:sp>
      <p:sp>
        <p:nvSpPr>
          <p:cNvPr id="3" name="TextBox 2">
            <a:extLst>
              <a:ext uri="{FF2B5EF4-FFF2-40B4-BE49-F238E27FC236}">
                <a16:creationId xmlns:a16="http://schemas.microsoft.com/office/drawing/2014/main" id="{4A76B54A-0064-4247-BFAA-6D894C2CEAC4}"/>
              </a:ext>
            </a:extLst>
          </p:cNvPr>
          <p:cNvSpPr txBox="1"/>
          <p:nvPr/>
        </p:nvSpPr>
        <p:spPr>
          <a:xfrm>
            <a:off x="3813717" y="2497873"/>
            <a:ext cx="24755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lumMod val="95000"/>
                    <a:lumOff val="5000"/>
                  </a:prstClr>
                </a:solidFill>
                <a:effectLst>
                  <a:outerShdw blurRad="38100" dist="19050" dir="2700000" algn="tl" rotWithShape="0">
                    <a:prstClr val="black">
                      <a:alpha val="40000"/>
                    </a:prstClr>
                  </a:outerShdw>
                </a:effectLst>
                <a:uLnTx/>
                <a:uFillTx/>
                <a:latin typeface="Aharoni" panose="02010803020104030203" pitchFamily="2" charset="-79"/>
                <a:ea typeface="+mn-ea"/>
                <a:cs typeface="Aharoni" panose="02010803020104030203" pitchFamily="2" charset="-79"/>
              </a:rPr>
              <a:t>Research with Rutgers</a:t>
            </a:r>
            <a:endParaRPr kumimoji="0" lang="en-US" sz="1800" b="0" i="0" u="none" strike="noStrike" kern="1200" cap="none" spc="0" normalizeH="0" baseline="0" noProof="0">
              <a:ln>
                <a:noFill/>
              </a:ln>
              <a:solidFill>
                <a:prstClr val="black">
                  <a:lumMod val="95000"/>
                  <a:lumOff val="5000"/>
                </a:prstClr>
              </a:solidFill>
              <a:effectLst/>
              <a:uLnTx/>
              <a:uFillTx/>
              <a:latin typeface="Aharoni" panose="02010803020104030203" pitchFamily="2" charset="-79"/>
              <a:ea typeface="+mn-ea"/>
              <a:cs typeface="Aharoni" panose="02010803020104030203" pitchFamily="2" charset="-79"/>
            </a:endParaRPr>
          </a:p>
        </p:txBody>
      </p:sp>
      <p:pic>
        <p:nvPicPr>
          <p:cNvPr id="11" name="Picture 10">
            <a:extLst>
              <a:ext uri="{FF2B5EF4-FFF2-40B4-BE49-F238E27FC236}">
                <a16:creationId xmlns:a16="http://schemas.microsoft.com/office/drawing/2014/main" id="{2229C9EC-B595-4EC1-8774-7F43235D5A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8662" y="1215181"/>
            <a:ext cx="1429204" cy="385885"/>
          </a:xfrm>
          <a:prstGeom prst="rect">
            <a:avLst/>
          </a:prstGeom>
        </p:spPr>
      </p:pic>
      <p:pic>
        <p:nvPicPr>
          <p:cNvPr id="12" name="Picture 11">
            <a:extLst>
              <a:ext uri="{FF2B5EF4-FFF2-40B4-BE49-F238E27FC236}">
                <a16:creationId xmlns:a16="http://schemas.microsoft.com/office/drawing/2014/main" id="{032D2C1B-9BB7-4A62-957D-EA8B0181ADC5}"/>
              </a:ext>
            </a:extLst>
          </p:cNvPr>
          <p:cNvPicPr>
            <a:picLocks noChangeAspect="1"/>
          </p:cNvPicPr>
          <p:nvPr/>
        </p:nvPicPr>
        <p:blipFill>
          <a:blip r:embed="rId4"/>
          <a:stretch>
            <a:fillRect/>
          </a:stretch>
        </p:blipFill>
        <p:spPr>
          <a:xfrm>
            <a:off x="748381" y="157564"/>
            <a:ext cx="10695238" cy="6428571"/>
          </a:xfrm>
          <a:prstGeom prst="rect">
            <a:avLst/>
          </a:prstGeom>
        </p:spPr>
      </p:pic>
      <p:sp>
        <p:nvSpPr>
          <p:cNvPr id="7" name="TextBox 6">
            <a:extLst>
              <a:ext uri="{FF2B5EF4-FFF2-40B4-BE49-F238E27FC236}">
                <a16:creationId xmlns:a16="http://schemas.microsoft.com/office/drawing/2014/main" id="{51FDBDB6-1EFA-4C6D-91E6-BBA508D12C11}"/>
              </a:ext>
            </a:extLst>
          </p:cNvPr>
          <p:cNvSpPr txBox="1"/>
          <p:nvPr/>
        </p:nvSpPr>
        <p:spPr>
          <a:xfrm>
            <a:off x="1312936" y="3144204"/>
            <a:ext cx="9978102" cy="76944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www.researchwithrutgers.com</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597CEDDE-2DEC-DECB-DAF4-DA2E43D0674B}"/>
              </a:ext>
            </a:extLst>
          </p:cNvPr>
          <p:cNvSpPr/>
          <p:nvPr/>
        </p:nvSpPr>
        <p:spPr>
          <a:xfrm>
            <a:off x="5320566" y="682345"/>
            <a:ext cx="2647140" cy="1214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panose="020F0502020204030204"/>
                <a:ea typeface="+mn-ea"/>
                <a:cs typeface="+mn-cs"/>
              </a:rPr>
              <a:t>Pure</a:t>
            </a:r>
          </a:p>
        </p:txBody>
      </p:sp>
    </p:spTree>
    <p:extLst>
      <p:ext uri="{BB962C8B-B14F-4D97-AF65-F5344CB8AC3E}">
        <p14:creationId xmlns:p14="http://schemas.microsoft.com/office/powerpoint/2010/main" val="1001897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7AA6F-037A-4396-8479-AFEEF3F349FA}"/>
              </a:ext>
            </a:extLst>
          </p:cNvPr>
          <p:cNvPicPr>
            <a:picLocks noChangeAspect="1"/>
          </p:cNvPicPr>
          <p:nvPr/>
        </p:nvPicPr>
        <p:blipFill>
          <a:blip r:embed="rId3"/>
          <a:stretch>
            <a:fillRect/>
          </a:stretch>
        </p:blipFill>
        <p:spPr>
          <a:xfrm>
            <a:off x="0" y="213590"/>
            <a:ext cx="12192000" cy="6456219"/>
          </a:xfrm>
          <a:prstGeom prst="rect">
            <a:avLst/>
          </a:prstGeom>
        </p:spPr>
      </p:pic>
      <p:sp>
        <p:nvSpPr>
          <p:cNvPr id="4" name="TextBox 3">
            <a:extLst>
              <a:ext uri="{FF2B5EF4-FFF2-40B4-BE49-F238E27FC236}">
                <a16:creationId xmlns:a16="http://schemas.microsoft.com/office/drawing/2014/main" id="{4DF1D7D3-A505-472E-A11F-EA3CFCF644FF}"/>
              </a:ext>
            </a:extLst>
          </p:cNvPr>
          <p:cNvSpPr txBox="1"/>
          <p:nvPr/>
        </p:nvSpPr>
        <p:spPr>
          <a:xfrm>
            <a:off x="1677613" y="2125668"/>
            <a:ext cx="8952271" cy="646331"/>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https://rutgersresearchexperts.rutgers.edu</a:t>
            </a:r>
          </a:p>
        </p:txBody>
      </p:sp>
      <p:sp>
        <p:nvSpPr>
          <p:cNvPr id="5" name="TextBox 4">
            <a:extLst>
              <a:ext uri="{FF2B5EF4-FFF2-40B4-BE49-F238E27FC236}">
                <a16:creationId xmlns:a16="http://schemas.microsoft.com/office/drawing/2014/main" id="{E0D79163-4908-4440-BA32-2133B472AD6E}"/>
              </a:ext>
            </a:extLst>
          </p:cNvPr>
          <p:cNvSpPr txBox="1"/>
          <p:nvPr/>
        </p:nvSpPr>
        <p:spPr>
          <a:xfrm>
            <a:off x="12501563" y="401478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810A71A-A3CF-2914-10AB-EF4C1435069E}"/>
              </a:ext>
            </a:extLst>
          </p:cNvPr>
          <p:cNvSpPr/>
          <p:nvPr/>
        </p:nvSpPr>
        <p:spPr>
          <a:xfrm>
            <a:off x="3945047" y="293435"/>
            <a:ext cx="6092089" cy="1751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panose="020F0502020204030204"/>
                <a:ea typeface="+mn-ea"/>
                <a:cs typeface="+mn-cs"/>
              </a:rPr>
              <a:t>Academic Analytics</a:t>
            </a:r>
          </a:p>
        </p:txBody>
      </p:sp>
    </p:spTree>
    <p:extLst>
      <p:ext uri="{BB962C8B-B14F-4D97-AF65-F5344CB8AC3E}">
        <p14:creationId xmlns:p14="http://schemas.microsoft.com/office/powerpoint/2010/main" val="35273086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5889BDB-4FD8-4283-9EA1-76DCBC886807}"/>
              </a:ext>
            </a:extLst>
          </p:cNvPr>
          <p:cNvPicPr>
            <a:picLocks noChangeAspect="1"/>
          </p:cNvPicPr>
          <p:nvPr/>
        </p:nvPicPr>
        <p:blipFill>
          <a:blip r:embed="rId3"/>
          <a:stretch>
            <a:fillRect/>
          </a:stretch>
        </p:blipFill>
        <p:spPr>
          <a:xfrm>
            <a:off x="256608" y="0"/>
            <a:ext cx="11843169" cy="6858000"/>
          </a:xfrm>
          <a:prstGeom prst="rect">
            <a:avLst/>
          </a:prstGeom>
        </p:spPr>
      </p:pic>
      <p:pic>
        <p:nvPicPr>
          <p:cNvPr id="9" name="Picture 8" descr="Shape, circle&#10;&#10;Description automatically generated">
            <a:extLst>
              <a:ext uri="{FF2B5EF4-FFF2-40B4-BE49-F238E27FC236}">
                <a16:creationId xmlns:a16="http://schemas.microsoft.com/office/drawing/2014/main" id="{F27A3E0F-0AE1-43D1-927E-D42FFA263810}"/>
              </a:ext>
            </a:extLst>
          </p:cNvPr>
          <p:cNvPicPr>
            <a:picLocks noChangeAspect="1"/>
          </p:cNvPicPr>
          <p:nvPr/>
        </p:nvPicPr>
        <p:blipFill>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4534" y="307099"/>
            <a:ext cx="3936543" cy="3990340"/>
          </a:xfrm>
          <a:prstGeom prst="rect">
            <a:avLst/>
          </a:prstGeom>
        </p:spPr>
      </p:pic>
      <p:sp>
        <p:nvSpPr>
          <p:cNvPr id="2" name="Rectangle 1">
            <a:extLst>
              <a:ext uri="{FF2B5EF4-FFF2-40B4-BE49-F238E27FC236}">
                <a16:creationId xmlns:a16="http://schemas.microsoft.com/office/drawing/2014/main" id="{15D72C5E-6819-7377-E8CC-544EEDA4971E}"/>
              </a:ext>
            </a:extLst>
          </p:cNvPr>
          <p:cNvSpPr/>
          <p:nvPr/>
        </p:nvSpPr>
        <p:spPr>
          <a:xfrm>
            <a:off x="2517169" y="92467"/>
            <a:ext cx="369869" cy="2465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28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354227" y="879566"/>
            <a:ext cx="11582400" cy="526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ea typeface="+mn-ea"/>
              </a:defRPr>
            </a:lvl2pPr>
            <a:lvl3pPr marL="1143000" indent="-228600" algn="l" rtl="0" eaLnBrk="0" fontAlgn="base" hangingPunct="0">
              <a:spcBef>
                <a:spcPct val="20000"/>
              </a:spcBef>
              <a:spcAft>
                <a:spcPct val="0"/>
              </a:spcAft>
              <a:buChar char="•"/>
              <a:defRPr sz="2400">
                <a:solidFill>
                  <a:schemeClr val="hlink"/>
                </a:solidFill>
                <a:latin typeface="+mn-lt"/>
                <a:ea typeface="+mn-ea"/>
              </a:defRPr>
            </a:lvl3pPr>
            <a:lvl4pPr marL="1600200" indent="-228600" algn="l" rtl="0" eaLnBrk="0" fontAlgn="base" hangingPunct="0">
              <a:spcBef>
                <a:spcPct val="20000"/>
              </a:spcBef>
              <a:spcAft>
                <a:spcPct val="0"/>
              </a:spcAft>
              <a:buChar char="–"/>
              <a:defRPr sz="2000">
                <a:solidFill>
                  <a:schemeClr val="hlink"/>
                </a:solidFill>
                <a:latin typeface="+mn-lt"/>
                <a:ea typeface="+mn-ea"/>
              </a:defRPr>
            </a:lvl4pPr>
            <a:lvl5pPr marL="2057400" indent="-228600" algn="l" rtl="0" eaLnBrk="0" fontAlgn="base" hangingPunct="0">
              <a:spcBef>
                <a:spcPct val="20000"/>
              </a:spcBef>
              <a:spcAft>
                <a:spcPct val="0"/>
              </a:spcAft>
              <a:buChar char="»"/>
              <a:defRPr sz="2000">
                <a:solidFill>
                  <a:schemeClr val="hlink"/>
                </a:solidFill>
                <a:latin typeface="+mn-lt"/>
                <a:ea typeface="+mn-ea"/>
              </a:defRPr>
            </a:lvl5pPr>
            <a:lvl6pPr marL="2514600" indent="-228600" algn="l" rtl="0" fontAlgn="base">
              <a:spcBef>
                <a:spcPct val="20000"/>
              </a:spcBef>
              <a:spcAft>
                <a:spcPct val="0"/>
              </a:spcAft>
              <a:buChar char="»"/>
              <a:defRPr sz="2000">
                <a:solidFill>
                  <a:schemeClr val="hlink"/>
                </a:solidFill>
                <a:latin typeface="+mn-lt"/>
                <a:ea typeface="+mn-ea"/>
              </a:defRPr>
            </a:lvl6pPr>
            <a:lvl7pPr marL="2971800" indent="-228600" algn="l" rtl="0" fontAlgn="base">
              <a:spcBef>
                <a:spcPct val="20000"/>
              </a:spcBef>
              <a:spcAft>
                <a:spcPct val="0"/>
              </a:spcAft>
              <a:buChar char="»"/>
              <a:defRPr sz="2000">
                <a:solidFill>
                  <a:schemeClr val="hlink"/>
                </a:solidFill>
                <a:latin typeface="+mn-lt"/>
                <a:ea typeface="+mn-ea"/>
              </a:defRPr>
            </a:lvl7pPr>
            <a:lvl8pPr marL="3429000" indent="-228600" algn="l" rtl="0" fontAlgn="base">
              <a:spcBef>
                <a:spcPct val="20000"/>
              </a:spcBef>
              <a:spcAft>
                <a:spcPct val="0"/>
              </a:spcAft>
              <a:buChar char="»"/>
              <a:defRPr sz="2000">
                <a:solidFill>
                  <a:schemeClr val="hlink"/>
                </a:solidFill>
                <a:latin typeface="+mn-lt"/>
                <a:ea typeface="+mn-ea"/>
              </a:defRPr>
            </a:lvl8pPr>
            <a:lvl9pPr marL="3886200" indent="-228600" algn="l" rtl="0" fontAlgn="base">
              <a:spcBef>
                <a:spcPct val="20000"/>
              </a:spcBef>
              <a:spcAft>
                <a:spcPct val="0"/>
              </a:spcAft>
              <a:buChar char="»"/>
              <a:defRPr sz="2000">
                <a:solidFill>
                  <a:schemeClr val="hlink"/>
                </a:solidFill>
                <a:latin typeface="+mn-lt"/>
                <a:ea typeface="+mn-ea"/>
              </a:defRPr>
            </a:lvl9pPr>
          </a:lstStyle>
          <a:p>
            <a:pPr marL="34314" marR="0" lvl="0" indent="0" algn="l" defTabSz="914400" rtl="0" eaLnBrk="0" fontAlgn="base" latinLnBrk="0" hangingPunct="0">
              <a:lnSpc>
                <a:spcPct val="95000"/>
              </a:lnSpc>
              <a:spcBef>
                <a:spcPct val="0"/>
              </a:spcBef>
              <a:spcAft>
                <a:spcPct val="0"/>
              </a:spcAft>
              <a:buClr>
                <a:srgbClr val="BEE3EE">
                  <a:lumMod val="10000"/>
                </a:srgbClr>
              </a:buClr>
              <a:buSzTx/>
              <a:buFontTx/>
              <a:buNone/>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A63DB303-6451-41D9-BAE7-B3308086CD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9098" y="709747"/>
            <a:ext cx="3456021" cy="4860541"/>
          </a:xfrm>
          <a:prstGeom prst="rect">
            <a:avLst/>
          </a:prstGeom>
        </p:spPr>
      </p:pic>
      <p:pic>
        <p:nvPicPr>
          <p:cNvPr id="4" name="Picture 3">
            <a:extLst>
              <a:ext uri="{FF2B5EF4-FFF2-40B4-BE49-F238E27FC236}">
                <a16:creationId xmlns:a16="http://schemas.microsoft.com/office/drawing/2014/main" id="{62F22DC5-802F-4F94-BA2B-175D7B537FAB}"/>
              </a:ext>
            </a:extLst>
          </p:cNvPr>
          <p:cNvPicPr>
            <a:picLocks noChangeAspect="1"/>
          </p:cNvPicPr>
          <p:nvPr/>
        </p:nvPicPr>
        <p:blipFill>
          <a:blip r:embed="rId4"/>
          <a:stretch>
            <a:fillRect/>
          </a:stretch>
        </p:blipFill>
        <p:spPr>
          <a:xfrm>
            <a:off x="354227" y="709746"/>
            <a:ext cx="3310961" cy="4860541"/>
          </a:xfrm>
          <a:prstGeom prst="rect">
            <a:avLst/>
          </a:prstGeom>
        </p:spPr>
      </p:pic>
      <p:pic>
        <p:nvPicPr>
          <p:cNvPr id="5" name="Picture 4">
            <a:extLst>
              <a:ext uri="{FF2B5EF4-FFF2-40B4-BE49-F238E27FC236}">
                <a16:creationId xmlns:a16="http://schemas.microsoft.com/office/drawing/2014/main" id="{D2D3BD1A-8614-458F-86FB-0C9FA9A39DE6}"/>
              </a:ext>
            </a:extLst>
          </p:cNvPr>
          <p:cNvPicPr>
            <a:picLocks noChangeAspect="1"/>
          </p:cNvPicPr>
          <p:nvPr/>
        </p:nvPicPr>
        <p:blipFill>
          <a:blip r:embed="rId5"/>
          <a:stretch>
            <a:fillRect/>
          </a:stretch>
        </p:blipFill>
        <p:spPr>
          <a:xfrm>
            <a:off x="7983082" y="709748"/>
            <a:ext cx="3252107" cy="4860540"/>
          </a:xfrm>
          <a:prstGeom prst="rect">
            <a:avLst/>
          </a:prstGeom>
        </p:spPr>
      </p:pic>
    </p:spTree>
    <p:extLst>
      <p:ext uri="{BB962C8B-B14F-4D97-AF65-F5344CB8AC3E}">
        <p14:creationId xmlns:p14="http://schemas.microsoft.com/office/powerpoint/2010/main" val="164741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6" name="Rectangle 37">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7" name="Rectangle 39">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48" name="Rectangle 41">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4" name="Rectangle 43">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3" name="Oval 2">
            <a:extLst>
              <a:ext uri="{FF2B5EF4-FFF2-40B4-BE49-F238E27FC236}">
                <a16:creationId xmlns:a16="http://schemas.microsoft.com/office/drawing/2014/main" id="{5789C9F6-55D4-8897-AC1F-CED5BE13113D}"/>
              </a:ext>
            </a:extLst>
          </p:cNvPr>
          <p:cNvSpPr/>
          <p:nvPr/>
        </p:nvSpPr>
        <p:spPr>
          <a:xfrm>
            <a:off x="1104725" y="2229492"/>
            <a:ext cx="2311685" cy="23219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 name="TextBox 3">
            <a:extLst>
              <a:ext uri="{FF2B5EF4-FFF2-40B4-BE49-F238E27FC236}">
                <a16:creationId xmlns:a16="http://schemas.microsoft.com/office/drawing/2014/main" id="{B87C67AB-02ED-376D-D315-9F2D2D6ECF8D}"/>
              </a:ext>
            </a:extLst>
          </p:cNvPr>
          <p:cNvSpPr txBox="1"/>
          <p:nvPr/>
        </p:nvSpPr>
        <p:spPr>
          <a:xfrm>
            <a:off x="4226432" y="1298394"/>
            <a:ext cx="686084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Goudy Old Style" panose="02020404030301010803"/>
                <a:ea typeface="+mn-ea"/>
                <a:cs typeface="+mn-cs"/>
              </a:rPr>
              <a:t>Citations are not equal.  A citation can indicate </a:t>
            </a:r>
            <a:r>
              <a:rPr kumimoji="0" lang="en-US" sz="6000" b="1" i="0" u="none" strike="noStrike" kern="1200" cap="none" spc="0" normalizeH="0" baseline="0" noProof="0" dirty="0">
                <a:ln>
                  <a:noFill/>
                </a:ln>
                <a:solidFill>
                  <a:srgbClr val="FFFF00"/>
                </a:solidFill>
                <a:effectLst/>
                <a:uLnTx/>
                <a:uFillTx/>
                <a:latin typeface="Goudy Old Style" panose="02020404030301010803"/>
                <a:ea typeface="+mn-ea"/>
                <a:cs typeface="+mn-cs"/>
              </a:rPr>
              <a:t>support</a:t>
            </a:r>
            <a:r>
              <a:rPr kumimoji="0" lang="en-US" sz="6000" b="1" i="0" u="none" strike="noStrike" kern="1200" cap="none" spc="0" normalizeH="0" baseline="0" noProof="0" dirty="0">
                <a:ln>
                  <a:noFill/>
                </a:ln>
                <a:solidFill>
                  <a:prstClr val="white"/>
                </a:solidFill>
                <a:effectLst/>
                <a:uLnTx/>
                <a:uFillTx/>
                <a:latin typeface="Goudy Old Style" panose="02020404030301010803"/>
                <a:ea typeface="+mn-ea"/>
                <a:cs typeface="+mn-cs"/>
              </a:rPr>
              <a:t> or it can </a:t>
            </a:r>
            <a:r>
              <a:rPr kumimoji="0" lang="en-US" sz="6000" b="1" i="0" u="none" strike="noStrike" kern="1200" cap="none" spc="0" normalizeH="0" baseline="0" noProof="0" dirty="0">
                <a:ln>
                  <a:noFill/>
                </a:ln>
                <a:solidFill>
                  <a:srgbClr val="FFFF00"/>
                </a:solidFill>
                <a:effectLst/>
                <a:uLnTx/>
                <a:uFillTx/>
                <a:latin typeface="Goudy Old Style" panose="02020404030301010803"/>
                <a:ea typeface="+mn-ea"/>
                <a:cs typeface="+mn-cs"/>
              </a:rPr>
              <a:t>challenge</a:t>
            </a:r>
            <a:r>
              <a:rPr kumimoji="0" lang="en-US" sz="6000" b="1" i="0" u="none" strike="noStrike" kern="1200" cap="none" spc="0" normalizeH="0" baseline="0" noProof="0" dirty="0">
                <a:ln>
                  <a:noFill/>
                </a:ln>
                <a:solidFill>
                  <a:prstClr val="white"/>
                </a:solidFill>
                <a:effectLst/>
                <a:uLnTx/>
                <a:uFillTx/>
                <a:latin typeface="Goudy Old Style" panose="02020404030301010803"/>
                <a:ea typeface="+mn-ea"/>
                <a:cs typeface="+mn-cs"/>
              </a:rPr>
              <a:t> a finding</a:t>
            </a:r>
            <a:endParaRPr kumimoji="0" lang="en-US" sz="6000" b="0" i="0" u="none" strike="noStrike" kern="1200" cap="none" spc="0" normalizeH="0" baseline="0" noProof="0" dirty="0">
              <a:ln>
                <a:noFill/>
              </a:ln>
              <a:solidFill>
                <a:prstClr val="white"/>
              </a:solidFill>
              <a:effectLst/>
              <a:uLnTx/>
              <a:uFillTx/>
              <a:latin typeface="Goudy Old Style" panose="02020404030301010803"/>
              <a:ea typeface="+mn-ea"/>
              <a:cs typeface="+mn-cs"/>
            </a:endParaRPr>
          </a:p>
        </p:txBody>
      </p:sp>
      <p:sp>
        <p:nvSpPr>
          <p:cNvPr id="12" name="Rectangle 11" descr="Newton's Cradle outline">
            <a:extLst>
              <a:ext uri="{FF2B5EF4-FFF2-40B4-BE49-F238E27FC236}">
                <a16:creationId xmlns:a16="http://schemas.microsoft.com/office/drawing/2014/main" id="{CBD264A7-142B-9A31-60D6-AF74BB3799F4}"/>
              </a:ext>
            </a:extLst>
          </p:cNvPr>
          <p:cNvSpPr/>
          <p:nvPr/>
        </p:nvSpPr>
        <p:spPr>
          <a:xfrm>
            <a:off x="1469703" y="2626103"/>
            <a:ext cx="1766655" cy="1605794"/>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8000" b="-8000"/>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Oval 10">
            <a:extLst>
              <a:ext uri="{FF2B5EF4-FFF2-40B4-BE49-F238E27FC236}">
                <a16:creationId xmlns:a16="http://schemas.microsoft.com/office/drawing/2014/main" id="{0006C8E8-6FA8-45B4-AC7F-F1CAEB6BD1E0}"/>
              </a:ext>
            </a:extLst>
          </p:cNvPr>
          <p:cNvSpPr/>
          <p:nvPr/>
        </p:nvSpPr>
        <p:spPr>
          <a:xfrm>
            <a:off x="2652968" y="1530570"/>
            <a:ext cx="541431" cy="54398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pic>
        <p:nvPicPr>
          <p:cNvPr id="5" name="Graphic 4" descr="Badge 4 with solid fill">
            <a:extLst>
              <a:ext uri="{FF2B5EF4-FFF2-40B4-BE49-F238E27FC236}">
                <a16:creationId xmlns:a16="http://schemas.microsoft.com/office/drawing/2014/main" id="{6C5AC6D3-4DBB-2584-2764-D515B0D4A49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35441" y="1112459"/>
            <a:ext cx="1376484" cy="1376484"/>
          </a:xfrm>
          <a:prstGeom prst="rect">
            <a:avLst/>
          </a:prstGeom>
        </p:spPr>
      </p:pic>
    </p:spTree>
    <p:extLst>
      <p:ext uri="{BB962C8B-B14F-4D97-AF65-F5344CB8AC3E}">
        <p14:creationId xmlns:p14="http://schemas.microsoft.com/office/powerpoint/2010/main" val="4231861309"/>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C65DA-5773-AA2E-C172-865C1FF409FE}"/>
              </a:ext>
            </a:extLst>
          </p:cNvPr>
          <p:cNvPicPr>
            <a:picLocks noChangeAspect="1"/>
          </p:cNvPicPr>
          <p:nvPr/>
        </p:nvPicPr>
        <p:blipFill>
          <a:blip r:embed="rId3"/>
          <a:stretch>
            <a:fillRect/>
          </a:stretch>
        </p:blipFill>
        <p:spPr>
          <a:xfrm>
            <a:off x="1317591" y="181283"/>
            <a:ext cx="10301009" cy="579431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05002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6" name="Rectangle 37">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7" name="Rectangle 39">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48" name="Rectangle 41">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4" name="Rectangle 43">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3" name="Oval 2">
            <a:extLst>
              <a:ext uri="{FF2B5EF4-FFF2-40B4-BE49-F238E27FC236}">
                <a16:creationId xmlns:a16="http://schemas.microsoft.com/office/drawing/2014/main" id="{5789C9F6-55D4-8897-AC1F-CED5BE13113D}"/>
              </a:ext>
            </a:extLst>
          </p:cNvPr>
          <p:cNvSpPr/>
          <p:nvPr/>
        </p:nvSpPr>
        <p:spPr>
          <a:xfrm>
            <a:off x="1104725" y="2229492"/>
            <a:ext cx="2311685" cy="232196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 name="TextBox 3">
            <a:extLst>
              <a:ext uri="{FF2B5EF4-FFF2-40B4-BE49-F238E27FC236}">
                <a16:creationId xmlns:a16="http://schemas.microsoft.com/office/drawing/2014/main" id="{B87C67AB-02ED-376D-D315-9F2D2D6ECF8D}"/>
              </a:ext>
            </a:extLst>
          </p:cNvPr>
          <p:cNvSpPr txBox="1"/>
          <p:nvPr/>
        </p:nvSpPr>
        <p:spPr>
          <a:xfrm>
            <a:off x="4226432" y="1298394"/>
            <a:ext cx="686084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Goudy Old Style" panose="02020404030301010803"/>
                <a:ea typeface="+mn-ea"/>
                <a:cs typeface="+mn-cs"/>
              </a:rPr>
              <a:t>How do I establish my author identity and profile, and increase my visibility?</a:t>
            </a:r>
          </a:p>
        </p:txBody>
      </p:sp>
      <p:sp>
        <p:nvSpPr>
          <p:cNvPr id="13" name="Rectangle 12" descr="Male profile outline">
            <a:extLst>
              <a:ext uri="{FF2B5EF4-FFF2-40B4-BE49-F238E27FC236}">
                <a16:creationId xmlns:a16="http://schemas.microsoft.com/office/drawing/2014/main" id="{ACBCD505-851B-9863-E882-E3FDFAA320FD}"/>
              </a:ext>
            </a:extLst>
          </p:cNvPr>
          <p:cNvSpPr/>
          <p:nvPr/>
        </p:nvSpPr>
        <p:spPr>
          <a:xfrm>
            <a:off x="1285816" y="2416377"/>
            <a:ext cx="1960818" cy="1939866"/>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Oval 10">
            <a:extLst>
              <a:ext uri="{FF2B5EF4-FFF2-40B4-BE49-F238E27FC236}">
                <a16:creationId xmlns:a16="http://schemas.microsoft.com/office/drawing/2014/main" id="{B5A28BA2-551D-4C34-9EE7-13D84554AA6B}"/>
              </a:ext>
            </a:extLst>
          </p:cNvPr>
          <p:cNvSpPr/>
          <p:nvPr/>
        </p:nvSpPr>
        <p:spPr>
          <a:xfrm>
            <a:off x="2652968" y="1530570"/>
            <a:ext cx="593666" cy="59376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pic>
        <p:nvPicPr>
          <p:cNvPr id="6" name="Graphic 5" descr="Badge 5 with solid fill">
            <a:extLst>
              <a:ext uri="{FF2B5EF4-FFF2-40B4-BE49-F238E27FC236}">
                <a16:creationId xmlns:a16="http://schemas.microsoft.com/office/drawing/2014/main" id="{BD32648A-0C65-6DF1-E56B-5FBD9DC5424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76970" y="1154622"/>
            <a:ext cx="1345662" cy="1345662"/>
          </a:xfrm>
          <a:prstGeom prst="rect">
            <a:avLst/>
          </a:prstGeom>
        </p:spPr>
      </p:pic>
    </p:spTree>
    <p:extLst>
      <p:ext uri="{BB962C8B-B14F-4D97-AF65-F5344CB8AC3E}">
        <p14:creationId xmlns:p14="http://schemas.microsoft.com/office/powerpoint/2010/main" val="1043824507"/>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01" y="529438"/>
            <a:ext cx="11360799" cy="763599"/>
          </a:xfrm>
        </p:spPr>
        <p:txBody>
          <a:bodyPr/>
          <a:lstStyle/>
          <a:p>
            <a:r>
              <a:rPr lang="en-US" sz="4800" dirty="0">
                <a:solidFill>
                  <a:schemeClr val="accent5">
                    <a:lumMod val="75000"/>
                  </a:schemeClr>
                </a:solidFill>
                <a:latin typeface="Abadi" panose="020B0604020104020204" pitchFamily="34" charset="0"/>
              </a:rPr>
              <a:t>Increasing an author’s citation counts</a:t>
            </a:r>
          </a:p>
        </p:txBody>
      </p:sp>
      <p:sp>
        <p:nvSpPr>
          <p:cNvPr id="8" name="Text Placeholder 7"/>
          <p:cNvSpPr>
            <a:spLocks noGrp="1"/>
          </p:cNvSpPr>
          <p:nvPr>
            <p:ph type="body" idx="1"/>
          </p:nvPr>
        </p:nvSpPr>
        <p:spPr>
          <a:xfrm>
            <a:off x="648384" y="1293037"/>
            <a:ext cx="11360799" cy="4555200"/>
          </a:xfrm>
        </p:spPr>
        <p:txBody>
          <a:bodyPr/>
          <a:lstStyle/>
          <a:p>
            <a:pPr marL="380990" indent="-380990">
              <a:buFont typeface="Arial" panose="020B0604020202020204" pitchFamily="34" charset="0"/>
              <a:buChar char="•"/>
            </a:pPr>
            <a:r>
              <a:rPr lang="en-US" dirty="0"/>
              <a:t>Use your name consistently throughout your career</a:t>
            </a:r>
          </a:p>
          <a:p>
            <a:pPr marL="380990" indent="-380990">
              <a:buFont typeface="Arial" panose="020B0604020202020204" pitchFamily="34" charset="0"/>
              <a:buChar char="•"/>
            </a:pPr>
            <a:r>
              <a:rPr lang="en-US" dirty="0"/>
              <a:t>Use a standardized institutional affiliation and address, use no abbreviations</a:t>
            </a:r>
          </a:p>
          <a:p>
            <a:pPr marL="380990" indent="-380990">
              <a:buFont typeface="Arial" panose="020B0604020202020204" pitchFamily="34" charset="0"/>
              <a:buChar char="•"/>
            </a:pPr>
            <a:r>
              <a:rPr lang="en-US" dirty="0"/>
              <a:t>Publish in a journal with a high impact factor </a:t>
            </a:r>
          </a:p>
          <a:p>
            <a:pPr marL="380990" indent="-380990">
              <a:buFont typeface="Arial" panose="020B0604020202020204" pitchFamily="34" charset="0"/>
              <a:buChar char="•"/>
            </a:pPr>
            <a:r>
              <a:rPr lang="en-US" dirty="0"/>
              <a:t>Keep your professional web pages and published lists up to date; Join </a:t>
            </a:r>
            <a:r>
              <a:rPr lang="en-US" dirty="0">
                <a:solidFill>
                  <a:srgbClr val="FFCCFF"/>
                </a:solidFill>
              </a:rPr>
              <a:t>Linked-in and Google Scholar Profile</a:t>
            </a:r>
          </a:p>
          <a:p>
            <a:pPr marL="380990" indent="-380990">
              <a:buFont typeface="Arial" panose="020B0604020202020204" pitchFamily="34" charset="0"/>
              <a:buChar char="•"/>
            </a:pPr>
            <a:r>
              <a:rPr lang="en-US" dirty="0"/>
              <a:t>Open Access (OA) increases citation rate </a:t>
            </a:r>
          </a:p>
          <a:p>
            <a:pPr marL="380990" indent="-380990">
              <a:buFont typeface="Arial" panose="020B0604020202020204" pitchFamily="34" charset="0"/>
              <a:buChar char="•"/>
            </a:pPr>
            <a:r>
              <a:rPr lang="en-US" dirty="0"/>
              <a:t>Team-authored articles get cited more (Are you the first author or the last author?)</a:t>
            </a:r>
          </a:p>
          <a:p>
            <a:pPr marL="380990" indent="-380990">
              <a:buFont typeface="Arial" panose="020B0604020202020204" pitchFamily="34" charset="0"/>
              <a:buChar char="•"/>
            </a:pPr>
            <a:r>
              <a:rPr lang="en-US" dirty="0"/>
              <a:t>Write comprehensive and substantial review articles</a:t>
            </a:r>
          </a:p>
          <a:p>
            <a:pPr marL="380990" indent="-380990">
              <a:buFont typeface="Arial" panose="020B0604020202020204" pitchFamily="34" charset="0"/>
              <a:buChar char="•"/>
            </a:pPr>
            <a:r>
              <a:rPr lang="en-US" dirty="0"/>
              <a:t>Provide links to the articles on Twitter</a:t>
            </a:r>
          </a:p>
          <a:p>
            <a:endParaRPr lang="en-US" dirty="0"/>
          </a:p>
          <a:p>
            <a:endParaRPr lang="en-US" dirty="0"/>
          </a:p>
          <a:p>
            <a:endParaRPr lang="en-US" dirty="0"/>
          </a:p>
        </p:txBody>
      </p:sp>
    </p:spTree>
    <p:extLst>
      <p:ext uri="{BB962C8B-B14F-4D97-AF65-F5344CB8AC3E}">
        <p14:creationId xmlns:p14="http://schemas.microsoft.com/office/powerpoint/2010/main" val="2326805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06401" y="279401"/>
            <a:ext cx="11360799" cy="763599"/>
          </a:xfrm>
          <a:prstGeom prst="rect">
            <a:avLst/>
          </a:prstGeom>
        </p:spPr>
        <p:txBody>
          <a:bodyPr lIns="121900" tIns="121900" rIns="121900" bIns="121900" anchor="t" anchorCtr="0">
            <a:noAutofit/>
          </a:bodyPr>
          <a:lstStyle/>
          <a:p>
            <a:pPr algn="ctr"/>
            <a:r>
              <a:rPr lang="en-US" sz="5333" dirty="0">
                <a:solidFill>
                  <a:srgbClr val="FFC000"/>
                </a:solidFill>
                <a:latin typeface="Abadi" panose="020B0604020104020204" pitchFamily="34" charset="0"/>
              </a:rPr>
              <a:t>Manage your Research Identity</a:t>
            </a:r>
          </a:p>
        </p:txBody>
      </p:sp>
      <p:grpSp>
        <p:nvGrpSpPr>
          <p:cNvPr id="135" name="Shape 135"/>
          <p:cNvGrpSpPr/>
          <p:nvPr/>
        </p:nvGrpSpPr>
        <p:grpSpPr>
          <a:xfrm>
            <a:off x="566432" y="1397001"/>
            <a:ext cx="11117568" cy="1340849"/>
            <a:chOff x="424812" y="1177875"/>
            <a:chExt cx="8294371" cy="849900"/>
          </a:xfrm>
        </p:grpSpPr>
        <p:sp>
          <p:nvSpPr>
            <p:cNvPr id="136" name="Shape 136"/>
            <p:cNvSpPr/>
            <p:nvPr/>
          </p:nvSpPr>
          <p:spPr>
            <a:xfrm>
              <a:off x="2927683" y="1177875"/>
              <a:ext cx="5791500" cy="849900"/>
            </a:xfrm>
            <a:prstGeom prst="rect">
              <a:avLst/>
            </a:prstGeom>
            <a:solidFill>
              <a:schemeClr val="dk1"/>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rtl val="0"/>
              </a:endParaRPr>
            </a:p>
          </p:txBody>
        </p:sp>
        <p:sp>
          <p:nvSpPr>
            <p:cNvPr id="137" name="Shape 137"/>
            <p:cNvSpPr/>
            <p:nvPr/>
          </p:nvSpPr>
          <p:spPr>
            <a:xfrm>
              <a:off x="424812" y="1177875"/>
              <a:ext cx="3055799" cy="849900"/>
            </a:xfrm>
            <a:prstGeom prst="homePlate">
              <a:avLst>
                <a:gd name="adj" fmla="val 26719"/>
              </a:avLst>
            </a:prstGeom>
            <a:solidFill>
              <a:schemeClr val="accent5"/>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rtl val="0"/>
              </a:endParaRPr>
            </a:p>
          </p:txBody>
        </p:sp>
      </p:grpSp>
      <p:sp>
        <p:nvSpPr>
          <p:cNvPr id="138" name="Shape 138"/>
          <p:cNvSpPr txBox="1">
            <a:spLocks noGrp="1"/>
          </p:cNvSpPr>
          <p:nvPr>
            <p:ph type="body" idx="4294967295"/>
          </p:nvPr>
        </p:nvSpPr>
        <p:spPr>
          <a:xfrm>
            <a:off x="999393" y="1534624"/>
            <a:ext cx="3230000" cy="1065600"/>
          </a:xfrm>
          <a:prstGeom prst="rect">
            <a:avLst/>
          </a:prstGeom>
        </p:spPr>
        <p:txBody>
          <a:bodyPr lIns="121900" tIns="121900" rIns="121900" bIns="121900" anchor="ctr" anchorCtr="0">
            <a:noAutofit/>
          </a:bodyPr>
          <a:lstStyle/>
          <a:p>
            <a:pPr>
              <a:lnSpc>
                <a:spcPct val="100000"/>
              </a:lnSpc>
              <a:spcAft>
                <a:spcPts val="0"/>
              </a:spcAft>
            </a:pPr>
            <a:r>
              <a:rPr lang="en" sz="3200" b="1" dirty="0">
                <a:solidFill>
                  <a:schemeClr val="lt1"/>
                </a:solidFill>
              </a:rPr>
              <a:t>Google Citation Profile</a:t>
            </a:r>
          </a:p>
        </p:txBody>
      </p:sp>
      <p:sp>
        <p:nvSpPr>
          <p:cNvPr id="139" name="Shape 139"/>
          <p:cNvSpPr txBox="1">
            <a:spLocks noGrp="1"/>
          </p:cNvSpPr>
          <p:nvPr>
            <p:ph type="body" idx="4294967295"/>
          </p:nvPr>
        </p:nvSpPr>
        <p:spPr>
          <a:xfrm>
            <a:off x="4267200" y="1672249"/>
            <a:ext cx="7552608" cy="1065600"/>
          </a:xfrm>
          <a:prstGeom prst="rect">
            <a:avLst/>
          </a:prstGeom>
        </p:spPr>
        <p:txBody>
          <a:bodyPr lIns="121900" tIns="121900" rIns="121900" bIns="121900" anchor="ctr" anchorCtr="0">
            <a:noAutofit/>
          </a:bodyPr>
          <a:lstStyle/>
          <a:p>
            <a:pPr marL="609585" indent="-304792">
              <a:spcAft>
                <a:spcPts val="0"/>
              </a:spcAft>
              <a:buClr>
                <a:schemeClr val="lt1"/>
              </a:buClr>
            </a:pPr>
            <a:r>
              <a:rPr lang="en-US" dirty="0">
                <a:solidFill>
                  <a:schemeClr val="bg1"/>
                </a:solidFill>
              </a:rPr>
              <a:t>Be sure to have a Google Scholar Citation profile. </a:t>
            </a:r>
            <a:br>
              <a:rPr lang="en-US" dirty="0">
                <a:solidFill>
                  <a:schemeClr val="bg1"/>
                </a:solidFill>
              </a:rPr>
            </a:br>
            <a:r>
              <a:rPr lang="en-US" sz="2133" dirty="0">
                <a:solidFill>
                  <a:srgbClr val="0070C0"/>
                </a:solidFill>
              </a:rPr>
              <a:t>https://scholar.google.com/intl/en/scholar/citations.html</a:t>
            </a:r>
            <a:endParaRPr lang="en" dirty="0">
              <a:solidFill>
                <a:schemeClr val="lt1"/>
              </a:solidFill>
            </a:endParaRPr>
          </a:p>
        </p:txBody>
      </p:sp>
      <p:grpSp>
        <p:nvGrpSpPr>
          <p:cNvPr id="140" name="Shape 140"/>
          <p:cNvGrpSpPr/>
          <p:nvPr/>
        </p:nvGrpSpPr>
        <p:grpSpPr>
          <a:xfrm>
            <a:off x="566432" y="2836451"/>
            <a:ext cx="11117568" cy="1506949"/>
            <a:chOff x="424812" y="2075689"/>
            <a:chExt cx="8294360" cy="849900"/>
          </a:xfrm>
        </p:grpSpPr>
        <p:sp>
          <p:nvSpPr>
            <p:cNvPr id="141" name="Shape 141"/>
            <p:cNvSpPr/>
            <p:nvPr/>
          </p:nvSpPr>
          <p:spPr>
            <a:xfrm>
              <a:off x="2927672" y="2075689"/>
              <a:ext cx="5791500" cy="849900"/>
            </a:xfrm>
            <a:prstGeom prst="rect">
              <a:avLst/>
            </a:prstGeom>
            <a:solidFill>
              <a:schemeClr val="dk1"/>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rtl val="0"/>
              </a:endParaRPr>
            </a:p>
          </p:txBody>
        </p:sp>
        <p:sp>
          <p:nvSpPr>
            <p:cNvPr id="142" name="Shape 142"/>
            <p:cNvSpPr/>
            <p:nvPr/>
          </p:nvSpPr>
          <p:spPr>
            <a:xfrm>
              <a:off x="424812" y="2075689"/>
              <a:ext cx="3055799" cy="849900"/>
            </a:xfrm>
            <a:prstGeom prst="homePlate">
              <a:avLst>
                <a:gd name="adj" fmla="val 26719"/>
              </a:avLst>
            </a:prstGeom>
            <a:solidFill>
              <a:schemeClr val="accent5"/>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rtl val="0"/>
              </a:endParaRPr>
            </a:p>
          </p:txBody>
        </p:sp>
      </p:grpSp>
      <p:sp>
        <p:nvSpPr>
          <p:cNvPr id="143" name="Shape 143"/>
          <p:cNvSpPr txBox="1">
            <a:spLocks noGrp="1"/>
          </p:cNvSpPr>
          <p:nvPr>
            <p:ph type="body" idx="4294967295"/>
          </p:nvPr>
        </p:nvSpPr>
        <p:spPr>
          <a:xfrm>
            <a:off x="1117600" y="3057125"/>
            <a:ext cx="3230000" cy="1065600"/>
          </a:xfrm>
          <a:prstGeom prst="rect">
            <a:avLst/>
          </a:prstGeom>
        </p:spPr>
        <p:txBody>
          <a:bodyPr lIns="121900" tIns="121900" rIns="121900" bIns="121900" anchor="ctr" anchorCtr="0">
            <a:noAutofit/>
          </a:bodyPr>
          <a:lstStyle/>
          <a:p>
            <a:pPr>
              <a:lnSpc>
                <a:spcPct val="100000"/>
              </a:lnSpc>
              <a:spcAft>
                <a:spcPts val="0"/>
              </a:spcAft>
            </a:pPr>
            <a:r>
              <a:rPr lang="en" sz="4000" b="1" dirty="0">
                <a:solidFill>
                  <a:schemeClr val="lt1"/>
                </a:solidFill>
              </a:rPr>
              <a:t>ORCID  ID</a:t>
            </a:r>
          </a:p>
        </p:txBody>
      </p:sp>
      <p:sp>
        <p:nvSpPr>
          <p:cNvPr id="144" name="Shape 144"/>
          <p:cNvSpPr txBox="1">
            <a:spLocks noGrp="1"/>
          </p:cNvSpPr>
          <p:nvPr>
            <p:ph type="body" idx="4294967295"/>
          </p:nvPr>
        </p:nvSpPr>
        <p:spPr>
          <a:xfrm>
            <a:off x="4368800" y="2836619"/>
            <a:ext cx="7315200" cy="1303581"/>
          </a:xfrm>
          <a:prstGeom prst="rect">
            <a:avLst/>
          </a:prstGeom>
        </p:spPr>
        <p:txBody>
          <a:bodyPr lIns="121900" tIns="121900" rIns="121900" bIns="121900" anchor="ctr" anchorCtr="0">
            <a:noAutofit/>
          </a:bodyPr>
          <a:lstStyle/>
          <a:p>
            <a:pPr marL="609585" indent="-304792">
              <a:spcAft>
                <a:spcPts val="0"/>
              </a:spcAft>
              <a:buClr>
                <a:schemeClr val="lt1"/>
              </a:buClr>
            </a:pPr>
            <a:r>
              <a:rPr lang="en-US" dirty="0">
                <a:solidFill>
                  <a:schemeClr val="bg1"/>
                </a:solidFill>
              </a:rPr>
              <a:t>Be sure to have an ORCID ID and link it with your Rutgers NetID.  </a:t>
            </a:r>
            <a:br>
              <a:rPr lang="en-US" dirty="0">
                <a:solidFill>
                  <a:schemeClr val="bg1"/>
                </a:solidFill>
              </a:rPr>
            </a:br>
            <a:r>
              <a:rPr lang="en-US" dirty="0">
                <a:solidFill>
                  <a:srgbClr val="0070C0"/>
                </a:solidFill>
              </a:rPr>
              <a:t>https://orcid.org/register</a:t>
            </a:r>
            <a:endParaRPr lang="en" dirty="0">
              <a:solidFill>
                <a:srgbClr val="0070C0"/>
              </a:solidFill>
            </a:endParaRPr>
          </a:p>
        </p:txBody>
      </p:sp>
      <p:grpSp>
        <p:nvGrpSpPr>
          <p:cNvPr id="145" name="Shape 145"/>
          <p:cNvGrpSpPr/>
          <p:nvPr/>
        </p:nvGrpSpPr>
        <p:grpSpPr>
          <a:xfrm>
            <a:off x="566432" y="4648201"/>
            <a:ext cx="11117568" cy="1663260"/>
            <a:chOff x="424812" y="2974405"/>
            <a:chExt cx="8294360" cy="849933"/>
          </a:xfrm>
        </p:grpSpPr>
        <p:sp>
          <p:nvSpPr>
            <p:cNvPr id="146" name="Shape 146"/>
            <p:cNvSpPr/>
            <p:nvPr/>
          </p:nvSpPr>
          <p:spPr>
            <a:xfrm>
              <a:off x="2927672" y="2974438"/>
              <a:ext cx="5791500" cy="849900"/>
            </a:xfrm>
            <a:prstGeom prst="rect">
              <a:avLst/>
            </a:prstGeom>
            <a:solidFill>
              <a:schemeClr val="dk1"/>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rtl val="0"/>
              </a:endParaRPr>
            </a:p>
          </p:txBody>
        </p:sp>
        <p:sp>
          <p:nvSpPr>
            <p:cNvPr id="147" name="Shape 147"/>
            <p:cNvSpPr/>
            <p:nvPr/>
          </p:nvSpPr>
          <p:spPr>
            <a:xfrm>
              <a:off x="424812" y="2974405"/>
              <a:ext cx="3055799" cy="849900"/>
            </a:xfrm>
            <a:prstGeom prst="homePlate">
              <a:avLst>
                <a:gd name="adj" fmla="val 26719"/>
              </a:avLst>
            </a:prstGeom>
            <a:solidFill>
              <a:schemeClr val="accent5"/>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rtl val="0"/>
              </a:endParaRPr>
            </a:p>
          </p:txBody>
        </p:sp>
      </p:grpSp>
      <p:sp>
        <p:nvSpPr>
          <p:cNvPr id="148" name="Shape 148"/>
          <p:cNvSpPr txBox="1">
            <a:spLocks noGrp="1"/>
          </p:cNvSpPr>
          <p:nvPr>
            <p:ph type="body" idx="4294967295"/>
          </p:nvPr>
        </p:nvSpPr>
        <p:spPr>
          <a:xfrm>
            <a:off x="1117600" y="4946997"/>
            <a:ext cx="3230000" cy="1065600"/>
          </a:xfrm>
          <a:prstGeom prst="rect">
            <a:avLst/>
          </a:prstGeom>
        </p:spPr>
        <p:txBody>
          <a:bodyPr lIns="121900" tIns="121900" rIns="121900" bIns="121900" anchor="ctr" anchorCtr="0">
            <a:noAutofit/>
          </a:bodyPr>
          <a:lstStyle/>
          <a:p>
            <a:pPr>
              <a:lnSpc>
                <a:spcPct val="100000"/>
              </a:lnSpc>
              <a:spcAft>
                <a:spcPts val="0"/>
              </a:spcAft>
            </a:pPr>
            <a:r>
              <a:rPr lang="en" sz="4000" b="1" dirty="0">
                <a:solidFill>
                  <a:schemeClr val="lt1"/>
                </a:solidFill>
              </a:rPr>
              <a:t>Researcher</a:t>
            </a:r>
            <a:r>
              <a:rPr lang="en" b="1" dirty="0">
                <a:solidFill>
                  <a:schemeClr val="lt1"/>
                </a:solidFill>
              </a:rPr>
              <a:t>  </a:t>
            </a:r>
            <a:r>
              <a:rPr lang="en" sz="4000" b="1" dirty="0">
                <a:solidFill>
                  <a:schemeClr val="lt1"/>
                </a:solidFill>
              </a:rPr>
              <a:t>ID</a:t>
            </a:r>
          </a:p>
        </p:txBody>
      </p:sp>
      <p:sp>
        <p:nvSpPr>
          <p:cNvPr id="149" name="Shape 149"/>
          <p:cNvSpPr txBox="1">
            <a:spLocks noGrp="1"/>
          </p:cNvSpPr>
          <p:nvPr>
            <p:ph type="body" idx="4294967295"/>
          </p:nvPr>
        </p:nvSpPr>
        <p:spPr>
          <a:xfrm>
            <a:off x="4662355" y="4947061"/>
            <a:ext cx="6815599" cy="1065600"/>
          </a:xfrm>
          <a:prstGeom prst="rect">
            <a:avLst/>
          </a:prstGeom>
        </p:spPr>
        <p:txBody>
          <a:bodyPr lIns="121900" tIns="121900" rIns="121900" bIns="121900" anchor="ctr" anchorCtr="0">
            <a:noAutofit/>
          </a:bodyPr>
          <a:lstStyle/>
          <a:p>
            <a:r>
              <a:rPr lang="en-US" dirty="0">
                <a:solidFill>
                  <a:schemeClr val="bg1"/>
                </a:solidFill>
              </a:rPr>
              <a:t>Be sure to have a profile in </a:t>
            </a:r>
            <a:r>
              <a:rPr lang="en-US" dirty="0" err="1">
                <a:solidFill>
                  <a:schemeClr val="bg1"/>
                </a:solidFill>
              </a:rPr>
              <a:t>ResearcherID</a:t>
            </a:r>
            <a:r>
              <a:rPr lang="en-US" dirty="0">
                <a:solidFill>
                  <a:schemeClr val="bg1"/>
                </a:solidFill>
              </a:rPr>
              <a:t> (Web of Science).  This is useful if you want to have a correct citation analysis in Web of Science.</a:t>
            </a:r>
            <a:br>
              <a:rPr lang="en-US" dirty="0">
                <a:solidFill>
                  <a:schemeClr val="bg1"/>
                </a:solidFill>
              </a:rPr>
            </a:br>
            <a:r>
              <a:rPr lang="en-US" dirty="0">
                <a:solidFill>
                  <a:srgbClr val="0070C0"/>
                </a:solidFill>
              </a:rPr>
              <a:t>http://www.researcherid.com/</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6" name="Rectangle 37">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7" name="Rectangle 39">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48" name="Rectangle 41">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4" name="Rectangle 43">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3" name="Oval 2">
            <a:extLst>
              <a:ext uri="{FF2B5EF4-FFF2-40B4-BE49-F238E27FC236}">
                <a16:creationId xmlns:a16="http://schemas.microsoft.com/office/drawing/2014/main" id="{5789C9F6-55D4-8897-AC1F-CED5BE13113D}"/>
              </a:ext>
            </a:extLst>
          </p:cNvPr>
          <p:cNvSpPr/>
          <p:nvPr/>
        </p:nvSpPr>
        <p:spPr>
          <a:xfrm>
            <a:off x="1104725" y="2229492"/>
            <a:ext cx="2311685" cy="2321960"/>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sp>
        <p:nvSpPr>
          <p:cNvPr id="4" name="TextBox 3">
            <a:extLst>
              <a:ext uri="{FF2B5EF4-FFF2-40B4-BE49-F238E27FC236}">
                <a16:creationId xmlns:a16="http://schemas.microsoft.com/office/drawing/2014/main" id="{B87C67AB-02ED-376D-D315-9F2D2D6ECF8D}"/>
              </a:ext>
            </a:extLst>
          </p:cNvPr>
          <p:cNvSpPr txBox="1"/>
          <p:nvPr/>
        </p:nvSpPr>
        <p:spPr>
          <a:xfrm>
            <a:off x="4465369" y="1832650"/>
            <a:ext cx="596553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Goudy Old Style" panose="02020404030301010803"/>
                <a:ea typeface="+mn-ea"/>
                <a:cs typeface="+mn-cs"/>
              </a:rPr>
              <a:t>How do I use research metrics responsibly?</a:t>
            </a:r>
          </a:p>
        </p:txBody>
      </p:sp>
      <p:pic>
        <p:nvPicPr>
          <p:cNvPr id="14" name="Graphic 13" descr="Bar graph with upward trend outline">
            <a:extLst>
              <a:ext uri="{FF2B5EF4-FFF2-40B4-BE49-F238E27FC236}">
                <a16:creationId xmlns:a16="http://schemas.microsoft.com/office/drawing/2014/main" id="{63DE4B3A-59E2-510B-BE72-CD78B74D8DC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61099" y="2429077"/>
            <a:ext cx="1364031" cy="1364031"/>
          </a:xfrm>
          <a:prstGeom prst="rect">
            <a:avLst/>
          </a:prstGeom>
        </p:spPr>
      </p:pic>
      <p:pic>
        <p:nvPicPr>
          <p:cNvPr id="6" name="Graphic 5" descr="Open hand with solid fill">
            <a:extLst>
              <a:ext uri="{FF2B5EF4-FFF2-40B4-BE49-F238E27FC236}">
                <a16:creationId xmlns:a16="http://schemas.microsoft.com/office/drawing/2014/main" id="{891CE50F-CAB7-6EB6-F598-85911E5D9E8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99133">
            <a:off x="1425773" y="3110886"/>
            <a:ext cx="1574754" cy="1574754"/>
          </a:xfrm>
          <a:prstGeom prst="rect">
            <a:avLst/>
          </a:prstGeom>
        </p:spPr>
      </p:pic>
      <p:sp>
        <p:nvSpPr>
          <p:cNvPr id="12" name="Oval 11">
            <a:extLst>
              <a:ext uri="{FF2B5EF4-FFF2-40B4-BE49-F238E27FC236}">
                <a16:creationId xmlns:a16="http://schemas.microsoft.com/office/drawing/2014/main" id="{194BE3DE-EBB9-48C9-A523-35DB27221CC8}"/>
              </a:ext>
            </a:extLst>
          </p:cNvPr>
          <p:cNvSpPr/>
          <p:nvPr/>
        </p:nvSpPr>
        <p:spPr>
          <a:xfrm>
            <a:off x="3108599" y="1719757"/>
            <a:ext cx="541431" cy="54398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panose="02020404030301010803"/>
              <a:ea typeface="+mn-ea"/>
              <a:cs typeface="+mn-cs"/>
            </a:endParaRPr>
          </a:p>
        </p:txBody>
      </p:sp>
      <p:pic>
        <p:nvPicPr>
          <p:cNvPr id="5" name="Graphic 4" descr="Badge 6 with solid fill">
            <a:extLst>
              <a:ext uri="{FF2B5EF4-FFF2-40B4-BE49-F238E27FC236}">
                <a16:creationId xmlns:a16="http://schemas.microsoft.com/office/drawing/2014/main" id="{457106A1-71DE-31C4-D09A-ABBFE0913EA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81730" y="1411188"/>
            <a:ext cx="1161120" cy="1161120"/>
          </a:xfrm>
          <a:prstGeom prst="rect">
            <a:avLst/>
          </a:prstGeom>
        </p:spPr>
      </p:pic>
    </p:spTree>
    <p:extLst>
      <p:ext uri="{BB962C8B-B14F-4D97-AF65-F5344CB8AC3E}">
        <p14:creationId xmlns:p14="http://schemas.microsoft.com/office/powerpoint/2010/main" val="311380877"/>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3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8C80AB-7C75-49C6-81B7-A025B9DC8E80}"/>
              </a:ext>
            </a:extLst>
          </p:cNvPr>
          <p:cNvSpPr>
            <a:spLocks noGrp="1"/>
          </p:cNvSpPr>
          <p:nvPr>
            <p:ph type="title"/>
          </p:nvPr>
        </p:nvSpPr>
        <p:spPr>
          <a:xfrm>
            <a:off x="9578128" y="726257"/>
            <a:ext cx="2613872" cy="4794567"/>
          </a:xfrm>
        </p:spPr>
        <p:txBody>
          <a:bodyPr>
            <a:normAutofit/>
          </a:bodyPr>
          <a:lstStyle/>
          <a:p>
            <a:r>
              <a:rPr lang="en-US" b="1">
                <a:solidFill>
                  <a:srgbClr val="FFFFFF"/>
                </a:solidFill>
              </a:rPr>
              <a:t>DORA </a:t>
            </a:r>
            <a:r>
              <a:rPr lang="en-US" sz="3300">
                <a:solidFill>
                  <a:srgbClr val="FFFFFF"/>
                </a:solidFill>
                <a:latin typeface="Roboto" panose="02000000000000000000" pitchFamily="2" charset="0"/>
              </a:rPr>
              <a:t>D</a:t>
            </a:r>
            <a:r>
              <a:rPr lang="en-US" sz="3300" b="0" i="0">
                <a:solidFill>
                  <a:srgbClr val="FFFFFF"/>
                </a:solidFill>
                <a:effectLst/>
                <a:latin typeface="Roboto" panose="02000000000000000000" pitchFamily="2" charset="0"/>
              </a:rPr>
              <a:t>eclaration on Research Assessment</a:t>
            </a:r>
            <a:endParaRPr lang="en-US" sz="330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7D5D75D-0EF3-4076-8556-2E8C94A431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2"/>
          <a:stretch/>
        </p:blipFill>
        <p:spPr>
          <a:xfrm>
            <a:off x="1" y="82202"/>
            <a:ext cx="9323294" cy="6775798"/>
          </a:xfrm>
          <a:prstGeom prst="rect">
            <a:avLst/>
          </a:prstGeom>
          <a:effectLst/>
        </p:spPr>
      </p:pic>
      <p:pic>
        <p:nvPicPr>
          <p:cNvPr id="5" name="Picture 4" descr="A picture containing icon&#10;&#10;Description automatically generated">
            <a:extLst>
              <a:ext uri="{FF2B5EF4-FFF2-40B4-BE49-F238E27FC236}">
                <a16:creationId xmlns:a16="http://schemas.microsoft.com/office/drawing/2014/main" id="{C4B88471-DF5B-475D-9AA3-EF94C5D985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78127" y="4235668"/>
            <a:ext cx="2964335" cy="1896075"/>
          </a:xfrm>
          <a:prstGeom prst="rect">
            <a:avLst/>
          </a:prstGeom>
        </p:spPr>
      </p:pic>
    </p:spTree>
    <p:extLst>
      <p:ext uri="{BB962C8B-B14F-4D97-AF65-F5344CB8AC3E}">
        <p14:creationId xmlns:p14="http://schemas.microsoft.com/office/powerpoint/2010/main" val="2749295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5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997C6D3-ED24-442B-9565-6EA9B5B2BED0}"/>
              </a:ext>
            </a:extLst>
          </p:cNvPr>
          <p:cNvPicPr>
            <a:picLocks noChangeAspect="1"/>
          </p:cNvPicPr>
          <p:nvPr/>
        </p:nvPicPr>
        <p:blipFill>
          <a:blip r:embed="rId3"/>
          <a:stretch>
            <a:fillRect/>
          </a:stretch>
        </p:blipFill>
        <p:spPr>
          <a:xfrm>
            <a:off x="643467" y="811785"/>
            <a:ext cx="10905066" cy="5234430"/>
          </a:xfrm>
          <a:prstGeom prst="rect">
            <a:avLst/>
          </a:prstGeom>
        </p:spPr>
      </p:pic>
    </p:spTree>
    <p:extLst>
      <p:ext uri="{BB962C8B-B14F-4D97-AF65-F5344CB8AC3E}">
        <p14:creationId xmlns:p14="http://schemas.microsoft.com/office/powerpoint/2010/main" val="53882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2E8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22DF5-F9AA-4E89-97E8-BB8D97F98277}"/>
              </a:ext>
            </a:extLst>
          </p:cNvPr>
          <p:cNvSpPr>
            <a:spLocks noGrp="1"/>
          </p:cNvSpPr>
          <p:nvPr>
            <p:ph type="title"/>
          </p:nvPr>
        </p:nvSpPr>
        <p:spPr/>
        <p:txBody>
          <a:bodyPr/>
          <a:lstStyle/>
          <a:p>
            <a:r>
              <a:rPr lang="en-US" dirty="0">
                <a:latin typeface="Abadi" panose="020B0604020104020204" pitchFamily="34" charset="0"/>
              </a:rPr>
              <a:t>Hosting workshops related to research metrics </a:t>
            </a:r>
          </a:p>
        </p:txBody>
      </p:sp>
      <p:sp>
        <p:nvSpPr>
          <p:cNvPr id="3" name="Content Placeholder 2">
            <a:extLst>
              <a:ext uri="{FF2B5EF4-FFF2-40B4-BE49-F238E27FC236}">
                <a16:creationId xmlns:a16="http://schemas.microsoft.com/office/drawing/2014/main" id="{C52B2D16-9410-4A80-87A2-9A44DC49A991}"/>
              </a:ext>
            </a:extLst>
          </p:cNvPr>
          <p:cNvSpPr>
            <a:spLocks noGrp="1"/>
          </p:cNvSpPr>
          <p:nvPr>
            <p:ph sz="half" idx="1"/>
          </p:nvPr>
        </p:nvSpPr>
        <p:spPr>
          <a:xfrm>
            <a:off x="838200" y="2011680"/>
            <a:ext cx="10107706" cy="4160520"/>
          </a:xfrm>
        </p:spPr>
        <p:txBody>
          <a:bodyPr>
            <a:normAutofit/>
          </a:bodyPr>
          <a:lstStyle/>
          <a:p>
            <a:r>
              <a:rPr lang="en-US" dirty="0"/>
              <a:t>Title of each workshop should contain tools or databases that sound familiar to the users.  </a:t>
            </a:r>
          </a:p>
          <a:p>
            <a:r>
              <a:rPr lang="en-US" dirty="0"/>
              <a:t>Partner with grad student coordinators to host seminars</a:t>
            </a:r>
          </a:p>
          <a:p>
            <a:r>
              <a:rPr lang="en-US" dirty="0"/>
              <a:t>Provide in-depth consultations for individual tools after the workshops </a:t>
            </a:r>
          </a:p>
          <a:p>
            <a:endParaRPr lang="en-US" dirty="0"/>
          </a:p>
        </p:txBody>
      </p:sp>
    </p:spTree>
    <p:extLst>
      <p:ext uri="{BB962C8B-B14F-4D97-AF65-F5344CB8AC3E}">
        <p14:creationId xmlns:p14="http://schemas.microsoft.com/office/powerpoint/2010/main" val="2254358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2E8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22DF5-F9AA-4E89-97E8-BB8D97F98277}"/>
              </a:ext>
            </a:extLst>
          </p:cNvPr>
          <p:cNvSpPr>
            <a:spLocks noGrp="1"/>
          </p:cNvSpPr>
          <p:nvPr>
            <p:ph type="title"/>
          </p:nvPr>
        </p:nvSpPr>
        <p:spPr/>
        <p:txBody>
          <a:bodyPr/>
          <a:lstStyle/>
          <a:p>
            <a:r>
              <a:rPr lang="en-US" dirty="0">
                <a:latin typeface="Abadi" panose="020B0604020104020204" pitchFamily="34" charset="0"/>
              </a:rPr>
              <a:t>Challenges of weaving bibliometrics into information literacy…</a:t>
            </a:r>
          </a:p>
        </p:txBody>
      </p:sp>
      <p:sp>
        <p:nvSpPr>
          <p:cNvPr id="3" name="Content Placeholder 2">
            <a:extLst>
              <a:ext uri="{FF2B5EF4-FFF2-40B4-BE49-F238E27FC236}">
                <a16:creationId xmlns:a16="http://schemas.microsoft.com/office/drawing/2014/main" id="{C52B2D16-9410-4A80-87A2-9A44DC49A991}"/>
              </a:ext>
            </a:extLst>
          </p:cNvPr>
          <p:cNvSpPr>
            <a:spLocks noGrp="1"/>
          </p:cNvSpPr>
          <p:nvPr>
            <p:ph sz="half" idx="1"/>
          </p:nvPr>
        </p:nvSpPr>
        <p:spPr>
          <a:xfrm>
            <a:off x="838200" y="2011680"/>
            <a:ext cx="10107706" cy="4160520"/>
          </a:xfrm>
        </p:spPr>
        <p:txBody>
          <a:bodyPr>
            <a:normAutofit/>
          </a:bodyPr>
          <a:lstStyle/>
          <a:p>
            <a:r>
              <a:rPr lang="en-US" dirty="0"/>
              <a:t>Some librarians believe that bibliometrics falls into a different domain</a:t>
            </a:r>
          </a:p>
          <a:p>
            <a:r>
              <a:rPr lang="en-US" dirty="0"/>
              <a:t>Not all the tools are available to our faculty and students</a:t>
            </a:r>
          </a:p>
          <a:p>
            <a:r>
              <a:rPr lang="en-US" dirty="0"/>
              <a:t>Librarians need to have the skillsets and expertise to conduct research metrics</a:t>
            </a:r>
          </a:p>
          <a:p>
            <a:r>
              <a:rPr lang="en-US" dirty="0"/>
              <a:t>Faculty are unaware of how librarians can support them in the area of research metrics</a:t>
            </a:r>
          </a:p>
        </p:txBody>
      </p:sp>
    </p:spTree>
    <p:extLst>
      <p:ext uri="{BB962C8B-B14F-4D97-AF65-F5344CB8AC3E}">
        <p14:creationId xmlns:p14="http://schemas.microsoft.com/office/powerpoint/2010/main" val="3889328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056855" y="39308"/>
            <a:ext cx="7886700" cy="840259"/>
          </a:xfrm>
        </p:spPr>
        <p:txBody>
          <a:bodyPr/>
          <a:lstStyle/>
          <a:p>
            <a:pPr algn="ctr"/>
            <a:r>
              <a:rPr lang="en-US" dirty="0">
                <a:solidFill>
                  <a:srgbClr val="C00000"/>
                </a:solidFill>
              </a:rPr>
              <a:t>Bibliometrics</a:t>
            </a:r>
          </a:p>
        </p:txBody>
      </p:sp>
      <p:sp>
        <p:nvSpPr>
          <p:cNvPr id="8" name="Rectangle 3"/>
          <p:cNvSpPr txBox="1">
            <a:spLocks noChangeArrowheads="1"/>
          </p:cNvSpPr>
          <p:nvPr/>
        </p:nvSpPr>
        <p:spPr bwMode="auto">
          <a:xfrm>
            <a:off x="354227" y="763398"/>
            <a:ext cx="11582400" cy="538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ea typeface="+mn-ea"/>
              </a:defRPr>
            </a:lvl2pPr>
            <a:lvl3pPr marL="1143000" indent="-228600" algn="l" rtl="0" eaLnBrk="0" fontAlgn="base" hangingPunct="0">
              <a:spcBef>
                <a:spcPct val="20000"/>
              </a:spcBef>
              <a:spcAft>
                <a:spcPct val="0"/>
              </a:spcAft>
              <a:buChar char="•"/>
              <a:defRPr sz="2400">
                <a:solidFill>
                  <a:schemeClr val="hlink"/>
                </a:solidFill>
                <a:latin typeface="+mn-lt"/>
                <a:ea typeface="+mn-ea"/>
              </a:defRPr>
            </a:lvl3pPr>
            <a:lvl4pPr marL="1600200" indent="-228600" algn="l" rtl="0" eaLnBrk="0" fontAlgn="base" hangingPunct="0">
              <a:spcBef>
                <a:spcPct val="20000"/>
              </a:spcBef>
              <a:spcAft>
                <a:spcPct val="0"/>
              </a:spcAft>
              <a:buChar char="–"/>
              <a:defRPr sz="2000">
                <a:solidFill>
                  <a:schemeClr val="hlink"/>
                </a:solidFill>
                <a:latin typeface="+mn-lt"/>
                <a:ea typeface="+mn-ea"/>
              </a:defRPr>
            </a:lvl4pPr>
            <a:lvl5pPr marL="2057400" indent="-228600" algn="l" rtl="0" eaLnBrk="0" fontAlgn="base" hangingPunct="0">
              <a:spcBef>
                <a:spcPct val="20000"/>
              </a:spcBef>
              <a:spcAft>
                <a:spcPct val="0"/>
              </a:spcAft>
              <a:buChar char="»"/>
              <a:defRPr sz="2000">
                <a:solidFill>
                  <a:schemeClr val="hlink"/>
                </a:solidFill>
                <a:latin typeface="+mn-lt"/>
                <a:ea typeface="+mn-ea"/>
              </a:defRPr>
            </a:lvl5pPr>
            <a:lvl6pPr marL="2514600" indent="-228600" algn="l" rtl="0" fontAlgn="base">
              <a:spcBef>
                <a:spcPct val="20000"/>
              </a:spcBef>
              <a:spcAft>
                <a:spcPct val="0"/>
              </a:spcAft>
              <a:buChar char="»"/>
              <a:defRPr sz="2000">
                <a:solidFill>
                  <a:schemeClr val="hlink"/>
                </a:solidFill>
                <a:latin typeface="+mn-lt"/>
                <a:ea typeface="+mn-ea"/>
              </a:defRPr>
            </a:lvl6pPr>
            <a:lvl7pPr marL="2971800" indent="-228600" algn="l" rtl="0" fontAlgn="base">
              <a:spcBef>
                <a:spcPct val="20000"/>
              </a:spcBef>
              <a:spcAft>
                <a:spcPct val="0"/>
              </a:spcAft>
              <a:buChar char="»"/>
              <a:defRPr sz="2000">
                <a:solidFill>
                  <a:schemeClr val="hlink"/>
                </a:solidFill>
                <a:latin typeface="+mn-lt"/>
                <a:ea typeface="+mn-ea"/>
              </a:defRPr>
            </a:lvl7pPr>
            <a:lvl8pPr marL="3429000" indent="-228600" algn="l" rtl="0" fontAlgn="base">
              <a:spcBef>
                <a:spcPct val="20000"/>
              </a:spcBef>
              <a:spcAft>
                <a:spcPct val="0"/>
              </a:spcAft>
              <a:buChar char="»"/>
              <a:defRPr sz="2000">
                <a:solidFill>
                  <a:schemeClr val="hlink"/>
                </a:solidFill>
                <a:latin typeface="+mn-lt"/>
                <a:ea typeface="+mn-ea"/>
              </a:defRPr>
            </a:lvl8pPr>
            <a:lvl9pPr marL="3886200" indent="-228600" algn="l" rtl="0" fontAlgn="base">
              <a:spcBef>
                <a:spcPct val="20000"/>
              </a:spcBef>
              <a:spcAft>
                <a:spcPct val="0"/>
              </a:spcAft>
              <a:buChar char="»"/>
              <a:defRPr sz="2000">
                <a:solidFill>
                  <a:schemeClr val="hlink"/>
                </a:solidFill>
                <a:latin typeface="+mn-lt"/>
                <a:ea typeface="+mn-ea"/>
              </a:defRPr>
            </a:lvl9pPr>
          </a:lstStyle>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The term “bibliometric” was first used by Alan Pritchard in his article “Statistical bibliography or bibliometric” in 1969 in the </a:t>
            </a:r>
            <a:r>
              <a:rPr kumimoji="0" lang="en-US" sz="3200" b="0" i="1" u="none" strike="noStrike" kern="1200" cap="none" spc="0" normalizeH="0" baseline="0" noProof="0" dirty="0">
                <a:ln>
                  <a:noFill/>
                </a:ln>
                <a:solidFill>
                  <a:srgbClr val="002060"/>
                </a:solidFill>
                <a:effectLst/>
                <a:uLnTx/>
                <a:uFillTx/>
                <a:latin typeface="Calibri" pitchFamily="34" charset="0"/>
                <a:ea typeface="+mn-ea"/>
                <a:cs typeface="+mn-cs"/>
              </a:rPr>
              <a:t>Journal of Documentation</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Bibliometrics refers to the application of mathematics and statistical methods to books and other forms of written communication</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Scientometrics refers to “all quantitative aspects of science and scientific research” (Sengupta, 1992); informetrics belongs to information science </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p:txBody>
      </p:sp>
    </p:spTree>
    <p:extLst>
      <p:ext uri="{BB962C8B-B14F-4D97-AF65-F5344CB8AC3E}">
        <p14:creationId xmlns:p14="http://schemas.microsoft.com/office/powerpoint/2010/main" val="22088541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2E8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22DF5-F9AA-4E89-97E8-BB8D97F98277}"/>
              </a:ext>
            </a:extLst>
          </p:cNvPr>
          <p:cNvSpPr>
            <a:spLocks noGrp="1"/>
          </p:cNvSpPr>
          <p:nvPr>
            <p:ph type="title"/>
          </p:nvPr>
        </p:nvSpPr>
        <p:spPr/>
        <p:txBody>
          <a:bodyPr/>
          <a:lstStyle/>
          <a:p>
            <a:r>
              <a:rPr lang="en-US" dirty="0">
                <a:latin typeface="Abadi" panose="020B0604020104020204" pitchFamily="34" charset="0"/>
              </a:rPr>
              <a:t>If you are interested in learning more…</a:t>
            </a:r>
          </a:p>
        </p:txBody>
      </p:sp>
      <p:sp>
        <p:nvSpPr>
          <p:cNvPr id="3" name="Content Placeholder 2">
            <a:extLst>
              <a:ext uri="{FF2B5EF4-FFF2-40B4-BE49-F238E27FC236}">
                <a16:creationId xmlns:a16="http://schemas.microsoft.com/office/drawing/2014/main" id="{C52B2D16-9410-4A80-87A2-9A44DC49A991}"/>
              </a:ext>
            </a:extLst>
          </p:cNvPr>
          <p:cNvSpPr>
            <a:spLocks noGrp="1"/>
          </p:cNvSpPr>
          <p:nvPr>
            <p:ph sz="half" idx="1"/>
          </p:nvPr>
        </p:nvSpPr>
        <p:spPr>
          <a:xfrm>
            <a:off x="838200" y="2011680"/>
            <a:ext cx="10107706" cy="4160520"/>
          </a:xfrm>
        </p:spPr>
        <p:txBody>
          <a:bodyPr>
            <a:normAutofit/>
          </a:bodyPr>
          <a:lstStyle/>
          <a:p>
            <a:pPr marL="0" indent="0">
              <a:buNone/>
            </a:pPr>
            <a:r>
              <a:rPr lang="en-US" b="0" i="0" dirty="0">
                <a:solidFill>
                  <a:srgbClr val="3A3A3A"/>
                </a:solidFill>
                <a:effectLst/>
                <a:latin typeface="Source Sans Pro" panose="020B0503030403020204" pitchFamily="34" charset="0"/>
              </a:rPr>
              <a:t>Nakagawa, Samarasinghe, G., </a:t>
            </a:r>
            <a:r>
              <a:rPr lang="en-US" b="0" i="0" dirty="0" err="1">
                <a:solidFill>
                  <a:srgbClr val="3A3A3A"/>
                </a:solidFill>
                <a:effectLst/>
                <a:latin typeface="Source Sans Pro" panose="020B0503030403020204" pitchFamily="34" charset="0"/>
              </a:rPr>
              <a:t>Haddaway</a:t>
            </a:r>
            <a:r>
              <a:rPr lang="en-US" b="0" i="0" dirty="0">
                <a:solidFill>
                  <a:srgbClr val="3A3A3A"/>
                </a:solidFill>
                <a:effectLst/>
                <a:latin typeface="Source Sans Pro" panose="020B0503030403020204" pitchFamily="34" charset="0"/>
              </a:rPr>
              <a:t>, N. R., Westgate, M. J., O’Dea, R. E., Noble, D. W. ., &amp; </a:t>
            </a:r>
            <a:r>
              <a:rPr lang="en-US" b="0" i="0" dirty="0" err="1">
                <a:solidFill>
                  <a:srgbClr val="3A3A3A"/>
                </a:solidFill>
                <a:effectLst/>
                <a:latin typeface="Source Sans Pro" panose="020B0503030403020204" pitchFamily="34" charset="0"/>
              </a:rPr>
              <a:t>Lagisz</a:t>
            </a:r>
            <a:r>
              <a:rPr lang="en-US" b="0" i="0" dirty="0">
                <a:solidFill>
                  <a:srgbClr val="3A3A3A"/>
                </a:solidFill>
                <a:effectLst/>
                <a:latin typeface="Source Sans Pro" panose="020B0503030403020204" pitchFamily="34" charset="0"/>
              </a:rPr>
              <a:t>, M. (2019). Research Weaving: Visualizing the Future of Research Synthesis. </a:t>
            </a:r>
            <a:r>
              <a:rPr lang="en-US" b="0" i="1" dirty="0">
                <a:solidFill>
                  <a:srgbClr val="3A3A3A"/>
                </a:solidFill>
                <a:effectLst/>
                <a:latin typeface="Source Sans Pro" panose="020B0503030403020204" pitchFamily="34" charset="0"/>
              </a:rPr>
              <a:t>Trends in Ecology &amp; Evolution (Amsterdam)</a:t>
            </a:r>
            <a:r>
              <a:rPr lang="en-US" b="0" i="0" dirty="0">
                <a:solidFill>
                  <a:srgbClr val="3A3A3A"/>
                </a:solidFill>
                <a:effectLst/>
                <a:latin typeface="Source Sans Pro" panose="020B0503030403020204" pitchFamily="34" charset="0"/>
              </a:rPr>
              <a:t>, </a:t>
            </a:r>
            <a:r>
              <a:rPr lang="en-US" b="0" i="1" dirty="0">
                <a:solidFill>
                  <a:srgbClr val="3A3A3A"/>
                </a:solidFill>
                <a:effectLst/>
                <a:latin typeface="Source Sans Pro" panose="020B0503030403020204" pitchFamily="34" charset="0"/>
              </a:rPr>
              <a:t>34</a:t>
            </a:r>
            <a:r>
              <a:rPr lang="en-US" b="0" i="0" dirty="0">
                <a:solidFill>
                  <a:srgbClr val="3A3A3A"/>
                </a:solidFill>
                <a:effectLst/>
                <a:latin typeface="Source Sans Pro" panose="020B0503030403020204" pitchFamily="34" charset="0"/>
              </a:rPr>
              <a:t>(3), 224–238. https://doi.org/10.1016/j.tree.2018.11.007</a:t>
            </a:r>
            <a:endParaRPr lang="en-US" dirty="0"/>
          </a:p>
        </p:txBody>
      </p:sp>
    </p:spTree>
    <p:extLst>
      <p:ext uri="{BB962C8B-B14F-4D97-AF65-F5344CB8AC3E}">
        <p14:creationId xmlns:p14="http://schemas.microsoft.com/office/powerpoint/2010/main" val="1307806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 name="Picture 1">
            <a:extLst>
              <a:ext uri="{FF2B5EF4-FFF2-40B4-BE49-F238E27FC236}">
                <a16:creationId xmlns:a16="http://schemas.microsoft.com/office/drawing/2014/main" id="{E762F888-2207-477E-9C71-F83969D75DFF}"/>
              </a:ext>
            </a:extLst>
          </p:cNvPr>
          <p:cNvPicPr>
            <a:picLocks noChangeAspect="1"/>
          </p:cNvPicPr>
          <p:nvPr/>
        </p:nvPicPr>
        <p:blipFill>
          <a:blip r:embed="rId3"/>
          <a:stretch>
            <a:fillRect/>
          </a:stretch>
        </p:blipFill>
        <p:spPr>
          <a:xfrm>
            <a:off x="3067400" y="122809"/>
            <a:ext cx="8706908" cy="5811861"/>
          </a:xfrm>
          <a:prstGeom prst="rect">
            <a:avLst/>
          </a:prstGeom>
          <a:ln>
            <a:noFill/>
          </a:ln>
          <a:effectLst>
            <a:softEdge rad="112500"/>
          </a:effectLst>
        </p:spPr>
      </p:pic>
      <p:sp>
        <p:nvSpPr>
          <p:cNvPr id="5" name="TextBox 4">
            <a:extLst>
              <a:ext uri="{FF2B5EF4-FFF2-40B4-BE49-F238E27FC236}">
                <a16:creationId xmlns:a16="http://schemas.microsoft.com/office/drawing/2014/main" id="{DFC417AA-B15D-48E9-A71E-E7C0227661AA}"/>
              </a:ext>
            </a:extLst>
          </p:cNvPr>
          <p:cNvSpPr txBox="1"/>
          <p:nvPr/>
        </p:nvSpPr>
        <p:spPr>
          <a:xfrm>
            <a:off x="3596612" y="5936373"/>
            <a:ext cx="830528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F66"/>
                </a:solidFill>
                <a:effectLst/>
                <a:uLnTx/>
                <a:uFillTx/>
                <a:latin typeface="Nunito Sans" pitchFamily="2" charset="0"/>
                <a:ea typeface="+mn-ea"/>
                <a:cs typeface="+mn-cs"/>
              </a:rPr>
              <a:t>The PhD Molecule for the front courtyard of the Wright-</a:t>
            </a:r>
            <a:r>
              <a:rPr kumimoji="0" lang="en-US" sz="1800" b="0" i="0" u="none" strike="noStrike" kern="1200" cap="none" spc="0" normalizeH="0" baseline="0" noProof="0" dirty="0" err="1">
                <a:ln>
                  <a:noFill/>
                </a:ln>
                <a:solidFill>
                  <a:srgbClr val="555F66"/>
                </a:solidFill>
                <a:effectLst/>
                <a:uLnTx/>
                <a:uFillTx/>
                <a:latin typeface="Nunito Sans" pitchFamily="2" charset="0"/>
                <a:ea typeface="+mn-ea"/>
                <a:cs typeface="+mn-cs"/>
              </a:rPr>
              <a:t>Rieman</a:t>
            </a:r>
            <a:r>
              <a:rPr kumimoji="0" lang="en-US" sz="1800" b="0" i="0" u="none" strike="noStrike" kern="1200" cap="none" spc="0" normalizeH="0" baseline="0" noProof="0" dirty="0">
                <a:ln>
                  <a:noFill/>
                </a:ln>
                <a:solidFill>
                  <a:srgbClr val="555F66"/>
                </a:solidFill>
                <a:effectLst/>
                <a:uLnTx/>
                <a:uFillTx/>
                <a:latin typeface="Nunito Sans" pitchFamily="2" charset="0"/>
                <a:ea typeface="+mn-ea"/>
                <a:cs typeface="+mn-cs"/>
              </a:rPr>
              <a:t> Chemistry Building on Busch Campus at Rutgers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F66"/>
                </a:solidFill>
                <a:effectLst/>
                <a:uLnTx/>
                <a:uFillTx/>
                <a:latin typeface="Nunito Sans" pitchFamily="2" charset="0"/>
                <a:ea typeface="+mn-ea"/>
                <a:cs typeface="+mn-cs"/>
              </a:rPr>
              <a:t>Source: https://www.codaworx.com/projects/the-phd-molecule/</a:t>
            </a: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3" name="Picture 2">
            <a:extLst>
              <a:ext uri="{FF2B5EF4-FFF2-40B4-BE49-F238E27FC236}">
                <a16:creationId xmlns:a16="http://schemas.microsoft.com/office/drawing/2014/main" id="{4A1FD52B-77AF-A80F-7B33-EA5B2261E338}"/>
              </a:ext>
            </a:extLst>
          </p:cNvPr>
          <p:cNvPicPr>
            <a:picLocks noChangeAspect="1"/>
          </p:cNvPicPr>
          <p:nvPr/>
        </p:nvPicPr>
        <p:blipFill>
          <a:blip r:embed="rId4"/>
          <a:stretch>
            <a:fillRect/>
          </a:stretch>
        </p:blipFill>
        <p:spPr>
          <a:xfrm>
            <a:off x="173135" y="1137684"/>
            <a:ext cx="4961513" cy="318629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231994CE-D498-53AD-BB2F-3A3E699158E0}"/>
              </a:ext>
            </a:extLst>
          </p:cNvPr>
          <p:cNvPicPr>
            <a:picLocks noChangeAspect="1"/>
          </p:cNvPicPr>
          <p:nvPr/>
        </p:nvPicPr>
        <p:blipFill>
          <a:blip r:embed="rId5"/>
          <a:stretch>
            <a:fillRect/>
          </a:stretch>
        </p:blipFill>
        <p:spPr>
          <a:xfrm>
            <a:off x="173135" y="5805055"/>
            <a:ext cx="1206934" cy="937961"/>
          </a:xfrm>
          <a:prstGeom prst="rect">
            <a:avLst/>
          </a:prstGeom>
        </p:spPr>
      </p:pic>
    </p:spTree>
    <p:extLst>
      <p:ext uri="{BB962C8B-B14F-4D97-AF65-F5344CB8AC3E}">
        <p14:creationId xmlns:p14="http://schemas.microsoft.com/office/powerpoint/2010/main" val="14027508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0928E92-27D1-4728-8317-F88F0E4F9D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584909"/>
            <a:ext cx="5718616"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85" name="Freeform: Shape 76">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2619"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8" name="Picture 7" descr="Text&#10;&#10;Description automatically generated with medium confidence">
            <a:extLst>
              <a:ext uri="{FF2B5EF4-FFF2-40B4-BE49-F238E27FC236}">
                <a16:creationId xmlns:a16="http://schemas.microsoft.com/office/drawing/2014/main" id="{3A526850-6758-4F06-9C96-426614997A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3100" y="170999"/>
            <a:ext cx="1531907" cy="1184834"/>
          </a:xfrm>
          <a:prstGeom prst="rect">
            <a:avLst/>
          </a:prstGeom>
        </p:spPr>
      </p:pic>
      <p:pic>
        <p:nvPicPr>
          <p:cNvPr id="3" name="Picture 2">
            <a:extLst>
              <a:ext uri="{FF2B5EF4-FFF2-40B4-BE49-F238E27FC236}">
                <a16:creationId xmlns:a16="http://schemas.microsoft.com/office/drawing/2014/main" id="{9C4DAF78-3DAA-4C59-AD78-4B191B64C5AC}"/>
              </a:ext>
            </a:extLst>
          </p:cNvPr>
          <p:cNvPicPr>
            <a:picLocks noChangeAspect="1"/>
          </p:cNvPicPr>
          <p:nvPr/>
        </p:nvPicPr>
        <p:blipFill>
          <a:blip r:embed="rId5"/>
          <a:stretch>
            <a:fillRect/>
          </a:stretch>
        </p:blipFill>
        <p:spPr>
          <a:xfrm>
            <a:off x="8155838" y="4611142"/>
            <a:ext cx="3645724" cy="1377815"/>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7B2D4E3A-E8A7-4AF2-87B0-AD2CE8EB879E}"/>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5052538" y="2131793"/>
            <a:ext cx="3302312" cy="2479003"/>
          </a:xfrm>
          <a:prstGeom prst="rect">
            <a:avLst/>
          </a:prstGeom>
        </p:spPr>
      </p:pic>
      <p:sp>
        <p:nvSpPr>
          <p:cNvPr id="4" name="TextBox 3">
            <a:extLst>
              <a:ext uri="{FF2B5EF4-FFF2-40B4-BE49-F238E27FC236}">
                <a16:creationId xmlns:a16="http://schemas.microsoft.com/office/drawing/2014/main" id="{3999C0FD-E6FB-B694-8B6E-B22B5879D935}"/>
              </a:ext>
            </a:extLst>
          </p:cNvPr>
          <p:cNvSpPr txBox="1"/>
          <p:nvPr/>
        </p:nvSpPr>
        <p:spPr>
          <a:xfrm>
            <a:off x="4542972" y="869043"/>
            <a:ext cx="679812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Incorporating bibliometrics into the library's information literacy sessions ​</a:t>
            </a:r>
          </a:p>
        </p:txBody>
      </p:sp>
    </p:spTree>
    <p:extLst>
      <p:ext uri="{BB962C8B-B14F-4D97-AF65-F5344CB8AC3E}">
        <p14:creationId xmlns:p14="http://schemas.microsoft.com/office/powerpoint/2010/main" val="33301997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516D3B54-AA7F-44F6-DBDD-68AADD79A897}"/>
              </a:ext>
            </a:extLst>
          </p:cNvPr>
          <p:cNvSpPr txBox="1">
            <a:spLocks/>
          </p:cNvSpPr>
          <p:nvPr/>
        </p:nvSpPr>
        <p:spPr>
          <a:xfrm>
            <a:off x="622300" y="519416"/>
            <a:ext cx="5270500" cy="915256"/>
          </a:xfrm>
          <a:prstGeom prst="rect">
            <a:avLst/>
          </a:prstGeom>
        </p:spPr>
        <p:txBody>
          <a:bodyPr vert="horz"/>
          <a:lstStyle>
            <a:lvl1pPr marL="0" indent="0" algn="l" defTabSz="609555" rtl="0" eaLnBrk="1" latinLnBrk="0" hangingPunct="1">
              <a:spcBef>
                <a:spcPct val="20000"/>
              </a:spcBef>
              <a:buFont typeface="Arial"/>
              <a:buNone/>
              <a:defRPr sz="4800" b="1" kern="1200" baseline="0">
                <a:solidFill>
                  <a:schemeClr val="tx2"/>
                </a:solidFill>
                <a:latin typeface="+mn-lt"/>
                <a:ea typeface="+mn-ea"/>
                <a:cs typeface="+mn-cs"/>
              </a:defRPr>
            </a:lvl1pPr>
            <a:lvl2pPr marL="990526" indent="-380972" algn="l" defTabSz="609555" rtl="0" eaLnBrk="1" latinLnBrk="0" hangingPunct="1">
              <a:spcBef>
                <a:spcPct val="20000"/>
              </a:spcBef>
              <a:buFont typeface="Arial"/>
              <a:buChar char="–"/>
              <a:defRPr sz="3733" kern="1200">
                <a:solidFill>
                  <a:schemeClr val="tx1"/>
                </a:solidFill>
                <a:latin typeface="+mn-lt"/>
                <a:ea typeface="+mn-ea"/>
                <a:cs typeface="+mn-cs"/>
              </a:defRPr>
            </a:lvl2pPr>
            <a:lvl3pPr marL="1523887" indent="-304776" algn="l" defTabSz="609555" rtl="0" eaLnBrk="1" latinLnBrk="0" hangingPunct="1">
              <a:spcBef>
                <a:spcPct val="20000"/>
              </a:spcBef>
              <a:buFont typeface="Arial"/>
              <a:buChar char="•"/>
              <a:defRPr sz="3200" kern="1200">
                <a:solidFill>
                  <a:schemeClr val="tx1"/>
                </a:solidFill>
                <a:latin typeface="+mn-lt"/>
                <a:ea typeface="+mn-ea"/>
                <a:cs typeface="+mn-cs"/>
              </a:defRPr>
            </a:lvl3pPr>
            <a:lvl4pPr marL="2133440" indent="-304776" algn="l" defTabSz="609555" rtl="0" eaLnBrk="1" latinLnBrk="0" hangingPunct="1">
              <a:spcBef>
                <a:spcPct val="20000"/>
              </a:spcBef>
              <a:buFont typeface="Arial"/>
              <a:buChar char="–"/>
              <a:defRPr sz="2667" kern="1200">
                <a:solidFill>
                  <a:schemeClr val="tx1"/>
                </a:solidFill>
                <a:latin typeface="+mn-lt"/>
                <a:ea typeface="+mn-ea"/>
                <a:cs typeface="+mn-cs"/>
              </a:defRPr>
            </a:lvl4pPr>
            <a:lvl5pPr marL="2742994" indent="-304776" algn="l" defTabSz="609555" rtl="0" eaLnBrk="1" latinLnBrk="0" hangingPunct="1">
              <a:spcBef>
                <a:spcPct val="20000"/>
              </a:spcBef>
              <a:buFont typeface="Arial"/>
              <a:buChar char="»"/>
              <a:defRPr sz="2667" kern="1200">
                <a:solidFill>
                  <a:schemeClr val="tx1"/>
                </a:solidFill>
                <a:latin typeface="+mn-lt"/>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ct val="20000"/>
              </a:spcBef>
              <a:spcAft>
                <a:spcPts val="0"/>
              </a:spcAft>
              <a:buClrTx/>
              <a:buSzTx/>
              <a:buFont typeface="Arial"/>
              <a:buNone/>
              <a:tabLst/>
              <a:defRPr/>
            </a:pPr>
            <a:r>
              <a:rPr lang="en-GB" dirty="0">
                <a:solidFill>
                  <a:srgbClr val="1F497D"/>
                </a:solidFill>
                <a:latin typeface="Arial"/>
              </a:rPr>
              <a:t>Questions?</a:t>
            </a:r>
            <a:endParaRPr kumimoji="0" lang="en-GB" sz="4800" b="1" i="0" u="none" strike="noStrike" kern="1200" cap="none" spc="0" normalizeH="0" baseline="0" noProof="0" dirty="0">
              <a:ln>
                <a:noFill/>
              </a:ln>
              <a:solidFill>
                <a:srgbClr val="1F497D"/>
              </a:solidFill>
              <a:effectLst/>
              <a:uLnTx/>
              <a:uFillTx/>
              <a:latin typeface="Arial"/>
              <a:ea typeface="+mn-ea"/>
              <a:cs typeface="+mn-cs"/>
              <a:sym typeface="Calibri"/>
            </a:endParaRPr>
          </a:p>
        </p:txBody>
      </p:sp>
      <p:graphicFrame>
        <p:nvGraphicFramePr>
          <p:cNvPr id="5" name="Diagram 4">
            <a:extLst>
              <a:ext uri="{FF2B5EF4-FFF2-40B4-BE49-F238E27FC236}">
                <a16:creationId xmlns:a16="http://schemas.microsoft.com/office/drawing/2014/main" id="{6299261C-6607-A830-C1DC-07A2B180865D}"/>
              </a:ext>
            </a:extLst>
          </p:cNvPr>
          <p:cNvGraphicFramePr/>
          <p:nvPr>
            <p:extLst>
              <p:ext uri="{D42A27DB-BD31-4B8C-83A1-F6EECF244321}">
                <p14:modId xmlns:p14="http://schemas.microsoft.com/office/powerpoint/2010/main" val="1962013419"/>
              </p:ext>
            </p:extLst>
          </p:nvPr>
        </p:nvGraphicFramePr>
        <p:xfrm>
          <a:off x="280948" y="2237023"/>
          <a:ext cx="9207500" cy="4101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4">
            <a:extLst>
              <a:ext uri="{FF2B5EF4-FFF2-40B4-BE49-F238E27FC236}">
                <a16:creationId xmlns:a16="http://schemas.microsoft.com/office/drawing/2014/main" id="{FAF1A4F0-524B-2FA2-4586-75167CC45203}"/>
              </a:ext>
            </a:extLst>
          </p:cNvPr>
          <p:cNvGraphicFramePr>
            <a:graphicFrameLocks/>
          </p:cNvGraphicFramePr>
          <p:nvPr>
            <p:extLst>
              <p:ext uri="{D42A27DB-BD31-4B8C-83A1-F6EECF244321}">
                <p14:modId xmlns:p14="http://schemas.microsoft.com/office/powerpoint/2010/main" val="1221834340"/>
              </p:ext>
            </p:extLst>
          </p:nvPr>
        </p:nvGraphicFramePr>
        <p:xfrm>
          <a:off x="7150100" y="723472"/>
          <a:ext cx="5141794" cy="1422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97680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20191" y="116799"/>
            <a:ext cx="9223364" cy="732865"/>
          </a:xfrm>
        </p:spPr>
        <p:txBody>
          <a:bodyPr>
            <a:normAutofit fontScale="90000"/>
          </a:bodyPr>
          <a:lstStyle/>
          <a:p>
            <a:pPr algn="ctr"/>
            <a:r>
              <a:rPr lang="en-US" dirty="0">
                <a:solidFill>
                  <a:srgbClr val="C00000"/>
                </a:solidFill>
              </a:rPr>
              <a:t>Bibliometric and Research Impact Services in Libraries</a:t>
            </a:r>
          </a:p>
        </p:txBody>
      </p:sp>
      <p:sp>
        <p:nvSpPr>
          <p:cNvPr id="8" name="Rectangle 3"/>
          <p:cNvSpPr txBox="1">
            <a:spLocks noChangeArrowheads="1"/>
          </p:cNvSpPr>
          <p:nvPr/>
        </p:nvSpPr>
        <p:spPr bwMode="auto">
          <a:xfrm>
            <a:off x="142613" y="779228"/>
            <a:ext cx="11884630" cy="543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ea typeface="+mn-ea"/>
              </a:defRPr>
            </a:lvl2pPr>
            <a:lvl3pPr marL="1143000" indent="-228600" algn="l" rtl="0" eaLnBrk="0" fontAlgn="base" hangingPunct="0">
              <a:spcBef>
                <a:spcPct val="20000"/>
              </a:spcBef>
              <a:spcAft>
                <a:spcPct val="0"/>
              </a:spcAft>
              <a:buChar char="•"/>
              <a:defRPr sz="2400">
                <a:solidFill>
                  <a:schemeClr val="hlink"/>
                </a:solidFill>
                <a:latin typeface="+mn-lt"/>
                <a:ea typeface="+mn-ea"/>
              </a:defRPr>
            </a:lvl3pPr>
            <a:lvl4pPr marL="1600200" indent="-228600" algn="l" rtl="0" eaLnBrk="0" fontAlgn="base" hangingPunct="0">
              <a:spcBef>
                <a:spcPct val="20000"/>
              </a:spcBef>
              <a:spcAft>
                <a:spcPct val="0"/>
              </a:spcAft>
              <a:buChar char="–"/>
              <a:defRPr sz="2000">
                <a:solidFill>
                  <a:schemeClr val="hlink"/>
                </a:solidFill>
                <a:latin typeface="+mn-lt"/>
                <a:ea typeface="+mn-ea"/>
              </a:defRPr>
            </a:lvl4pPr>
            <a:lvl5pPr marL="2057400" indent="-228600" algn="l" rtl="0" eaLnBrk="0" fontAlgn="base" hangingPunct="0">
              <a:spcBef>
                <a:spcPct val="20000"/>
              </a:spcBef>
              <a:spcAft>
                <a:spcPct val="0"/>
              </a:spcAft>
              <a:buChar char="»"/>
              <a:defRPr sz="2000">
                <a:solidFill>
                  <a:schemeClr val="hlink"/>
                </a:solidFill>
                <a:latin typeface="+mn-lt"/>
                <a:ea typeface="+mn-ea"/>
              </a:defRPr>
            </a:lvl5pPr>
            <a:lvl6pPr marL="2514600" indent="-228600" algn="l" rtl="0" fontAlgn="base">
              <a:spcBef>
                <a:spcPct val="20000"/>
              </a:spcBef>
              <a:spcAft>
                <a:spcPct val="0"/>
              </a:spcAft>
              <a:buChar char="»"/>
              <a:defRPr sz="2000">
                <a:solidFill>
                  <a:schemeClr val="hlink"/>
                </a:solidFill>
                <a:latin typeface="+mn-lt"/>
                <a:ea typeface="+mn-ea"/>
              </a:defRPr>
            </a:lvl6pPr>
            <a:lvl7pPr marL="2971800" indent="-228600" algn="l" rtl="0" fontAlgn="base">
              <a:spcBef>
                <a:spcPct val="20000"/>
              </a:spcBef>
              <a:spcAft>
                <a:spcPct val="0"/>
              </a:spcAft>
              <a:buChar char="»"/>
              <a:defRPr sz="2000">
                <a:solidFill>
                  <a:schemeClr val="hlink"/>
                </a:solidFill>
                <a:latin typeface="+mn-lt"/>
                <a:ea typeface="+mn-ea"/>
              </a:defRPr>
            </a:lvl7pPr>
            <a:lvl8pPr marL="3429000" indent="-228600" algn="l" rtl="0" fontAlgn="base">
              <a:spcBef>
                <a:spcPct val="20000"/>
              </a:spcBef>
              <a:spcAft>
                <a:spcPct val="0"/>
              </a:spcAft>
              <a:buChar char="»"/>
              <a:defRPr sz="2000">
                <a:solidFill>
                  <a:schemeClr val="hlink"/>
                </a:solidFill>
                <a:latin typeface="+mn-lt"/>
                <a:ea typeface="+mn-ea"/>
              </a:defRPr>
            </a:lvl8pPr>
            <a:lvl9pPr marL="3886200" indent="-228600" algn="l" rtl="0" fontAlgn="base">
              <a:spcBef>
                <a:spcPct val="20000"/>
              </a:spcBef>
              <a:spcAft>
                <a:spcPct val="0"/>
              </a:spcAft>
              <a:buChar char="»"/>
              <a:defRPr sz="2000">
                <a:solidFill>
                  <a:schemeClr val="hlink"/>
                </a:solidFill>
                <a:latin typeface="+mn-lt"/>
                <a:ea typeface="+mn-ea"/>
              </a:defRPr>
            </a:lvl9pPr>
          </a:lstStyle>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There is growing library involvement in bibliometrics with many libraries establishing bibliometric and research impact services</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Libraries are often partnering with other university units in research indicator gathering and metrics (for P&amp;T, grant requests, hiring decisions, program evaluation, etc.)</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Libraries and librarians now have a myriad of tools at their fingertips – A&amp;I, vendor, and repository APIs, visualization software, Machine Learning (ML) and AI algorithms – along with their expertise in scholarly communication</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endParaRPr>
          </a:p>
          <a:p>
            <a:pPr marL="34314" marR="0" lvl="0" indent="0" algn="l" defTabSz="914400" rtl="0" eaLnBrk="0" fontAlgn="base" latinLnBrk="0" hangingPunct="0">
              <a:lnSpc>
                <a:spcPct val="95000"/>
              </a:lnSpc>
              <a:spcBef>
                <a:spcPct val="0"/>
              </a:spcBef>
              <a:spcAft>
                <a:spcPct val="0"/>
              </a:spcAft>
              <a:buClr>
                <a:srgbClr val="BEE3EE">
                  <a:lumMod val="10000"/>
                </a:srgbClr>
              </a:buClr>
              <a:buSzTx/>
              <a:buFontTx/>
              <a:buNone/>
              <a:tabLst/>
              <a:defRPr/>
            </a:pPr>
            <a:endParaRPr kumimoji="0" lang="en-US" sz="3200" b="0" i="0" u="none" strike="noStrike" kern="0" cap="none" spc="0" normalizeH="0" baseline="0" noProof="0" dirty="0">
              <a:ln>
                <a:noFill/>
              </a:ln>
              <a:solidFill>
                <a:srgbClr val="3E3E5C"/>
              </a:solidFill>
              <a:effectLst/>
              <a:uLnTx/>
              <a:uFillTx/>
              <a:latin typeface="Calibri" pitchFamily="34" charset="0"/>
              <a:ea typeface="ＭＳ Ｐゴシック"/>
              <a:cs typeface="Calibri" pitchFamily="34" charset="0"/>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Calibri" pitchFamily="34" charset="0"/>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0" cap="none" spc="0" normalizeH="0" baseline="0" noProof="0" dirty="0">
              <a:ln>
                <a:noFill/>
              </a:ln>
              <a:solidFill>
                <a:srgbClr val="3E3E5C"/>
              </a:solidFill>
              <a:effectLst/>
              <a:uLnTx/>
              <a:uFillTx/>
              <a:latin typeface="Calibri" pitchFamily="34" charset="0"/>
              <a:ea typeface="ＭＳ Ｐゴシック"/>
              <a:cs typeface="Calibri" pitchFamily="34" charset="0"/>
            </a:endParaRPr>
          </a:p>
        </p:txBody>
      </p:sp>
    </p:spTree>
    <p:extLst>
      <p:ext uri="{BB962C8B-B14F-4D97-AF65-F5344CB8AC3E}">
        <p14:creationId xmlns:p14="http://schemas.microsoft.com/office/powerpoint/2010/main" val="1109722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056855" y="39308"/>
            <a:ext cx="7886700" cy="840259"/>
          </a:xfrm>
        </p:spPr>
        <p:txBody>
          <a:bodyPr/>
          <a:lstStyle/>
          <a:p>
            <a:pPr algn="ctr"/>
            <a:r>
              <a:rPr lang="en-US" dirty="0">
                <a:solidFill>
                  <a:srgbClr val="C00000"/>
                </a:solidFill>
              </a:rPr>
              <a:t>Research Impact Metrics</a:t>
            </a:r>
          </a:p>
        </p:txBody>
      </p:sp>
      <p:sp>
        <p:nvSpPr>
          <p:cNvPr id="8" name="Rectangle 3"/>
          <p:cNvSpPr txBox="1">
            <a:spLocks noChangeArrowheads="1"/>
          </p:cNvSpPr>
          <p:nvPr/>
        </p:nvSpPr>
        <p:spPr bwMode="auto">
          <a:xfrm>
            <a:off x="354227" y="879566"/>
            <a:ext cx="11582400" cy="526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2060"/>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ea typeface="+mn-ea"/>
              </a:defRPr>
            </a:lvl2pPr>
            <a:lvl3pPr marL="1143000" indent="-228600" algn="l" rtl="0" eaLnBrk="0" fontAlgn="base" hangingPunct="0">
              <a:spcBef>
                <a:spcPct val="20000"/>
              </a:spcBef>
              <a:spcAft>
                <a:spcPct val="0"/>
              </a:spcAft>
              <a:buChar char="•"/>
              <a:defRPr sz="2400">
                <a:solidFill>
                  <a:schemeClr val="hlink"/>
                </a:solidFill>
                <a:latin typeface="+mn-lt"/>
                <a:ea typeface="+mn-ea"/>
              </a:defRPr>
            </a:lvl3pPr>
            <a:lvl4pPr marL="1600200" indent="-228600" algn="l" rtl="0" eaLnBrk="0" fontAlgn="base" hangingPunct="0">
              <a:spcBef>
                <a:spcPct val="20000"/>
              </a:spcBef>
              <a:spcAft>
                <a:spcPct val="0"/>
              </a:spcAft>
              <a:buChar char="–"/>
              <a:defRPr sz="2000">
                <a:solidFill>
                  <a:schemeClr val="hlink"/>
                </a:solidFill>
                <a:latin typeface="+mn-lt"/>
                <a:ea typeface="+mn-ea"/>
              </a:defRPr>
            </a:lvl4pPr>
            <a:lvl5pPr marL="2057400" indent="-228600" algn="l" rtl="0" eaLnBrk="0" fontAlgn="base" hangingPunct="0">
              <a:spcBef>
                <a:spcPct val="20000"/>
              </a:spcBef>
              <a:spcAft>
                <a:spcPct val="0"/>
              </a:spcAft>
              <a:buChar char="»"/>
              <a:defRPr sz="2000">
                <a:solidFill>
                  <a:schemeClr val="hlink"/>
                </a:solidFill>
                <a:latin typeface="+mn-lt"/>
                <a:ea typeface="+mn-ea"/>
              </a:defRPr>
            </a:lvl5pPr>
            <a:lvl6pPr marL="2514600" indent="-228600" algn="l" rtl="0" fontAlgn="base">
              <a:spcBef>
                <a:spcPct val="20000"/>
              </a:spcBef>
              <a:spcAft>
                <a:spcPct val="0"/>
              </a:spcAft>
              <a:buChar char="»"/>
              <a:defRPr sz="2000">
                <a:solidFill>
                  <a:schemeClr val="hlink"/>
                </a:solidFill>
                <a:latin typeface="+mn-lt"/>
                <a:ea typeface="+mn-ea"/>
              </a:defRPr>
            </a:lvl6pPr>
            <a:lvl7pPr marL="2971800" indent="-228600" algn="l" rtl="0" fontAlgn="base">
              <a:spcBef>
                <a:spcPct val="20000"/>
              </a:spcBef>
              <a:spcAft>
                <a:spcPct val="0"/>
              </a:spcAft>
              <a:buChar char="»"/>
              <a:defRPr sz="2000">
                <a:solidFill>
                  <a:schemeClr val="hlink"/>
                </a:solidFill>
                <a:latin typeface="+mn-lt"/>
                <a:ea typeface="+mn-ea"/>
              </a:defRPr>
            </a:lvl7pPr>
            <a:lvl8pPr marL="3429000" indent="-228600" algn="l" rtl="0" fontAlgn="base">
              <a:spcBef>
                <a:spcPct val="20000"/>
              </a:spcBef>
              <a:spcAft>
                <a:spcPct val="0"/>
              </a:spcAft>
              <a:buChar char="»"/>
              <a:defRPr sz="2000">
                <a:solidFill>
                  <a:schemeClr val="hlink"/>
                </a:solidFill>
                <a:latin typeface="+mn-lt"/>
                <a:ea typeface="+mn-ea"/>
              </a:defRPr>
            </a:lvl8pPr>
            <a:lvl9pPr marL="3886200" indent="-228600" algn="l" rtl="0" fontAlgn="base">
              <a:spcBef>
                <a:spcPct val="20000"/>
              </a:spcBef>
              <a:spcAft>
                <a:spcPct val="0"/>
              </a:spcAft>
              <a:buChar char="»"/>
              <a:defRPr sz="2000">
                <a:solidFill>
                  <a:schemeClr val="hlink"/>
                </a:solidFill>
                <a:latin typeface="+mn-lt"/>
                <a:ea typeface="+mn-ea"/>
              </a:defRPr>
            </a:lvl9pPr>
          </a:lstStyle>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There is a rich literature on research evaluation and measurement</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Much of the focus has been on citation data and publications</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Quantitative research indicators are displayed in visualizations</a:t>
            </a: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endPar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endParaRPr>
          </a:p>
          <a:p>
            <a:pPr marL="491514" marR="0" lvl="0" indent="-457200" algn="l" defTabSz="914400" rtl="0" eaLnBrk="0" fontAlgn="base" latinLnBrk="0" hangingPunct="0">
              <a:lnSpc>
                <a:spcPct val="95000"/>
              </a:lnSpc>
              <a:spcBef>
                <a:spcPct val="0"/>
              </a:spcBef>
              <a:spcAft>
                <a:spcPct val="0"/>
              </a:spcAft>
              <a:buClr>
                <a:srgbClr val="BEE3EE">
                  <a:lumMod val="10000"/>
                </a:srgbClr>
              </a:buClr>
              <a:buSzTx/>
              <a:buFontTx/>
              <a:buChar char="•"/>
              <a:tabLst/>
              <a:defRPr/>
            </a:pPr>
            <a:r>
              <a:rPr kumimoji="0" lang="en-US" sz="3200" b="0" i="0" u="none" strike="noStrike" kern="1200" cap="none" spc="0" normalizeH="0" baseline="0" noProof="0" dirty="0">
                <a:ln>
                  <a:noFill/>
                </a:ln>
                <a:solidFill>
                  <a:srgbClr val="002060"/>
                </a:solidFill>
                <a:effectLst/>
                <a:uLnTx/>
                <a:uFillTx/>
                <a:latin typeface="Calibri" pitchFamily="34" charset="0"/>
                <a:ea typeface="+mn-ea"/>
                <a:cs typeface="+mn-cs"/>
              </a:rPr>
              <a:t>Topic modeling services are being offered using ML clustering and Classification techniques</a:t>
            </a:r>
          </a:p>
        </p:txBody>
      </p:sp>
    </p:spTree>
    <p:extLst>
      <p:ext uri="{BB962C8B-B14F-4D97-AF65-F5344CB8AC3E}">
        <p14:creationId xmlns:p14="http://schemas.microsoft.com/office/powerpoint/2010/main" val="538815452"/>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CMU">
      <a:dk1>
        <a:srgbClr val="404040"/>
      </a:dk1>
      <a:lt1>
        <a:sysClr val="window" lastClr="FFFFFF"/>
      </a:lt1>
      <a:dk2>
        <a:srgbClr val="898989"/>
      </a:dk2>
      <a:lt2>
        <a:srgbClr val="BABABA"/>
      </a:lt2>
      <a:accent1>
        <a:srgbClr val="BB0000"/>
      </a:accent1>
      <a:accent2>
        <a:srgbClr val="404040"/>
      </a:accent2>
      <a:accent3>
        <a:srgbClr val="BABABA"/>
      </a:accent3>
      <a:accent4>
        <a:srgbClr val="00337F"/>
      </a:accent4>
      <a:accent5>
        <a:srgbClr val="AA6600"/>
      </a:accent5>
      <a:accent6>
        <a:srgbClr val="006677"/>
      </a:accent6>
      <a:hlink>
        <a:srgbClr val="00337F"/>
      </a:hlink>
      <a:folHlink>
        <a:srgbClr val="AA6600"/>
      </a:folHlink>
    </a:clrScheme>
    <a:fontScheme name="CMU-OpenSans">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mu-libraries-background-tartanwave2" id="{B179D225-D389-9F43-9B0A-7F958E28BB0B}" vid="{781B97AE-CD97-6048-8884-7530B2BEFFC4}"/>
    </a:ext>
  </a:extLst>
</a:theme>
</file>

<file path=ppt/theme/theme1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Open Sans Regular"/>
        <a:ea typeface="Open Sans Regular"/>
        <a:cs typeface="Open Sans Regular"/>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Library">
      <a:dk1>
        <a:srgbClr val="030121"/>
      </a:dk1>
      <a:lt1>
        <a:srgbClr val="FFFEFE"/>
      </a:lt1>
      <a:dk2>
        <a:srgbClr val="3C4E63"/>
      </a:dk2>
      <a:lt2>
        <a:srgbClr val="F4FAFB"/>
      </a:lt2>
      <a:accent1>
        <a:srgbClr val="5FA4CD"/>
      </a:accent1>
      <a:accent2>
        <a:srgbClr val="DE4E39"/>
      </a:accent2>
      <a:accent3>
        <a:srgbClr val="6E2C1A"/>
      </a:accent3>
      <a:accent4>
        <a:srgbClr val="BEE3EE"/>
      </a:accent4>
      <a:accent5>
        <a:srgbClr val="E8855E"/>
      </a:accent5>
      <a:accent6>
        <a:srgbClr val="A4A099"/>
      </a:accent6>
      <a:hlink>
        <a:srgbClr val="5FA4CD"/>
      </a:hlink>
      <a:folHlink>
        <a:srgbClr val="4B7A9C"/>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template blue with photos" id="{0E2A248D-C354-624C-98AC-E6D5B5EE8174}" vid="{D02DEF85-131A-D74A-80A4-20A5B2676681}"/>
    </a:ext>
  </a:extLst>
</a:theme>
</file>

<file path=ppt/theme/theme3.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4.xml><?xml version="1.0" encoding="utf-8"?>
<a:theme xmlns:a="http://schemas.openxmlformats.org/drawingml/2006/main" name="BrushVTI">
  <a:themeElements>
    <a:clrScheme name="AnalogousFromDarkSeedLeftStep">
      <a:dk1>
        <a:srgbClr val="000000"/>
      </a:dk1>
      <a:lt1>
        <a:srgbClr val="FFFFFF"/>
      </a:lt1>
      <a:dk2>
        <a:srgbClr val="242C41"/>
      </a:dk2>
      <a:lt2>
        <a:srgbClr val="E2E8E2"/>
      </a:lt2>
      <a:accent1>
        <a:srgbClr val="C24DC3"/>
      </a:accent1>
      <a:accent2>
        <a:srgbClr val="7E3BB1"/>
      </a:accent2>
      <a:accent3>
        <a:srgbClr val="5F4DC3"/>
      </a:accent3>
      <a:accent4>
        <a:srgbClr val="3B5AB1"/>
      </a:accent4>
      <a:accent5>
        <a:srgbClr val="4D9DC3"/>
      </a:accent5>
      <a:accent6>
        <a:srgbClr val="3BB1A6"/>
      </a:accent6>
      <a:hlink>
        <a:srgbClr val="3F81BF"/>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ellspring">
  <a:themeElements>
    <a:clrScheme name="Wellspring">
      <a:dk1>
        <a:sysClr val="windowText" lastClr="000000"/>
      </a:dk1>
      <a:lt1>
        <a:sysClr val="window" lastClr="FFFFFF"/>
      </a:lt1>
      <a:dk2>
        <a:srgbClr val="A1CAC9"/>
      </a:dk2>
      <a:lt2>
        <a:srgbClr val="48996B"/>
      </a:lt2>
      <a:accent1>
        <a:srgbClr val="759F51"/>
      </a:accent1>
      <a:accent2>
        <a:srgbClr val="436A2F"/>
      </a:accent2>
      <a:accent3>
        <a:srgbClr val="CFBF54"/>
      </a:accent3>
      <a:accent4>
        <a:srgbClr val="B3832F"/>
      </a:accent4>
      <a:accent5>
        <a:srgbClr val="8C5896"/>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6E2187FA-78B5-42F2-9074-40D4C2C1399B}"/>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13739</TotalTime>
  <Words>3048</Words>
  <Application>Microsoft Office PowerPoint</Application>
  <PresentationFormat>Widescreen</PresentationFormat>
  <Paragraphs>419</Paragraphs>
  <Slides>73</Slides>
  <Notes>34</Notes>
  <HiddenSlides>0</HiddenSlides>
  <MMClips>0</MMClips>
  <ScaleCrop>false</ScaleCrop>
  <HeadingPairs>
    <vt:vector size="6" baseType="variant">
      <vt:variant>
        <vt:lpstr>Fonts Used</vt:lpstr>
      </vt:variant>
      <vt:variant>
        <vt:i4>27</vt:i4>
      </vt:variant>
      <vt:variant>
        <vt:lpstr>Theme</vt:lpstr>
      </vt:variant>
      <vt:variant>
        <vt:i4>10</vt:i4>
      </vt:variant>
      <vt:variant>
        <vt:lpstr>Slide Titles</vt:lpstr>
      </vt:variant>
      <vt:variant>
        <vt:i4>73</vt:i4>
      </vt:variant>
    </vt:vector>
  </HeadingPairs>
  <TitlesOfParts>
    <vt:vector size="110" baseType="lpstr">
      <vt:lpstr>Abadi</vt:lpstr>
      <vt:lpstr>Aharoni</vt:lpstr>
      <vt:lpstr>Amasis MT Pro Medium</vt:lpstr>
      <vt:lpstr>Arial</vt:lpstr>
      <vt:lpstr>Average</vt:lpstr>
      <vt:lpstr>Calibri</vt:lpstr>
      <vt:lpstr>Calibri Light</vt:lpstr>
      <vt:lpstr>Century Gothic</vt:lpstr>
      <vt:lpstr>ciscosansttregular</vt:lpstr>
      <vt:lpstr>Corbel</vt:lpstr>
      <vt:lpstr>Crimson Text</vt:lpstr>
      <vt:lpstr>Elephant</vt:lpstr>
      <vt:lpstr>Garamond</vt:lpstr>
      <vt:lpstr>Goudy Old Style</vt:lpstr>
      <vt:lpstr>Harding</vt:lpstr>
      <vt:lpstr>Helvetica</vt:lpstr>
      <vt:lpstr>Lato Black</vt:lpstr>
      <vt:lpstr>Nunito Sans</vt:lpstr>
      <vt:lpstr>Open Sans</vt:lpstr>
      <vt:lpstr>Open Sans Light</vt:lpstr>
      <vt:lpstr>Open Sans Regular</vt:lpstr>
      <vt:lpstr>Oswald</vt:lpstr>
      <vt:lpstr>PT Sans</vt:lpstr>
      <vt:lpstr>Roboto</vt:lpstr>
      <vt:lpstr>Segoe UI</vt:lpstr>
      <vt:lpstr>Segoe UI Light</vt:lpstr>
      <vt:lpstr>Source Sans Pro</vt:lpstr>
      <vt:lpstr>1_Office Theme</vt:lpstr>
      <vt:lpstr>2_Office Theme</vt:lpstr>
      <vt:lpstr>SavonVTI</vt:lpstr>
      <vt:lpstr>BrushVTI</vt:lpstr>
      <vt:lpstr>3_Office Theme</vt:lpstr>
      <vt:lpstr>slate</vt:lpstr>
      <vt:lpstr>Wellspring</vt:lpstr>
      <vt:lpstr>4_Office Theme</vt:lpstr>
      <vt:lpstr>5_Office Theme</vt:lpstr>
      <vt:lpstr>Office Theme</vt:lpstr>
      <vt:lpstr>PowerPoint Presentation</vt:lpstr>
      <vt:lpstr>PowerPoint Presentation</vt:lpstr>
      <vt:lpstr>PowerPoint Presentation</vt:lpstr>
      <vt:lpstr>PowerPoint Presentation</vt:lpstr>
      <vt:lpstr>Bibliometric and Research Impact Services  at the University of Illinois at Urbana-Champaign Library</vt:lpstr>
      <vt:lpstr>PowerPoint Presentation</vt:lpstr>
      <vt:lpstr>Bibliometrics</vt:lpstr>
      <vt:lpstr>Bibliometric and Research Impact Services in Libraries</vt:lpstr>
      <vt:lpstr>Research Impact Metrics</vt:lpstr>
      <vt:lpstr>Tools being Utilized at Illinois</vt:lpstr>
      <vt:lpstr>PURE Data on Most Heavily Published in Journals by UIUC Researchers</vt:lpstr>
      <vt:lpstr>Concerns with Responsible Research Metrics</vt:lpstr>
      <vt:lpstr>Illinois Research Impact Visualizations</vt:lpstr>
      <vt:lpstr>Illinois Research Activity Dashboard</vt:lpstr>
      <vt:lpstr>Illinois System</vt:lpstr>
      <vt:lpstr> Bioengineering Department at UIUC: Research Indicators Visualization</vt:lpstr>
      <vt:lpstr> </vt:lpstr>
      <vt:lpstr> Click on Article Bubble; Retrieve Scopus API Data</vt:lpstr>
      <vt:lpstr> Click on Group Co-Author Display – Displayed Numbers Link to Articles</vt:lpstr>
      <vt:lpstr> Visualization software that scales to the size of the display – IMLS grant</vt:lpstr>
      <vt:lpstr>Literature Review with a Machine Learning Component</vt:lpstr>
      <vt:lpstr>Bibliometric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Incorporating bibliometrics into the library's information literacy sessions </vt:lpstr>
      <vt:lpstr>About Rutgers, The State University of New Jersey</vt:lpstr>
      <vt:lpstr>Current landscape of RIM at Rutgers</vt:lpstr>
      <vt:lpstr>Researchers’ understanding of RIM and research metrics  </vt:lpstr>
      <vt:lpstr>PowerPoint Presentation</vt:lpstr>
      <vt:lpstr>Current Practice of Library Instructions</vt:lpstr>
      <vt:lpstr>PowerPoint Presentation</vt:lpstr>
      <vt:lpstr>Advanced library sessions Weaving bibliometrics into library sessions</vt:lpstr>
      <vt:lpstr>Examples of our library workshops</vt:lpstr>
      <vt:lpstr>PowerPoint Presentation</vt:lpstr>
      <vt:lpstr>Finding related articles: </vt:lpstr>
      <vt:lpstr>Author level</vt:lpstr>
      <vt:lpstr>PowerPoint Presentation</vt:lpstr>
      <vt:lpstr>PowerPoint Presentation</vt:lpstr>
      <vt:lpstr>PowerPoint Presentation</vt:lpstr>
      <vt:lpstr>Semanticscholar.org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Increasing an author’s citation counts</vt:lpstr>
      <vt:lpstr>Manage your Research Identity</vt:lpstr>
      <vt:lpstr>PowerPoint Presentation</vt:lpstr>
      <vt:lpstr>DORA Declaration on Research Assessment</vt:lpstr>
      <vt:lpstr>PowerPoint Presentation</vt:lpstr>
      <vt:lpstr>Hosting workshops related to research metrics </vt:lpstr>
      <vt:lpstr>Challenges of weaving bibliometrics into information literacy…</vt:lpstr>
      <vt:lpstr>If you are interested in learning more…</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 in Progress Webinar: Developing Research Impact Services–Perspectives from Three OCLC Research Library Partnership Institutions</dc:title>
  <dc:creator>Mei Ling Lo, Matthew R. Marsteller, William Mischo</dc:creator>
  <dc:description>Three institutions share about the stakeholders they are engaging with and the importance of ethics for research metrics and also provide an overview of the services they are offering and the relevant tools/subscriptions they are leveraging.</dc:description>
  <cp:lastModifiedBy>McNicol,Jeanette</cp:lastModifiedBy>
  <cp:revision>21</cp:revision>
  <cp:lastPrinted>2018-06-14T20:26:19Z</cp:lastPrinted>
  <dcterms:created xsi:type="dcterms:W3CDTF">2020-05-18T22:43:43Z</dcterms:created>
  <dcterms:modified xsi:type="dcterms:W3CDTF">2022-06-02T05:47:37Z</dcterms:modified>
</cp:coreProperties>
</file>